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ECF0F1"/>
                </a:solidFill>
              </a:defRPr>
            </a:pPr>
            <a:r>
              <a:t>EcoBox – Sustainable Packaging Solutions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980B9"/>
                </a:solidFill>
              </a:defRPr>
            </a:pPr>
            <a:r>
              <a:t>Business Plan Presentation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768096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980B9"/>
                </a:solidFill>
              </a:defRPr>
            </a:pPr>
            <a:r>
              <a:t>Introduction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000">
                <a:solidFill>
                  <a:srgbClr val="ECF0F1"/>
                </a:solidFill>
              </a:defRPr>
            </a:pPr>
            <a:r>
              <a:t>Welcome! Today, I’m excited to present my business idea: EcoBox.</a:t>
            </a:r>
            <a:br/>
            <a:r>
              <a:t>EcoBox offers sustainable, biodegradable packaging solutions for small and medium businesses.</a:t>
            </a:r>
            <a:br/>
            <a:r>
              <a:t>We aim to meet the growing demand for eco-friendly alternatives.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768096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980B9"/>
                </a:solidFill>
              </a:defRPr>
            </a:pPr>
            <a:r>
              <a:t>Business Description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000">
                <a:solidFill>
                  <a:srgbClr val="ECF0F1"/>
                </a:solidFill>
              </a:defRPr>
            </a:pPr>
            <a:r>
              <a:t>EcoBox is part of the green packaging industry.</a:t>
            </a:r>
            <a:br/>
            <a:r>
              <a:t>We create affordable, stylish, compostable packaging for cosmetics, food, and shipping.</a:t>
            </a:r>
            <a:br/>
            <a:r>
              <a:t>Our mission is to reduce plastic waste and support eco-conscious businesses.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768096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980B9"/>
                </a:solidFill>
              </a:defRPr>
            </a:pPr>
            <a:r>
              <a:t>Product or Service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000">
                <a:solidFill>
                  <a:srgbClr val="ECF0F1"/>
                </a:solidFill>
              </a:defRPr>
            </a:pPr>
            <a:r>
              <a:t>Our main product: customizable packaging boxes made from recycled materials.</a:t>
            </a:r>
            <a:br/>
            <a:r>
              <a:t>They are biodegradable, durable, and attractive.</a:t>
            </a:r>
            <a:br/>
            <a:r>
              <a:t>Customers design boxes online. We also offer monthly subscription plans.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768096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980B9"/>
                </a:solidFill>
              </a:defRPr>
            </a:pPr>
            <a:r>
              <a:t>Need or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000">
                <a:solidFill>
                  <a:srgbClr val="ECF0F1"/>
                </a:solidFill>
              </a:defRPr>
            </a:pPr>
            <a:r>
              <a:t>Plastic pollution remains a global issue.</a:t>
            </a:r>
            <a:br/>
            <a:r>
              <a:t>Many businesses still use non-recyclable packaging.</a:t>
            </a:r>
            <a:br/>
            <a:r>
              <a:t>EcoBox provides a sustainable, affordable solution to reduce carbon footprint.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768096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980B9"/>
                </a:solidFill>
              </a:defRPr>
            </a:pPr>
            <a:r>
              <a:t>Vocabulary Words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000">
                <a:solidFill>
                  <a:srgbClr val="ECF0F1"/>
                </a:solidFill>
              </a:defRPr>
            </a:pPr>
            <a:r>
              <a:t>1. Sustainable – eco-friendly packaging</a:t>
            </a:r>
            <a:br/>
            <a:r>
              <a:t>2. Biodegradable – 100% breaks down naturally</a:t>
            </a:r>
            <a:br/>
            <a:r>
              <a:t>3. Interactive – design platform for customization</a:t>
            </a:r>
            <a:br/>
            <a:r>
              <a:t>4. Subscription – regular service for clients</a:t>
            </a:r>
            <a:br/>
            <a:r>
              <a:t>5. Carbon footprint – reducing environmental impact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768096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2980B9"/>
                </a:solidFill>
              </a:defRPr>
            </a:pPr>
            <a:r>
              <a:t>Conclusion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000">
                <a:solidFill>
                  <a:srgbClr val="ECF0F1"/>
                </a:solidFill>
              </a:defRPr>
            </a:pPr>
            <a:r>
              <a:t>EcoBox is a modern solution to packaging waste.</a:t>
            </a:r>
            <a:br/>
            <a:r>
              <a:t>We help the planet and businesses grow responsibly.</a:t>
            </a:r>
            <a:br/>
            <a:r>
              <a:t>Thank you for your attention!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