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52654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06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31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92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21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42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45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10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81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02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2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4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0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0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40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85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05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SwiftCare – Healthcare at Your Fingertips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GB" b="1" dirty="0"/>
              <a:t>By: </a:t>
            </a:r>
            <a:r>
              <a:rPr lang="en-GB" dirty="0"/>
              <a:t>Abdel-Rahman Abu Jarad</a:t>
            </a:r>
          </a:p>
          <a:p>
            <a:pPr algn="l"/>
            <a:r>
              <a:rPr lang="en-GB" b="1" dirty="0"/>
              <a:t>Supervisor: </a:t>
            </a:r>
            <a:r>
              <a:rPr lang="en-GB" dirty="0"/>
              <a:t>Brandon Copeland</a:t>
            </a:r>
          </a:p>
          <a:p>
            <a:pPr algn="l"/>
            <a:r>
              <a:rPr lang="en-GB" b="1" dirty="0"/>
              <a:t>23/7/2025</a:t>
            </a:r>
            <a:r>
              <a:rPr lang="en-GB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SwiftCare: An on-demand healthcare app</a:t>
            </a:r>
          </a:p>
          <a:p>
            <a:pPr>
              <a:defRPr sz="2000"/>
            </a:pPr>
            <a:r>
              <a:t>Industry: Digital Healthcare</a:t>
            </a:r>
          </a:p>
          <a:p>
            <a:pPr>
              <a:defRPr sz="2000"/>
            </a:pPr>
            <a:r>
              <a:t>Mission: Fast, affordable, and convenient medical care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 or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Mobile app with features:</a:t>
            </a:r>
          </a:p>
          <a:p>
            <a:pPr>
              <a:defRPr sz="2000"/>
            </a:pPr>
            <a:r>
              <a:t>- Virtual consultations with doctors</a:t>
            </a:r>
          </a:p>
          <a:p>
            <a:pPr>
              <a:defRPr sz="2000"/>
            </a:pPr>
            <a:r>
              <a:t>- Digital prescriptions</a:t>
            </a:r>
          </a:p>
          <a:p>
            <a:pPr>
              <a:defRPr sz="2000"/>
            </a:pPr>
            <a:r>
              <a:t>- 24/7 healthcare access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Challenges today:</a:t>
            </a:r>
          </a:p>
          <a:p>
            <a:pPr>
              <a:defRPr sz="2000"/>
            </a:pPr>
            <a:r>
              <a:t>- Long wait times in clinics</a:t>
            </a:r>
          </a:p>
          <a:p>
            <a:pPr>
              <a:defRPr sz="2000"/>
            </a:pPr>
            <a:r>
              <a:t>- Expensive consultations</a:t>
            </a:r>
          </a:p>
          <a:p>
            <a:pPr>
              <a:defRPr sz="2000"/>
            </a:pPr>
            <a:r>
              <a:t>SwiftCare provides quick and affordable care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SwiftCare?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Convenience: Access from home</a:t>
            </a:r>
          </a:p>
          <a:p>
            <a:pPr>
              <a:defRPr sz="2000"/>
            </a:pPr>
            <a:r>
              <a:t>Affordable pricing model</a:t>
            </a:r>
          </a:p>
          <a:p>
            <a:pPr>
              <a:defRPr sz="2000"/>
            </a:pPr>
            <a:r>
              <a:t>Scalable and innovative solution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SwiftCare: Healthcare, Anytime, Anywhere</a:t>
            </a:r>
          </a:p>
          <a:p>
            <a:pPr>
              <a:defRPr sz="2000"/>
            </a:pPr>
            <a:r>
              <a:t>Thank you for your attention!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13</TotalTime>
  <Words>107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Parallax</vt:lpstr>
      <vt:lpstr>SwiftCare – Healthcare at Your Fingertips</vt:lpstr>
      <vt:lpstr>Business Overview</vt:lpstr>
      <vt:lpstr>Product or Service</vt:lpstr>
      <vt:lpstr>Market Need</vt:lpstr>
      <vt:lpstr>Why SwiftCare?</vt:lpstr>
      <vt:lpstr>Closing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Abdel-Rahman Abu-Jarad</cp:lastModifiedBy>
  <cp:revision>2</cp:revision>
  <dcterms:created xsi:type="dcterms:W3CDTF">2013-01-27T09:14:16Z</dcterms:created>
  <dcterms:modified xsi:type="dcterms:W3CDTF">2025-07-23T11:00:35Z</dcterms:modified>
  <cp:category/>
</cp:coreProperties>
</file>