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228B22"/>
                </a:solidFill>
              </a:defRPr>
            </a:pPr>
            <a:r>
              <a:t>🌱 Cocoon Farming 🌱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006400"/>
                </a:solidFill>
              </a:defRPr>
            </a:pPr>
            <a:r>
              <a:t>An Innovative Way for Sustainable Agriculture</a:t>
            </a:r>
          </a:p>
          <a:p>
            <a:r>
              <a:t>Presented by: [Your Name]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🌿 Business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Project in the sustainable agriculture industry</a:t>
            </a:r>
          </a:p>
          <a:p>
            <a:r>
              <a:t>• Uses biodegradable cocoons to protect plant roots</a:t>
            </a:r>
          </a:p>
          <a:p>
            <a:r>
              <a:t>• Slowly release water, ideal for dry and desert areas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🛠️ Product or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Cocoons made from natural materials</a:t>
            </a:r>
          </a:p>
          <a:p>
            <a:r>
              <a:t>• Store water and nutrients, decompose to enrich soil</a:t>
            </a:r>
          </a:p>
          <a:p>
            <a:r>
              <a:t>• Make planting easier and cheaper in low rainfall areas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❗ Need or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Desertification and water scarcity are major challenges</a:t>
            </a:r>
          </a:p>
          <a:p>
            <a:r>
              <a:t>• Traditional irrigation is costly and uses lots of water</a:t>
            </a:r>
          </a:p>
          <a:p>
            <a:r>
              <a:t>• Cocoons reduce water use by up to 90%</a:t>
            </a:r>
          </a:p>
          <a:p>
            <a:r>
              <a:t>• Increase plant survival rates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✅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Practical, eco-friendly solution for sustainable farming</a:t>
            </a:r>
          </a:p>
          <a:p>
            <a:r>
              <a:t>• Enables planting even in harsh climates</a:t>
            </a:r>
          </a:p>
          <a:p>
            <a:r>
              <a:t>• Thank you for listening!</a:t>
            </a:r>
          </a:p>
          <a:p>
            <a:r>
              <a:t>• I hope you liked my business idea!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