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6" r:id="rId3"/>
    <p:sldId id="268" r:id="rId4"/>
    <p:sldId id="269" r:id="rId5"/>
    <p:sldId id="279" r:id="rId6"/>
    <p:sldId id="270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162" userDrawn="1">
          <p15:clr>
            <a:srgbClr val="A4A3A4"/>
          </p15:clr>
        </p15:guide>
        <p15:guide id="3" pos="506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B4EF"/>
    <a:srgbClr val="4F4C9E"/>
    <a:srgbClr val="411D74"/>
    <a:srgbClr val="187BC2"/>
    <a:srgbClr val="0E3F89"/>
    <a:srgbClr val="BE5B18"/>
    <a:srgbClr val="BF002F"/>
    <a:srgbClr val="000000"/>
    <a:srgbClr val="878586"/>
    <a:srgbClr val="DBD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 autoAdjust="0"/>
  </p:normalViewPr>
  <p:slideViewPr>
    <p:cSldViewPr snapToGrid="0" showGuides="1">
      <p:cViewPr varScale="1">
        <p:scale>
          <a:sx n="80" d="100"/>
          <a:sy n="80" d="100"/>
        </p:scale>
        <p:origin x="102" y="888"/>
      </p:cViewPr>
      <p:guideLst>
        <p:guide orient="horz" pos="2205"/>
        <p:guide pos="2162"/>
        <p:guide pos="50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-56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A2F50-0091-410E-85C7-9B4508368CE0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599125A1-BD1B-4BAB-B760-2672E1398F89}">
      <dgm:prSet phldrT="[Text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With a partner make a list of recent news stories.</a:t>
          </a:r>
          <a:endParaRPr lang="en-US"/>
        </a:p>
      </dgm:t>
    </dgm:pt>
    <dgm:pt modelId="{CA2E6F77-D611-4C8D-94C4-432C58CF9C1D}" type="parTrans" cxnId="{6DE04B0F-B329-4CF5-B648-062869FEF031}">
      <dgm:prSet/>
      <dgm:spPr/>
      <dgm:t>
        <a:bodyPr/>
        <a:lstStyle/>
        <a:p>
          <a:endParaRPr lang="en-US"/>
        </a:p>
      </dgm:t>
    </dgm:pt>
    <dgm:pt modelId="{8720FBDC-DCAE-47D8-AC55-7BD116F0C840}" type="sibTrans" cxnId="{6DE04B0F-B329-4CF5-B648-062869FEF031}">
      <dgm:prSet/>
      <dgm:spPr/>
      <dgm:t>
        <a:bodyPr/>
        <a:lstStyle/>
        <a:p>
          <a:endParaRPr lang="en-US"/>
        </a:p>
      </dgm:t>
    </dgm:pt>
    <dgm:pt modelId="{0485C529-E03D-41DE-AC87-7E3DCBE7260F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Talk with your classmates about what should and shouldn’t be considered news.</a:t>
          </a:r>
        </a:p>
      </dgm:t>
    </dgm:pt>
    <dgm:pt modelId="{992D81D1-292C-4287-A07A-EBF215BACB21}" type="parTrans" cxnId="{43A886C5-22AF-434D-BFBF-CFC8470300AB}">
      <dgm:prSet/>
      <dgm:spPr/>
      <dgm:t>
        <a:bodyPr/>
        <a:lstStyle/>
        <a:p>
          <a:endParaRPr lang="en-US"/>
        </a:p>
      </dgm:t>
    </dgm:pt>
    <dgm:pt modelId="{A23B4812-E903-4A16-ADA8-EF7576C57B26}" type="sibTrans" cxnId="{43A886C5-22AF-434D-BFBF-CFC8470300AB}">
      <dgm:prSet/>
      <dgm:spPr/>
      <dgm:t>
        <a:bodyPr/>
        <a:lstStyle/>
        <a:p>
          <a:endParaRPr lang="en-US"/>
        </a:p>
      </dgm:t>
    </dgm:pt>
    <dgm:pt modelId="{0576D334-4B1B-4C3C-B63D-3E35A9A84EEB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Which are important? Which are unimportant? Why?</a:t>
          </a:r>
          <a:endParaRPr lang="en-US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3F3E0A54-6F29-4975-A8C2-EC2F4AA4532D}" type="parTrans" cxnId="{23082FAB-C2A3-46BC-94E6-D5662D43C687}">
      <dgm:prSet/>
      <dgm:spPr/>
      <dgm:t>
        <a:bodyPr/>
        <a:lstStyle/>
        <a:p>
          <a:endParaRPr lang="en-US"/>
        </a:p>
      </dgm:t>
    </dgm:pt>
    <dgm:pt modelId="{7A2DBB60-E6AF-4E8C-B9EC-E2585B636CF4}" type="sibTrans" cxnId="{23082FAB-C2A3-46BC-94E6-D5662D43C687}">
      <dgm:prSet/>
      <dgm:spPr/>
      <dgm:t>
        <a:bodyPr/>
        <a:lstStyle/>
        <a:p>
          <a:endParaRPr lang="en-US"/>
        </a:p>
      </dgm:t>
    </dgm:pt>
    <dgm:pt modelId="{44450B7A-9880-401B-B7E9-B14BCD9C4D90}" type="pres">
      <dgm:prSet presAssocID="{092A2F50-0091-410E-85C7-9B4508368CE0}" presName="CompostProcess" presStyleCnt="0">
        <dgm:presLayoutVars>
          <dgm:dir/>
          <dgm:resizeHandles val="exact"/>
        </dgm:presLayoutVars>
      </dgm:prSet>
      <dgm:spPr/>
    </dgm:pt>
    <dgm:pt modelId="{E8205E67-1981-4E48-9985-E73C64A86685}" type="pres">
      <dgm:prSet presAssocID="{092A2F50-0091-410E-85C7-9B4508368CE0}" presName="arrow" presStyleLbl="bgShp" presStyleIdx="0" presStyleCn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7852811B-A284-4FBA-BC66-806F4BD8C769}" type="pres">
      <dgm:prSet presAssocID="{092A2F50-0091-410E-85C7-9B4508368CE0}" presName="linearProcess" presStyleCnt="0"/>
      <dgm:spPr/>
    </dgm:pt>
    <dgm:pt modelId="{FDE3EE8B-88AD-47EB-AE40-15D5799748B7}" type="pres">
      <dgm:prSet presAssocID="{599125A1-BD1B-4BAB-B760-2672E1398F89}" presName="textNode" presStyleLbl="node1" presStyleIdx="0" presStyleCnt="3">
        <dgm:presLayoutVars>
          <dgm:bulletEnabled val="1"/>
        </dgm:presLayoutVars>
      </dgm:prSet>
      <dgm:spPr/>
    </dgm:pt>
    <dgm:pt modelId="{4A10621D-5D07-4888-8064-6191E986F7A4}" type="pres">
      <dgm:prSet presAssocID="{8720FBDC-DCAE-47D8-AC55-7BD116F0C840}" presName="sibTrans" presStyleCnt="0"/>
      <dgm:spPr/>
    </dgm:pt>
    <dgm:pt modelId="{4F6110D2-6863-48C2-94A0-724FB0787E93}" type="pres">
      <dgm:prSet presAssocID="{0576D334-4B1B-4C3C-B63D-3E35A9A84EEB}" presName="textNode" presStyleLbl="node1" presStyleIdx="1" presStyleCnt="3">
        <dgm:presLayoutVars>
          <dgm:bulletEnabled val="1"/>
        </dgm:presLayoutVars>
      </dgm:prSet>
      <dgm:spPr/>
    </dgm:pt>
    <dgm:pt modelId="{F3CEEBA2-848A-4B00-A7D3-80BF649EB754}" type="pres">
      <dgm:prSet presAssocID="{7A2DBB60-E6AF-4E8C-B9EC-E2585B636CF4}" presName="sibTrans" presStyleCnt="0"/>
      <dgm:spPr/>
    </dgm:pt>
    <dgm:pt modelId="{0A9F4C3D-6FAB-44CD-AD7D-1FDE740A127A}" type="pres">
      <dgm:prSet presAssocID="{0485C529-E03D-41DE-AC87-7E3DCBE7260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3082FAB-C2A3-46BC-94E6-D5662D43C687}" srcId="{092A2F50-0091-410E-85C7-9B4508368CE0}" destId="{0576D334-4B1B-4C3C-B63D-3E35A9A84EEB}" srcOrd="1" destOrd="0" parTransId="{3F3E0A54-6F29-4975-A8C2-EC2F4AA4532D}" sibTransId="{7A2DBB60-E6AF-4E8C-B9EC-E2585B636CF4}"/>
    <dgm:cxn modelId="{77E0B77B-DA12-44BA-B8A6-4AAE7611760B}" type="presOf" srcId="{599125A1-BD1B-4BAB-B760-2672E1398F89}" destId="{FDE3EE8B-88AD-47EB-AE40-15D5799748B7}" srcOrd="0" destOrd="0" presId="urn:microsoft.com/office/officeart/2005/8/layout/hProcess9"/>
    <dgm:cxn modelId="{6B6172BB-ADC0-4FF5-913A-9285275D672F}" type="presOf" srcId="{0485C529-E03D-41DE-AC87-7E3DCBE7260F}" destId="{0A9F4C3D-6FAB-44CD-AD7D-1FDE740A127A}" srcOrd="0" destOrd="0" presId="urn:microsoft.com/office/officeart/2005/8/layout/hProcess9"/>
    <dgm:cxn modelId="{6DE04B0F-B329-4CF5-B648-062869FEF031}" srcId="{092A2F50-0091-410E-85C7-9B4508368CE0}" destId="{599125A1-BD1B-4BAB-B760-2672E1398F89}" srcOrd="0" destOrd="0" parTransId="{CA2E6F77-D611-4C8D-94C4-432C58CF9C1D}" sibTransId="{8720FBDC-DCAE-47D8-AC55-7BD116F0C840}"/>
    <dgm:cxn modelId="{4C0C31CC-C7AC-47E1-BB98-D0848EEBB254}" type="presOf" srcId="{0576D334-4B1B-4C3C-B63D-3E35A9A84EEB}" destId="{4F6110D2-6863-48C2-94A0-724FB0787E93}" srcOrd="0" destOrd="0" presId="urn:microsoft.com/office/officeart/2005/8/layout/hProcess9"/>
    <dgm:cxn modelId="{43A886C5-22AF-434D-BFBF-CFC8470300AB}" srcId="{092A2F50-0091-410E-85C7-9B4508368CE0}" destId="{0485C529-E03D-41DE-AC87-7E3DCBE7260F}" srcOrd="2" destOrd="0" parTransId="{992D81D1-292C-4287-A07A-EBF215BACB21}" sibTransId="{A23B4812-E903-4A16-ADA8-EF7576C57B26}"/>
    <dgm:cxn modelId="{B41B9A84-A7D3-4B46-AF37-EB1979BE064A}" type="presOf" srcId="{092A2F50-0091-410E-85C7-9B4508368CE0}" destId="{44450B7A-9880-401B-B7E9-B14BCD9C4D90}" srcOrd="0" destOrd="0" presId="urn:microsoft.com/office/officeart/2005/8/layout/hProcess9"/>
    <dgm:cxn modelId="{B5C2CA0B-FEEC-4F37-8005-843AFAD8FB39}" type="presParOf" srcId="{44450B7A-9880-401B-B7E9-B14BCD9C4D90}" destId="{E8205E67-1981-4E48-9985-E73C64A86685}" srcOrd="0" destOrd="0" presId="urn:microsoft.com/office/officeart/2005/8/layout/hProcess9"/>
    <dgm:cxn modelId="{F6EC482C-BB64-4C15-8BE4-FD3E7615847A}" type="presParOf" srcId="{44450B7A-9880-401B-B7E9-B14BCD9C4D90}" destId="{7852811B-A284-4FBA-BC66-806F4BD8C769}" srcOrd="1" destOrd="0" presId="urn:microsoft.com/office/officeart/2005/8/layout/hProcess9"/>
    <dgm:cxn modelId="{83032D32-23F3-427D-A400-2E6393875209}" type="presParOf" srcId="{7852811B-A284-4FBA-BC66-806F4BD8C769}" destId="{FDE3EE8B-88AD-47EB-AE40-15D5799748B7}" srcOrd="0" destOrd="0" presId="urn:microsoft.com/office/officeart/2005/8/layout/hProcess9"/>
    <dgm:cxn modelId="{2F306B7D-4C25-44E5-801F-3663FDEEE6A5}" type="presParOf" srcId="{7852811B-A284-4FBA-BC66-806F4BD8C769}" destId="{4A10621D-5D07-4888-8064-6191E986F7A4}" srcOrd="1" destOrd="0" presId="urn:microsoft.com/office/officeart/2005/8/layout/hProcess9"/>
    <dgm:cxn modelId="{BB986408-3922-4FC3-8FAB-BA227FD6DBB1}" type="presParOf" srcId="{7852811B-A284-4FBA-BC66-806F4BD8C769}" destId="{4F6110D2-6863-48C2-94A0-724FB0787E93}" srcOrd="2" destOrd="0" presId="urn:microsoft.com/office/officeart/2005/8/layout/hProcess9"/>
    <dgm:cxn modelId="{EC23FB5E-5208-43DD-B527-09D2BBFCD5F6}" type="presParOf" srcId="{7852811B-A284-4FBA-BC66-806F4BD8C769}" destId="{F3CEEBA2-848A-4B00-A7D3-80BF649EB754}" srcOrd="3" destOrd="0" presId="urn:microsoft.com/office/officeart/2005/8/layout/hProcess9"/>
    <dgm:cxn modelId="{DBD51779-5C30-430D-BF49-039AB0C6EB04}" type="presParOf" srcId="{7852811B-A284-4FBA-BC66-806F4BD8C769}" destId="{0A9F4C3D-6FAB-44CD-AD7D-1FDE740A127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B7CE0-9ADC-44E4-AF46-FED18CB8F179}" type="doc">
      <dgm:prSet loTypeId="urn:microsoft.com/office/officeart/2008/layout/RadialCluster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52492-B7A5-46DA-9ED6-A54FD99ED76C}">
      <dgm:prSet phldrT="[Text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>
              <a:solidFill>
                <a:schemeClr val="tx2">
                  <a:lumMod val="10000"/>
                </a:schemeClr>
              </a:solidFill>
              <a:effectLst/>
            </a:rPr>
            <a:t>Ask content questions</a:t>
          </a:r>
        </a:p>
      </dgm:t>
    </dgm:pt>
    <dgm:pt modelId="{71867A7B-C43C-49AC-AD2D-1A34CCA2F8AC}" type="parTrans" cxnId="{D6DE409A-C4E5-4189-9D13-AED93C653EC9}">
      <dgm:prSet/>
      <dgm:spPr/>
      <dgm:t>
        <a:bodyPr/>
        <a:lstStyle/>
        <a:p>
          <a:endParaRPr lang="en-US"/>
        </a:p>
      </dgm:t>
    </dgm:pt>
    <dgm:pt modelId="{704BCF84-4AB5-4CD5-A2BF-E216EE6F2296}" type="sibTrans" cxnId="{D6DE409A-C4E5-4189-9D13-AED93C653EC9}">
      <dgm:prSet/>
      <dgm:spPr/>
      <dgm:t>
        <a:bodyPr/>
        <a:lstStyle/>
        <a:p>
          <a:endParaRPr lang="en-US"/>
        </a:p>
      </dgm:t>
    </dgm:pt>
    <dgm:pt modelId="{3F66F5A1-746C-4C39-B84B-523B17FDD975}">
      <dgm:prSet phldrT="[Text]" custT="1"/>
      <dgm:spPr>
        <a:solidFill>
          <a:schemeClr val="accent1">
            <a:hueOff val="0"/>
            <a:satOff val="0"/>
            <a:lumOff val="0"/>
            <a:alpha val="3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</a:t>
          </a:r>
        </a:p>
      </dgm:t>
    </dgm:pt>
    <dgm:pt modelId="{AAB2C917-6A07-479C-B137-34FFE65075D0}" type="parTrans" cxnId="{31EFEADA-0067-4B6A-BA5E-6F22E10743C6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9D54063-562E-4006-8373-19F3759B8A25}" type="sibTrans" cxnId="{31EFEADA-0067-4B6A-BA5E-6F22E10743C6}">
      <dgm:prSet/>
      <dgm:spPr/>
      <dgm:t>
        <a:bodyPr/>
        <a:lstStyle/>
        <a:p>
          <a:endParaRPr lang="en-US"/>
        </a:p>
      </dgm:t>
    </dgm:pt>
    <dgm:pt modelId="{3AB1308E-505B-4B07-92C5-3B785879313C}">
      <dgm:prSet phldrT="[Text]" custT="1"/>
      <dgm:spPr>
        <a:solidFill>
          <a:schemeClr val="accent1">
            <a:hueOff val="0"/>
            <a:satOff val="0"/>
            <a:lumOff val="0"/>
            <a:alpha val="3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</a:t>
          </a:r>
        </a:p>
      </dgm:t>
    </dgm:pt>
    <dgm:pt modelId="{5264D4B9-87BE-4A19-88DC-766BB9497D9E}" type="parTrans" cxnId="{4B49D1EB-1550-43A4-B8B2-0F83D31DBE11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F81E41D3-98C6-4185-872D-1A5C290EDF29}" type="sibTrans" cxnId="{4B49D1EB-1550-43A4-B8B2-0F83D31DBE11}">
      <dgm:prSet/>
      <dgm:spPr/>
      <dgm:t>
        <a:bodyPr/>
        <a:lstStyle/>
        <a:p>
          <a:endParaRPr lang="en-US"/>
        </a:p>
      </dgm:t>
    </dgm:pt>
    <dgm:pt modelId="{DCE93E5A-746F-4757-AD1C-2FBE1C6677FC}">
      <dgm:prSet phldrT="[Text]" custT="1"/>
      <dgm:spPr>
        <a:solidFill>
          <a:schemeClr val="accent1">
            <a:hueOff val="0"/>
            <a:satOff val="0"/>
            <a:lumOff val="0"/>
            <a:alpha val="3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when</a:t>
          </a:r>
        </a:p>
      </dgm:t>
    </dgm:pt>
    <dgm:pt modelId="{FB634DE4-B40D-4C1A-893C-357B19D23080}" type="parTrans" cxnId="{78A80836-E080-4479-8EDC-3ABD3B11C0E6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C4B6FE54-DB07-4B25-A09A-F8D6D93BBE8C}" type="sibTrans" cxnId="{78A80836-E080-4479-8EDC-3ABD3B11C0E6}">
      <dgm:prSet/>
      <dgm:spPr/>
      <dgm:t>
        <a:bodyPr/>
        <a:lstStyle/>
        <a:p>
          <a:endParaRPr lang="en-US"/>
        </a:p>
      </dgm:t>
    </dgm:pt>
    <dgm:pt modelId="{2F90F635-043B-466F-8419-74F099916776}">
      <dgm:prSet phldrT="[Text]" custT="1"/>
      <dgm:spPr>
        <a:solidFill>
          <a:schemeClr val="accent1">
            <a:hueOff val="0"/>
            <a:satOff val="0"/>
            <a:lumOff val="0"/>
            <a:alpha val="3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why</a:t>
          </a:r>
        </a:p>
      </dgm:t>
    </dgm:pt>
    <dgm:pt modelId="{CCB91D3D-0069-45B2-B2DA-255B825BA3BD}" type="parTrans" cxnId="{DC1DD52A-9F5C-4AFE-BCB4-419851196E61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15F8D0EB-AC74-4129-8F95-624F9560B252}" type="sibTrans" cxnId="{DC1DD52A-9F5C-4AFE-BCB4-419851196E61}">
      <dgm:prSet/>
      <dgm:spPr/>
      <dgm:t>
        <a:bodyPr/>
        <a:lstStyle/>
        <a:p>
          <a:endParaRPr lang="en-US"/>
        </a:p>
      </dgm:t>
    </dgm:pt>
    <dgm:pt modelId="{CFD7F8DF-61AC-45DA-B295-20FB9DEF60C2}">
      <dgm:prSet phldrT="[Text]" custT="1"/>
      <dgm:spPr>
        <a:solidFill>
          <a:schemeClr val="accent1">
            <a:hueOff val="0"/>
            <a:satOff val="0"/>
            <a:lumOff val="0"/>
            <a:alpha val="3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</a:t>
          </a:r>
        </a:p>
      </dgm:t>
    </dgm:pt>
    <dgm:pt modelId="{289F6777-BF88-4520-BB01-0A20E33DA27F}" type="parTrans" cxnId="{D08F3460-7384-4380-91C5-064F5FA008CB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B4375BF8-BBDA-48D2-9A31-DC89E93E7708}" type="sibTrans" cxnId="{D08F3460-7384-4380-91C5-064F5FA008CB}">
      <dgm:prSet/>
      <dgm:spPr/>
      <dgm:t>
        <a:bodyPr/>
        <a:lstStyle/>
        <a:p>
          <a:endParaRPr lang="en-US"/>
        </a:p>
      </dgm:t>
    </dgm:pt>
    <dgm:pt modelId="{3E8EC81C-5BDC-4FF6-AC9B-EF8A8497A855}">
      <dgm:prSet phldrT="[Text]" custT="1"/>
      <dgm:spPr>
        <a:solidFill>
          <a:schemeClr val="accent1">
            <a:hueOff val="0"/>
            <a:satOff val="0"/>
            <a:lumOff val="0"/>
            <a:alpha val="3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who</a:t>
          </a:r>
        </a:p>
      </dgm:t>
    </dgm:pt>
    <dgm:pt modelId="{8CA5A6FC-DDB2-4918-9486-3AA5CFB3EB71}" type="parTrans" cxnId="{8D2822D3-70E6-432D-8F8F-EA2CC4653779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35E6B849-6A80-45FA-8DD4-50C7328BCDF7}" type="sibTrans" cxnId="{8D2822D3-70E6-432D-8F8F-EA2CC4653779}">
      <dgm:prSet/>
      <dgm:spPr/>
      <dgm:t>
        <a:bodyPr/>
        <a:lstStyle/>
        <a:p>
          <a:endParaRPr lang="en-US"/>
        </a:p>
      </dgm:t>
    </dgm:pt>
    <dgm:pt modelId="{86268E4F-3283-4FE8-9D38-F43C2271A415}" type="pres">
      <dgm:prSet presAssocID="{D03B7CE0-9ADC-44E4-AF46-FED18CB8F17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AB97773-4698-402B-9634-2F164587E72E}" type="pres">
      <dgm:prSet presAssocID="{1DF52492-B7A5-46DA-9ED6-A54FD99ED76C}" presName="singleCycle" presStyleCnt="0"/>
      <dgm:spPr/>
    </dgm:pt>
    <dgm:pt modelId="{61C4501B-C5A8-469E-A4FB-9A0A9366A628}" type="pres">
      <dgm:prSet presAssocID="{1DF52492-B7A5-46DA-9ED6-A54FD99ED76C}" presName="singleCenter" presStyleLbl="node1" presStyleIdx="0" presStyleCnt="7" custScaleY="51019">
        <dgm:presLayoutVars>
          <dgm:chMax val="7"/>
          <dgm:chPref val="7"/>
        </dgm:presLayoutVars>
      </dgm:prSet>
      <dgm:spPr/>
    </dgm:pt>
    <dgm:pt modelId="{3FD9015A-60C7-4168-8E6F-4854ECE24488}" type="pres">
      <dgm:prSet presAssocID="{8CA5A6FC-DDB2-4918-9486-3AA5CFB3EB71}" presName="Name56" presStyleLbl="parChTrans1D2" presStyleIdx="0" presStyleCnt="6"/>
      <dgm:spPr/>
    </dgm:pt>
    <dgm:pt modelId="{5BBF8FA3-44C2-4976-B944-4B65DB0E1455}" type="pres">
      <dgm:prSet presAssocID="{3E8EC81C-5BDC-4FF6-AC9B-EF8A8497A855}" presName="text0" presStyleLbl="node1" presStyleIdx="1" presStyleCnt="7" custScaleY="53945" custRadScaleRad="91401" custRadScaleInc="-4300">
        <dgm:presLayoutVars>
          <dgm:bulletEnabled val="1"/>
        </dgm:presLayoutVars>
      </dgm:prSet>
      <dgm:spPr/>
    </dgm:pt>
    <dgm:pt modelId="{B2160354-C90E-4207-AE51-41820AB711CA}" type="pres">
      <dgm:prSet presAssocID="{AAB2C917-6A07-479C-B137-34FFE65075D0}" presName="Name56" presStyleLbl="parChTrans1D2" presStyleIdx="1" presStyleCnt="6"/>
      <dgm:spPr/>
    </dgm:pt>
    <dgm:pt modelId="{79FD3F91-0661-4F2B-9B33-44648A02A33B}" type="pres">
      <dgm:prSet presAssocID="{3F66F5A1-746C-4C39-B84B-523B17FDD975}" presName="text0" presStyleLbl="node1" presStyleIdx="2" presStyleCnt="7" custScaleY="53945">
        <dgm:presLayoutVars>
          <dgm:bulletEnabled val="1"/>
        </dgm:presLayoutVars>
      </dgm:prSet>
      <dgm:spPr/>
    </dgm:pt>
    <dgm:pt modelId="{19E1CD42-FCFE-460D-8240-FC626E5DCED6}" type="pres">
      <dgm:prSet presAssocID="{5264D4B9-87BE-4A19-88DC-766BB9497D9E}" presName="Name56" presStyleLbl="parChTrans1D2" presStyleIdx="2" presStyleCnt="6"/>
      <dgm:spPr/>
    </dgm:pt>
    <dgm:pt modelId="{03F74091-8D50-405C-B08D-620687CE8291}" type="pres">
      <dgm:prSet presAssocID="{3AB1308E-505B-4B07-92C5-3B785879313C}" presName="text0" presStyleLbl="node1" presStyleIdx="3" presStyleCnt="7" custScaleY="53945">
        <dgm:presLayoutVars>
          <dgm:bulletEnabled val="1"/>
        </dgm:presLayoutVars>
      </dgm:prSet>
      <dgm:spPr/>
    </dgm:pt>
    <dgm:pt modelId="{18AA9FD2-434A-46F6-85A0-2B6447E6FD81}" type="pres">
      <dgm:prSet presAssocID="{FB634DE4-B40D-4C1A-893C-357B19D23080}" presName="Name56" presStyleLbl="parChTrans1D2" presStyleIdx="3" presStyleCnt="6"/>
      <dgm:spPr/>
    </dgm:pt>
    <dgm:pt modelId="{BF010692-BB3F-4C6C-A17D-14F4B5B66560}" type="pres">
      <dgm:prSet presAssocID="{DCE93E5A-746F-4757-AD1C-2FBE1C6677FC}" presName="text0" presStyleLbl="node1" presStyleIdx="4" presStyleCnt="7" custScaleY="53945" custRadScaleRad="88005" custRadScaleInc="-1979">
        <dgm:presLayoutVars>
          <dgm:bulletEnabled val="1"/>
        </dgm:presLayoutVars>
      </dgm:prSet>
      <dgm:spPr/>
    </dgm:pt>
    <dgm:pt modelId="{335BE1C4-9915-4924-87C6-DF727D958147}" type="pres">
      <dgm:prSet presAssocID="{CCB91D3D-0069-45B2-B2DA-255B825BA3BD}" presName="Name56" presStyleLbl="parChTrans1D2" presStyleIdx="4" presStyleCnt="6"/>
      <dgm:spPr/>
    </dgm:pt>
    <dgm:pt modelId="{4C49DF70-6EC7-4529-98A3-6FDBBE9345CA}" type="pres">
      <dgm:prSet presAssocID="{2F90F635-043B-466F-8419-74F099916776}" presName="text0" presStyleLbl="node1" presStyleIdx="5" presStyleCnt="7" custScaleY="53945">
        <dgm:presLayoutVars>
          <dgm:bulletEnabled val="1"/>
        </dgm:presLayoutVars>
      </dgm:prSet>
      <dgm:spPr/>
    </dgm:pt>
    <dgm:pt modelId="{5BA103B9-3FDE-436D-ACC6-A86ACC1A8BD1}" type="pres">
      <dgm:prSet presAssocID="{289F6777-BF88-4520-BB01-0A20E33DA27F}" presName="Name56" presStyleLbl="parChTrans1D2" presStyleIdx="5" presStyleCnt="6"/>
      <dgm:spPr/>
    </dgm:pt>
    <dgm:pt modelId="{CC9A23E2-D90C-4C45-B141-97068300D22E}" type="pres">
      <dgm:prSet presAssocID="{CFD7F8DF-61AC-45DA-B295-20FB9DEF60C2}" presName="text0" presStyleLbl="node1" presStyleIdx="6" presStyleCnt="7" custScaleY="53945">
        <dgm:presLayoutVars>
          <dgm:bulletEnabled val="1"/>
        </dgm:presLayoutVars>
      </dgm:prSet>
      <dgm:spPr/>
    </dgm:pt>
  </dgm:ptLst>
  <dgm:cxnLst>
    <dgm:cxn modelId="{C5EDCCE0-E886-48A8-BC38-7CD09288B232}" type="presOf" srcId="{8CA5A6FC-DDB2-4918-9486-3AA5CFB3EB71}" destId="{3FD9015A-60C7-4168-8E6F-4854ECE24488}" srcOrd="0" destOrd="0" presId="urn:microsoft.com/office/officeart/2008/layout/RadialCluster"/>
    <dgm:cxn modelId="{C134507E-FC13-42F2-8A3C-616521556FB2}" type="presOf" srcId="{2F90F635-043B-466F-8419-74F099916776}" destId="{4C49DF70-6EC7-4529-98A3-6FDBBE9345CA}" srcOrd="0" destOrd="0" presId="urn:microsoft.com/office/officeart/2008/layout/RadialCluster"/>
    <dgm:cxn modelId="{78A80836-E080-4479-8EDC-3ABD3B11C0E6}" srcId="{1DF52492-B7A5-46DA-9ED6-A54FD99ED76C}" destId="{DCE93E5A-746F-4757-AD1C-2FBE1C6677FC}" srcOrd="3" destOrd="0" parTransId="{FB634DE4-B40D-4C1A-893C-357B19D23080}" sibTransId="{C4B6FE54-DB07-4B25-A09A-F8D6D93BBE8C}"/>
    <dgm:cxn modelId="{784085F9-09D4-4A0E-B622-4F180A829875}" type="presOf" srcId="{1DF52492-B7A5-46DA-9ED6-A54FD99ED76C}" destId="{61C4501B-C5A8-469E-A4FB-9A0A9366A628}" srcOrd="0" destOrd="0" presId="urn:microsoft.com/office/officeart/2008/layout/RadialCluster"/>
    <dgm:cxn modelId="{31EFEADA-0067-4B6A-BA5E-6F22E10743C6}" srcId="{1DF52492-B7A5-46DA-9ED6-A54FD99ED76C}" destId="{3F66F5A1-746C-4C39-B84B-523B17FDD975}" srcOrd="1" destOrd="0" parTransId="{AAB2C917-6A07-479C-B137-34FFE65075D0}" sibTransId="{D9D54063-562E-4006-8373-19F3759B8A25}"/>
    <dgm:cxn modelId="{3CF80677-FBB7-4211-801F-B309A1DBFBB2}" type="presOf" srcId="{CCB91D3D-0069-45B2-B2DA-255B825BA3BD}" destId="{335BE1C4-9915-4924-87C6-DF727D958147}" srcOrd="0" destOrd="0" presId="urn:microsoft.com/office/officeart/2008/layout/RadialCluster"/>
    <dgm:cxn modelId="{D08F3460-7384-4380-91C5-064F5FA008CB}" srcId="{1DF52492-B7A5-46DA-9ED6-A54FD99ED76C}" destId="{CFD7F8DF-61AC-45DA-B295-20FB9DEF60C2}" srcOrd="5" destOrd="0" parTransId="{289F6777-BF88-4520-BB01-0A20E33DA27F}" sibTransId="{B4375BF8-BBDA-48D2-9A31-DC89E93E7708}"/>
    <dgm:cxn modelId="{D6DE409A-C4E5-4189-9D13-AED93C653EC9}" srcId="{D03B7CE0-9ADC-44E4-AF46-FED18CB8F179}" destId="{1DF52492-B7A5-46DA-9ED6-A54FD99ED76C}" srcOrd="0" destOrd="0" parTransId="{71867A7B-C43C-49AC-AD2D-1A34CCA2F8AC}" sibTransId="{704BCF84-4AB5-4CD5-A2BF-E216EE6F2296}"/>
    <dgm:cxn modelId="{40B3B963-6CD2-4FAC-99C6-9F0CDCB2F1B3}" type="presOf" srcId="{D03B7CE0-9ADC-44E4-AF46-FED18CB8F179}" destId="{86268E4F-3283-4FE8-9D38-F43C2271A415}" srcOrd="0" destOrd="0" presId="urn:microsoft.com/office/officeart/2008/layout/RadialCluster"/>
    <dgm:cxn modelId="{D1791127-FBA2-4C6F-8F5B-B762570121A3}" type="presOf" srcId="{CFD7F8DF-61AC-45DA-B295-20FB9DEF60C2}" destId="{CC9A23E2-D90C-4C45-B141-97068300D22E}" srcOrd="0" destOrd="0" presId="urn:microsoft.com/office/officeart/2008/layout/RadialCluster"/>
    <dgm:cxn modelId="{268B04FA-4C5C-4B98-98EE-66D023FED5EE}" type="presOf" srcId="{3E8EC81C-5BDC-4FF6-AC9B-EF8A8497A855}" destId="{5BBF8FA3-44C2-4976-B944-4B65DB0E1455}" srcOrd="0" destOrd="0" presId="urn:microsoft.com/office/officeart/2008/layout/RadialCluster"/>
    <dgm:cxn modelId="{242AB8FC-0915-448F-8284-0EAC955231DE}" type="presOf" srcId="{5264D4B9-87BE-4A19-88DC-766BB9497D9E}" destId="{19E1CD42-FCFE-460D-8240-FC626E5DCED6}" srcOrd="0" destOrd="0" presId="urn:microsoft.com/office/officeart/2008/layout/RadialCluster"/>
    <dgm:cxn modelId="{4B49D1EB-1550-43A4-B8B2-0F83D31DBE11}" srcId="{1DF52492-B7A5-46DA-9ED6-A54FD99ED76C}" destId="{3AB1308E-505B-4B07-92C5-3B785879313C}" srcOrd="2" destOrd="0" parTransId="{5264D4B9-87BE-4A19-88DC-766BB9497D9E}" sibTransId="{F81E41D3-98C6-4185-872D-1A5C290EDF29}"/>
    <dgm:cxn modelId="{14B09CB9-F808-43F7-99BC-8BB212B38C53}" type="presOf" srcId="{3AB1308E-505B-4B07-92C5-3B785879313C}" destId="{03F74091-8D50-405C-B08D-620687CE8291}" srcOrd="0" destOrd="0" presId="urn:microsoft.com/office/officeart/2008/layout/RadialCluster"/>
    <dgm:cxn modelId="{BCBB9FCB-FF54-4246-B831-8BAD7926BFD8}" type="presOf" srcId="{289F6777-BF88-4520-BB01-0A20E33DA27F}" destId="{5BA103B9-3FDE-436D-ACC6-A86ACC1A8BD1}" srcOrd="0" destOrd="0" presId="urn:microsoft.com/office/officeart/2008/layout/RadialCluster"/>
    <dgm:cxn modelId="{3DA0ED36-FDD1-49D0-9C2F-BBFB181B7BA5}" type="presOf" srcId="{AAB2C917-6A07-479C-B137-34FFE65075D0}" destId="{B2160354-C90E-4207-AE51-41820AB711CA}" srcOrd="0" destOrd="0" presId="urn:microsoft.com/office/officeart/2008/layout/RadialCluster"/>
    <dgm:cxn modelId="{E87F0E4D-E9F8-46B0-807E-A01D7F7DC38B}" type="presOf" srcId="{DCE93E5A-746F-4757-AD1C-2FBE1C6677FC}" destId="{BF010692-BB3F-4C6C-A17D-14F4B5B66560}" srcOrd="0" destOrd="0" presId="urn:microsoft.com/office/officeart/2008/layout/RadialCluster"/>
    <dgm:cxn modelId="{8D2822D3-70E6-432D-8F8F-EA2CC4653779}" srcId="{1DF52492-B7A5-46DA-9ED6-A54FD99ED76C}" destId="{3E8EC81C-5BDC-4FF6-AC9B-EF8A8497A855}" srcOrd="0" destOrd="0" parTransId="{8CA5A6FC-DDB2-4918-9486-3AA5CFB3EB71}" sibTransId="{35E6B849-6A80-45FA-8DD4-50C7328BCDF7}"/>
    <dgm:cxn modelId="{DC1DD52A-9F5C-4AFE-BCB4-419851196E61}" srcId="{1DF52492-B7A5-46DA-9ED6-A54FD99ED76C}" destId="{2F90F635-043B-466F-8419-74F099916776}" srcOrd="4" destOrd="0" parTransId="{CCB91D3D-0069-45B2-B2DA-255B825BA3BD}" sibTransId="{15F8D0EB-AC74-4129-8F95-624F9560B252}"/>
    <dgm:cxn modelId="{02229D94-E284-4AD4-A15E-3BD4A3780F79}" type="presOf" srcId="{3F66F5A1-746C-4C39-B84B-523B17FDD975}" destId="{79FD3F91-0661-4F2B-9B33-44648A02A33B}" srcOrd="0" destOrd="0" presId="urn:microsoft.com/office/officeart/2008/layout/RadialCluster"/>
    <dgm:cxn modelId="{617F7444-008F-4199-96AF-E8A1AFD45934}" type="presOf" srcId="{FB634DE4-B40D-4C1A-893C-357B19D23080}" destId="{18AA9FD2-434A-46F6-85A0-2B6447E6FD81}" srcOrd="0" destOrd="0" presId="urn:microsoft.com/office/officeart/2008/layout/RadialCluster"/>
    <dgm:cxn modelId="{CAF87ED6-8BDE-4F4C-935A-D376F900FFF3}" type="presParOf" srcId="{86268E4F-3283-4FE8-9D38-F43C2271A415}" destId="{4AB97773-4698-402B-9634-2F164587E72E}" srcOrd="0" destOrd="0" presId="urn:microsoft.com/office/officeart/2008/layout/RadialCluster"/>
    <dgm:cxn modelId="{5C57A92B-DF0D-4D35-AE06-95FE9BCD1071}" type="presParOf" srcId="{4AB97773-4698-402B-9634-2F164587E72E}" destId="{61C4501B-C5A8-469E-A4FB-9A0A9366A628}" srcOrd="0" destOrd="0" presId="urn:microsoft.com/office/officeart/2008/layout/RadialCluster"/>
    <dgm:cxn modelId="{0180AD06-D9E4-4357-88E0-8553D802C0AC}" type="presParOf" srcId="{4AB97773-4698-402B-9634-2F164587E72E}" destId="{3FD9015A-60C7-4168-8E6F-4854ECE24488}" srcOrd="1" destOrd="0" presId="urn:microsoft.com/office/officeart/2008/layout/RadialCluster"/>
    <dgm:cxn modelId="{11005316-7F36-4C73-A386-BE4240E63E19}" type="presParOf" srcId="{4AB97773-4698-402B-9634-2F164587E72E}" destId="{5BBF8FA3-44C2-4976-B944-4B65DB0E1455}" srcOrd="2" destOrd="0" presId="urn:microsoft.com/office/officeart/2008/layout/RadialCluster"/>
    <dgm:cxn modelId="{683955B9-7555-482D-A291-3A7F4437FC3A}" type="presParOf" srcId="{4AB97773-4698-402B-9634-2F164587E72E}" destId="{B2160354-C90E-4207-AE51-41820AB711CA}" srcOrd="3" destOrd="0" presId="urn:microsoft.com/office/officeart/2008/layout/RadialCluster"/>
    <dgm:cxn modelId="{B826C78A-85E3-4005-99B0-563603037304}" type="presParOf" srcId="{4AB97773-4698-402B-9634-2F164587E72E}" destId="{79FD3F91-0661-4F2B-9B33-44648A02A33B}" srcOrd="4" destOrd="0" presId="urn:microsoft.com/office/officeart/2008/layout/RadialCluster"/>
    <dgm:cxn modelId="{27A0BC69-142C-4D6C-B93B-5F8CE5BE73AE}" type="presParOf" srcId="{4AB97773-4698-402B-9634-2F164587E72E}" destId="{19E1CD42-FCFE-460D-8240-FC626E5DCED6}" srcOrd="5" destOrd="0" presId="urn:microsoft.com/office/officeart/2008/layout/RadialCluster"/>
    <dgm:cxn modelId="{E2562764-3C93-4F3C-B411-EFE6113CB9DF}" type="presParOf" srcId="{4AB97773-4698-402B-9634-2F164587E72E}" destId="{03F74091-8D50-405C-B08D-620687CE8291}" srcOrd="6" destOrd="0" presId="urn:microsoft.com/office/officeart/2008/layout/RadialCluster"/>
    <dgm:cxn modelId="{081BF32F-EA41-442D-994D-99C847B55A90}" type="presParOf" srcId="{4AB97773-4698-402B-9634-2F164587E72E}" destId="{18AA9FD2-434A-46F6-85A0-2B6447E6FD81}" srcOrd="7" destOrd="0" presId="urn:microsoft.com/office/officeart/2008/layout/RadialCluster"/>
    <dgm:cxn modelId="{48F74F2A-044D-4B9D-9626-5EE3360C250E}" type="presParOf" srcId="{4AB97773-4698-402B-9634-2F164587E72E}" destId="{BF010692-BB3F-4C6C-A17D-14F4B5B66560}" srcOrd="8" destOrd="0" presId="urn:microsoft.com/office/officeart/2008/layout/RadialCluster"/>
    <dgm:cxn modelId="{DCB9C9F7-78E2-41CE-9240-574577040A38}" type="presParOf" srcId="{4AB97773-4698-402B-9634-2F164587E72E}" destId="{335BE1C4-9915-4924-87C6-DF727D958147}" srcOrd="9" destOrd="0" presId="urn:microsoft.com/office/officeart/2008/layout/RadialCluster"/>
    <dgm:cxn modelId="{92ECB07B-57F6-4BD7-B079-09C5DB1E4C5F}" type="presParOf" srcId="{4AB97773-4698-402B-9634-2F164587E72E}" destId="{4C49DF70-6EC7-4529-98A3-6FDBBE9345CA}" srcOrd="10" destOrd="0" presId="urn:microsoft.com/office/officeart/2008/layout/RadialCluster"/>
    <dgm:cxn modelId="{3E7BD9EA-16DC-4B89-9142-337E21F153C4}" type="presParOf" srcId="{4AB97773-4698-402B-9634-2F164587E72E}" destId="{5BA103B9-3FDE-436D-ACC6-A86ACC1A8BD1}" srcOrd="11" destOrd="0" presId="urn:microsoft.com/office/officeart/2008/layout/RadialCluster"/>
    <dgm:cxn modelId="{0D59802C-8541-41DC-99F9-A8905F35B440}" type="presParOf" srcId="{4AB97773-4698-402B-9634-2F164587E72E}" destId="{CC9A23E2-D90C-4C45-B141-97068300D22E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05E67-1981-4E48-9985-E73C64A86685}">
      <dsp:nvSpPr>
        <dsp:cNvPr id="0" name=""/>
        <dsp:cNvSpPr/>
      </dsp:nvSpPr>
      <dsp:spPr>
        <a:xfrm>
          <a:off x="609599" y="0"/>
          <a:ext cx="6908800" cy="42215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3EE8B-88AD-47EB-AE40-15D5799748B7}">
      <dsp:nvSpPr>
        <dsp:cNvPr id="0" name=""/>
        <dsp:cNvSpPr/>
      </dsp:nvSpPr>
      <dsp:spPr>
        <a:xfrm>
          <a:off x="275431" y="1266450"/>
          <a:ext cx="2438400" cy="168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With a partner make a list of recent news stories.</a:t>
          </a:r>
          <a:endParaRPr lang="en-US" sz="1900" kern="1200"/>
        </a:p>
      </dsp:txBody>
      <dsp:txXfrm>
        <a:off x="357862" y="1348881"/>
        <a:ext cx="2273538" cy="1523738"/>
      </dsp:txXfrm>
    </dsp:sp>
    <dsp:sp modelId="{4F6110D2-6863-48C2-94A0-724FB0787E93}">
      <dsp:nvSpPr>
        <dsp:cNvPr id="0" name=""/>
        <dsp:cNvSpPr/>
      </dsp:nvSpPr>
      <dsp:spPr>
        <a:xfrm>
          <a:off x="2844799" y="1266450"/>
          <a:ext cx="2438400" cy="168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Which are important? Which are unimportant? Why?</a:t>
          </a:r>
          <a:endParaRPr lang="en-US" sz="1900" kern="1200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927230" y="1348881"/>
        <a:ext cx="2273538" cy="1523738"/>
      </dsp:txXfrm>
    </dsp:sp>
    <dsp:sp modelId="{0A9F4C3D-6FAB-44CD-AD7D-1FDE740A127A}">
      <dsp:nvSpPr>
        <dsp:cNvPr id="0" name=""/>
        <dsp:cNvSpPr/>
      </dsp:nvSpPr>
      <dsp:spPr>
        <a:xfrm>
          <a:off x="5414168" y="1266450"/>
          <a:ext cx="2438400" cy="168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Talk with your classmates about what should and shouldn’t be considered news.</a:t>
          </a:r>
        </a:p>
      </dsp:txBody>
      <dsp:txXfrm>
        <a:off x="5496599" y="1348881"/>
        <a:ext cx="2273538" cy="1523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4501B-C5A8-469E-A4FB-9A0A9366A628}">
      <dsp:nvSpPr>
        <dsp:cNvPr id="0" name=""/>
        <dsp:cNvSpPr/>
      </dsp:nvSpPr>
      <dsp:spPr>
        <a:xfrm>
          <a:off x="1781185" y="2062761"/>
          <a:ext cx="1461322" cy="745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>
                  <a:lumMod val="10000"/>
                </a:schemeClr>
              </a:solidFill>
              <a:effectLst/>
            </a:rPr>
            <a:t>Ask content questions</a:t>
          </a:r>
        </a:p>
      </dsp:txBody>
      <dsp:txXfrm>
        <a:off x="1817580" y="2099156"/>
        <a:ext cx="1388532" cy="672762"/>
      </dsp:txXfrm>
    </dsp:sp>
    <dsp:sp modelId="{3FD9015A-60C7-4168-8E6F-4854ECE24488}">
      <dsp:nvSpPr>
        <dsp:cNvPr id="0" name=""/>
        <dsp:cNvSpPr/>
      </dsp:nvSpPr>
      <dsp:spPr>
        <a:xfrm rot="16122600">
          <a:off x="1919979" y="1492278"/>
          <a:ext cx="11412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125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F8FA3-44C2-4976-B944-4B65DB0E1455}">
      <dsp:nvSpPr>
        <dsp:cNvPr id="0" name=""/>
        <dsp:cNvSpPr/>
      </dsp:nvSpPr>
      <dsp:spPr>
        <a:xfrm>
          <a:off x="1982269" y="393628"/>
          <a:ext cx="979086" cy="528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30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who</a:t>
          </a:r>
        </a:p>
      </dsp:txBody>
      <dsp:txXfrm>
        <a:off x="2008052" y="419411"/>
        <a:ext cx="927520" cy="476601"/>
      </dsp:txXfrm>
    </dsp:sp>
    <dsp:sp modelId="{B2160354-C90E-4207-AE51-41820AB711CA}">
      <dsp:nvSpPr>
        <dsp:cNvPr id="0" name=""/>
        <dsp:cNvSpPr/>
      </dsp:nvSpPr>
      <dsp:spPr>
        <a:xfrm rot="19800000">
          <a:off x="3112508" y="1894797"/>
          <a:ext cx="671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185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D3F91-0661-4F2B-9B33-44648A02A33B}">
      <dsp:nvSpPr>
        <dsp:cNvPr id="0" name=""/>
        <dsp:cNvSpPr/>
      </dsp:nvSpPr>
      <dsp:spPr>
        <a:xfrm>
          <a:off x="3707222" y="1198665"/>
          <a:ext cx="979086" cy="528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30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</a:t>
          </a:r>
        </a:p>
      </dsp:txBody>
      <dsp:txXfrm>
        <a:off x="3733005" y="1224448"/>
        <a:ext cx="927520" cy="476601"/>
      </dsp:txXfrm>
    </dsp:sp>
    <dsp:sp modelId="{19E1CD42-FCFE-460D-8240-FC626E5DCED6}">
      <dsp:nvSpPr>
        <dsp:cNvPr id="0" name=""/>
        <dsp:cNvSpPr/>
      </dsp:nvSpPr>
      <dsp:spPr>
        <a:xfrm rot="1800000">
          <a:off x="3112508" y="2976277"/>
          <a:ext cx="671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185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74091-8D50-405C-B08D-620687CE8291}">
      <dsp:nvSpPr>
        <dsp:cNvPr id="0" name=""/>
        <dsp:cNvSpPr/>
      </dsp:nvSpPr>
      <dsp:spPr>
        <a:xfrm>
          <a:off x="3707222" y="3144241"/>
          <a:ext cx="979086" cy="528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30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</a:t>
          </a:r>
        </a:p>
      </dsp:txBody>
      <dsp:txXfrm>
        <a:off x="3733005" y="3170024"/>
        <a:ext cx="927520" cy="476601"/>
      </dsp:txXfrm>
    </dsp:sp>
    <dsp:sp modelId="{18AA9FD2-434A-46F6-85A0-2B6447E6FD81}">
      <dsp:nvSpPr>
        <dsp:cNvPr id="0" name=""/>
        <dsp:cNvSpPr/>
      </dsp:nvSpPr>
      <dsp:spPr>
        <a:xfrm rot="5364378">
          <a:off x="1983626" y="3345939"/>
          <a:ext cx="10753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530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10692-BB3F-4C6C-A17D-14F4B5B66560}">
      <dsp:nvSpPr>
        <dsp:cNvPr id="0" name=""/>
        <dsp:cNvSpPr/>
      </dsp:nvSpPr>
      <dsp:spPr>
        <a:xfrm>
          <a:off x="2040045" y="3883565"/>
          <a:ext cx="979086" cy="528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30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when</a:t>
          </a:r>
        </a:p>
      </dsp:txBody>
      <dsp:txXfrm>
        <a:off x="2065828" y="3909348"/>
        <a:ext cx="927520" cy="476601"/>
      </dsp:txXfrm>
    </dsp:sp>
    <dsp:sp modelId="{335BE1C4-9915-4924-87C6-DF727D958147}">
      <dsp:nvSpPr>
        <dsp:cNvPr id="0" name=""/>
        <dsp:cNvSpPr/>
      </dsp:nvSpPr>
      <dsp:spPr>
        <a:xfrm rot="9000000">
          <a:off x="1239329" y="2976277"/>
          <a:ext cx="671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185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9DF70-6EC7-4529-98A3-6FDBBE9345CA}">
      <dsp:nvSpPr>
        <dsp:cNvPr id="0" name=""/>
        <dsp:cNvSpPr/>
      </dsp:nvSpPr>
      <dsp:spPr>
        <a:xfrm>
          <a:off x="337385" y="3144241"/>
          <a:ext cx="979086" cy="528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30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why</a:t>
          </a:r>
        </a:p>
      </dsp:txBody>
      <dsp:txXfrm>
        <a:off x="363168" y="3170024"/>
        <a:ext cx="927520" cy="476601"/>
      </dsp:txXfrm>
    </dsp:sp>
    <dsp:sp modelId="{5BA103B9-3FDE-436D-ACC6-A86ACC1A8BD1}">
      <dsp:nvSpPr>
        <dsp:cNvPr id="0" name=""/>
        <dsp:cNvSpPr/>
      </dsp:nvSpPr>
      <dsp:spPr>
        <a:xfrm rot="12600000">
          <a:off x="1239329" y="1894797"/>
          <a:ext cx="671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185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A23E2-D90C-4C45-B141-97068300D22E}">
      <dsp:nvSpPr>
        <dsp:cNvPr id="0" name=""/>
        <dsp:cNvSpPr/>
      </dsp:nvSpPr>
      <dsp:spPr>
        <a:xfrm>
          <a:off x="337385" y="1198665"/>
          <a:ext cx="979086" cy="528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30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</a:t>
          </a:r>
        </a:p>
      </dsp:txBody>
      <dsp:txXfrm>
        <a:off x="363168" y="1224448"/>
        <a:ext cx="927520" cy="476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38696-F364-4C6C-8EE3-863ABC2A7126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658F5-8CEC-416B-8557-AEEDBE1E7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76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16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2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7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0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8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3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59696" y="3645198"/>
            <a:ext cx="6768752" cy="12239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r>
              <a:rPr lang="en-US" sz="3600" b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Unit 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495600" y="3645024"/>
            <a:ext cx="863550" cy="12239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200" spc="-300"/>
            </a:lvl1pPr>
          </a:lstStyle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UN</a:t>
            </a:r>
            <a:endParaRPr lang="en-US" sz="3600" b="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796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0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0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0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9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6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9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0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A2DB3-26E9-41A3-891B-4DE1749B1011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28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F0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" y="0"/>
            <a:ext cx="12192000" cy="142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5500" y="1124744"/>
            <a:ext cx="7988300" cy="20701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77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ebbielofaso/Desktop/AHW3e_PPT_4_Deb/Big%20Chevrons/Chvron_Big3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Users/debbielofaso/Desktop/AHW3e_PPT_4_Deb/Headers/Logo%20HeaderTop/TopLogo4.pn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Big%20Chevrons/Chvron_Big3.png" TargetMode="External"/><Relationship Id="rId13" Type="http://schemas.openxmlformats.org/officeDocument/2006/relationships/diagramLayout" Target="../diagrams/layout1.xml"/><Relationship Id="rId3" Type="http://schemas.openxmlformats.org/officeDocument/2006/relationships/image" Target="../media/image6.emf"/><Relationship Id="rId7" Type="http://schemas.openxmlformats.org/officeDocument/2006/relationships/image" Target="../media/image8.png"/><Relationship Id="rId12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slide" Target="slide2.xml"/><Relationship Id="rId5" Type="http://schemas.openxmlformats.org/officeDocument/2006/relationships/slide" Target="slide3.xml"/><Relationship Id="rId15" Type="http://schemas.openxmlformats.org/officeDocument/2006/relationships/diagramColors" Target="../diagrams/colors1.xml"/><Relationship Id="rId10" Type="http://schemas.openxmlformats.org/officeDocument/2006/relationships/image" Target="file://localhost/Users/debbielofaso/Desktop/AHW3e_PPT_4_Deb/Footers/Footer_L4.png" TargetMode="External"/><Relationship Id="rId4" Type="http://schemas.openxmlformats.org/officeDocument/2006/relationships/slide" Target="slide6.xml"/><Relationship Id="rId9" Type="http://schemas.openxmlformats.org/officeDocument/2006/relationships/image" Target="../media/image9.png"/><Relationship Id="rId1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Footers/Footer_L4.png" TargetMode="External"/><Relationship Id="rId13" Type="http://schemas.openxmlformats.org/officeDocument/2006/relationships/slide" Target="slide2.xml"/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12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Users/debbielofaso/Desktop/AHW3e_PPT_4_Deb/Big%20Chevrons/Chvron_Big3.png" TargetMode="External"/><Relationship Id="rId11" Type="http://schemas.openxmlformats.org/officeDocument/2006/relationships/slide" Target="slide5.xml"/><Relationship Id="rId5" Type="http://schemas.openxmlformats.org/officeDocument/2006/relationships/image" Target="../media/image8.png"/><Relationship Id="rId10" Type="http://schemas.openxmlformats.org/officeDocument/2006/relationships/slide" Target="slide4.xml"/><Relationship Id="rId4" Type="http://schemas.openxmlformats.org/officeDocument/2006/relationships/image" Target="../media/image7.emf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Footers/Footer_L4.png" TargetMode="External"/><Relationship Id="rId13" Type="http://schemas.openxmlformats.org/officeDocument/2006/relationships/slide" Target="slide5.xml"/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12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Users/debbielofaso/Desktop/AHW3e_PPT_4_Deb/Big%20Chevrons/Chvron_Big3.png" TargetMode="External"/><Relationship Id="rId11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slide" Target="slide2.xml"/><Relationship Id="rId4" Type="http://schemas.openxmlformats.org/officeDocument/2006/relationships/image" Target="../media/image7.emf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Footers/Footer_L4.png" TargetMode="External"/><Relationship Id="rId13" Type="http://schemas.openxmlformats.org/officeDocument/2006/relationships/slide" Target="slide5.xml"/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12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Users/debbielofaso/Desktop/AHW3e_PPT_4_Deb/Big%20Chevrons/Chvron_Big3.png" TargetMode="External"/><Relationship Id="rId11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slide" Target="slide2.xml"/><Relationship Id="rId4" Type="http://schemas.openxmlformats.org/officeDocument/2006/relationships/image" Target="../media/image7.emf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Footers/Footer_L4.png" TargetMode="External"/><Relationship Id="rId13" Type="http://schemas.openxmlformats.org/officeDocument/2006/relationships/diagramLayout" Target="../diagrams/layout2.xml"/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Users/debbielofaso/Desktop/AHW3e_PPT_4_Deb/Big%20Chevrons/Chvron_Big3.png" TargetMode="External"/><Relationship Id="rId11" Type="http://schemas.openxmlformats.org/officeDocument/2006/relationships/slide" Target="slide6.xml"/><Relationship Id="rId5" Type="http://schemas.openxmlformats.org/officeDocument/2006/relationships/image" Target="../media/image8.png"/><Relationship Id="rId15" Type="http://schemas.openxmlformats.org/officeDocument/2006/relationships/diagramColors" Target="../diagrams/colors2.xml"/><Relationship Id="rId10" Type="http://schemas.openxmlformats.org/officeDocument/2006/relationships/slide" Target="slide3.xml"/><Relationship Id="rId4" Type="http://schemas.openxmlformats.org/officeDocument/2006/relationships/image" Target="../media/image7.emf"/><Relationship Id="rId9" Type="http://schemas.openxmlformats.org/officeDocument/2006/relationships/slide" Target="slide2.xml"/><Relationship Id="rId1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66" y="626534"/>
            <a:ext cx="4218294" cy="5458968"/>
          </a:xfrm>
          <a:prstGeom prst="rect">
            <a:avLst/>
          </a:prstGeom>
          <a:effectLst>
            <a:outerShdw blurRad="101600" dist="63500" algn="tl" rotWithShape="0">
              <a:srgbClr val="000000">
                <a:alpha val="1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507165" y="2261671"/>
            <a:ext cx="792088" cy="223138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 MT Std"/>
                <a:cs typeface="Arial MT Std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3536" y="3086045"/>
            <a:ext cx="7628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Arial Narrow"/>
                <a:cs typeface="Arial Narrow"/>
              </a:rPr>
              <a:t>What a story!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 flipH="1">
            <a:off x="4614334" y="4060216"/>
            <a:ext cx="7013376" cy="0"/>
          </a:xfrm>
          <a:prstGeom prst="line">
            <a:avLst/>
          </a:prstGeom>
          <a:ln w="114300" cmpd="sng">
            <a:gradFill flip="none" rotWithShape="1">
              <a:gsLst>
                <a:gs pos="0">
                  <a:srgbClr val="4F4C9E"/>
                </a:gs>
                <a:gs pos="100000">
                  <a:prstClr val="white"/>
                </a:gs>
              </a:gsLst>
              <a:lin ang="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866" y="6142567"/>
            <a:ext cx="1358900" cy="381000"/>
          </a:xfrm>
          <a:prstGeom prst="rect">
            <a:avLst/>
          </a:prstGeom>
        </p:spPr>
      </p:pic>
      <p:pic>
        <p:nvPicPr>
          <p:cNvPr id="43" name="TopLogo4.png" descr="/Users/debbielofaso/Desktop/AHW3e_PPT_4_Deb/Headers/Logo HeaderTop/TopLogo4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1" y="336550"/>
            <a:ext cx="371223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6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EVERYDAY ENGLISH</a:t>
            </a: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CA" sz="2800" dirty="0"/>
              <a:t>What should be in the news?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10" name="TextBox 9">
            <a:hlinkClick r:id="rId11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560" y="1042909"/>
            <a:ext cx="904257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93675">
              <a:buClr>
                <a:srgbClr val="E03C02"/>
              </a:buClr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Some people like political news, others like celebrity gossip. What should be considered news?</a:t>
            </a: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766601744"/>
              </p:ext>
            </p:extLst>
          </p:nvPr>
        </p:nvGraphicFramePr>
        <p:xfrm>
          <a:off x="1328655" y="1932604"/>
          <a:ext cx="8128000" cy="422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8968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E8205E67-1981-4E48-9985-E73C64A86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graphicEl>
                                              <a:dgm id="{E8205E67-1981-4E48-9985-E73C64A86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FDE3EE8B-88AD-47EB-AE40-15D579974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graphicEl>
                                              <a:dgm id="{FDE3EE8B-88AD-47EB-AE40-15D579974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4F6110D2-6863-48C2-94A0-724FB0787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graphicEl>
                                              <a:dgm id="{4F6110D2-6863-48C2-94A0-724FB0787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0A9F4C3D-6FAB-44CD-AD7D-1FDE740A1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>
                                            <p:graphicEl>
                                              <a:dgm id="{0A9F4C3D-6FAB-44CD-AD7D-1FDE740A1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Graphic spid="27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Narrative tenses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9570720" y="5285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>
              <a:lnSpc>
                <a:spcPts val="1400"/>
              </a:lnSpc>
            </a:pPr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Narrative Tenses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>
              <a:lnSpc>
                <a:spcPts val="14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defTabSz="179388">
              <a:lnSpc>
                <a:spcPts val="1400"/>
              </a:lnSpc>
            </a:pPr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570720" y="9095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Examples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570720" y="13286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News and Responses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570720" y="17096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570720" y="2134329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The use of </a:t>
            </a:r>
            <a:r>
              <a:rPr lang="en-US" sz="1400" b="1" i="1" dirty="0">
                <a:solidFill>
                  <a:schemeClr val="tx2">
                    <a:lumMod val="10000"/>
                  </a:schemeClr>
                </a:solidFill>
              </a:rPr>
              <a:t>like</a:t>
            </a: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570720" y="2515329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570720" y="909541"/>
            <a:ext cx="118776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10758488" y="909541"/>
            <a:ext cx="10525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>
            <a:hlinkClick r:id="rId9" action="ppaction://hlinksldjump"/>
          </p:cNvPr>
          <p:cNvSpPr/>
          <p:nvPr/>
        </p:nvSpPr>
        <p:spPr>
          <a:xfrm>
            <a:off x="9880599" y="923324"/>
            <a:ext cx="1410699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>
            <a:hlinkClick r:id="rId10" action="ppaction://hlinksldjump"/>
          </p:cNvPr>
          <p:cNvSpPr/>
          <p:nvPr/>
        </p:nvSpPr>
        <p:spPr>
          <a:xfrm>
            <a:off x="9791700" y="1689177"/>
            <a:ext cx="149959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>
            <a:hlinkClick r:id="rId11" action="ppaction://hlinksldjump"/>
          </p:cNvPr>
          <p:cNvSpPr/>
          <p:nvPr/>
        </p:nvSpPr>
        <p:spPr>
          <a:xfrm>
            <a:off x="9880600" y="2520188"/>
            <a:ext cx="149289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TextBox 43">
            <a:hlinkClick r:id="rId12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EVERYDAY ENGLISH</a:t>
            </a:r>
          </a:p>
        </p:txBody>
      </p:sp>
      <p:sp>
        <p:nvSpPr>
          <p:cNvPr id="46" name="TextBox 45">
            <a:hlinkClick r:id="rId13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45" name="TextBox 44">
            <a:hlinkClick r:id="rId9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91680" y="973417"/>
            <a:ext cx="7500664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She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saw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him yesterday.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They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weren’t looking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happy.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man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hadn’t come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home.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police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had been looking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for the robber.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ate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there last week.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were talking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on the phone.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She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finished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the game.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had been laughing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on the phone.</a:t>
            </a:r>
            <a:endParaRPr lang="en-US" sz="2400" dirty="0">
              <a:solidFill>
                <a:srgbClr val="92D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3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Simple and Continuous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46" name="TextBox 45">
            <a:hlinkClick r:id="rId9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EVERYDAY ENGLISH</a:t>
            </a:r>
          </a:p>
        </p:txBody>
      </p:sp>
      <p:sp>
        <p:nvSpPr>
          <p:cNvPr id="47" name="TextBox 46">
            <a:hlinkClick r:id="rId10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48" name="TextBox 47">
            <a:hlinkClick r:id="rId11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91680" y="1211560"/>
            <a:ext cx="7500664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Did you see the video about the orangutan?</a:t>
            </a:r>
          </a:p>
          <a:p>
            <a:pPr marL="457200" indent="-457200"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What happened to that guy on the news?</a:t>
            </a:r>
          </a:p>
          <a:p>
            <a:pPr marL="457200" indent="-457200"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 lived? That’s amazing!</a:t>
            </a:r>
          </a:p>
          <a:p>
            <a:pPr marL="457200" indent="-457200"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What did she do it for?</a:t>
            </a:r>
          </a:p>
          <a:p>
            <a:pPr marL="457200" indent="-457200"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Apparently, he broke into five houses.</a:t>
            </a:r>
          </a:p>
          <a:p>
            <a:pPr marL="457200" indent="-457200"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 jumped? What a crazy guy!</a:t>
            </a:r>
          </a:p>
          <a:p>
            <a:pPr marL="457200" indent="-457200"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You’re kidding!</a:t>
            </a:r>
          </a:p>
          <a:p>
            <a:pPr marL="457200" indent="-457200"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Then what happened?</a:t>
            </a:r>
          </a:p>
          <a:p>
            <a:pPr marL="457200" indent="-457200"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Actually, nobody knows where he went.</a:t>
            </a:r>
          </a:p>
          <a:p>
            <a:pPr marL="457200" indent="-457200"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 don’t get it. Why did he do that?</a:t>
            </a:r>
            <a:endParaRPr lang="en-US" sz="2400" dirty="0">
              <a:solidFill>
                <a:srgbClr val="92D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570720" y="5285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>
              <a:lnSpc>
                <a:spcPts val="1400"/>
              </a:lnSpc>
            </a:pPr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Narrative Tenses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>
              <a:lnSpc>
                <a:spcPts val="14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defTabSz="179388">
              <a:lnSpc>
                <a:spcPts val="1400"/>
              </a:lnSpc>
            </a:pPr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9570720" y="9095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570720" y="13286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News and Responses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9570720" y="17096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Examples</a:t>
            </a:r>
            <a:endParaRPr lang="en-CA" sz="1400" b="1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9570720" y="2134329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The use of </a:t>
            </a:r>
            <a:r>
              <a:rPr lang="en-US" sz="1400" b="1" i="1" dirty="0">
                <a:solidFill>
                  <a:schemeClr val="tx2">
                    <a:lumMod val="10000"/>
                  </a:schemeClr>
                </a:solidFill>
              </a:rPr>
              <a:t>like</a:t>
            </a: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9570720" y="2515329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9570720" y="909541"/>
            <a:ext cx="118776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Rectangle 76"/>
          <p:cNvSpPr/>
          <p:nvPr/>
        </p:nvSpPr>
        <p:spPr>
          <a:xfrm>
            <a:off x="10758488" y="909541"/>
            <a:ext cx="10525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Rectangle 77">
            <a:hlinkClick r:id="rId11" action="ppaction://hlinksldjump"/>
          </p:cNvPr>
          <p:cNvSpPr/>
          <p:nvPr/>
        </p:nvSpPr>
        <p:spPr>
          <a:xfrm>
            <a:off x="9880599" y="923324"/>
            <a:ext cx="1410699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Rectangle 78">
            <a:hlinkClick r:id="rId12" action="ppaction://hlinksldjump"/>
          </p:cNvPr>
          <p:cNvSpPr/>
          <p:nvPr/>
        </p:nvSpPr>
        <p:spPr>
          <a:xfrm>
            <a:off x="9791700" y="1689177"/>
            <a:ext cx="149959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Rectangle 79">
            <a:hlinkClick r:id="rId13" action="ppaction://hlinksldjump"/>
          </p:cNvPr>
          <p:cNvSpPr/>
          <p:nvPr/>
        </p:nvSpPr>
        <p:spPr>
          <a:xfrm>
            <a:off x="9880600" y="2520188"/>
            <a:ext cx="149289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720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The use of </a:t>
            </a:r>
            <a:r>
              <a:rPr lang="en-US" sz="2800" i="1" dirty="0"/>
              <a:t>like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45" name="TextBox 44">
            <a:hlinkClick r:id="rId9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EVERYDAY ENGLISH</a:t>
            </a:r>
          </a:p>
        </p:txBody>
      </p:sp>
      <p:sp>
        <p:nvSpPr>
          <p:cNvPr id="46" name="TextBox 45">
            <a:hlinkClick r:id="rId10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47" name="TextBox 46">
            <a:hlinkClick r:id="rId11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691680" y="973417"/>
            <a:ext cx="6636568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It was,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like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, really cool.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So she was,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like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, I don’t know.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 went to,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like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, a room upstairs.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It was,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like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, really strange.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9570720" y="5285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>
              <a:lnSpc>
                <a:spcPts val="1400"/>
              </a:lnSpc>
            </a:pPr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Narrative Tenses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>
              <a:lnSpc>
                <a:spcPts val="14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defTabSz="179388">
              <a:lnSpc>
                <a:spcPts val="1400"/>
              </a:lnSpc>
            </a:pPr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9570720" y="9095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9570720" y="13286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News and Responses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9570720" y="17096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9570720" y="2134329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The use of </a:t>
            </a:r>
            <a:r>
              <a:rPr lang="en-US" sz="1400" b="1" i="1" dirty="0">
                <a:solidFill>
                  <a:schemeClr val="tx2">
                    <a:lumMod val="10000"/>
                  </a:schemeClr>
                </a:solidFill>
              </a:rPr>
              <a:t>like</a:t>
            </a: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9570720" y="2515329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Examples</a:t>
            </a:r>
            <a:endParaRPr lang="en-CA" sz="1400" b="1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570720" y="909541"/>
            <a:ext cx="118776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Rectangle 82"/>
          <p:cNvSpPr/>
          <p:nvPr/>
        </p:nvSpPr>
        <p:spPr>
          <a:xfrm>
            <a:off x="10758488" y="909541"/>
            <a:ext cx="10525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Rectangle 83">
            <a:hlinkClick r:id="rId11" action="ppaction://hlinksldjump"/>
          </p:cNvPr>
          <p:cNvSpPr/>
          <p:nvPr/>
        </p:nvSpPr>
        <p:spPr>
          <a:xfrm>
            <a:off x="9880599" y="923324"/>
            <a:ext cx="1410699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5" name="Rectangle 84">
            <a:hlinkClick r:id="rId12" action="ppaction://hlinksldjump"/>
          </p:cNvPr>
          <p:cNvSpPr/>
          <p:nvPr/>
        </p:nvSpPr>
        <p:spPr>
          <a:xfrm>
            <a:off x="9791700" y="1689177"/>
            <a:ext cx="149959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Rectangle 85">
            <a:hlinkClick r:id="rId13" action="ppaction://hlinksldjump"/>
          </p:cNvPr>
          <p:cNvSpPr/>
          <p:nvPr/>
        </p:nvSpPr>
        <p:spPr>
          <a:xfrm>
            <a:off x="9880600" y="2520188"/>
            <a:ext cx="149289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52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Everybody has a story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sp>
        <p:nvSpPr>
          <p:cNvPr id="26" name="TextBox 25">
            <a:hlinkClick r:id="rId11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EVERYDAY ENGLISH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13136" y="932527"/>
            <a:ext cx="8643303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93675">
              <a:buClr>
                <a:srgbClr val="E03C02"/>
              </a:buClr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 all have experiences which are important to us. </a:t>
            </a:r>
          </a:p>
          <a:p>
            <a:pPr marL="1081088" indent="-342900">
              <a:buClr>
                <a:srgbClr val="16B4E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Interview a partner about an important story in their life. </a:t>
            </a:r>
          </a:p>
          <a:p>
            <a:pPr marL="1081088" indent="-342900">
              <a:buClr>
                <a:srgbClr val="16B4E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Show interest and surprise as they are telling the story.</a:t>
            </a:r>
          </a:p>
          <a:p>
            <a:pPr marL="1081088" indent="-342900">
              <a:buClr>
                <a:srgbClr val="16B4E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Tell the story to the class.</a:t>
            </a: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2033091085"/>
              </p:ext>
            </p:extLst>
          </p:nvPr>
        </p:nvGraphicFramePr>
        <p:xfrm>
          <a:off x="2478358" y="1940580"/>
          <a:ext cx="5023694" cy="487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6553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4F4C9E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BF002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Unit Ope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7050</TotalTime>
  <Words>350</Words>
  <Application>Microsoft Office PowerPoint</Application>
  <PresentationFormat>Widescreen</PresentationFormat>
  <Paragraphs>96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 MT Std</vt:lpstr>
      <vt:lpstr>Arial</vt:lpstr>
      <vt:lpstr>Arial Narrow</vt:lpstr>
      <vt:lpstr>Calibri</vt:lpstr>
      <vt:lpstr>Calibri Light</vt:lpstr>
      <vt:lpstr>Helvetica</vt:lpstr>
      <vt:lpstr>Office Theme</vt:lpstr>
      <vt:lpstr>Unit Opener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Duane Henning</dc:creator>
  <cp:lastModifiedBy>Duane Henning</cp:lastModifiedBy>
  <cp:revision>434</cp:revision>
  <dcterms:created xsi:type="dcterms:W3CDTF">2013-01-09T12:51:58Z</dcterms:created>
  <dcterms:modified xsi:type="dcterms:W3CDTF">2016-03-26T12:54:48Z</dcterms:modified>
</cp:coreProperties>
</file>