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1"/>
  </p:notesMasterIdLst>
  <p:sldIdLst>
    <p:sldId id="266" r:id="rId3"/>
    <p:sldId id="268" r:id="rId4"/>
    <p:sldId id="269" r:id="rId5"/>
    <p:sldId id="279" r:id="rId6"/>
    <p:sldId id="270" r:id="rId7"/>
    <p:sldId id="271" r:id="rId8"/>
    <p:sldId id="272" r:id="rId9"/>
    <p:sldId id="27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162" userDrawn="1">
          <p15:clr>
            <a:srgbClr val="A4A3A4"/>
          </p15:clr>
        </p15:guide>
        <p15:guide id="3" pos="506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B4EF"/>
    <a:srgbClr val="4F4C9E"/>
    <a:srgbClr val="411D74"/>
    <a:srgbClr val="187BC2"/>
    <a:srgbClr val="0E3F89"/>
    <a:srgbClr val="BE5B18"/>
    <a:srgbClr val="BF002F"/>
    <a:srgbClr val="000000"/>
    <a:srgbClr val="878586"/>
    <a:srgbClr val="DBD5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1" autoAdjust="0"/>
    <p:restoredTop sz="94660" autoAdjust="0"/>
  </p:normalViewPr>
  <p:slideViewPr>
    <p:cSldViewPr snapToGrid="0" showGuides="1">
      <p:cViewPr varScale="1">
        <p:scale>
          <a:sx n="68" d="100"/>
          <a:sy n="68" d="100"/>
        </p:scale>
        <p:origin x="654" y="72"/>
      </p:cViewPr>
      <p:guideLst>
        <p:guide orient="horz" pos="2205"/>
        <p:guide pos="2162"/>
        <p:guide pos="50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61" d="100"/>
          <a:sy n="161" d="100"/>
        </p:scale>
        <p:origin x="-569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9D1737-6156-43BC-AA92-8C920CCBB545}" type="doc">
      <dgm:prSet loTypeId="urn:microsoft.com/office/officeart/2005/8/layout/vProcess5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402B20-0A22-4883-AB4B-018971DF49F5}">
      <dgm:prSet phldrT="[Text]" custT="1"/>
      <dgm:spPr>
        <a:solidFill>
          <a:schemeClr val="accent1">
            <a:hueOff val="0"/>
            <a:satOff val="0"/>
            <a:lumOff val="0"/>
            <a:alpha val="30000"/>
          </a:schemeClr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Where is the best place to go to enjoy nature?</a:t>
          </a:r>
        </a:p>
      </dgm:t>
    </dgm:pt>
    <dgm:pt modelId="{6206DC88-9303-4EF0-A9D0-3946EA9ACD06}" type="parTrans" cxnId="{5113B000-75B0-4E9A-A75E-282E4A2ACEBF}">
      <dgm:prSet/>
      <dgm:spPr/>
      <dgm:t>
        <a:bodyPr/>
        <a:lstStyle/>
        <a:p>
          <a:endParaRPr lang="en-US"/>
        </a:p>
      </dgm:t>
    </dgm:pt>
    <dgm:pt modelId="{1B7951BB-320A-4EC7-9D3D-9BB7B5045936}" type="sibTrans" cxnId="{5113B000-75B0-4E9A-A75E-282E4A2ACEBF}">
      <dgm:prSet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15786F79-E091-4169-9AC8-F0BC60F639E5}">
      <dgm:prSet phldrT="[Text]" custT="1"/>
      <dgm:spPr>
        <a:solidFill>
          <a:schemeClr val="accent1">
            <a:hueOff val="0"/>
            <a:satOff val="0"/>
            <a:lumOff val="0"/>
            <a:alpha val="30000"/>
          </a:schemeClr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Where is the best place to go to enjoy swimming?</a:t>
          </a:r>
        </a:p>
      </dgm:t>
    </dgm:pt>
    <dgm:pt modelId="{B3A923B3-3D81-4C1F-80CE-A3543E304ABC}" type="parTrans" cxnId="{5A49E223-10EC-4360-94C3-505400D9A967}">
      <dgm:prSet/>
      <dgm:spPr/>
      <dgm:t>
        <a:bodyPr/>
        <a:lstStyle/>
        <a:p>
          <a:endParaRPr lang="en-US"/>
        </a:p>
      </dgm:t>
    </dgm:pt>
    <dgm:pt modelId="{52420CC6-595E-4AA0-8A9B-25B5471FDA7C}" type="sibTrans" cxnId="{5A49E223-10EC-4360-94C3-505400D9A967}">
      <dgm:prSet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6F0526C0-E436-420D-AE57-92EA56570965}">
      <dgm:prSet phldrT="[Text]" custT="1"/>
      <dgm:spPr>
        <a:solidFill>
          <a:schemeClr val="accent1">
            <a:hueOff val="0"/>
            <a:satOff val="0"/>
            <a:lumOff val="0"/>
            <a:alpha val="30000"/>
          </a:schemeClr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Where is the best place to go for a relaxing vacation?</a:t>
          </a:r>
        </a:p>
      </dgm:t>
    </dgm:pt>
    <dgm:pt modelId="{C699177C-23F3-4FC7-AF30-D80BCA13F37C}" type="parTrans" cxnId="{0DC1C046-E376-4433-8599-D115CD630F32}">
      <dgm:prSet/>
      <dgm:spPr/>
      <dgm:t>
        <a:bodyPr/>
        <a:lstStyle/>
        <a:p>
          <a:endParaRPr lang="en-US"/>
        </a:p>
      </dgm:t>
    </dgm:pt>
    <dgm:pt modelId="{82D112BA-F2D5-4C93-89A0-970B6BE47168}" type="sibTrans" cxnId="{0DC1C046-E376-4433-8599-D115CD630F32}">
      <dgm:prSet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5DF2AE2C-7B16-4A65-80A2-35A293FF5A04}">
      <dgm:prSet phldrT="[Text]" custT="1"/>
      <dgm:spPr>
        <a:solidFill>
          <a:schemeClr val="accent1">
            <a:hueOff val="0"/>
            <a:satOff val="0"/>
            <a:lumOff val="0"/>
            <a:alpha val="30000"/>
          </a:schemeClr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Where is the best place to go for an eating vacation?</a:t>
          </a:r>
        </a:p>
      </dgm:t>
    </dgm:pt>
    <dgm:pt modelId="{86502693-16DE-44A0-920F-F2442F6F5D37}" type="parTrans" cxnId="{199344FB-BB2E-42D7-9E61-B11621934AA0}">
      <dgm:prSet/>
      <dgm:spPr/>
      <dgm:t>
        <a:bodyPr/>
        <a:lstStyle/>
        <a:p>
          <a:endParaRPr lang="en-US"/>
        </a:p>
      </dgm:t>
    </dgm:pt>
    <dgm:pt modelId="{C0F3638B-0661-498D-BF01-6F47A2FC0095}" type="sibTrans" cxnId="{199344FB-BB2E-42D7-9E61-B11621934AA0}">
      <dgm:prSet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F00889C2-CEA3-45D1-B758-EA480A1A941F}">
      <dgm:prSet phldrT="[Text]" custT="1"/>
      <dgm:spPr>
        <a:solidFill>
          <a:schemeClr val="accent1">
            <a:hueOff val="0"/>
            <a:satOff val="0"/>
            <a:lumOff val="0"/>
            <a:alpha val="30000"/>
          </a:schemeClr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Where is the cheapest country for travelers?</a:t>
          </a:r>
        </a:p>
      </dgm:t>
    </dgm:pt>
    <dgm:pt modelId="{73FB7BBA-8CEB-4D10-AE4E-3FDF7E41C708}" type="parTrans" cxnId="{B12157AE-0FA6-44BF-9F8F-16129EA19748}">
      <dgm:prSet/>
      <dgm:spPr/>
      <dgm:t>
        <a:bodyPr/>
        <a:lstStyle/>
        <a:p>
          <a:endParaRPr lang="en-US"/>
        </a:p>
      </dgm:t>
    </dgm:pt>
    <dgm:pt modelId="{9421C6FB-8113-46A4-B9E5-050CC45D0E83}" type="sibTrans" cxnId="{B12157AE-0FA6-44BF-9F8F-16129EA19748}">
      <dgm:prSet/>
      <dgm:spPr/>
      <dgm:t>
        <a:bodyPr/>
        <a:lstStyle/>
        <a:p>
          <a:endParaRPr lang="en-US"/>
        </a:p>
      </dgm:t>
    </dgm:pt>
    <dgm:pt modelId="{A9861597-E49A-4F77-BB84-D56CB6B7B14C}" type="pres">
      <dgm:prSet presAssocID="{0A9D1737-6156-43BC-AA92-8C920CCBB54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9DBD50-20AE-4FD4-AE6F-D2016B00D1F5}" type="pres">
      <dgm:prSet presAssocID="{0A9D1737-6156-43BC-AA92-8C920CCBB545}" presName="dummyMaxCanvas" presStyleCnt="0">
        <dgm:presLayoutVars/>
      </dgm:prSet>
      <dgm:spPr/>
    </dgm:pt>
    <dgm:pt modelId="{E1C5F0CA-860E-45CC-825C-C95F09A85C25}" type="pres">
      <dgm:prSet presAssocID="{0A9D1737-6156-43BC-AA92-8C920CCBB545}" presName="FiveNodes_1" presStyleLbl="node1" presStyleIdx="0" presStyleCnt="5" custLinFactNeighborX="-9615" custLinFactNeighborY="-203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C0CC89-8A73-40D5-AE30-4B9D37A454B6}" type="pres">
      <dgm:prSet presAssocID="{0A9D1737-6156-43BC-AA92-8C920CCBB545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F5A05D-AD43-4336-8D31-868B1254B0FC}" type="pres">
      <dgm:prSet presAssocID="{0A9D1737-6156-43BC-AA92-8C920CCBB545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255027-CBB8-46ED-B1BD-C4DBA61DDF2B}" type="pres">
      <dgm:prSet presAssocID="{0A9D1737-6156-43BC-AA92-8C920CCBB545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9C9783-4830-4C2D-8B75-F7275DAB2AF0}" type="pres">
      <dgm:prSet presAssocID="{0A9D1737-6156-43BC-AA92-8C920CCBB545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3E8D9B-7ABD-4A55-8AE2-69519762EDE1}" type="pres">
      <dgm:prSet presAssocID="{0A9D1737-6156-43BC-AA92-8C920CCBB545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664C5B-2A94-451B-A545-75798DA81099}" type="pres">
      <dgm:prSet presAssocID="{0A9D1737-6156-43BC-AA92-8C920CCBB545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D72526-11F0-4F7F-B12D-3FF03671F780}" type="pres">
      <dgm:prSet presAssocID="{0A9D1737-6156-43BC-AA92-8C920CCBB545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D7DE88-9028-484C-A910-4CCA048EEA0D}" type="pres">
      <dgm:prSet presAssocID="{0A9D1737-6156-43BC-AA92-8C920CCBB545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40990A-D387-443E-AF12-89257E8A1004}" type="pres">
      <dgm:prSet presAssocID="{0A9D1737-6156-43BC-AA92-8C920CCBB545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60F706-72A8-48EF-ACC3-C3AC577CA26A}" type="pres">
      <dgm:prSet presAssocID="{0A9D1737-6156-43BC-AA92-8C920CCBB545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CAE694-2E42-476C-AE1D-14DFFC301FC2}" type="pres">
      <dgm:prSet presAssocID="{0A9D1737-6156-43BC-AA92-8C920CCBB545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FE2D26-B9B3-48BE-85B0-E2DE4D53DE59}" type="pres">
      <dgm:prSet presAssocID="{0A9D1737-6156-43BC-AA92-8C920CCBB545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506238-FE6A-448B-B80A-F24DD40FE5CA}" type="pres">
      <dgm:prSet presAssocID="{0A9D1737-6156-43BC-AA92-8C920CCBB545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753BDA-7719-45EF-932F-5A97639A06A6}" type="presOf" srcId="{6F0526C0-E436-420D-AE57-92EA56570965}" destId="{4CCAE694-2E42-476C-AE1D-14DFFC301FC2}" srcOrd="1" destOrd="0" presId="urn:microsoft.com/office/officeart/2005/8/layout/vProcess5"/>
    <dgm:cxn modelId="{259A0047-5206-4F71-B671-748677B3F0CC}" type="presOf" srcId="{5DF2AE2C-7B16-4A65-80A2-35A293FF5A04}" destId="{A8255027-CBB8-46ED-B1BD-C4DBA61DDF2B}" srcOrd="0" destOrd="0" presId="urn:microsoft.com/office/officeart/2005/8/layout/vProcess5"/>
    <dgm:cxn modelId="{878FD044-61B6-4DD3-A525-D92DA0C0CCF0}" type="presOf" srcId="{82D112BA-F2D5-4C93-89A0-970B6BE47168}" destId="{89D72526-11F0-4F7F-B12D-3FF03671F780}" srcOrd="0" destOrd="0" presId="urn:microsoft.com/office/officeart/2005/8/layout/vProcess5"/>
    <dgm:cxn modelId="{B12157AE-0FA6-44BF-9F8F-16129EA19748}" srcId="{0A9D1737-6156-43BC-AA92-8C920CCBB545}" destId="{F00889C2-CEA3-45D1-B758-EA480A1A941F}" srcOrd="4" destOrd="0" parTransId="{73FB7BBA-8CEB-4D10-AE4E-3FDF7E41C708}" sibTransId="{9421C6FB-8113-46A4-B9E5-050CC45D0E83}"/>
    <dgm:cxn modelId="{429B5784-0A9B-4D72-BE1D-0122AA875E20}" type="presOf" srcId="{1B7951BB-320A-4EC7-9D3D-9BB7B5045936}" destId="{D23E8D9B-7ABD-4A55-8AE2-69519762EDE1}" srcOrd="0" destOrd="0" presId="urn:microsoft.com/office/officeart/2005/8/layout/vProcess5"/>
    <dgm:cxn modelId="{149DF473-50CF-48E8-8098-B327DDE3CA78}" type="presOf" srcId="{0A9D1737-6156-43BC-AA92-8C920CCBB545}" destId="{A9861597-E49A-4F77-BB84-D56CB6B7B14C}" srcOrd="0" destOrd="0" presId="urn:microsoft.com/office/officeart/2005/8/layout/vProcess5"/>
    <dgm:cxn modelId="{3050597A-B200-42A2-98C6-FC138BEB75D8}" type="presOf" srcId="{15786F79-E091-4169-9AC8-F0BC60F639E5}" destId="{DFC0CC89-8A73-40D5-AE30-4B9D37A454B6}" srcOrd="0" destOrd="0" presId="urn:microsoft.com/office/officeart/2005/8/layout/vProcess5"/>
    <dgm:cxn modelId="{0DC1C046-E376-4433-8599-D115CD630F32}" srcId="{0A9D1737-6156-43BC-AA92-8C920CCBB545}" destId="{6F0526C0-E436-420D-AE57-92EA56570965}" srcOrd="2" destOrd="0" parTransId="{C699177C-23F3-4FC7-AF30-D80BCA13F37C}" sibTransId="{82D112BA-F2D5-4C93-89A0-970B6BE47168}"/>
    <dgm:cxn modelId="{0ECB1EBB-887B-42CF-AB16-621104795132}" type="presOf" srcId="{15786F79-E091-4169-9AC8-F0BC60F639E5}" destId="{F160F706-72A8-48EF-ACC3-C3AC577CA26A}" srcOrd="1" destOrd="0" presId="urn:microsoft.com/office/officeart/2005/8/layout/vProcess5"/>
    <dgm:cxn modelId="{64DA419D-21C1-41CB-9DBC-2FF6176B69AC}" type="presOf" srcId="{E6402B20-0A22-4883-AB4B-018971DF49F5}" destId="{E1C5F0CA-860E-45CC-825C-C95F09A85C25}" srcOrd="0" destOrd="0" presId="urn:microsoft.com/office/officeart/2005/8/layout/vProcess5"/>
    <dgm:cxn modelId="{5E979B80-60DC-4AA6-8862-E4002022F909}" type="presOf" srcId="{F00889C2-CEA3-45D1-B758-EA480A1A941F}" destId="{14506238-FE6A-448B-B80A-F24DD40FE5CA}" srcOrd="1" destOrd="0" presId="urn:microsoft.com/office/officeart/2005/8/layout/vProcess5"/>
    <dgm:cxn modelId="{5A49E223-10EC-4360-94C3-505400D9A967}" srcId="{0A9D1737-6156-43BC-AA92-8C920CCBB545}" destId="{15786F79-E091-4169-9AC8-F0BC60F639E5}" srcOrd="1" destOrd="0" parTransId="{B3A923B3-3D81-4C1F-80CE-A3543E304ABC}" sibTransId="{52420CC6-595E-4AA0-8A9B-25B5471FDA7C}"/>
    <dgm:cxn modelId="{13B5A902-2B6E-4D00-AB82-35EA37B0CBDB}" type="presOf" srcId="{F00889C2-CEA3-45D1-B758-EA480A1A941F}" destId="{F19C9783-4830-4C2D-8B75-F7275DAB2AF0}" srcOrd="0" destOrd="0" presId="urn:microsoft.com/office/officeart/2005/8/layout/vProcess5"/>
    <dgm:cxn modelId="{5113B000-75B0-4E9A-A75E-282E4A2ACEBF}" srcId="{0A9D1737-6156-43BC-AA92-8C920CCBB545}" destId="{E6402B20-0A22-4883-AB4B-018971DF49F5}" srcOrd="0" destOrd="0" parTransId="{6206DC88-9303-4EF0-A9D0-3946EA9ACD06}" sibTransId="{1B7951BB-320A-4EC7-9D3D-9BB7B5045936}"/>
    <dgm:cxn modelId="{908D8947-B1A2-4B49-814B-D0A057E48962}" type="presOf" srcId="{5DF2AE2C-7B16-4A65-80A2-35A293FF5A04}" destId="{10FE2D26-B9B3-48BE-85B0-E2DE4D53DE59}" srcOrd="1" destOrd="0" presId="urn:microsoft.com/office/officeart/2005/8/layout/vProcess5"/>
    <dgm:cxn modelId="{C455E5A5-37A8-43DB-ADBB-49A6B532B010}" type="presOf" srcId="{6F0526C0-E436-420D-AE57-92EA56570965}" destId="{0EF5A05D-AD43-4336-8D31-868B1254B0FC}" srcOrd="0" destOrd="0" presId="urn:microsoft.com/office/officeart/2005/8/layout/vProcess5"/>
    <dgm:cxn modelId="{199344FB-BB2E-42D7-9E61-B11621934AA0}" srcId="{0A9D1737-6156-43BC-AA92-8C920CCBB545}" destId="{5DF2AE2C-7B16-4A65-80A2-35A293FF5A04}" srcOrd="3" destOrd="0" parTransId="{86502693-16DE-44A0-920F-F2442F6F5D37}" sibTransId="{C0F3638B-0661-498D-BF01-6F47A2FC0095}"/>
    <dgm:cxn modelId="{70A72170-940C-4633-8404-C2AD9170F694}" type="presOf" srcId="{E6402B20-0A22-4883-AB4B-018971DF49F5}" destId="{9C40990A-D387-443E-AF12-89257E8A1004}" srcOrd="1" destOrd="0" presId="urn:microsoft.com/office/officeart/2005/8/layout/vProcess5"/>
    <dgm:cxn modelId="{F2C570A2-1D6E-49D7-B7FD-E87ACBBF1139}" type="presOf" srcId="{C0F3638B-0661-498D-BF01-6F47A2FC0095}" destId="{6CD7DE88-9028-484C-A910-4CCA048EEA0D}" srcOrd="0" destOrd="0" presId="urn:microsoft.com/office/officeart/2005/8/layout/vProcess5"/>
    <dgm:cxn modelId="{F4E1C94D-44E5-4E59-B8F9-05B88EA9B762}" type="presOf" srcId="{52420CC6-595E-4AA0-8A9B-25B5471FDA7C}" destId="{F0664C5B-2A94-451B-A545-75798DA81099}" srcOrd="0" destOrd="0" presId="urn:microsoft.com/office/officeart/2005/8/layout/vProcess5"/>
    <dgm:cxn modelId="{1D6A139D-D701-41D5-AAF6-EC164B9172C6}" type="presParOf" srcId="{A9861597-E49A-4F77-BB84-D56CB6B7B14C}" destId="{879DBD50-20AE-4FD4-AE6F-D2016B00D1F5}" srcOrd="0" destOrd="0" presId="urn:microsoft.com/office/officeart/2005/8/layout/vProcess5"/>
    <dgm:cxn modelId="{80B9706C-200C-48E7-BB8D-86214C399AE9}" type="presParOf" srcId="{A9861597-E49A-4F77-BB84-D56CB6B7B14C}" destId="{E1C5F0CA-860E-45CC-825C-C95F09A85C25}" srcOrd="1" destOrd="0" presId="urn:microsoft.com/office/officeart/2005/8/layout/vProcess5"/>
    <dgm:cxn modelId="{891E30A3-3C29-46B8-9CEF-CF017206BAF1}" type="presParOf" srcId="{A9861597-E49A-4F77-BB84-D56CB6B7B14C}" destId="{DFC0CC89-8A73-40D5-AE30-4B9D37A454B6}" srcOrd="2" destOrd="0" presId="urn:microsoft.com/office/officeart/2005/8/layout/vProcess5"/>
    <dgm:cxn modelId="{CE07AD20-7825-432A-99F7-365EB8ED46C3}" type="presParOf" srcId="{A9861597-E49A-4F77-BB84-D56CB6B7B14C}" destId="{0EF5A05D-AD43-4336-8D31-868B1254B0FC}" srcOrd="3" destOrd="0" presId="urn:microsoft.com/office/officeart/2005/8/layout/vProcess5"/>
    <dgm:cxn modelId="{22E32290-9522-4040-ADC3-331ABA3BE0DC}" type="presParOf" srcId="{A9861597-E49A-4F77-BB84-D56CB6B7B14C}" destId="{A8255027-CBB8-46ED-B1BD-C4DBA61DDF2B}" srcOrd="4" destOrd="0" presId="urn:microsoft.com/office/officeart/2005/8/layout/vProcess5"/>
    <dgm:cxn modelId="{ED6BCC9C-43CC-4529-B076-5E9F0A44A9D1}" type="presParOf" srcId="{A9861597-E49A-4F77-BB84-D56CB6B7B14C}" destId="{F19C9783-4830-4C2D-8B75-F7275DAB2AF0}" srcOrd="5" destOrd="0" presId="urn:microsoft.com/office/officeart/2005/8/layout/vProcess5"/>
    <dgm:cxn modelId="{34BD2D0F-D865-4E8F-B1A9-FBA44674BCBC}" type="presParOf" srcId="{A9861597-E49A-4F77-BB84-D56CB6B7B14C}" destId="{D23E8D9B-7ABD-4A55-8AE2-69519762EDE1}" srcOrd="6" destOrd="0" presId="urn:microsoft.com/office/officeart/2005/8/layout/vProcess5"/>
    <dgm:cxn modelId="{CB11B524-D5B9-444C-8C40-86E21CFCBBF7}" type="presParOf" srcId="{A9861597-E49A-4F77-BB84-D56CB6B7B14C}" destId="{F0664C5B-2A94-451B-A545-75798DA81099}" srcOrd="7" destOrd="0" presId="urn:microsoft.com/office/officeart/2005/8/layout/vProcess5"/>
    <dgm:cxn modelId="{FE2828AF-18D9-48EB-B01D-48F1ABBAA588}" type="presParOf" srcId="{A9861597-E49A-4F77-BB84-D56CB6B7B14C}" destId="{89D72526-11F0-4F7F-B12D-3FF03671F780}" srcOrd="8" destOrd="0" presId="urn:microsoft.com/office/officeart/2005/8/layout/vProcess5"/>
    <dgm:cxn modelId="{06713689-9FE1-4F9B-BBB4-23D143172062}" type="presParOf" srcId="{A9861597-E49A-4F77-BB84-D56CB6B7B14C}" destId="{6CD7DE88-9028-484C-A910-4CCA048EEA0D}" srcOrd="9" destOrd="0" presId="urn:microsoft.com/office/officeart/2005/8/layout/vProcess5"/>
    <dgm:cxn modelId="{9490C54A-0F69-4DED-901E-B57B367DF9BC}" type="presParOf" srcId="{A9861597-E49A-4F77-BB84-D56CB6B7B14C}" destId="{9C40990A-D387-443E-AF12-89257E8A1004}" srcOrd="10" destOrd="0" presId="urn:microsoft.com/office/officeart/2005/8/layout/vProcess5"/>
    <dgm:cxn modelId="{AB73D41A-3DA7-4872-AE06-B89E3B4E2387}" type="presParOf" srcId="{A9861597-E49A-4F77-BB84-D56CB6B7B14C}" destId="{F160F706-72A8-48EF-ACC3-C3AC577CA26A}" srcOrd="11" destOrd="0" presId="urn:microsoft.com/office/officeart/2005/8/layout/vProcess5"/>
    <dgm:cxn modelId="{E9874622-8FE6-400E-911B-6A44E0DC6950}" type="presParOf" srcId="{A9861597-E49A-4F77-BB84-D56CB6B7B14C}" destId="{4CCAE694-2E42-476C-AE1D-14DFFC301FC2}" srcOrd="12" destOrd="0" presId="urn:microsoft.com/office/officeart/2005/8/layout/vProcess5"/>
    <dgm:cxn modelId="{DE7B2590-0244-423F-9C72-3EF043AD2D21}" type="presParOf" srcId="{A9861597-E49A-4F77-BB84-D56CB6B7B14C}" destId="{10FE2D26-B9B3-48BE-85B0-E2DE4D53DE59}" srcOrd="13" destOrd="0" presId="urn:microsoft.com/office/officeart/2005/8/layout/vProcess5"/>
    <dgm:cxn modelId="{575EB2C4-A057-44F7-9242-198FC882ED58}" type="presParOf" srcId="{A9861597-E49A-4F77-BB84-D56CB6B7B14C}" destId="{14506238-FE6A-448B-B80A-F24DD40FE5C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B44645-BA69-45C3-A4BA-FF2F1744C15E}" type="doc">
      <dgm:prSet loTypeId="urn:microsoft.com/office/officeart/2011/layout/CircleProcess" loCatId="officeonlin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975577-71E2-403C-B5F5-269D75DD2E88}">
      <dgm:prSet phldrT="[Text]"/>
      <dgm:spPr/>
      <dgm:t>
        <a:bodyPr/>
        <a:lstStyle/>
        <a:p>
          <a:r>
            <a:rPr lang="en-US" b="1" dirty="0">
              <a:solidFill>
                <a:srgbClr val="000000"/>
              </a:solidFill>
              <a:effectLst/>
            </a:rPr>
            <a:t>Bring half of what you want to bring.</a:t>
          </a:r>
        </a:p>
      </dgm:t>
    </dgm:pt>
    <dgm:pt modelId="{08C26815-7C2F-4F87-A625-D24152EE9A50}" type="parTrans" cxnId="{1BEB9AB8-E8CA-4EB8-992F-BA4A208C6ADF}">
      <dgm:prSet/>
      <dgm:spPr/>
      <dgm:t>
        <a:bodyPr/>
        <a:lstStyle/>
        <a:p>
          <a:endParaRPr lang="en-US"/>
        </a:p>
      </dgm:t>
    </dgm:pt>
    <dgm:pt modelId="{FADDBFCA-F7FC-4480-8FA2-737C50229D31}" type="sibTrans" cxnId="{1BEB9AB8-E8CA-4EB8-992F-BA4A208C6ADF}">
      <dgm:prSet/>
      <dgm:spPr/>
      <dgm:t>
        <a:bodyPr/>
        <a:lstStyle/>
        <a:p>
          <a:endParaRPr lang="en-US"/>
        </a:p>
      </dgm:t>
    </dgm:pt>
    <dgm:pt modelId="{ED634828-27F7-4B9A-A5FC-906F1F13202D}">
      <dgm:prSet phldrT="[Text]"/>
      <dgm:spPr/>
      <dgm:t>
        <a:bodyPr/>
        <a:lstStyle/>
        <a:p>
          <a:r>
            <a:rPr lang="en-US" b="1" dirty="0">
              <a:solidFill>
                <a:srgbClr val="000000"/>
              </a:solidFill>
              <a:effectLst/>
            </a:rPr>
            <a:t>Bring twice as much money as you think you need.</a:t>
          </a:r>
        </a:p>
      </dgm:t>
    </dgm:pt>
    <dgm:pt modelId="{0F081E12-E954-4C47-A512-E63F45A6A9BF}" type="parTrans" cxnId="{10367AB8-96B2-41BB-AE61-8DE1DB7FE2A9}">
      <dgm:prSet/>
      <dgm:spPr/>
      <dgm:t>
        <a:bodyPr/>
        <a:lstStyle/>
        <a:p>
          <a:endParaRPr lang="en-US"/>
        </a:p>
      </dgm:t>
    </dgm:pt>
    <dgm:pt modelId="{A352329D-C399-4CF8-A521-494BFCC7B8F4}" type="sibTrans" cxnId="{10367AB8-96B2-41BB-AE61-8DE1DB7FE2A9}">
      <dgm:prSet/>
      <dgm:spPr/>
      <dgm:t>
        <a:bodyPr/>
        <a:lstStyle/>
        <a:p>
          <a:endParaRPr lang="en-US"/>
        </a:p>
      </dgm:t>
    </dgm:pt>
    <dgm:pt modelId="{8A306F80-D6AC-4045-AD4A-44FFF15B02D5}">
      <dgm:prSet phldrT="[Text]"/>
      <dgm:spPr/>
      <dgm:t>
        <a:bodyPr/>
        <a:lstStyle/>
        <a:p>
          <a:r>
            <a:rPr lang="en-US" b="1" dirty="0">
              <a:solidFill>
                <a:srgbClr val="000000"/>
              </a:solidFill>
              <a:effectLst/>
            </a:rPr>
            <a:t>Make copies of your passport and credit cards.</a:t>
          </a:r>
        </a:p>
      </dgm:t>
    </dgm:pt>
    <dgm:pt modelId="{11D003CD-4317-47DE-B3A4-152E5E5D2B40}" type="parTrans" cxnId="{6119F951-F5F2-416A-9794-6F66DE9F0BB1}">
      <dgm:prSet/>
      <dgm:spPr/>
      <dgm:t>
        <a:bodyPr/>
        <a:lstStyle/>
        <a:p>
          <a:endParaRPr lang="en-US"/>
        </a:p>
      </dgm:t>
    </dgm:pt>
    <dgm:pt modelId="{33977CAF-D22F-4E26-AE9B-08012087E039}" type="sibTrans" cxnId="{6119F951-F5F2-416A-9794-6F66DE9F0BB1}">
      <dgm:prSet/>
      <dgm:spPr/>
      <dgm:t>
        <a:bodyPr/>
        <a:lstStyle/>
        <a:p>
          <a:endParaRPr lang="en-US"/>
        </a:p>
      </dgm:t>
    </dgm:pt>
    <dgm:pt modelId="{7E993C57-6EF0-4D47-B436-027DB8F7A173}">
      <dgm:prSet phldrT="[Text]"/>
      <dgm:spPr/>
      <dgm:t>
        <a:bodyPr/>
        <a:lstStyle/>
        <a:p>
          <a:r>
            <a:rPr lang="en-US" b="1" dirty="0">
              <a:solidFill>
                <a:srgbClr val="000000"/>
              </a:solidFill>
              <a:effectLst/>
            </a:rPr>
            <a:t>Eat local food.</a:t>
          </a:r>
        </a:p>
      </dgm:t>
    </dgm:pt>
    <dgm:pt modelId="{B6F05C21-6A61-432C-A220-2E05F7CB2AA4}" type="parTrans" cxnId="{C8A17AE7-7A8D-42D9-9C5F-1B4BE63F60AE}">
      <dgm:prSet/>
      <dgm:spPr/>
      <dgm:t>
        <a:bodyPr/>
        <a:lstStyle/>
        <a:p>
          <a:endParaRPr lang="en-US"/>
        </a:p>
      </dgm:t>
    </dgm:pt>
    <dgm:pt modelId="{FECC76AB-9131-42B4-B61F-8862BDC03F83}" type="sibTrans" cxnId="{C8A17AE7-7A8D-42D9-9C5F-1B4BE63F60AE}">
      <dgm:prSet/>
      <dgm:spPr/>
      <dgm:t>
        <a:bodyPr/>
        <a:lstStyle/>
        <a:p>
          <a:endParaRPr lang="en-US"/>
        </a:p>
      </dgm:t>
    </dgm:pt>
    <dgm:pt modelId="{1B4BF6ED-0676-4794-9109-3B680FC94999}">
      <dgm:prSet phldrT="[Text]"/>
      <dgm:spPr/>
      <dgm:t>
        <a:bodyPr/>
        <a:lstStyle/>
        <a:p>
          <a:r>
            <a:rPr lang="en-US" b="1" dirty="0">
              <a:solidFill>
                <a:srgbClr val="000000"/>
              </a:solidFill>
              <a:effectLst/>
            </a:rPr>
            <a:t>Of course it’s different. Stop complaining.</a:t>
          </a:r>
        </a:p>
      </dgm:t>
    </dgm:pt>
    <dgm:pt modelId="{B9E313F1-41B7-47A3-B293-5BBC0E9C2F90}" type="parTrans" cxnId="{969454DF-2A7C-4929-8A15-E8152A7C0B87}">
      <dgm:prSet/>
      <dgm:spPr/>
      <dgm:t>
        <a:bodyPr/>
        <a:lstStyle/>
        <a:p>
          <a:endParaRPr lang="en-US"/>
        </a:p>
      </dgm:t>
    </dgm:pt>
    <dgm:pt modelId="{E0A04ED5-4E5D-4D62-9D11-DAD5B5CA31F3}" type="sibTrans" cxnId="{969454DF-2A7C-4929-8A15-E8152A7C0B87}">
      <dgm:prSet/>
      <dgm:spPr/>
      <dgm:t>
        <a:bodyPr/>
        <a:lstStyle/>
        <a:p>
          <a:endParaRPr lang="en-US"/>
        </a:p>
      </dgm:t>
    </dgm:pt>
    <dgm:pt modelId="{FC53EE4C-DE38-41F8-9A0A-040ECDB64425}" type="pres">
      <dgm:prSet presAssocID="{FEB44645-BA69-45C3-A4BA-FF2F1744C15E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63731B73-D803-4874-90AF-1B872B057045}" type="pres">
      <dgm:prSet presAssocID="{1B4BF6ED-0676-4794-9109-3B680FC94999}" presName="Accent5" presStyleCnt="0"/>
      <dgm:spPr/>
    </dgm:pt>
    <dgm:pt modelId="{2B9EFF52-E2C5-49E4-8429-A2DE455428A6}" type="pres">
      <dgm:prSet presAssocID="{1B4BF6ED-0676-4794-9109-3B680FC94999}" presName="Accent" presStyleLbl="node1" presStyleIdx="0" presStyleCnt="5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</dgm:pt>
    <dgm:pt modelId="{575E4143-ECC5-4422-A6AC-D65DCD8063B9}" type="pres">
      <dgm:prSet presAssocID="{1B4BF6ED-0676-4794-9109-3B680FC94999}" presName="ParentBackground5" presStyleCnt="0"/>
      <dgm:spPr/>
    </dgm:pt>
    <dgm:pt modelId="{D2769541-98D3-4A10-A1DE-F4282D32A839}" type="pres">
      <dgm:prSet presAssocID="{1B4BF6ED-0676-4794-9109-3B680FC94999}" presName="ParentBackground" presStyleLbl="fgAcc1" presStyleIdx="0" presStyleCnt="5"/>
      <dgm:spPr/>
      <dgm:t>
        <a:bodyPr/>
        <a:lstStyle/>
        <a:p>
          <a:endParaRPr lang="en-US"/>
        </a:p>
      </dgm:t>
    </dgm:pt>
    <dgm:pt modelId="{5E858E41-3A46-4CE1-85B1-A8B3356B9836}" type="pres">
      <dgm:prSet presAssocID="{1B4BF6ED-0676-4794-9109-3B680FC94999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0D4147-5B4A-4032-9298-384DFDA0C0C3}" type="pres">
      <dgm:prSet presAssocID="{7E993C57-6EF0-4D47-B436-027DB8F7A173}" presName="Accent4" presStyleCnt="0"/>
      <dgm:spPr/>
    </dgm:pt>
    <dgm:pt modelId="{5DE558DE-762A-41E1-8468-90AF2C38698D}" type="pres">
      <dgm:prSet presAssocID="{7E993C57-6EF0-4D47-B436-027DB8F7A173}" presName="Accent" presStyleLbl="node1" presStyleIdx="1" presStyleCnt="5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</dgm:pt>
    <dgm:pt modelId="{8894A41E-81BD-42BB-8A71-7BB8B068F941}" type="pres">
      <dgm:prSet presAssocID="{7E993C57-6EF0-4D47-B436-027DB8F7A173}" presName="ParentBackground4" presStyleCnt="0"/>
      <dgm:spPr/>
    </dgm:pt>
    <dgm:pt modelId="{6C0A7415-B856-40C7-86B5-3EC05F6B5426}" type="pres">
      <dgm:prSet presAssocID="{7E993C57-6EF0-4D47-B436-027DB8F7A173}" presName="ParentBackground" presStyleLbl="fgAcc1" presStyleIdx="1" presStyleCnt="5"/>
      <dgm:spPr/>
      <dgm:t>
        <a:bodyPr/>
        <a:lstStyle/>
        <a:p>
          <a:endParaRPr lang="en-US"/>
        </a:p>
      </dgm:t>
    </dgm:pt>
    <dgm:pt modelId="{8A6AD9F7-94D3-4A2C-A006-19DC997652FF}" type="pres">
      <dgm:prSet presAssocID="{7E993C57-6EF0-4D47-B436-027DB8F7A173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4F9A09-A2DE-4EC4-A32F-E2F487BDEE27}" type="pres">
      <dgm:prSet presAssocID="{8A306F80-D6AC-4045-AD4A-44FFF15B02D5}" presName="Accent3" presStyleCnt="0"/>
      <dgm:spPr/>
    </dgm:pt>
    <dgm:pt modelId="{7BA71EE0-1AC8-4B25-85F9-133554538B91}" type="pres">
      <dgm:prSet presAssocID="{8A306F80-D6AC-4045-AD4A-44FFF15B02D5}" presName="Accent" presStyleLbl="node1" presStyleIdx="2" presStyleCnt="5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</dgm:pt>
    <dgm:pt modelId="{A2D452B5-1E32-4F44-8013-065A29971ABD}" type="pres">
      <dgm:prSet presAssocID="{8A306F80-D6AC-4045-AD4A-44FFF15B02D5}" presName="ParentBackground3" presStyleCnt="0"/>
      <dgm:spPr/>
    </dgm:pt>
    <dgm:pt modelId="{97D18F47-4943-4F2F-B662-8A36E7630F8A}" type="pres">
      <dgm:prSet presAssocID="{8A306F80-D6AC-4045-AD4A-44FFF15B02D5}" presName="ParentBackground" presStyleLbl="fgAcc1" presStyleIdx="2" presStyleCnt="5"/>
      <dgm:spPr/>
      <dgm:t>
        <a:bodyPr/>
        <a:lstStyle/>
        <a:p>
          <a:endParaRPr lang="en-US"/>
        </a:p>
      </dgm:t>
    </dgm:pt>
    <dgm:pt modelId="{8F6FFAC1-FB5A-4381-BDEE-E728B1F4BDC2}" type="pres">
      <dgm:prSet presAssocID="{8A306F80-D6AC-4045-AD4A-44FFF15B02D5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C6ACB2-7D9F-44C5-A6D7-C64D9515757C}" type="pres">
      <dgm:prSet presAssocID="{ED634828-27F7-4B9A-A5FC-906F1F13202D}" presName="Accent2" presStyleCnt="0"/>
      <dgm:spPr/>
    </dgm:pt>
    <dgm:pt modelId="{13125709-FC5D-4FB3-95A3-644E4C8B16FA}" type="pres">
      <dgm:prSet presAssocID="{ED634828-27F7-4B9A-A5FC-906F1F13202D}" presName="Accent" presStyleLbl="node1" presStyleIdx="3" presStyleCnt="5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</dgm:pt>
    <dgm:pt modelId="{CE8B7655-498C-414B-9240-A252E7E59C3D}" type="pres">
      <dgm:prSet presAssocID="{ED634828-27F7-4B9A-A5FC-906F1F13202D}" presName="ParentBackground2" presStyleCnt="0"/>
      <dgm:spPr/>
    </dgm:pt>
    <dgm:pt modelId="{40653CA2-0E9B-4B58-8AF5-60F233BFF61C}" type="pres">
      <dgm:prSet presAssocID="{ED634828-27F7-4B9A-A5FC-906F1F13202D}" presName="ParentBackground" presStyleLbl="fgAcc1" presStyleIdx="3" presStyleCnt="5"/>
      <dgm:spPr/>
      <dgm:t>
        <a:bodyPr/>
        <a:lstStyle/>
        <a:p>
          <a:endParaRPr lang="en-US"/>
        </a:p>
      </dgm:t>
    </dgm:pt>
    <dgm:pt modelId="{88AB4611-6728-47C9-9C93-390CAC1EE1FD}" type="pres">
      <dgm:prSet presAssocID="{ED634828-27F7-4B9A-A5FC-906F1F13202D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E10914-7F44-44D3-893B-45CD10D4A580}" type="pres">
      <dgm:prSet presAssocID="{06975577-71E2-403C-B5F5-269D75DD2E88}" presName="Accent1" presStyleCnt="0"/>
      <dgm:spPr/>
    </dgm:pt>
    <dgm:pt modelId="{CFDCCBDC-1EF1-4BC4-BBA7-044461E3EAE5}" type="pres">
      <dgm:prSet presAssocID="{06975577-71E2-403C-B5F5-269D75DD2E88}" presName="Accent" presStyleLbl="node1" presStyleIdx="4" presStyleCnt="5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</dgm:pt>
    <dgm:pt modelId="{85B15424-9AD7-41F5-9136-B083BB0CC7AF}" type="pres">
      <dgm:prSet presAssocID="{06975577-71E2-403C-B5F5-269D75DD2E88}" presName="ParentBackground1" presStyleCnt="0"/>
      <dgm:spPr/>
    </dgm:pt>
    <dgm:pt modelId="{4BDF59A5-5A66-4B14-AB4B-5CFBE2680201}" type="pres">
      <dgm:prSet presAssocID="{06975577-71E2-403C-B5F5-269D75DD2E88}" presName="ParentBackground" presStyleLbl="fgAcc1" presStyleIdx="4" presStyleCnt="5"/>
      <dgm:spPr/>
      <dgm:t>
        <a:bodyPr/>
        <a:lstStyle/>
        <a:p>
          <a:endParaRPr lang="en-US"/>
        </a:p>
      </dgm:t>
    </dgm:pt>
    <dgm:pt modelId="{C0878424-533E-4822-BEC3-6204B17FBE52}" type="pres">
      <dgm:prSet presAssocID="{06975577-71E2-403C-B5F5-269D75DD2E88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14487A-4B7C-4691-9F4C-48430B363D62}" type="presOf" srcId="{1B4BF6ED-0676-4794-9109-3B680FC94999}" destId="{D2769541-98D3-4A10-A1DE-F4282D32A839}" srcOrd="0" destOrd="0" presId="urn:microsoft.com/office/officeart/2011/layout/CircleProcess"/>
    <dgm:cxn modelId="{969454DF-2A7C-4929-8A15-E8152A7C0B87}" srcId="{FEB44645-BA69-45C3-A4BA-FF2F1744C15E}" destId="{1B4BF6ED-0676-4794-9109-3B680FC94999}" srcOrd="4" destOrd="0" parTransId="{B9E313F1-41B7-47A3-B293-5BBC0E9C2F90}" sibTransId="{E0A04ED5-4E5D-4D62-9D11-DAD5B5CA31F3}"/>
    <dgm:cxn modelId="{9146B5AF-0BDE-4CE5-B73E-1C44A810575E}" type="presOf" srcId="{FEB44645-BA69-45C3-A4BA-FF2F1744C15E}" destId="{FC53EE4C-DE38-41F8-9A0A-040ECDB64425}" srcOrd="0" destOrd="0" presId="urn:microsoft.com/office/officeart/2011/layout/CircleProcess"/>
    <dgm:cxn modelId="{58FFA03A-6F98-4BFA-9A0A-339CB2E17C34}" type="presOf" srcId="{06975577-71E2-403C-B5F5-269D75DD2E88}" destId="{4BDF59A5-5A66-4B14-AB4B-5CFBE2680201}" srcOrd="0" destOrd="0" presId="urn:microsoft.com/office/officeart/2011/layout/CircleProcess"/>
    <dgm:cxn modelId="{70D6190F-C6BA-4CC7-BE21-0BA88D87123C}" type="presOf" srcId="{7E993C57-6EF0-4D47-B436-027DB8F7A173}" destId="{8A6AD9F7-94D3-4A2C-A006-19DC997652FF}" srcOrd="1" destOrd="0" presId="urn:microsoft.com/office/officeart/2011/layout/CircleProcess"/>
    <dgm:cxn modelId="{0764FD58-76D9-45A2-8730-C48AD10F94D9}" type="presOf" srcId="{8A306F80-D6AC-4045-AD4A-44FFF15B02D5}" destId="{8F6FFAC1-FB5A-4381-BDEE-E728B1F4BDC2}" srcOrd="1" destOrd="0" presId="urn:microsoft.com/office/officeart/2011/layout/CircleProcess"/>
    <dgm:cxn modelId="{E7D31AD5-AC88-436E-8D4A-95875B81B351}" type="presOf" srcId="{7E993C57-6EF0-4D47-B436-027DB8F7A173}" destId="{6C0A7415-B856-40C7-86B5-3EC05F6B5426}" srcOrd="0" destOrd="0" presId="urn:microsoft.com/office/officeart/2011/layout/CircleProcess"/>
    <dgm:cxn modelId="{C8A17AE7-7A8D-42D9-9C5F-1B4BE63F60AE}" srcId="{FEB44645-BA69-45C3-A4BA-FF2F1744C15E}" destId="{7E993C57-6EF0-4D47-B436-027DB8F7A173}" srcOrd="3" destOrd="0" parTransId="{B6F05C21-6A61-432C-A220-2E05F7CB2AA4}" sibTransId="{FECC76AB-9131-42B4-B61F-8862BDC03F83}"/>
    <dgm:cxn modelId="{6119F951-F5F2-416A-9794-6F66DE9F0BB1}" srcId="{FEB44645-BA69-45C3-A4BA-FF2F1744C15E}" destId="{8A306F80-D6AC-4045-AD4A-44FFF15B02D5}" srcOrd="2" destOrd="0" parTransId="{11D003CD-4317-47DE-B3A4-152E5E5D2B40}" sibTransId="{33977CAF-D22F-4E26-AE9B-08012087E039}"/>
    <dgm:cxn modelId="{0484AEDE-491D-4BFE-82FB-75D8D5A168CC}" type="presOf" srcId="{ED634828-27F7-4B9A-A5FC-906F1F13202D}" destId="{40653CA2-0E9B-4B58-8AF5-60F233BFF61C}" srcOrd="0" destOrd="0" presId="urn:microsoft.com/office/officeart/2011/layout/CircleProcess"/>
    <dgm:cxn modelId="{45D1CFC9-F3AD-45D0-9F1D-F9BD064AA80E}" type="presOf" srcId="{06975577-71E2-403C-B5F5-269D75DD2E88}" destId="{C0878424-533E-4822-BEC3-6204B17FBE52}" srcOrd="1" destOrd="0" presId="urn:microsoft.com/office/officeart/2011/layout/CircleProcess"/>
    <dgm:cxn modelId="{10367AB8-96B2-41BB-AE61-8DE1DB7FE2A9}" srcId="{FEB44645-BA69-45C3-A4BA-FF2F1744C15E}" destId="{ED634828-27F7-4B9A-A5FC-906F1F13202D}" srcOrd="1" destOrd="0" parTransId="{0F081E12-E954-4C47-A512-E63F45A6A9BF}" sibTransId="{A352329D-C399-4CF8-A521-494BFCC7B8F4}"/>
    <dgm:cxn modelId="{F4BE217D-3521-4547-88C0-B40F2A0D2605}" type="presOf" srcId="{8A306F80-D6AC-4045-AD4A-44FFF15B02D5}" destId="{97D18F47-4943-4F2F-B662-8A36E7630F8A}" srcOrd="0" destOrd="0" presId="urn:microsoft.com/office/officeart/2011/layout/CircleProcess"/>
    <dgm:cxn modelId="{202094EE-1A81-4ECE-B43D-BA25641692E2}" type="presOf" srcId="{ED634828-27F7-4B9A-A5FC-906F1F13202D}" destId="{88AB4611-6728-47C9-9C93-390CAC1EE1FD}" srcOrd="1" destOrd="0" presId="urn:microsoft.com/office/officeart/2011/layout/CircleProcess"/>
    <dgm:cxn modelId="{58917052-9C53-4BD2-BE6F-EF59D70FC36B}" type="presOf" srcId="{1B4BF6ED-0676-4794-9109-3B680FC94999}" destId="{5E858E41-3A46-4CE1-85B1-A8B3356B9836}" srcOrd="1" destOrd="0" presId="urn:microsoft.com/office/officeart/2011/layout/CircleProcess"/>
    <dgm:cxn modelId="{1BEB9AB8-E8CA-4EB8-992F-BA4A208C6ADF}" srcId="{FEB44645-BA69-45C3-A4BA-FF2F1744C15E}" destId="{06975577-71E2-403C-B5F5-269D75DD2E88}" srcOrd="0" destOrd="0" parTransId="{08C26815-7C2F-4F87-A625-D24152EE9A50}" sibTransId="{FADDBFCA-F7FC-4480-8FA2-737C50229D31}"/>
    <dgm:cxn modelId="{984F2ECA-D8D0-48D3-A593-6100F6A3C509}" type="presParOf" srcId="{FC53EE4C-DE38-41F8-9A0A-040ECDB64425}" destId="{63731B73-D803-4874-90AF-1B872B057045}" srcOrd="0" destOrd="0" presId="urn:microsoft.com/office/officeart/2011/layout/CircleProcess"/>
    <dgm:cxn modelId="{BD5211C1-B92A-4FFC-BC16-5006762CEE6D}" type="presParOf" srcId="{63731B73-D803-4874-90AF-1B872B057045}" destId="{2B9EFF52-E2C5-49E4-8429-A2DE455428A6}" srcOrd="0" destOrd="0" presId="urn:microsoft.com/office/officeart/2011/layout/CircleProcess"/>
    <dgm:cxn modelId="{A03DB086-CD75-48F5-8FAB-00E3ED81CE68}" type="presParOf" srcId="{FC53EE4C-DE38-41F8-9A0A-040ECDB64425}" destId="{575E4143-ECC5-4422-A6AC-D65DCD8063B9}" srcOrd="1" destOrd="0" presId="urn:microsoft.com/office/officeart/2011/layout/CircleProcess"/>
    <dgm:cxn modelId="{99393A53-D722-4ACB-8EB7-376C9EAA374A}" type="presParOf" srcId="{575E4143-ECC5-4422-A6AC-D65DCD8063B9}" destId="{D2769541-98D3-4A10-A1DE-F4282D32A839}" srcOrd="0" destOrd="0" presId="urn:microsoft.com/office/officeart/2011/layout/CircleProcess"/>
    <dgm:cxn modelId="{5449B994-1D2B-43B4-A6E0-4D117A9636D6}" type="presParOf" srcId="{FC53EE4C-DE38-41F8-9A0A-040ECDB64425}" destId="{5E858E41-3A46-4CE1-85B1-A8B3356B9836}" srcOrd="2" destOrd="0" presId="urn:microsoft.com/office/officeart/2011/layout/CircleProcess"/>
    <dgm:cxn modelId="{046F4239-F442-4454-AC41-AF6C44D8542E}" type="presParOf" srcId="{FC53EE4C-DE38-41F8-9A0A-040ECDB64425}" destId="{460D4147-5B4A-4032-9298-384DFDA0C0C3}" srcOrd="3" destOrd="0" presId="urn:microsoft.com/office/officeart/2011/layout/CircleProcess"/>
    <dgm:cxn modelId="{2DDC004C-C2ED-4BD7-A63B-6AEE68A77A20}" type="presParOf" srcId="{460D4147-5B4A-4032-9298-384DFDA0C0C3}" destId="{5DE558DE-762A-41E1-8468-90AF2C38698D}" srcOrd="0" destOrd="0" presId="urn:microsoft.com/office/officeart/2011/layout/CircleProcess"/>
    <dgm:cxn modelId="{6532C6E6-321B-4E53-8D70-B9DECA897B8C}" type="presParOf" srcId="{FC53EE4C-DE38-41F8-9A0A-040ECDB64425}" destId="{8894A41E-81BD-42BB-8A71-7BB8B068F941}" srcOrd="4" destOrd="0" presId="urn:microsoft.com/office/officeart/2011/layout/CircleProcess"/>
    <dgm:cxn modelId="{1A51E67B-2C49-494F-91CC-2E068DB8AC77}" type="presParOf" srcId="{8894A41E-81BD-42BB-8A71-7BB8B068F941}" destId="{6C0A7415-B856-40C7-86B5-3EC05F6B5426}" srcOrd="0" destOrd="0" presId="urn:microsoft.com/office/officeart/2011/layout/CircleProcess"/>
    <dgm:cxn modelId="{3EE80E7B-CEC9-4B9B-B5F3-4286F1F3DA30}" type="presParOf" srcId="{FC53EE4C-DE38-41F8-9A0A-040ECDB64425}" destId="{8A6AD9F7-94D3-4A2C-A006-19DC997652FF}" srcOrd="5" destOrd="0" presId="urn:microsoft.com/office/officeart/2011/layout/CircleProcess"/>
    <dgm:cxn modelId="{B2671276-89AA-481F-9E1D-49A3A7D789C4}" type="presParOf" srcId="{FC53EE4C-DE38-41F8-9A0A-040ECDB64425}" destId="{CE4F9A09-A2DE-4EC4-A32F-E2F487BDEE27}" srcOrd="6" destOrd="0" presId="urn:microsoft.com/office/officeart/2011/layout/CircleProcess"/>
    <dgm:cxn modelId="{AA8CF78C-F1EE-40F8-88C3-33C56537414F}" type="presParOf" srcId="{CE4F9A09-A2DE-4EC4-A32F-E2F487BDEE27}" destId="{7BA71EE0-1AC8-4B25-85F9-133554538B91}" srcOrd="0" destOrd="0" presId="urn:microsoft.com/office/officeart/2011/layout/CircleProcess"/>
    <dgm:cxn modelId="{89DBB89F-47F1-4D55-A6A8-DA2CA60DD4B6}" type="presParOf" srcId="{FC53EE4C-DE38-41F8-9A0A-040ECDB64425}" destId="{A2D452B5-1E32-4F44-8013-065A29971ABD}" srcOrd="7" destOrd="0" presId="urn:microsoft.com/office/officeart/2011/layout/CircleProcess"/>
    <dgm:cxn modelId="{E2D3C737-51F9-4A24-ACCE-FBB593733702}" type="presParOf" srcId="{A2D452B5-1E32-4F44-8013-065A29971ABD}" destId="{97D18F47-4943-4F2F-B662-8A36E7630F8A}" srcOrd="0" destOrd="0" presId="urn:microsoft.com/office/officeart/2011/layout/CircleProcess"/>
    <dgm:cxn modelId="{C398BDDD-175A-4DD7-851B-517C0D9C162B}" type="presParOf" srcId="{FC53EE4C-DE38-41F8-9A0A-040ECDB64425}" destId="{8F6FFAC1-FB5A-4381-BDEE-E728B1F4BDC2}" srcOrd="8" destOrd="0" presId="urn:microsoft.com/office/officeart/2011/layout/CircleProcess"/>
    <dgm:cxn modelId="{44A57442-5403-4CA4-A70A-102DBED6F144}" type="presParOf" srcId="{FC53EE4C-DE38-41F8-9A0A-040ECDB64425}" destId="{DCC6ACB2-7D9F-44C5-A6D7-C64D9515757C}" srcOrd="9" destOrd="0" presId="urn:microsoft.com/office/officeart/2011/layout/CircleProcess"/>
    <dgm:cxn modelId="{AAB3F8CF-CB00-4E99-9905-243407571B0E}" type="presParOf" srcId="{DCC6ACB2-7D9F-44C5-A6D7-C64D9515757C}" destId="{13125709-FC5D-4FB3-95A3-644E4C8B16FA}" srcOrd="0" destOrd="0" presId="urn:microsoft.com/office/officeart/2011/layout/CircleProcess"/>
    <dgm:cxn modelId="{8E6455CD-93B6-4668-8A77-CABF0BCE9F23}" type="presParOf" srcId="{FC53EE4C-DE38-41F8-9A0A-040ECDB64425}" destId="{CE8B7655-498C-414B-9240-A252E7E59C3D}" srcOrd="10" destOrd="0" presId="urn:microsoft.com/office/officeart/2011/layout/CircleProcess"/>
    <dgm:cxn modelId="{4873CE24-7C56-46E6-9982-EA72295AE995}" type="presParOf" srcId="{CE8B7655-498C-414B-9240-A252E7E59C3D}" destId="{40653CA2-0E9B-4B58-8AF5-60F233BFF61C}" srcOrd="0" destOrd="0" presId="urn:microsoft.com/office/officeart/2011/layout/CircleProcess"/>
    <dgm:cxn modelId="{F286FCB0-939F-4ED6-9F00-B9D610182176}" type="presParOf" srcId="{FC53EE4C-DE38-41F8-9A0A-040ECDB64425}" destId="{88AB4611-6728-47C9-9C93-390CAC1EE1FD}" srcOrd="11" destOrd="0" presId="urn:microsoft.com/office/officeart/2011/layout/CircleProcess"/>
    <dgm:cxn modelId="{9B446284-CDB0-46E0-9A08-243108086A49}" type="presParOf" srcId="{FC53EE4C-DE38-41F8-9A0A-040ECDB64425}" destId="{00E10914-7F44-44D3-893B-45CD10D4A580}" srcOrd="12" destOrd="0" presId="urn:microsoft.com/office/officeart/2011/layout/CircleProcess"/>
    <dgm:cxn modelId="{BB6BD060-B8F9-4171-AA06-220EEDCF4682}" type="presParOf" srcId="{00E10914-7F44-44D3-893B-45CD10D4A580}" destId="{CFDCCBDC-1EF1-4BC4-BBA7-044461E3EAE5}" srcOrd="0" destOrd="0" presId="urn:microsoft.com/office/officeart/2011/layout/CircleProcess"/>
    <dgm:cxn modelId="{6F5FB0DC-E18D-4416-9938-9815E80A94E0}" type="presParOf" srcId="{FC53EE4C-DE38-41F8-9A0A-040ECDB64425}" destId="{85B15424-9AD7-41F5-9136-B083BB0CC7AF}" srcOrd="13" destOrd="0" presId="urn:microsoft.com/office/officeart/2011/layout/CircleProcess"/>
    <dgm:cxn modelId="{4CCAF894-68F2-4759-B28A-E588FCD41CBB}" type="presParOf" srcId="{85B15424-9AD7-41F5-9136-B083BB0CC7AF}" destId="{4BDF59A5-5A66-4B14-AB4B-5CFBE2680201}" srcOrd="0" destOrd="0" presId="urn:microsoft.com/office/officeart/2011/layout/CircleProcess"/>
    <dgm:cxn modelId="{8012D93D-6DAE-4312-B65F-81B4EF1D2590}" type="presParOf" srcId="{FC53EE4C-DE38-41F8-9A0A-040ECDB64425}" destId="{C0878424-533E-4822-BEC3-6204B17FBE52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5F0CA-860E-45CC-825C-C95F09A85C25}">
      <dsp:nvSpPr>
        <dsp:cNvPr id="0" name=""/>
        <dsp:cNvSpPr/>
      </dsp:nvSpPr>
      <dsp:spPr>
        <a:xfrm>
          <a:off x="0" y="0"/>
          <a:ext cx="6844171" cy="7080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3000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Where is the best place to go to enjoy nature?</a:t>
          </a:r>
        </a:p>
      </dsp:txBody>
      <dsp:txXfrm>
        <a:off x="20737" y="20737"/>
        <a:ext cx="5997320" cy="666550"/>
      </dsp:txXfrm>
    </dsp:sp>
    <dsp:sp modelId="{DFC0CC89-8A73-40D5-AE30-4B9D37A454B6}">
      <dsp:nvSpPr>
        <dsp:cNvPr id="0" name=""/>
        <dsp:cNvSpPr/>
      </dsp:nvSpPr>
      <dsp:spPr>
        <a:xfrm>
          <a:off x="511090" y="806361"/>
          <a:ext cx="6844171" cy="7080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3000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Where is the best place to go to enjoy swimming?</a:t>
          </a:r>
        </a:p>
      </dsp:txBody>
      <dsp:txXfrm>
        <a:off x="531827" y="827098"/>
        <a:ext cx="5831391" cy="666550"/>
      </dsp:txXfrm>
    </dsp:sp>
    <dsp:sp modelId="{0EF5A05D-AD43-4336-8D31-868B1254B0FC}">
      <dsp:nvSpPr>
        <dsp:cNvPr id="0" name=""/>
        <dsp:cNvSpPr/>
      </dsp:nvSpPr>
      <dsp:spPr>
        <a:xfrm>
          <a:off x="1022181" y="1612722"/>
          <a:ext cx="6844171" cy="7080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3000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Where is the best place to go for a relaxing vacation?</a:t>
          </a:r>
        </a:p>
      </dsp:txBody>
      <dsp:txXfrm>
        <a:off x="1042918" y="1633459"/>
        <a:ext cx="5831391" cy="666550"/>
      </dsp:txXfrm>
    </dsp:sp>
    <dsp:sp modelId="{A8255027-CBB8-46ED-B1BD-C4DBA61DDF2B}">
      <dsp:nvSpPr>
        <dsp:cNvPr id="0" name=""/>
        <dsp:cNvSpPr/>
      </dsp:nvSpPr>
      <dsp:spPr>
        <a:xfrm>
          <a:off x="1533272" y="2419083"/>
          <a:ext cx="6844171" cy="7080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3000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Where is the best place to go for an eating vacation?</a:t>
          </a:r>
        </a:p>
      </dsp:txBody>
      <dsp:txXfrm>
        <a:off x="1554009" y="2439820"/>
        <a:ext cx="5831391" cy="666550"/>
      </dsp:txXfrm>
    </dsp:sp>
    <dsp:sp modelId="{F19C9783-4830-4C2D-8B75-F7275DAB2AF0}">
      <dsp:nvSpPr>
        <dsp:cNvPr id="0" name=""/>
        <dsp:cNvSpPr/>
      </dsp:nvSpPr>
      <dsp:spPr>
        <a:xfrm>
          <a:off x="2044363" y="3225444"/>
          <a:ext cx="6844171" cy="7080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3000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Where is the cheapest country for travelers?</a:t>
          </a:r>
        </a:p>
      </dsp:txBody>
      <dsp:txXfrm>
        <a:off x="2065100" y="3246181"/>
        <a:ext cx="5831391" cy="666550"/>
      </dsp:txXfrm>
    </dsp:sp>
    <dsp:sp modelId="{D23E8D9B-7ABD-4A55-8AE2-69519762EDE1}">
      <dsp:nvSpPr>
        <dsp:cNvPr id="0" name=""/>
        <dsp:cNvSpPr/>
      </dsp:nvSpPr>
      <dsp:spPr>
        <a:xfrm>
          <a:off x="6383956" y="517251"/>
          <a:ext cx="460215" cy="46021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6487504" y="517251"/>
        <a:ext cx="253119" cy="346312"/>
      </dsp:txXfrm>
    </dsp:sp>
    <dsp:sp modelId="{F0664C5B-2A94-451B-A545-75798DA81099}">
      <dsp:nvSpPr>
        <dsp:cNvPr id="0" name=""/>
        <dsp:cNvSpPr/>
      </dsp:nvSpPr>
      <dsp:spPr>
        <a:xfrm>
          <a:off x="6895046" y="1323612"/>
          <a:ext cx="460215" cy="46021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6998594" y="1323612"/>
        <a:ext cx="253119" cy="346312"/>
      </dsp:txXfrm>
    </dsp:sp>
    <dsp:sp modelId="{89D72526-11F0-4F7F-B12D-3FF03671F780}">
      <dsp:nvSpPr>
        <dsp:cNvPr id="0" name=""/>
        <dsp:cNvSpPr/>
      </dsp:nvSpPr>
      <dsp:spPr>
        <a:xfrm>
          <a:off x="7406137" y="2118173"/>
          <a:ext cx="460215" cy="46021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7509685" y="2118173"/>
        <a:ext cx="253119" cy="346312"/>
      </dsp:txXfrm>
    </dsp:sp>
    <dsp:sp modelId="{6CD7DE88-9028-484C-A910-4CCA048EEA0D}">
      <dsp:nvSpPr>
        <dsp:cNvPr id="0" name=""/>
        <dsp:cNvSpPr/>
      </dsp:nvSpPr>
      <dsp:spPr>
        <a:xfrm>
          <a:off x="7917228" y="2932401"/>
          <a:ext cx="460215" cy="46021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8020776" y="2932401"/>
        <a:ext cx="253119" cy="3463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9EFF52-E2C5-49E4-8429-A2DE455428A6}">
      <dsp:nvSpPr>
        <dsp:cNvPr id="0" name=""/>
        <dsp:cNvSpPr/>
      </dsp:nvSpPr>
      <dsp:spPr>
        <a:xfrm>
          <a:off x="8839860" y="864403"/>
          <a:ext cx="2015631" cy="20159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769541-98D3-4A10-A1DE-F4282D32A839}">
      <dsp:nvSpPr>
        <dsp:cNvPr id="0" name=""/>
        <dsp:cNvSpPr/>
      </dsp:nvSpPr>
      <dsp:spPr>
        <a:xfrm>
          <a:off x="8906368" y="931614"/>
          <a:ext cx="1881542" cy="188154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rgbClr val="000000"/>
              </a:solidFill>
              <a:effectLst/>
            </a:rPr>
            <a:t>Of course it’s different. Stop complaining.</a:t>
          </a:r>
        </a:p>
      </dsp:txBody>
      <dsp:txXfrm>
        <a:off x="9175620" y="1200456"/>
        <a:ext cx="1344112" cy="1343856"/>
      </dsp:txXfrm>
    </dsp:sp>
    <dsp:sp modelId="{5DE558DE-762A-41E1-8468-90AF2C38698D}">
      <dsp:nvSpPr>
        <dsp:cNvPr id="0" name=""/>
        <dsp:cNvSpPr/>
      </dsp:nvSpPr>
      <dsp:spPr>
        <a:xfrm rot="2700000">
          <a:off x="6755691" y="864508"/>
          <a:ext cx="2015398" cy="2015398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0A7415-B856-40C7-86B5-3EC05F6B5426}">
      <dsp:nvSpPr>
        <dsp:cNvPr id="0" name=""/>
        <dsp:cNvSpPr/>
      </dsp:nvSpPr>
      <dsp:spPr>
        <a:xfrm>
          <a:off x="6824228" y="931614"/>
          <a:ext cx="1881542" cy="188154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rgbClr val="000000"/>
              </a:solidFill>
              <a:effectLst/>
            </a:rPr>
            <a:t>Eat local food.</a:t>
          </a:r>
        </a:p>
      </dsp:txBody>
      <dsp:txXfrm>
        <a:off x="7092407" y="1200456"/>
        <a:ext cx="1344112" cy="1343856"/>
      </dsp:txXfrm>
    </dsp:sp>
    <dsp:sp modelId="{7BA71EE0-1AC8-4B25-85F9-133554538B91}">
      <dsp:nvSpPr>
        <dsp:cNvPr id="0" name=""/>
        <dsp:cNvSpPr/>
      </dsp:nvSpPr>
      <dsp:spPr>
        <a:xfrm rot="2700000">
          <a:off x="4673551" y="864508"/>
          <a:ext cx="2015398" cy="2015398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D18F47-4943-4F2F-B662-8A36E7630F8A}">
      <dsp:nvSpPr>
        <dsp:cNvPr id="0" name=""/>
        <dsp:cNvSpPr/>
      </dsp:nvSpPr>
      <dsp:spPr>
        <a:xfrm>
          <a:off x="4741015" y="931614"/>
          <a:ext cx="1881542" cy="188154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rgbClr val="000000"/>
              </a:solidFill>
              <a:effectLst/>
            </a:rPr>
            <a:t>Make copies of your passport and credit cards.</a:t>
          </a:r>
        </a:p>
      </dsp:txBody>
      <dsp:txXfrm>
        <a:off x="5009194" y="1200456"/>
        <a:ext cx="1344112" cy="1343856"/>
      </dsp:txXfrm>
    </dsp:sp>
    <dsp:sp modelId="{13125709-FC5D-4FB3-95A3-644E4C8B16FA}">
      <dsp:nvSpPr>
        <dsp:cNvPr id="0" name=""/>
        <dsp:cNvSpPr/>
      </dsp:nvSpPr>
      <dsp:spPr>
        <a:xfrm rot="2700000">
          <a:off x="2590338" y="864508"/>
          <a:ext cx="2015398" cy="2015398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653CA2-0E9B-4B58-8AF5-60F233BFF61C}">
      <dsp:nvSpPr>
        <dsp:cNvPr id="0" name=""/>
        <dsp:cNvSpPr/>
      </dsp:nvSpPr>
      <dsp:spPr>
        <a:xfrm>
          <a:off x="2657803" y="931614"/>
          <a:ext cx="1881542" cy="188154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rgbClr val="000000"/>
              </a:solidFill>
              <a:effectLst/>
            </a:rPr>
            <a:t>Bring twice as much money as you think you need.</a:t>
          </a:r>
        </a:p>
      </dsp:txBody>
      <dsp:txXfrm>
        <a:off x="2927054" y="1200456"/>
        <a:ext cx="1344112" cy="1343856"/>
      </dsp:txXfrm>
    </dsp:sp>
    <dsp:sp modelId="{CFDCCBDC-1EF1-4BC4-BBA7-044461E3EAE5}">
      <dsp:nvSpPr>
        <dsp:cNvPr id="0" name=""/>
        <dsp:cNvSpPr/>
      </dsp:nvSpPr>
      <dsp:spPr>
        <a:xfrm rot="2700000">
          <a:off x="507125" y="864508"/>
          <a:ext cx="2015398" cy="2015398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DF59A5-5A66-4B14-AB4B-5CFBE2680201}">
      <dsp:nvSpPr>
        <dsp:cNvPr id="0" name=""/>
        <dsp:cNvSpPr/>
      </dsp:nvSpPr>
      <dsp:spPr>
        <a:xfrm>
          <a:off x="574590" y="931614"/>
          <a:ext cx="1881542" cy="188154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rgbClr val="000000"/>
              </a:solidFill>
              <a:effectLst/>
            </a:rPr>
            <a:t>Bring half of what you want to bring.</a:t>
          </a:r>
        </a:p>
      </dsp:txBody>
      <dsp:txXfrm>
        <a:off x="843841" y="1200456"/>
        <a:ext cx="1344112" cy="13438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38696-F364-4C6C-8EE3-863ABC2A7126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658F5-8CEC-416B-8557-AEEDBE1E7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42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658F5-8CEC-416B-8557-AEEDBE1E71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76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658F5-8CEC-416B-8557-AEEDBE1E71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658F5-8CEC-416B-8557-AEEDBE1E71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716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658F5-8CEC-416B-8557-AEEDBE1E71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29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658F5-8CEC-416B-8557-AEEDBE1E71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71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658F5-8CEC-416B-8557-AEEDBE1E71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44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658F5-8CEC-416B-8557-AEEDBE1E71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70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2DB3-26E9-41A3-891B-4DE1749B1011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A676-328A-4733-B7AB-36702EE10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09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2DB3-26E9-41A3-891B-4DE1749B1011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A676-328A-4733-B7AB-36702EE10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81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2DB3-26E9-41A3-891B-4DE1749B1011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A676-328A-4733-B7AB-36702EE10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30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359696" y="3645198"/>
            <a:ext cx="6768752" cy="12239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</a:lstStyle>
          <a:p>
            <a:r>
              <a:rPr lang="en-US" sz="3600" b="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Unit Title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495600" y="3645024"/>
            <a:ext cx="863550" cy="122396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3200" spc="-300"/>
            </a:lvl1pPr>
          </a:lstStyle>
          <a:p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UN</a:t>
            </a:r>
            <a:endParaRPr lang="en-US" sz="3600" b="0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7969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2DB3-26E9-41A3-891B-4DE1749B1011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A676-328A-4733-B7AB-36702EE10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9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2DB3-26E9-41A3-891B-4DE1749B1011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A676-328A-4733-B7AB-36702EE10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3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2DB3-26E9-41A3-891B-4DE1749B1011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A676-328A-4733-B7AB-36702EE10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08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2DB3-26E9-41A3-891B-4DE1749B1011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A676-328A-4733-B7AB-36702EE10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01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2DB3-26E9-41A3-891B-4DE1749B1011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A676-328A-4733-B7AB-36702EE10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08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2DB3-26E9-41A3-891B-4DE1749B1011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A676-328A-4733-B7AB-36702EE10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94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2DB3-26E9-41A3-891B-4DE1749B1011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A676-328A-4733-B7AB-36702EE10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64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2DB3-26E9-41A3-891B-4DE1749B1011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A676-328A-4733-B7AB-36702EE10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91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0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A2DB3-26E9-41A3-891B-4DE1749B1011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DA676-328A-4733-B7AB-36702EE10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286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F0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" y="0"/>
            <a:ext cx="12192000" cy="1422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95500" y="1124744"/>
            <a:ext cx="7988300" cy="20701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177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debbielofaso/Desktop/AHW3e_PPT_4_Deb/Big%20Chevrons/Chvron_Big3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file://localhost/Users/debbielofaso/Desktop/AHW3e_PPT_4_Deb/Headers/Logo%20HeaderTop/TopLogo4.png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Users/debbielofaso/Desktop/AHW3e_PPT_4_Deb/Big%20Chevrons/Chvron_Big3.png" TargetMode="External"/><Relationship Id="rId13" Type="http://schemas.openxmlformats.org/officeDocument/2006/relationships/diagramLayout" Target="../diagrams/layout1.xml"/><Relationship Id="rId3" Type="http://schemas.openxmlformats.org/officeDocument/2006/relationships/image" Target="../media/image6.emf"/><Relationship Id="rId7" Type="http://schemas.openxmlformats.org/officeDocument/2006/relationships/image" Target="../media/image8.png"/><Relationship Id="rId12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slide" Target="slide2.xml"/><Relationship Id="rId5" Type="http://schemas.openxmlformats.org/officeDocument/2006/relationships/slide" Target="slide3.xml"/><Relationship Id="rId15" Type="http://schemas.openxmlformats.org/officeDocument/2006/relationships/diagramColors" Target="../diagrams/colors1.xml"/><Relationship Id="rId10" Type="http://schemas.openxmlformats.org/officeDocument/2006/relationships/image" Target="file://localhost/Users/debbielofaso/Desktop/AHW3e_PPT_4_Deb/Footers/Footer_L4.png" TargetMode="External"/><Relationship Id="rId4" Type="http://schemas.openxmlformats.org/officeDocument/2006/relationships/slide" Target="slide8.xml"/><Relationship Id="rId9" Type="http://schemas.openxmlformats.org/officeDocument/2006/relationships/image" Target="../media/image9.png"/><Relationship Id="rId1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Users/debbielofaso/Desktop/AHW3e_PPT_4_Deb/Footers/Footer_L4.png" TargetMode="External"/><Relationship Id="rId13" Type="http://schemas.openxmlformats.org/officeDocument/2006/relationships/slide" Target="slide5.xml"/><Relationship Id="rId3" Type="http://schemas.openxmlformats.org/officeDocument/2006/relationships/image" Target="../media/image6.emf"/><Relationship Id="rId7" Type="http://schemas.openxmlformats.org/officeDocument/2006/relationships/image" Target="../media/image9.png"/><Relationship Id="rId12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localhost/Users/debbielofaso/Desktop/AHW3e_PPT_4_Deb/Big%20Chevrons/Chvron_Big3.png" TargetMode="External"/><Relationship Id="rId11" Type="http://schemas.openxmlformats.org/officeDocument/2006/relationships/slide" Target="slide4.xml"/><Relationship Id="rId5" Type="http://schemas.openxmlformats.org/officeDocument/2006/relationships/image" Target="../media/image8.png"/><Relationship Id="rId15" Type="http://schemas.openxmlformats.org/officeDocument/2006/relationships/slide" Target="slide2.xml"/><Relationship Id="rId10" Type="http://schemas.openxmlformats.org/officeDocument/2006/relationships/slide" Target="slide7.xml"/><Relationship Id="rId4" Type="http://schemas.openxmlformats.org/officeDocument/2006/relationships/image" Target="../media/image7.emf"/><Relationship Id="rId9" Type="http://schemas.openxmlformats.org/officeDocument/2006/relationships/slide" Target="slide3.xml"/><Relationship Id="rId1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Users/debbielofaso/Desktop/AHW3e_PPT_4_Deb/Footers/Footer_L4.png" TargetMode="External"/><Relationship Id="rId13" Type="http://schemas.openxmlformats.org/officeDocument/2006/relationships/slide" Target="slide4.xml"/><Relationship Id="rId3" Type="http://schemas.openxmlformats.org/officeDocument/2006/relationships/image" Target="../media/image6.emf"/><Relationship Id="rId7" Type="http://schemas.openxmlformats.org/officeDocument/2006/relationships/image" Target="../media/image9.png"/><Relationship Id="rId12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localhost/Users/debbielofaso/Desktop/AHW3e_PPT_4_Deb/Big%20Chevrons/Chvron_Big3.png" TargetMode="External"/><Relationship Id="rId11" Type="http://schemas.openxmlformats.org/officeDocument/2006/relationships/slide" Target="slide3.xml"/><Relationship Id="rId5" Type="http://schemas.openxmlformats.org/officeDocument/2006/relationships/image" Target="../media/image8.png"/><Relationship Id="rId15" Type="http://schemas.openxmlformats.org/officeDocument/2006/relationships/slide" Target="slide5.xml"/><Relationship Id="rId10" Type="http://schemas.openxmlformats.org/officeDocument/2006/relationships/slide" Target="slide2.xml"/><Relationship Id="rId4" Type="http://schemas.openxmlformats.org/officeDocument/2006/relationships/image" Target="../media/image7.emf"/><Relationship Id="rId9" Type="http://schemas.openxmlformats.org/officeDocument/2006/relationships/slide" Target="slide8.xml"/><Relationship Id="rId1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Users/debbielofaso/Desktop/AHW3e_PPT_4_Deb/Footers/Footer_L4.png" TargetMode="External"/><Relationship Id="rId13" Type="http://schemas.openxmlformats.org/officeDocument/2006/relationships/slide" Target="slide4.xml"/><Relationship Id="rId3" Type="http://schemas.openxmlformats.org/officeDocument/2006/relationships/image" Target="../media/image6.emf"/><Relationship Id="rId7" Type="http://schemas.openxmlformats.org/officeDocument/2006/relationships/image" Target="../media/image9.png"/><Relationship Id="rId12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localhost/Users/debbielofaso/Desktop/AHW3e_PPT_4_Deb/Big%20Chevrons/Chvron_Big3.png" TargetMode="External"/><Relationship Id="rId11" Type="http://schemas.openxmlformats.org/officeDocument/2006/relationships/slide" Target="slide3.xml"/><Relationship Id="rId5" Type="http://schemas.openxmlformats.org/officeDocument/2006/relationships/image" Target="../media/image8.png"/><Relationship Id="rId15" Type="http://schemas.openxmlformats.org/officeDocument/2006/relationships/slide" Target="slide5.xml"/><Relationship Id="rId10" Type="http://schemas.openxmlformats.org/officeDocument/2006/relationships/slide" Target="slide2.xml"/><Relationship Id="rId4" Type="http://schemas.openxmlformats.org/officeDocument/2006/relationships/image" Target="../media/image7.emf"/><Relationship Id="rId9" Type="http://schemas.openxmlformats.org/officeDocument/2006/relationships/slide" Target="slide8.xml"/><Relationship Id="rId1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Users/debbielofaso/Desktop/AHW3e_PPT_4_Deb/Footers/Footer_L4.png" TargetMode="External"/><Relationship Id="rId13" Type="http://schemas.openxmlformats.org/officeDocument/2006/relationships/slide" Target="slide4.xml"/><Relationship Id="rId3" Type="http://schemas.openxmlformats.org/officeDocument/2006/relationships/image" Target="../media/image6.emf"/><Relationship Id="rId7" Type="http://schemas.openxmlformats.org/officeDocument/2006/relationships/image" Target="../media/image9.png"/><Relationship Id="rId12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localhost/Users/debbielofaso/Desktop/AHW3e_PPT_4_Deb/Big%20Chevrons/Chvron_Big3.png" TargetMode="External"/><Relationship Id="rId11" Type="http://schemas.openxmlformats.org/officeDocument/2006/relationships/slide" Target="slide3.xml"/><Relationship Id="rId5" Type="http://schemas.openxmlformats.org/officeDocument/2006/relationships/image" Target="../media/image8.png"/><Relationship Id="rId15" Type="http://schemas.openxmlformats.org/officeDocument/2006/relationships/slide" Target="slide5.xml"/><Relationship Id="rId10" Type="http://schemas.openxmlformats.org/officeDocument/2006/relationships/slide" Target="slide2.xml"/><Relationship Id="rId4" Type="http://schemas.openxmlformats.org/officeDocument/2006/relationships/image" Target="../media/image7.emf"/><Relationship Id="rId9" Type="http://schemas.openxmlformats.org/officeDocument/2006/relationships/slide" Target="slide8.xml"/><Relationship Id="rId1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Users/debbielofaso/Desktop/AHW3e_PPT_4_Deb/Footers/Footer_L4.png" TargetMode="External"/><Relationship Id="rId13" Type="http://schemas.openxmlformats.org/officeDocument/2006/relationships/slide" Target="slide4.xml"/><Relationship Id="rId3" Type="http://schemas.openxmlformats.org/officeDocument/2006/relationships/image" Target="../media/image6.emf"/><Relationship Id="rId7" Type="http://schemas.openxmlformats.org/officeDocument/2006/relationships/image" Target="../media/image9.png"/><Relationship Id="rId12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localhost/Users/debbielofaso/Desktop/AHW3e_PPT_4_Deb/Big%20Chevrons/Chvron_Big3.png" TargetMode="External"/><Relationship Id="rId11" Type="http://schemas.openxmlformats.org/officeDocument/2006/relationships/slide" Target="slide3.xml"/><Relationship Id="rId5" Type="http://schemas.openxmlformats.org/officeDocument/2006/relationships/image" Target="../media/image8.png"/><Relationship Id="rId15" Type="http://schemas.openxmlformats.org/officeDocument/2006/relationships/slide" Target="slide5.xml"/><Relationship Id="rId10" Type="http://schemas.openxmlformats.org/officeDocument/2006/relationships/slide" Target="slide2.xml"/><Relationship Id="rId4" Type="http://schemas.openxmlformats.org/officeDocument/2006/relationships/image" Target="../media/image7.emf"/><Relationship Id="rId9" Type="http://schemas.openxmlformats.org/officeDocument/2006/relationships/slide" Target="slide8.xml"/><Relationship Id="rId1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Users/debbielofaso/Desktop/AHW3e_PPT_4_Deb/Footers/Footer_L4.png" TargetMode="External"/><Relationship Id="rId13" Type="http://schemas.openxmlformats.org/officeDocument/2006/relationships/diagramLayout" Target="../diagrams/layout2.xml"/><Relationship Id="rId3" Type="http://schemas.openxmlformats.org/officeDocument/2006/relationships/image" Target="../media/image6.emf"/><Relationship Id="rId7" Type="http://schemas.openxmlformats.org/officeDocument/2006/relationships/image" Target="../media/image9.png"/><Relationship Id="rId12" Type="http://schemas.openxmlformats.org/officeDocument/2006/relationships/diagramData" Target="../diagrams/data2.xml"/><Relationship Id="rId2" Type="http://schemas.openxmlformats.org/officeDocument/2006/relationships/notesSlide" Target="../notesSlides/notesSlide7.xml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localhost/Users/debbielofaso/Desktop/AHW3e_PPT_4_Deb/Big%20Chevrons/Chvron_Big3.png" TargetMode="External"/><Relationship Id="rId11" Type="http://schemas.openxmlformats.org/officeDocument/2006/relationships/slide" Target="slide8.xml"/><Relationship Id="rId5" Type="http://schemas.openxmlformats.org/officeDocument/2006/relationships/image" Target="../media/image8.png"/><Relationship Id="rId15" Type="http://schemas.openxmlformats.org/officeDocument/2006/relationships/diagramColors" Target="../diagrams/colors2.xml"/><Relationship Id="rId10" Type="http://schemas.openxmlformats.org/officeDocument/2006/relationships/slide" Target="slide3.xml"/><Relationship Id="rId4" Type="http://schemas.openxmlformats.org/officeDocument/2006/relationships/image" Target="../media/image7.emf"/><Relationship Id="rId9" Type="http://schemas.openxmlformats.org/officeDocument/2006/relationships/slide" Target="slide2.xml"/><Relationship Id="rId1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4C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hvron_Big3.png" descr="/Users/debbielofaso/Desktop/AHW3e_PPT_4_Deb/Big Chevrons/Chvron_Big3.pn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466" y="626534"/>
            <a:ext cx="4218294" cy="5458968"/>
          </a:xfrm>
          <a:prstGeom prst="rect">
            <a:avLst/>
          </a:prstGeom>
          <a:effectLst>
            <a:outerShdw blurRad="101600" dist="63500" algn="tl" rotWithShape="0">
              <a:srgbClr val="000000">
                <a:alpha val="1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507165" y="2261671"/>
            <a:ext cx="792088" cy="223138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14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Arial MT Std"/>
                <a:cs typeface="Arial MT Std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63536" y="3086045"/>
            <a:ext cx="76284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latin typeface="Arial Narrow"/>
                <a:cs typeface="Arial Narrow"/>
              </a:rPr>
              <a:t>Been there, done that!</a:t>
            </a:r>
          </a:p>
        </p:txBody>
      </p:sp>
      <p:cxnSp>
        <p:nvCxnSpPr>
          <p:cNvPr id="18" name="Straight Connector 17"/>
          <p:cNvCxnSpPr>
            <a:cxnSpLocks/>
          </p:cNvCxnSpPr>
          <p:nvPr/>
        </p:nvCxnSpPr>
        <p:spPr>
          <a:xfrm flipH="1">
            <a:off x="4614334" y="4060216"/>
            <a:ext cx="7013376" cy="0"/>
          </a:xfrm>
          <a:prstGeom prst="line">
            <a:avLst/>
          </a:prstGeom>
          <a:ln w="114300" cmpd="sng">
            <a:gradFill flip="none" rotWithShape="1">
              <a:gsLst>
                <a:gs pos="0">
                  <a:srgbClr val="4F4C9E"/>
                </a:gs>
                <a:gs pos="100000">
                  <a:prstClr val="white"/>
                </a:gs>
              </a:gsLst>
              <a:lin ang="0" scaled="0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7866" y="6142567"/>
            <a:ext cx="1358900" cy="381000"/>
          </a:xfrm>
          <a:prstGeom prst="rect">
            <a:avLst/>
          </a:prstGeom>
        </p:spPr>
      </p:pic>
      <p:pic>
        <p:nvPicPr>
          <p:cNvPr id="43" name="TopLogo4.png" descr="/Users/debbielofaso/Desktop/AHW3e_PPT_4_Deb/Headers/Logo HeaderTop/TopLogo4.png"/>
          <p:cNvPicPr>
            <a:picLocks noChangeAspect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01" y="336550"/>
            <a:ext cx="3712239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762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0" y="0"/>
            <a:ext cx="12192000" cy="914400"/>
          </a:xfrm>
          <a:prstGeom prst="rect">
            <a:avLst/>
          </a:prstGeom>
          <a:solidFill>
            <a:srgbClr val="4F4C9E"/>
          </a:solidFill>
        </p:spPr>
      </p:pic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6240390" y="659824"/>
            <a:ext cx="2274355" cy="251795"/>
          </a:xfrm>
          <a:prstGeom prst="rect">
            <a:avLst/>
          </a:prstGeom>
          <a:solidFill>
            <a:srgbClr val="411D7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" tIns="18000" rIns="36000" bIns="18000" rtlCol="0">
            <a:spAutoFit/>
          </a:bodyPr>
          <a:lstStyle/>
          <a:p>
            <a:pPr algn="ctr"/>
            <a:r>
              <a:rPr lang="en-US" sz="14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EVERYDAY ENGLISH</a:t>
            </a:r>
          </a:p>
        </p:txBody>
      </p:sp>
      <p:sp>
        <p:nvSpPr>
          <p:cNvPr id="11" name="TextBox 10">
            <a:hlinkClick r:id="rId5" action="ppaction://hlinksldjump"/>
          </p:cNvPr>
          <p:cNvSpPr txBox="1"/>
          <p:nvPr/>
        </p:nvSpPr>
        <p:spPr>
          <a:xfrm>
            <a:off x="3966035" y="659824"/>
            <a:ext cx="2274355" cy="251795"/>
          </a:xfrm>
          <a:prstGeom prst="rect">
            <a:avLst/>
          </a:prstGeom>
          <a:solidFill>
            <a:srgbClr val="411D7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" tIns="18000" rIns="36000" bIns="18000" rtlCol="0">
            <a:spAutoFit/>
          </a:bodyPr>
          <a:lstStyle>
            <a:defPPr>
              <a:defRPr lang="en-US"/>
            </a:defPPr>
            <a:lvl1pPr algn="ctr">
              <a:defRPr sz="1400" b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GRAMMAR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53862" y="6498896"/>
            <a:ext cx="1157138" cy="183844"/>
          </a:xfrm>
          <a:prstGeom prst="rect">
            <a:avLst/>
          </a:prstGeom>
          <a:noFill/>
        </p:spPr>
      </p:pic>
      <p:pic>
        <p:nvPicPr>
          <p:cNvPr id="36" name="Chvron_Big3.png" descr="/Users/debbielofaso/Desktop/AHW3e_PPT_4_Deb/Big Chevrons/Chvron_Big3.png"/>
          <p:cNvPicPr>
            <a:picLocks noChangeAspect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" y="-131233"/>
            <a:ext cx="862030" cy="1115568"/>
          </a:xfrm>
          <a:prstGeom prst="rect">
            <a:avLst/>
          </a:prstGeom>
          <a:effectLst/>
        </p:spPr>
      </p:pic>
      <p:sp>
        <p:nvSpPr>
          <p:cNvPr id="55" name="TextBox 54"/>
          <p:cNvSpPr txBox="1"/>
          <p:nvPr/>
        </p:nvSpPr>
        <p:spPr>
          <a:xfrm>
            <a:off x="670560" y="0"/>
            <a:ext cx="995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100" dirty="0">
                <a:latin typeface="Arial Narrow"/>
                <a:cs typeface="Arial Narrow"/>
              </a:rPr>
              <a:t>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584000" y="78030"/>
            <a:ext cx="804039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dirty="0"/>
              <a:t>Ideal destinations</a:t>
            </a:r>
          </a:p>
        </p:txBody>
      </p:sp>
      <p:pic>
        <p:nvPicPr>
          <p:cNvPr id="19" name="Footer_L4.png" descr="/Users/debbielofaso/Desktop/AHW3e_PPT_4_Deb/Footers/Footer_L4.png"/>
          <p:cNvPicPr>
            <a:picLocks noChangeAspect="1"/>
          </p:cNvPicPr>
          <p:nvPr/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4" y="6227233"/>
            <a:ext cx="1760719" cy="457200"/>
          </a:xfrm>
          <a:prstGeom prst="rect">
            <a:avLst/>
          </a:prstGeom>
        </p:spPr>
      </p:pic>
      <p:sp>
        <p:nvSpPr>
          <p:cNvPr id="10" name="TextBox 9">
            <a:hlinkClick r:id="rId11" action="ppaction://hlinksldjump"/>
          </p:cNvPr>
          <p:cNvSpPr txBox="1"/>
          <p:nvPr/>
        </p:nvSpPr>
        <p:spPr>
          <a:xfrm>
            <a:off x="1691680" y="659824"/>
            <a:ext cx="2274355" cy="251795"/>
          </a:xfrm>
          <a:prstGeom prst="rect">
            <a:avLst/>
          </a:prstGeom>
          <a:solidFill>
            <a:srgbClr val="411D74"/>
          </a:solidFill>
          <a:ln w="19050">
            <a:solidFill>
              <a:schemeClr val="tx1"/>
            </a:solidFill>
          </a:ln>
          <a:effectLst>
            <a:outerShdw blurRad="50800" dist="381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" tIns="18000" rIns="36000" bIns="18000" rtlCol="0" anchor="ctr" anchorCtr="0">
            <a:spAutoFit/>
          </a:bodyPr>
          <a:lstStyle>
            <a:defPPr>
              <a:defRPr lang="en-US"/>
            </a:defPPr>
            <a:lvl1pPr algn="ctr">
              <a:defRPr sz="1400" b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STARTER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92750" y="1045633"/>
            <a:ext cx="954663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93675">
              <a:buClr>
                <a:srgbClr val="E03C02"/>
              </a:buClr>
            </a:pPr>
            <a:r>
              <a:rPr lang="en-US" sz="20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With your partner, answer the questions. Share your answers with the class.</a:t>
            </a:r>
          </a:p>
        </p:txBody>
      </p:sp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1877541640"/>
              </p:ext>
            </p:extLst>
          </p:nvPr>
        </p:nvGraphicFramePr>
        <p:xfrm>
          <a:off x="874285" y="2079344"/>
          <a:ext cx="8888535" cy="3933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89688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E1C5F0CA-860E-45CC-825C-C95F09A85C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graphicEl>
                                              <a:dgm id="{E1C5F0CA-860E-45CC-825C-C95F09A85C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D23E8D9B-7ABD-4A55-8AE2-69519762E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>
                                            <p:graphicEl>
                                              <a:dgm id="{D23E8D9B-7ABD-4A55-8AE2-69519762ED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DFC0CC89-8A73-40D5-AE30-4B9D37A45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>
                                            <p:graphicEl>
                                              <a:dgm id="{DFC0CC89-8A73-40D5-AE30-4B9D37A454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F0664C5B-2A94-451B-A545-75798DA810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>
                                            <p:graphicEl>
                                              <a:dgm id="{F0664C5B-2A94-451B-A545-75798DA810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0EF5A05D-AD43-4336-8D31-868B1254B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>
                                            <p:graphicEl>
                                              <a:dgm id="{0EF5A05D-AD43-4336-8D31-868B1254B0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89D72526-11F0-4F7F-B12D-3FF03671F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>
                                            <p:graphicEl>
                                              <a:dgm id="{89D72526-11F0-4F7F-B12D-3FF03671F7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A8255027-CBB8-46ED-B1BD-C4DBA61DDF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>
                                            <p:graphicEl>
                                              <a:dgm id="{A8255027-CBB8-46ED-B1BD-C4DBA61DDF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6CD7DE88-9028-484C-A910-4CCA048EEA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>
                                            <p:graphicEl>
                                              <a:dgm id="{6CD7DE88-9028-484C-A910-4CCA048EEA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F19C9783-4830-4C2D-8B75-F7275DAB2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>
                                            <p:graphicEl>
                                              <a:dgm id="{F19C9783-4830-4C2D-8B75-F7275DAB2A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Graphic spid="25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0" y="0"/>
            <a:ext cx="12192000" cy="914400"/>
          </a:xfrm>
          <a:prstGeom prst="rect">
            <a:avLst/>
          </a:prstGeom>
          <a:solidFill>
            <a:srgbClr val="4F4C9E"/>
          </a:solidFill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862" y="6498896"/>
            <a:ext cx="1157138" cy="183844"/>
          </a:xfrm>
          <a:prstGeom prst="rect">
            <a:avLst/>
          </a:prstGeom>
          <a:noFill/>
        </p:spPr>
      </p:pic>
      <p:pic>
        <p:nvPicPr>
          <p:cNvPr id="36" name="Chvron_Big3.png" descr="/Users/debbielofaso/Desktop/AHW3e_PPT_4_Deb/Big Chevrons/Chvron_Big3.png"/>
          <p:cNvPicPr>
            <a:picLocks noChangeAspect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" y="-131233"/>
            <a:ext cx="862030" cy="1115568"/>
          </a:xfrm>
          <a:prstGeom prst="rect">
            <a:avLst/>
          </a:prstGeom>
          <a:effectLst/>
        </p:spPr>
      </p:pic>
      <p:sp>
        <p:nvSpPr>
          <p:cNvPr id="55" name="TextBox 54"/>
          <p:cNvSpPr txBox="1"/>
          <p:nvPr/>
        </p:nvSpPr>
        <p:spPr>
          <a:xfrm>
            <a:off x="670560" y="0"/>
            <a:ext cx="995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100" dirty="0">
                <a:latin typeface="Arial Narrow"/>
                <a:cs typeface="Arial Narrow"/>
              </a:rPr>
              <a:t>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584000" y="78030"/>
            <a:ext cx="804039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dirty="0"/>
              <a:t>Present Perfect</a:t>
            </a:r>
          </a:p>
        </p:txBody>
      </p:sp>
      <p:pic>
        <p:nvPicPr>
          <p:cNvPr id="19" name="Footer_L4.png" descr="/Users/debbielofaso/Desktop/AHW3e_PPT_4_Deb/Footers/Footer_L4.png"/>
          <p:cNvPicPr>
            <a:picLocks noChangeAspect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4" y="6227233"/>
            <a:ext cx="1760719" cy="45720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9570720" y="528541"/>
            <a:ext cx="2240280" cy="385859"/>
          </a:xfrm>
          <a:prstGeom prst="roundRect">
            <a:avLst>
              <a:gd name="adj" fmla="val 0"/>
            </a:avLst>
          </a:prstGeom>
          <a:solidFill>
            <a:srgbClr val="DBD5D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79388">
              <a:lnSpc>
                <a:spcPts val="1400"/>
              </a:lnSpc>
            </a:pPr>
            <a:r>
              <a:rPr lang="en-US" sz="1400" b="1" dirty="0">
                <a:solidFill>
                  <a:schemeClr val="tx2">
                    <a:lumMod val="10000"/>
                  </a:schemeClr>
                </a:solidFill>
              </a:rPr>
              <a:t>Present Perfect</a:t>
            </a:r>
            <a:endParaRPr lang="en-US" sz="1400" b="1" i="1" dirty="0">
              <a:solidFill>
                <a:schemeClr val="tx2">
                  <a:lumMod val="10000"/>
                </a:schemeClr>
              </a:solidFill>
            </a:endParaRPr>
          </a:p>
          <a:p>
            <a:pPr defTabSz="179388">
              <a:lnSpc>
                <a:spcPts val="1400"/>
              </a:lnSpc>
            </a:pPr>
            <a:endParaRPr lang="en-US" sz="1400" dirty="0">
              <a:solidFill>
                <a:schemeClr val="bg1"/>
              </a:solidFill>
            </a:endParaRPr>
          </a:p>
          <a:p>
            <a:pPr defTabSz="179388">
              <a:lnSpc>
                <a:spcPts val="1400"/>
              </a:lnSpc>
            </a:pPr>
            <a:endParaRPr lang="en-CA" sz="1400" dirty="0">
              <a:solidFill>
                <a:schemeClr val="bg1"/>
              </a:solidFill>
            </a:endParaRPr>
          </a:p>
          <a:p>
            <a:pPr algn="ctr">
              <a:lnSpc>
                <a:spcPts val="1400"/>
              </a:lnSpc>
            </a:pP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570720" y="909541"/>
            <a:ext cx="2240280" cy="322359"/>
          </a:xfrm>
          <a:prstGeom prst="roundRect">
            <a:avLst>
              <a:gd name="adj" fmla="val 0"/>
            </a:avLst>
          </a:prstGeom>
          <a:solidFill>
            <a:srgbClr val="878586"/>
          </a:solidFill>
          <a:ln w="19050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Examples</a:t>
            </a:r>
            <a:endParaRPr lang="en-CA" sz="1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570720" y="1328641"/>
            <a:ext cx="2240280" cy="385859"/>
          </a:xfrm>
          <a:prstGeom prst="roundRect">
            <a:avLst>
              <a:gd name="adj" fmla="val 0"/>
            </a:avLst>
          </a:prstGeom>
          <a:solidFill>
            <a:srgbClr val="DBD5D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79388"/>
            <a:r>
              <a:rPr lang="en-US" sz="1400" b="1" dirty="0">
                <a:solidFill>
                  <a:schemeClr val="tx2">
                    <a:lumMod val="10000"/>
                  </a:schemeClr>
                </a:solidFill>
              </a:rPr>
              <a:t>Simple and Continuous</a:t>
            </a:r>
            <a:endParaRPr lang="en-US" sz="1400" b="1" i="1" dirty="0">
              <a:solidFill>
                <a:schemeClr val="tx2">
                  <a:lumMod val="10000"/>
                </a:schemeClr>
              </a:solidFill>
            </a:endParaRPr>
          </a:p>
          <a:p>
            <a:pPr defTabSz="179388"/>
            <a:endParaRPr lang="en-US" sz="1400" dirty="0">
              <a:solidFill>
                <a:schemeClr val="bg1"/>
              </a:solidFill>
            </a:endParaRPr>
          </a:p>
          <a:p>
            <a:pPr defTabSz="179388"/>
            <a:endParaRPr lang="en-CA" sz="1400" dirty="0">
              <a:solidFill>
                <a:schemeClr val="bg1"/>
              </a:solidFill>
            </a:endParaRPr>
          </a:p>
          <a:p>
            <a:pPr algn="ctr">
              <a:lnSpc>
                <a:spcPts val="1400"/>
              </a:lnSpc>
            </a:pP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570720" y="1709641"/>
            <a:ext cx="2240280" cy="322359"/>
          </a:xfrm>
          <a:prstGeom prst="roundRect">
            <a:avLst>
              <a:gd name="adj" fmla="val 0"/>
            </a:avLst>
          </a:prstGeom>
          <a:solidFill>
            <a:srgbClr val="878586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2">
                    <a:lumMod val="10000"/>
                  </a:schemeClr>
                </a:solidFill>
              </a:rPr>
              <a:t>Examples   Practice</a:t>
            </a:r>
            <a:endParaRPr lang="en-CA" sz="1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570720" y="2134329"/>
            <a:ext cx="2240280" cy="385859"/>
          </a:xfrm>
          <a:prstGeom prst="roundRect">
            <a:avLst>
              <a:gd name="adj" fmla="val 0"/>
            </a:avLst>
          </a:prstGeom>
          <a:solidFill>
            <a:srgbClr val="DBD5D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79388"/>
            <a:r>
              <a:rPr lang="en-US" sz="1400" b="1" dirty="0">
                <a:solidFill>
                  <a:schemeClr val="tx2">
                    <a:lumMod val="10000"/>
                  </a:schemeClr>
                </a:solidFill>
              </a:rPr>
              <a:t>Being Imprecise</a:t>
            </a:r>
            <a:endParaRPr lang="en-US" sz="1400" b="1" i="1" dirty="0">
              <a:solidFill>
                <a:schemeClr val="tx2">
                  <a:lumMod val="10000"/>
                </a:schemeClr>
              </a:solidFill>
            </a:endParaRPr>
          </a:p>
          <a:p>
            <a:pPr defTabSz="179388"/>
            <a:endParaRPr lang="en-US" sz="1400" dirty="0">
              <a:solidFill>
                <a:schemeClr val="bg1"/>
              </a:solidFill>
            </a:endParaRPr>
          </a:p>
          <a:p>
            <a:pPr defTabSz="179388"/>
            <a:endParaRPr lang="en-CA" sz="1400" dirty="0">
              <a:solidFill>
                <a:schemeClr val="bg1"/>
              </a:solidFill>
            </a:endParaRPr>
          </a:p>
          <a:p>
            <a:pPr algn="ctr">
              <a:lnSpc>
                <a:spcPts val="1400"/>
              </a:lnSpc>
            </a:pP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570720" y="2515329"/>
            <a:ext cx="2240280" cy="322359"/>
          </a:xfrm>
          <a:prstGeom prst="roundRect">
            <a:avLst>
              <a:gd name="adj" fmla="val 0"/>
            </a:avLst>
          </a:prstGeom>
          <a:solidFill>
            <a:srgbClr val="878586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2">
                    <a:lumMod val="10000"/>
                  </a:schemeClr>
                </a:solidFill>
              </a:rPr>
              <a:t>Examples</a:t>
            </a: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9575482" y="2937063"/>
            <a:ext cx="2240280" cy="385859"/>
          </a:xfrm>
          <a:prstGeom prst="roundRect">
            <a:avLst>
              <a:gd name="adj" fmla="val 0"/>
            </a:avLst>
          </a:prstGeom>
          <a:solidFill>
            <a:srgbClr val="DBD5D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79388"/>
            <a:r>
              <a:rPr lang="en-US" sz="1400" b="1" dirty="0">
                <a:solidFill>
                  <a:schemeClr val="tx2">
                    <a:lumMod val="10000"/>
                  </a:schemeClr>
                </a:solidFill>
              </a:rPr>
              <a:t>Fillers</a:t>
            </a:r>
            <a:endParaRPr lang="en-US" sz="1400" b="1" i="1" dirty="0">
              <a:solidFill>
                <a:schemeClr val="tx2">
                  <a:lumMod val="10000"/>
                </a:schemeClr>
              </a:solidFill>
            </a:endParaRPr>
          </a:p>
          <a:p>
            <a:pPr defTabSz="179388"/>
            <a:endParaRPr lang="en-US" sz="1400" dirty="0">
              <a:solidFill>
                <a:schemeClr val="bg1"/>
              </a:solidFill>
            </a:endParaRPr>
          </a:p>
          <a:p>
            <a:pPr defTabSz="179388"/>
            <a:endParaRPr lang="en-CA" sz="1400" dirty="0">
              <a:solidFill>
                <a:schemeClr val="bg1"/>
              </a:solidFill>
            </a:endParaRPr>
          </a:p>
          <a:p>
            <a:pPr algn="ctr">
              <a:lnSpc>
                <a:spcPts val="1400"/>
              </a:lnSpc>
            </a:pP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575482" y="3318063"/>
            <a:ext cx="2240280" cy="322359"/>
          </a:xfrm>
          <a:prstGeom prst="roundRect">
            <a:avLst>
              <a:gd name="adj" fmla="val 0"/>
            </a:avLst>
          </a:prstGeom>
          <a:solidFill>
            <a:srgbClr val="878586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2">
                    <a:lumMod val="10000"/>
                  </a:schemeClr>
                </a:solidFill>
              </a:rPr>
              <a:t>Examples</a:t>
            </a: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570720" y="909541"/>
            <a:ext cx="1187768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Rectangle 30"/>
          <p:cNvSpPr/>
          <p:nvPr/>
        </p:nvSpPr>
        <p:spPr>
          <a:xfrm>
            <a:off x="10758488" y="909541"/>
            <a:ext cx="1052512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Rectangle 31">
            <a:hlinkClick r:id="rId9" action="ppaction://hlinksldjump"/>
          </p:cNvPr>
          <p:cNvSpPr/>
          <p:nvPr/>
        </p:nvSpPr>
        <p:spPr>
          <a:xfrm>
            <a:off x="9880599" y="923324"/>
            <a:ext cx="1410699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Rectangle 33">
            <a:hlinkClick r:id="rId10" action="ppaction://hlinksldjump"/>
          </p:cNvPr>
          <p:cNvSpPr/>
          <p:nvPr/>
        </p:nvSpPr>
        <p:spPr>
          <a:xfrm>
            <a:off x="9880600" y="3318063"/>
            <a:ext cx="1410698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Rectangle 34">
            <a:hlinkClick r:id="rId11" action="ppaction://hlinksldjump"/>
          </p:cNvPr>
          <p:cNvSpPr/>
          <p:nvPr/>
        </p:nvSpPr>
        <p:spPr>
          <a:xfrm>
            <a:off x="9791700" y="1689177"/>
            <a:ext cx="966788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Rectangle 36">
            <a:hlinkClick r:id="rId12" action="ppaction://hlinksldjump"/>
          </p:cNvPr>
          <p:cNvSpPr/>
          <p:nvPr/>
        </p:nvSpPr>
        <p:spPr>
          <a:xfrm>
            <a:off x="9880600" y="2520188"/>
            <a:ext cx="1492892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Rectangle 40">
            <a:hlinkClick r:id="rId13" action="ppaction://hlinksldjump"/>
          </p:cNvPr>
          <p:cNvSpPr/>
          <p:nvPr/>
        </p:nvSpPr>
        <p:spPr>
          <a:xfrm>
            <a:off x="10758488" y="1714500"/>
            <a:ext cx="811212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" name="TextBox 43">
            <a:hlinkClick r:id="rId14" action="ppaction://hlinksldjump"/>
          </p:cNvPr>
          <p:cNvSpPr txBox="1"/>
          <p:nvPr/>
        </p:nvSpPr>
        <p:spPr>
          <a:xfrm>
            <a:off x="6240390" y="659824"/>
            <a:ext cx="2274355" cy="251795"/>
          </a:xfrm>
          <a:prstGeom prst="rect">
            <a:avLst/>
          </a:prstGeom>
          <a:solidFill>
            <a:srgbClr val="411D7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" tIns="18000" rIns="36000" bIns="18000" rtlCol="0">
            <a:spAutoFit/>
          </a:bodyPr>
          <a:lstStyle/>
          <a:p>
            <a:pPr algn="ctr"/>
            <a:r>
              <a:rPr lang="en-US" sz="14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EVERYDAY ENGLISH</a:t>
            </a:r>
          </a:p>
        </p:txBody>
      </p:sp>
      <p:sp>
        <p:nvSpPr>
          <p:cNvPr id="46" name="TextBox 45">
            <a:hlinkClick r:id="rId15" action="ppaction://hlinksldjump"/>
          </p:cNvPr>
          <p:cNvSpPr txBox="1"/>
          <p:nvPr/>
        </p:nvSpPr>
        <p:spPr>
          <a:xfrm>
            <a:off x="1691680" y="659824"/>
            <a:ext cx="2274355" cy="251795"/>
          </a:xfrm>
          <a:prstGeom prst="rect">
            <a:avLst/>
          </a:prstGeom>
          <a:solidFill>
            <a:srgbClr val="411D7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" tIns="18000" rIns="36000" bIns="18000" rtlCol="0">
            <a:spAutoFit/>
          </a:bodyPr>
          <a:lstStyle>
            <a:defPPr>
              <a:defRPr lang="en-US"/>
            </a:defPPr>
            <a:lvl1pPr algn="ctr">
              <a:defRPr sz="1400" b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STARTER</a:t>
            </a:r>
          </a:p>
        </p:txBody>
      </p:sp>
      <p:sp>
        <p:nvSpPr>
          <p:cNvPr id="45" name="TextBox 44">
            <a:hlinkClick r:id="rId9" action="ppaction://hlinksldjump"/>
          </p:cNvPr>
          <p:cNvSpPr txBox="1"/>
          <p:nvPr/>
        </p:nvSpPr>
        <p:spPr>
          <a:xfrm>
            <a:off x="3966035" y="659824"/>
            <a:ext cx="2274355" cy="251795"/>
          </a:xfrm>
          <a:prstGeom prst="rect">
            <a:avLst/>
          </a:prstGeom>
          <a:solidFill>
            <a:srgbClr val="411D74"/>
          </a:solidFill>
          <a:ln w="19050">
            <a:solidFill>
              <a:schemeClr val="tx1"/>
            </a:solidFill>
          </a:ln>
          <a:effectLst>
            <a:outerShdw blurRad="50800" dist="381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" tIns="18000" rIns="36000" bIns="18000" rtlCol="0" anchor="ctr" anchorCtr="0">
            <a:spAutoFit/>
          </a:bodyPr>
          <a:lstStyle>
            <a:defPPr>
              <a:defRPr lang="en-US"/>
            </a:defPPr>
            <a:lvl1pPr algn="ctr">
              <a:defRPr sz="1400" b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GRAMMAR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055440" y="973417"/>
            <a:ext cx="7272808" cy="3416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16B4EF"/>
              </a:buClr>
              <a:buFont typeface="+mj-lt"/>
              <a:buAutoNum type="arabicPeriod"/>
              <a:tabLst>
                <a:tab pos="719138" algn="l"/>
              </a:tabLst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’ve lived </a:t>
            </a: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in Thailand.</a:t>
            </a:r>
          </a:p>
          <a:p>
            <a:pPr marL="457200" indent="-457200">
              <a:lnSpc>
                <a:spcPct val="150000"/>
              </a:lnSpc>
              <a:buClr>
                <a:srgbClr val="16B4EF"/>
              </a:buClr>
              <a:buFont typeface="+mj-lt"/>
              <a:buAutoNum type="arabicPeriod"/>
              <a:tabLst>
                <a:tab pos="719138" algn="l"/>
              </a:tabLst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She</a:t>
            </a: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’s been looking </a:t>
            </a: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for two hours.</a:t>
            </a:r>
          </a:p>
          <a:p>
            <a:pPr marL="457200" indent="-457200">
              <a:lnSpc>
                <a:spcPct val="150000"/>
              </a:lnSpc>
              <a:buClr>
                <a:srgbClr val="16B4EF"/>
              </a:buClr>
              <a:buFont typeface="+mj-lt"/>
              <a:buAutoNum type="arabicPeriod"/>
              <a:tabLst>
                <a:tab pos="719138" algn="l"/>
              </a:tabLst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He</a:t>
            </a: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’s been gone </a:t>
            </a: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for days.</a:t>
            </a:r>
          </a:p>
          <a:p>
            <a:pPr marL="457200" indent="-457200">
              <a:lnSpc>
                <a:spcPct val="150000"/>
              </a:lnSpc>
              <a:buClr>
                <a:srgbClr val="16B4EF"/>
              </a:buClr>
              <a:buFont typeface="+mj-lt"/>
              <a:buAutoNum type="arabicPeriod"/>
              <a:tabLst>
                <a:tab pos="719138" algn="l"/>
              </a:tabLst>
            </a:pP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Have</a:t>
            </a:r>
            <a:r>
              <a:rPr lang="en-US" sz="2400" dirty="0"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you </a:t>
            </a: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eaten</a:t>
            </a: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?</a:t>
            </a:r>
          </a:p>
          <a:p>
            <a:pPr marL="457200" indent="-457200">
              <a:lnSpc>
                <a:spcPct val="150000"/>
              </a:lnSpc>
              <a:buClr>
                <a:srgbClr val="16B4EF"/>
              </a:buClr>
              <a:buFont typeface="+mj-lt"/>
              <a:buAutoNum type="arabicPeriod"/>
              <a:tabLst>
                <a:tab pos="719138" algn="l"/>
              </a:tabLst>
            </a:pP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Has</a:t>
            </a:r>
            <a:r>
              <a:rPr lang="en-US" sz="2400" dirty="0"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she </a:t>
            </a: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enjoyed</a:t>
            </a:r>
            <a:r>
              <a:rPr lang="en-US" sz="2400" dirty="0"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her time with us?</a:t>
            </a:r>
          </a:p>
          <a:p>
            <a:pPr marL="457200" indent="-457200">
              <a:lnSpc>
                <a:spcPct val="150000"/>
              </a:lnSpc>
              <a:buClr>
                <a:srgbClr val="16B4EF"/>
              </a:buClr>
              <a:buFont typeface="+mj-lt"/>
              <a:buAutoNum type="arabicPeriod"/>
              <a:tabLst>
                <a:tab pos="719138" algn="l"/>
              </a:tabLst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It</a:t>
            </a: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’s been raining</a:t>
            </a: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030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0" y="0"/>
            <a:ext cx="12192000" cy="914400"/>
          </a:xfrm>
          <a:prstGeom prst="rect">
            <a:avLst/>
          </a:prstGeom>
          <a:solidFill>
            <a:srgbClr val="4F4C9E"/>
          </a:solidFill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862" y="6498896"/>
            <a:ext cx="1157138" cy="183844"/>
          </a:xfrm>
          <a:prstGeom prst="rect">
            <a:avLst/>
          </a:prstGeom>
          <a:noFill/>
        </p:spPr>
      </p:pic>
      <p:pic>
        <p:nvPicPr>
          <p:cNvPr id="36" name="Chvron_Big3.png" descr="/Users/debbielofaso/Desktop/AHW3e_PPT_4_Deb/Big Chevrons/Chvron_Big3.png"/>
          <p:cNvPicPr>
            <a:picLocks noChangeAspect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" y="-131233"/>
            <a:ext cx="862030" cy="1115568"/>
          </a:xfrm>
          <a:prstGeom prst="rect">
            <a:avLst/>
          </a:prstGeom>
          <a:effectLst/>
        </p:spPr>
      </p:pic>
      <p:sp>
        <p:nvSpPr>
          <p:cNvPr id="55" name="TextBox 54"/>
          <p:cNvSpPr txBox="1"/>
          <p:nvPr/>
        </p:nvSpPr>
        <p:spPr>
          <a:xfrm>
            <a:off x="670560" y="0"/>
            <a:ext cx="995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100" dirty="0">
                <a:latin typeface="Arial Narrow"/>
                <a:cs typeface="Arial Narrow"/>
              </a:rPr>
              <a:t>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584000" y="78030"/>
            <a:ext cx="804039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dirty="0"/>
              <a:t>Simple and Continuous</a:t>
            </a:r>
          </a:p>
        </p:txBody>
      </p:sp>
      <p:pic>
        <p:nvPicPr>
          <p:cNvPr id="19" name="Footer_L4.png" descr="/Users/debbielofaso/Desktop/AHW3e_PPT_4_Deb/Footers/Footer_L4.png"/>
          <p:cNvPicPr>
            <a:picLocks noChangeAspect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4" y="6227233"/>
            <a:ext cx="1760719" cy="457200"/>
          </a:xfrm>
          <a:prstGeom prst="rect">
            <a:avLst/>
          </a:prstGeom>
        </p:spPr>
      </p:pic>
      <p:sp>
        <p:nvSpPr>
          <p:cNvPr id="46" name="TextBox 45">
            <a:hlinkClick r:id="rId9" action="ppaction://hlinksldjump"/>
          </p:cNvPr>
          <p:cNvSpPr txBox="1"/>
          <p:nvPr/>
        </p:nvSpPr>
        <p:spPr>
          <a:xfrm>
            <a:off x="6240390" y="659824"/>
            <a:ext cx="2274355" cy="251795"/>
          </a:xfrm>
          <a:prstGeom prst="rect">
            <a:avLst/>
          </a:prstGeom>
          <a:solidFill>
            <a:srgbClr val="411D7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" tIns="18000" rIns="36000" bIns="18000" rtlCol="0">
            <a:spAutoFit/>
          </a:bodyPr>
          <a:lstStyle/>
          <a:p>
            <a:pPr algn="ctr"/>
            <a:r>
              <a:rPr lang="en-US" sz="14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EVERYDAY ENGLISH</a:t>
            </a:r>
          </a:p>
        </p:txBody>
      </p:sp>
      <p:sp>
        <p:nvSpPr>
          <p:cNvPr id="47" name="TextBox 46">
            <a:hlinkClick r:id="rId10" action="ppaction://hlinksldjump"/>
          </p:cNvPr>
          <p:cNvSpPr txBox="1"/>
          <p:nvPr/>
        </p:nvSpPr>
        <p:spPr>
          <a:xfrm>
            <a:off x="1691680" y="659824"/>
            <a:ext cx="2274355" cy="251795"/>
          </a:xfrm>
          <a:prstGeom prst="rect">
            <a:avLst/>
          </a:prstGeom>
          <a:solidFill>
            <a:srgbClr val="411D7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" tIns="18000" rIns="36000" bIns="18000" rtlCol="0">
            <a:spAutoFit/>
          </a:bodyPr>
          <a:lstStyle>
            <a:defPPr>
              <a:defRPr lang="en-US"/>
            </a:defPPr>
            <a:lvl1pPr algn="ctr">
              <a:defRPr sz="1400" b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STARTER</a:t>
            </a:r>
          </a:p>
        </p:txBody>
      </p:sp>
      <p:sp>
        <p:nvSpPr>
          <p:cNvPr id="48" name="TextBox 47">
            <a:hlinkClick r:id="rId11" action="ppaction://hlinksldjump"/>
          </p:cNvPr>
          <p:cNvSpPr txBox="1"/>
          <p:nvPr/>
        </p:nvSpPr>
        <p:spPr>
          <a:xfrm>
            <a:off x="3966035" y="659824"/>
            <a:ext cx="2274355" cy="251795"/>
          </a:xfrm>
          <a:prstGeom prst="rect">
            <a:avLst/>
          </a:prstGeom>
          <a:solidFill>
            <a:srgbClr val="411D74"/>
          </a:solidFill>
          <a:ln w="19050">
            <a:solidFill>
              <a:schemeClr val="tx1"/>
            </a:solidFill>
          </a:ln>
          <a:effectLst>
            <a:outerShdw blurRad="50800" dist="381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" tIns="18000" rIns="36000" bIns="18000" rtlCol="0" anchor="ctr" anchorCtr="0">
            <a:spAutoFit/>
          </a:bodyPr>
          <a:lstStyle>
            <a:defPPr>
              <a:defRPr lang="en-US"/>
            </a:defPPr>
            <a:lvl1pPr algn="ctr">
              <a:defRPr sz="1400" b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GRAMMAR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55440" y="973417"/>
            <a:ext cx="7272808" cy="45243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16B4EF"/>
              </a:buClr>
              <a:buFont typeface="+mj-lt"/>
              <a:buAutoNum type="arabicPeriod"/>
              <a:tabLst>
                <a:tab pos="719138" algn="l"/>
              </a:tabLst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She</a:t>
            </a: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’s been traveling </a:t>
            </a: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 lot.</a:t>
            </a:r>
          </a:p>
          <a:p>
            <a:pPr marL="457200" indent="-457200">
              <a:lnSpc>
                <a:spcPct val="150000"/>
              </a:lnSpc>
              <a:buClr>
                <a:srgbClr val="16B4EF"/>
              </a:buClr>
              <a:buFont typeface="+mj-lt"/>
              <a:buAutoNum type="arabicPeriod"/>
              <a:tabLst>
                <a:tab pos="719138" algn="l"/>
              </a:tabLst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She</a:t>
            </a: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’s lived </a:t>
            </a: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in Japan for years.</a:t>
            </a:r>
          </a:p>
          <a:p>
            <a:pPr marL="457200" indent="-457200">
              <a:lnSpc>
                <a:spcPct val="150000"/>
              </a:lnSpc>
              <a:buClr>
                <a:srgbClr val="16B4EF"/>
              </a:buClr>
              <a:buFont typeface="+mj-lt"/>
              <a:buAutoNum type="arabicPeriod"/>
              <a:tabLst>
                <a:tab pos="719138" algn="l"/>
              </a:tabLst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He</a:t>
            </a: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’s been sitting </a:t>
            </a: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there all day.</a:t>
            </a:r>
          </a:p>
          <a:p>
            <a:pPr marL="457200" indent="-457200">
              <a:lnSpc>
                <a:spcPct val="150000"/>
              </a:lnSpc>
              <a:buClr>
                <a:srgbClr val="16B4EF"/>
              </a:buClr>
              <a:buFont typeface="+mj-lt"/>
              <a:buAutoNum type="arabicPeriod"/>
              <a:tabLst>
                <a:tab pos="719138" algn="l"/>
              </a:tabLst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’ve played </a:t>
            </a: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since I was young.</a:t>
            </a:r>
          </a:p>
          <a:p>
            <a:pPr marL="457200" indent="-457200">
              <a:lnSpc>
                <a:spcPct val="150000"/>
              </a:lnSpc>
              <a:buClr>
                <a:srgbClr val="16B4EF"/>
              </a:buClr>
              <a:buFont typeface="+mj-lt"/>
              <a:buAutoNum type="arabicPeriod"/>
              <a:tabLst>
                <a:tab pos="719138" algn="l"/>
              </a:tabLst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We</a:t>
            </a: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’ve been talking </a:t>
            </a: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about it.</a:t>
            </a:r>
          </a:p>
          <a:p>
            <a:pPr marL="457200" indent="-457200">
              <a:lnSpc>
                <a:spcPct val="150000"/>
              </a:lnSpc>
              <a:buClr>
                <a:srgbClr val="16B4EF"/>
              </a:buClr>
              <a:buFont typeface="+mj-lt"/>
              <a:buAutoNum type="arabicPeriod"/>
              <a:tabLst>
                <a:tab pos="719138" algn="l"/>
              </a:tabLst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He</a:t>
            </a: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’s written </a:t>
            </a: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 book about travel.</a:t>
            </a:r>
          </a:p>
          <a:p>
            <a:pPr marL="457200" indent="-457200">
              <a:lnSpc>
                <a:spcPct val="150000"/>
              </a:lnSpc>
              <a:buClr>
                <a:srgbClr val="16B4EF"/>
              </a:buClr>
              <a:buFont typeface="+mj-lt"/>
              <a:buAutoNum type="arabicPeriod"/>
              <a:tabLst>
                <a:tab pos="719138" algn="l"/>
              </a:tabLst>
            </a:pP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Have</a:t>
            </a: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you </a:t>
            </a: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been thinking </a:t>
            </a: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about what I told you?</a:t>
            </a:r>
          </a:p>
          <a:p>
            <a:pPr marL="457200" indent="-457200">
              <a:lnSpc>
                <a:spcPct val="150000"/>
              </a:lnSpc>
              <a:buClr>
                <a:srgbClr val="16B4EF"/>
              </a:buClr>
              <a:buFont typeface="+mj-lt"/>
              <a:buAutoNum type="arabicPeriod"/>
              <a:tabLst>
                <a:tab pos="719138" algn="l"/>
              </a:tabLst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’ve been buying </a:t>
            </a: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travel stuff.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9570720" y="528541"/>
            <a:ext cx="2240280" cy="385859"/>
          </a:xfrm>
          <a:prstGeom prst="roundRect">
            <a:avLst>
              <a:gd name="adj" fmla="val 0"/>
            </a:avLst>
          </a:prstGeom>
          <a:solidFill>
            <a:srgbClr val="DBD5D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79388">
              <a:lnSpc>
                <a:spcPts val="1400"/>
              </a:lnSpc>
            </a:pPr>
            <a:r>
              <a:rPr lang="en-US" sz="1400" b="1" dirty="0">
                <a:solidFill>
                  <a:schemeClr val="tx2">
                    <a:lumMod val="10000"/>
                  </a:schemeClr>
                </a:solidFill>
              </a:rPr>
              <a:t>Present Perfect</a:t>
            </a:r>
            <a:endParaRPr lang="en-US" sz="1400" b="1" i="1" dirty="0">
              <a:solidFill>
                <a:schemeClr val="tx2">
                  <a:lumMod val="10000"/>
                </a:schemeClr>
              </a:solidFill>
            </a:endParaRPr>
          </a:p>
          <a:p>
            <a:pPr defTabSz="179388">
              <a:lnSpc>
                <a:spcPts val="1400"/>
              </a:lnSpc>
            </a:pPr>
            <a:endParaRPr lang="en-US" sz="1400" dirty="0">
              <a:solidFill>
                <a:schemeClr val="bg1"/>
              </a:solidFill>
            </a:endParaRPr>
          </a:p>
          <a:p>
            <a:pPr defTabSz="179388">
              <a:lnSpc>
                <a:spcPts val="1400"/>
              </a:lnSpc>
            </a:pPr>
            <a:endParaRPr lang="en-CA" sz="1400" dirty="0">
              <a:solidFill>
                <a:schemeClr val="bg1"/>
              </a:solidFill>
            </a:endParaRPr>
          </a:p>
          <a:p>
            <a:pPr algn="ctr">
              <a:lnSpc>
                <a:spcPts val="1400"/>
              </a:lnSpc>
            </a:pP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9570720" y="909541"/>
            <a:ext cx="2240280" cy="322359"/>
          </a:xfrm>
          <a:prstGeom prst="roundRect">
            <a:avLst>
              <a:gd name="adj" fmla="val 0"/>
            </a:avLst>
          </a:prstGeom>
          <a:solidFill>
            <a:srgbClr val="878586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2">
                    <a:lumMod val="10000"/>
                  </a:schemeClr>
                </a:solidFill>
              </a:rPr>
              <a:t>Examples</a:t>
            </a:r>
            <a:endParaRPr lang="en-CA" sz="1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9570720" y="1328641"/>
            <a:ext cx="2240280" cy="385859"/>
          </a:xfrm>
          <a:prstGeom prst="roundRect">
            <a:avLst>
              <a:gd name="adj" fmla="val 0"/>
            </a:avLst>
          </a:prstGeom>
          <a:solidFill>
            <a:srgbClr val="DBD5D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79388"/>
            <a:r>
              <a:rPr lang="en-US" sz="1400" b="1" dirty="0">
                <a:solidFill>
                  <a:schemeClr val="tx2">
                    <a:lumMod val="10000"/>
                  </a:schemeClr>
                </a:solidFill>
              </a:rPr>
              <a:t>Simple and Continuous</a:t>
            </a:r>
            <a:endParaRPr lang="en-US" sz="1400" b="1" i="1" dirty="0">
              <a:solidFill>
                <a:schemeClr val="tx2">
                  <a:lumMod val="10000"/>
                </a:schemeClr>
              </a:solidFill>
            </a:endParaRPr>
          </a:p>
          <a:p>
            <a:pPr defTabSz="179388"/>
            <a:endParaRPr lang="en-US" sz="1400" dirty="0">
              <a:solidFill>
                <a:schemeClr val="bg1"/>
              </a:solidFill>
            </a:endParaRPr>
          </a:p>
          <a:p>
            <a:pPr defTabSz="179388"/>
            <a:endParaRPr lang="en-CA" sz="1400" dirty="0">
              <a:solidFill>
                <a:schemeClr val="bg1"/>
              </a:solidFill>
            </a:endParaRPr>
          </a:p>
          <a:p>
            <a:pPr algn="ctr">
              <a:lnSpc>
                <a:spcPts val="1400"/>
              </a:lnSpc>
            </a:pP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570720" y="1709641"/>
            <a:ext cx="2240280" cy="322359"/>
          </a:xfrm>
          <a:prstGeom prst="roundRect">
            <a:avLst>
              <a:gd name="adj" fmla="val 0"/>
            </a:avLst>
          </a:prstGeom>
          <a:solidFill>
            <a:srgbClr val="878586"/>
          </a:solidFill>
          <a:ln w="19050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Examples   </a:t>
            </a:r>
            <a:r>
              <a:rPr lang="en-US" sz="1400" dirty="0">
                <a:solidFill>
                  <a:schemeClr val="tx2">
                    <a:lumMod val="10000"/>
                  </a:schemeClr>
                </a:solidFill>
              </a:rPr>
              <a:t>Practice</a:t>
            </a:r>
            <a:endParaRPr lang="en-CA" sz="1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570720" y="2134329"/>
            <a:ext cx="2240280" cy="385859"/>
          </a:xfrm>
          <a:prstGeom prst="roundRect">
            <a:avLst>
              <a:gd name="adj" fmla="val 0"/>
            </a:avLst>
          </a:prstGeom>
          <a:solidFill>
            <a:srgbClr val="DBD5D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79388"/>
            <a:r>
              <a:rPr lang="en-US" sz="1400" b="1" dirty="0">
                <a:solidFill>
                  <a:schemeClr val="tx2">
                    <a:lumMod val="10000"/>
                  </a:schemeClr>
                </a:solidFill>
              </a:rPr>
              <a:t>Being Imprecise</a:t>
            </a:r>
            <a:endParaRPr lang="en-US" sz="1400" b="1" i="1" dirty="0">
              <a:solidFill>
                <a:schemeClr val="tx2">
                  <a:lumMod val="10000"/>
                </a:schemeClr>
              </a:solidFill>
            </a:endParaRPr>
          </a:p>
          <a:p>
            <a:pPr defTabSz="179388"/>
            <a:endParaRPr lang="en-US" sz="1400" dirty="0">
              <a:solidFill>
                <a:schemeClr val="bg1"/>
              </a:solidFill>
            </a:endParaRPr>
          </a:p>
          <a:p>
            <a:pPr defTabSz="179388"/>
            <a:endParaRPr lang="en-CA" sz="1400" dirty="0">
              <a:solidFill>
                <a:schemeClr val="bg1"/>
              </a:solidFill>
            </a:endParaRPr>
          </a:p>
          <a:p>
            <a:pPr algn="ctr">
              <a:lnSpc>
                <a:spcPts val="1400"/>
              </a:lnSpc>
            </a:pP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570720" y="2515329"/>
            <a:ext cx="2240280" cy="322359"/>
          </a:xfrm>
          <a:prstGeom prst="roundRect">
            <a:avLst>
              <a:gd name="adj" fmla="val 0"/>
            </a:avLst>
          </a:prstGeom>
          <a:solidFill>
            <a:srgbClr val="878586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2">
                    <a:lumMod val="10000"/>
                  </a:schemeClr>
                </a:solidFill>
              </a:rPr>
              <a:t>Examples</a:t>
            </a: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9575482" y="2937063"/>
            <a:ext cx="2240280" cy="385859"/>
          </a:xfrm>
          <a:prstGeom prst="roundRect">
            <a:avLst>
              <a:gd name="adj" fmla="val 0"/>
            </a:avLst>
          </a:prstGeom>
          <a:solidFill>
            <a:srgbClr val="DBD5D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79388"/>
            <a:r>
              <a:rPr lang="en-US" sz="1400" b="1" dirty="0">
                <a:solidFill>
                  <a:schemeClr val="tx2">
                    <a:lumMod val="10000"/>
                  </a:schemeClr>
                </a:solidFill>
              </a:rPr>
              <a:t>Fillers</a:t>
            </a:r>
            <a:endParaRPr lang="en-US" sz="1400" b="1" i="1" dirty="0">
              <a:solidFill>
                <a:schemeClr val="tx2">
                  <a:lumMod val="10000"/>
                </a:schemeClr>
              </a:solidFill>
            </a:endParaRPr>
          </a:p>
          <a:p>
            <a:pPr defTabSz="179388"/>
            <a:endParaRPr lang="en-US" sz="1400" dirty="0">
              <a:solidFill>
                <a:schemeClr val="bg1"/>
              </a:solidFill>
            </a:endParaRPr>
          </a:p>
          <a:p>
            <a:pPr defTabSz="179388"/>
            <a:endParaRPr lang="en-CA" sz="1400" dirty="0">
              <a:solidFill>
                <a:schemeClr val="bg1"/>
              </a:solidFill>
            </a:endParaRPr>
          </a:p>
          <a:p>
            <a:pPr algn="ctr">
              <a:lnSpc>
                <a:spcPts val="1400"/>
              </a:lnSpc>
            </a:pP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9575482" y="3318063"/>
            <a:ext cx="2240280" cy="322359"/>
          </a:xfrm>
          <a:prstGeom prst="roundRect">
            <a:avLst>
              <a:gd name="adj" fmla="val 0"/>
            </a:avLst>
          </a:prstGeom>
          <a:solidFill>
            <a:srgbClr val="878586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2">
                    <a:lumMod val="10000"/>
                  </a:schemeClr>
                </a:solidFill>
              </a:rPr>
              <a:t>Examples</a:t>
            </a: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9570720" y="909541"/>
            <a:ext cx="1187768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0" name="Rectangle 59"/>
          <p:cNvSpPr/>
          <p:nvPr/>
        </p:nvSpPr>
        <p:spPr>
          <a:xfrm>
            <a:off x="10758488" y="909541"/>
            <a:ext cx="1052512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4" name="Rectangle 63">
            <a:hlinkClick r:id="rId11" action="ppaction://hlinksldjump"/>
          </p:cNvPr>
          <p:cNvSpPr/>
          <p:nvPr/>
        </p:nvSpPr>
        <p:spPr>
          <a:xfrm>
            <a:off x="10243334" y="923324"/>
            <a:ext cx="1047964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5" name="Rectangle 64">
            <a:hlinkClick r:id="rId12" action="ppaction://hlinksldjump"/>
          </p:cNvPr>
          <p:cNvSpPr/>
          <p:nvPr/>
        </p:nvSpPr>
        <p:spPr>
          <a:xfrm>
            <a:off x="9880600" y="3318063"/>
            <a:ext cx="1410698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6" name="Rectangle 65">
            <a:hlinkClick r:id="rId13" action="ppaction://hlinksldjump"/>
          </p:cNvPr>
          <p:cNvSpPr/>
          <p:nvPr/>
        </p:nvSpPr>
        <p:spPr>
          <a:xfrm>
            <a:off x="9880600" y="1689177"/>
            <a:ext cx="877887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7" name="Rectangle 66">
            <a:hlinkClick r:id="rId14" action="ppaction://hlinksldjump"/>
          </p:cNvPr>
          <p:cNvSpPr/>
          <p:nvPr/>
        </p:nvSpPr>
        <p:spPr>
          <a:xfrm>
            <a:off x="9880600" y="2520188"/>
            <a:ext cx="1492892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8" name="Rectangle 67">
            <a:hlinkClick r:id="rId15" action="ppaction://hlinksldjump"/>
          </p:cNvPr>
          <p:cNvSpPr/>
          <p:nvPr/>
        </p:nvSpPr>
        <p:spPr>
          <a:xfrm>
            <a:off x="10758488" y="1714500"/>
            <a:ext cx="811212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720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0" y="0"/>
            <a:ext cx="12192000" cy="914400"/>
          </a:xfrm>
          <a:prstGeom prst="rect">
            <a:avLst/>
          </a:prstGeom>
          <a:solidFill>
            <a:srgbClr val="4F4C9E"/>
          </a:solidFill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862" y="6498896"/>
            <a:ext cx="1157138" cy="183844"/>
          </a:xfrm>
          <a:prstGeom prst="rect">
            <a:avLst/>
          </a:prstGeom>
          <a:noFill/>
        </p:spPr>
      </p:pic>
      <p:pic>
        <p:nvPicPr>
          <p:cNvPr id="36" name="Chvron_Big3.png" descr="/Users/debbielofaso/Desktop/AHW3e_PPT_4_Deb/Big Chevrons/Chvron_Big3.png"/>
          <p:cNvPicPr>
            <a:picLocks noChangeAspect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" y="-131233"/>
            <a:ext cx="862030" cy="1115568"/>
          </a:xfrm>
          <a:prstGeom prst="rect">
            <a:avLst/>
          </a:prstGeom>
          <a:effectLst/>
        </p:spPr>
      </p:pic>
      <p:sp>
        <p:nvSpPr>
          <p:cNvPr id="55" name="TextBox 54"/>
          <p:cNvSpPr txBox="1"/>
          <p:nvPr/>
        </p:nvSpPr>
        <p:spPr>
          <a:xfrm>
            <a:off x="670560" y="0"/>
            <a:ext cx="995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100" dirty="0">
                <a:latin typeface="Arial Narrow"/>
                <a:cs typeface="Arial Narrow"/>
              </a:rPr>
              <a:t>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584000" y="78030"/>
            <a:ext cx="804039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dirty="0"/>
              <a:t>Simple and Continuous</a:t>
            </a:r>
          </a:p>
        </p:txBody>
      </p:sp>
      <p:pic>
        <p:nvPicPr>
          <p:cNvPr id="19" name="Footer_L4.png" descr="/Users/debbielofaso/Desktop/AHW3e_PPT_4_Deb/Footers/Footer_L4.png"/>
          <p:cNvPicPr>
            <a:picLocks noChangeAspect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4" y="6227233"/>
            <a:ext cx="1760719" cy="457200"/>
          </a:xfrm>
          <a:prstGeom prst="rect">
            <a:avLst/>
          </a:prstGeom>
        </p:spPr>
      </p:pic>
      <p:sp>
        <p:nvSpPr>
          <p:cNvPr id="45" name="TextBox 44">
            <a:hlinkClick r:id="rId9" action="ppaction://hlinksldjump"/>
          </p:cNvPr>
          <p:cNvSpPr txBox="1"/>
          <p:nvPr/>
        </p:nvSpPr>
        <p:spPr>
          <a:xfrm>
            <a:off x="6240390" y="659824"/>
            <a:ext cx="2274355" cy="251795"/>
          </a:xfrm>
          <a:prstGeom prst="rect">
            <a:avLst/>
          </a:prstGeom>
          <a:solidFill>
            <a:srgbClr val="411D7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" tIns="18000" rIns="36000" bIns="18000" rtlCol="0">
            <a:spAutoFit/>
          </a:bodyPr>
          <a:lstStyle/>
          <a:p>
            <a:pPr algn="ctr"/>
            <a:r>
              <a:rPr lang="en-US" sz="14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EVERYDAY ENGLISH</a:t>
            </a:r>
          </a:p>
        </p:txBody>
      </p:sp>
      <p:sp>
        <p:nvSpPr>
          <p:cNvPr id="46" name="TextBox 45">
            <a:hlinkClick r:id="rId10" action="ppaction://hlinksldjump"/>
          </p:cNvPr>
          <p:cNvSpPr txBox="1"/>
          <p:nvPr/>
        </p:nvSpPr>
        <p:spPr>
          <a:xfrm>
            <a:off x="1691680" y="659824"/>
            <a:ext cx="2274355" cy="251795"/>
          </a:xfrm>
          <a:prstGeom prst="rect">
            <a:avLst/>
          </a:prstGeom>
          <a:solidFill>
            <a:srgbClr val="411D7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" tIns="18000" rIns="36000" bIns="18000" rtlCol="0">
            <a:spAutoFit/>
          </a:bodyPr>
          <a:lstStyle>
            <a:defPPr>
              <a:defRPr lang="en-US"/>
            </a:defPPr>
            <a:lvl1pPr algn="ctr">
              <a:defRPr sz="1400" b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STARTER</a:t>
            </a:r>
          </a:p>
        </p:txBody>
      </p:sp>
      <p:sp>
        <p:nvSpPr>
          <p:cNvPr id="47" name="TextBox 46">
            <a:hlinkClick r:id="rId11" action="ppaction://hlinksldjump"/>
          </p:cNvPr>
          <p:cNvSpPr txBox="1"/>
          <p:nvPr/>
        </p:nvSpPr>
        <p:spPr>
          <a:xfrm>
            <a:off x="3966035" y="659824"/>
            <a:ext cx="2274355" cy="251795"/>
          </a:xfrm>
          <a:prstGeom prst="rect">
            <a:avLst/>
          </a:prstGeom>
          <a:solidFill>
            <a:srgbClr val="411D74"/>
          </a:solidFill>
          <a:ln w="19050">
            <a:solidFill>
              <a:schemeClr val="tx1"/>
            </a:solidFill>
          </a:ln>
          <a:effectLst>
            <a:outerShdw blurRad="50800" dist="381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" tIns="18000" rIns="36000" bIns="18000" rtlCol="0" anchor="ctr" anchorCtr="0">
            <a:spAutoFit/>
          </a:bodyPr>
          <a:lstStyle>
            <a:defPPr>
              <a:defRPr lang="en-US"/>
            </a:defPPr>
            <a:lvl1pPr algn="ctr">
              <a:defRPr sz="1400" b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GRAMMAR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99106" y="1446604"/>
            <a:ext cx="3967682" cy="230832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93675">
              <a:lnSpc>
                <a:spcPct val="150000"/>
              </a:lnSpc>
              <a:buClr>
                <a:srgbClr val="E03C02"/>
              </a:buClr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they / study</a:t>
            </a:r>
          </a:p>
          <a:p>
            <a:pPr marL="193675">
              <a:lnSpc>
                <a:spcPct val="150000"/>
              </a:lnSpc>
              <a:buClr>
                <a:srgbClr val="E03C02"/>
              </a:buClr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we / dive</a:t>
            </a:r>
          </a:p>
          <a:p>
            <a:pPr marL="193675">
              <a:lnSpc>
                <a:spcPct val="150000"/>
              </a:lnSpc>
              <a:buClr>
                <a:srgbClr val="E03C02"/>
              </a:buClr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she / say</a:t>
            </a:r>
          </a:p>
          <a:p>
            <a:pPr marL="193675">
              <a:lnSpc>
                <a:spcPct val="150000"/>
              </a:lnSpc>
              <a:buClr>
                <a:srgbClr val="E03C02"/>
              </a:buClr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he / sleep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5442" y="1007403"/>
            <a:ext cx="9618946" cy="40011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0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Make sentences using the present perfect simple or continuous. Sample</a:t>
            </a:r>
            <a:r>
              <a:rPr lang="en-US" sz="2000" i="1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0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answers are given.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663567" y="1469124"/>
            <a:ext cx="5167969" cy="230832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93675">
              <a:lnSpc>
                <a:spcPct val="150000"/>
              </a:lnSpc>
              <a:buClr>
                <a:srgbClr val="E03C02"/>
              </a:buClr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______________________________</a:t>
            </a:r>
          </a:p>
          <a:p>
            <a:pPr marL="193675">
              <a:lnSpc>
                <a:spcPct val="150000"/>
              </a:lnSpc>
              <a:buClr>
                <a:srgbClr val="E03C02"/>
              </a:buClr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______________________________</a:t>
            </a:r>
          </a:p>
          <a:p>
            <a:pPr marL="193675">
              <a:lnSpc>
                <a:spcPct val="150000"/>
              </a:lnSpc>
              <a:buClr>
                <a:srgbClr val="E03C02"/>
              </a:buClr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______________________________</a:t>
            </a:r>
          </a:p>
          <a:p>
            <a:pPr marL="193675">
              <a:lnSpc>
                <a:spcPct val="150000"/>
              </a:lnSpc>
              <a:buClr>
                <a:srgbClr val="E03C02"/>
              </a:buClr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______________________________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711800" y="1456627"/>
            <a:ext cx="470725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3675">
              <a:lnSpc>
                <a:spcPct val="150000"/>
              </a:lnSpc>
              <a:buClr>
                <a:srgbClr val="E03C02"/>
              </a:buClr>
            </a:pP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They’ve been studying since 9:00.</a:t>
            </a:r>
          </a:p>
          <a:p>
            <a:pPr marL="193675">
              <a:lnSpc>
                <a:spcPct val="150000"/>
              </a:lnSpc>
              <a:buClr>
                <a:srgbClr val="E03C02"/>
              </a:buClr>
            </a:pP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We’ve been diving for years.</a:t>
            </a:r>
          </a:p>
          <a:p>
            <a:pPr marL="193675">
              <a:lnSpc>
                <a:spcPct val="150000"/>
              </a:lnSpc>
              <a:buClr>
                <a:srgbClr val="E03C02"/>
              </a:buClr>
            </a:pP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She’s been saying that forever.</a:t>
            </a:r>
          </a:p>
          <a:p>
            <a:pPr marL="193675">
              <a:lnSpc>
                <a:spcPct val="150000"/>
              </a:lnSpc>
              <a:buClr>
                <a:srgbClr val="E03C02"/>
              </a:buClr>
            </a:pP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He’s been sleeping since last night.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99106" y="3725090"/>
            <a:ext cx="3967682" cy="230832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93675">
              <a:lnSpc>
                <a:spcPct val="150000"/>
              </a:lnSpc>
              <a:buClr>
                <a:srgbClr val="E03C02"/>
              </a:buClr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they / complain</a:t>
            </a:r>
          </a:p>
          <a:p>
            <a:pPr marL="193675">
              <a:lnSpc>
                <a:spcPct val="150000"/>
              </a:lnSpc>
              <a:buClr>
                <a:srgbClr val="E03C02"/>
              </a:buClr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we / eat</a:t>
            </a:r>
          </a:p>
          <a:p>
            <a:pPr marL="193675">
              <a:lnSpc>
                <a:spcPct val="150000"/>
              </a:lnSpc>
              <a:buClr>
                <a:srgbClr val="E03C02"/>
              </a:buClr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she / demand</a:t>
            </a:r>
          </a:p>
          <a:p>
            <a:pPr marL="193675">
              <a:lnSpc>
                <a:spcPct val="150000"/>
              </a:lnSpc>
              <a:buClr>
                <a:srgbClr val="E03C02"/>
              </a:buClr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he / dive with sharks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663567" y="3747610"/>
            <a:ext cx="5167969" cy="230832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93675">
              <a:lnSpc>
                <a:spcPct val="150000"/>
              </a:lnSpc>
              <a:buClr>
                <a:srgbClr val="E03C02"/>
              </a:buClr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______________________________</a:t>
            </a:r>
          </a:p>
          <a:p>
            <a:pPr marL="193675">
              <a:lnSpc>
                <a:spcPct val="150000"/>
              </a:lnSpc>
              <a:buClr>
                <a:srgbClr val="E03C02"/>
              </a:buClr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______________________________</a:t>
            </a:r>
          </a:p>
          <a:p>
            <a:pPr marL="193675">
              <a:lnSpc>
                <a:spcPct val="150000"/>
              </a:lnSpc>
              <a:buClr>
                <a:srgbClr val="E03C02"/>
              </a:buClr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______________________________</a:t>
            </a:r>
          </a:p>
          <a:p>
            <a:pPr marL="193675">
              <a:lnSpc>
                <a:spcPct val="150000"/>
              </a:lnSpc>
              <a:buClr>
                <a:srgbClr val="E03C02"/>
              </a:buClr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______________________________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711800" y="3735113"/>
            <a:ext cx="497572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3675">
              <a:lnSpc>
                <a:spcPct val="150000"/>
              </a:lnSpc>
              <a:buClr>
                <a:srgbClr val="E03C02"/>
              </a:buClr>
            </a:pP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They’ve complained about it.</a:t>
            </a:r>
          </a:p>
          <a:p>
            <a:pPr marL="193675">
              <a:lnSpc>
                <a:spcPct val="150000"/>
              </a:lnSpc>
              <a:buClr>
                <a:srgbClr val="E03C02"/>
              </a:buClr>
            </a:pP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We’ve eaten already.</a:t>
            </a:r>
          </a:p>
          <a:p>
            <a:pPr marL="193675">
              <a:lnSpc>
                <a:spcPct val="150000"/>
              </a:lnSpc>
              <a:buClr>
                <a:srgbClr val="E03C02"/>
              </a:buClr>
            </a:pP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She’s demanded to see the manager.</a:t>
            </a:r>
          </a:p>
          <a:p>
            <a:pPr marL="193675">
              <a:lnSpc>
                <a:spcPct val="150000"/>
              </a:lnSpc>
              <a:buClr>
                <a:srgbClr val="E03C02"/>
              </a:buClr>
            </a:pP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He hasn’t dived with sharks.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27597" y="1617208"/>
            <a:ext cx="677108" cy="203587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continuous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16537" y="3851427"/>
            <a:ext cx="677108" cy="203587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9570720" y="528541"/>
            <a:ext cx="2240280" cy="385859"/>
          </a:xfrm>
          <a:prstGeom prst="roundRect">
            <a:avLst>
              <a:gd name="adj" fmla="val 0"/>
            </a:avLst>
          </a:prstGeom>
          <a:solidFill>
            <a:srgbClr val="DBD5D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79388">
              <a:lnSpc>
                <a:spcPts val="1400"/>
              </a:lnSpc>
            </a:pPr>
            <a:r>
              <a:rPr lang="en-US" sz="1400" b="1" dirty="0">
                <a:solidFill>
                  <a:schemeClr val="tx2">
                    <a:lumMod val="10000"/>
                  </a:schemeClr>
                </a:solidFill>
              </a:rPr>
              <a:t>Present Perfect</a:t>
            </a:r>
            <a:endParaRPr lang="en-US" sz="1400" b="1" i="1" dirty="0">
              <a:solidFill>
                <a:schemeClr val="tx2">
                  <a:lumMod val="10000"/>
                </a:schemeClr>
              </a:solidFill>
            </a:endParaRPr>
          </a:p>
          <a:p>
            <a:pPr defTabSz="179388">
              <a:lnSpc>
                <a:spcPts val="1400"/>
              </a:lnSpc>
            </a:pPr>
            <a:endParaRPr lang="en-US" sz="1400" dirty="0">
              <a:solidFill>
                <a:schemeClr val="bg1"/>
              </a:solidFill>
            </a:endParaRPr>
          </a:p>
          <a:p>
            <a:pPr defTabSz="179388">
              <a:lnSpc>
                <a:spcPts val="1400"/>
              </a:lnSpc>
            </a:pPr>
            <a:endParaRPr lang="en-CA" sz="1400" dirty="0">
              <a:solidFill>
                <a:schemeClr val="bg1"/>
              </a:solidFill>
            </a:endParaRPr>
          </a:p>
          <a:p>
            <a:pPr algn="ctr">
              <a:lnSpc>
                <a:spcPts val="1400"/>
              </a:lnSpc>
            </a:pP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9570720" y="909541"/>
            <a:ext cx="2240280" cy="322359"/>
          </a:xfrm>
          <a:prstGeom prst="roundRect">
            <a:avLst>
              <a:gd name="adj" fmla="val 0"/>
            </a:avLst>
          </a:prstGeom>
          <a:solidFill>
            <a:srgbClr val="878586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2">
                    <a:lumMod val="10000"/>
                  </a:schemeClr>
                </a:solidFill>
              </a:rPr>
              <a:t>Examples</a:t>
            </a:r>
            <a:endParaRPr lang="en-CA" sz="1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9570720" y="1328641"/>
            <a:ext cx="2240280" cy="385859"/>
          </a:xfrm>
          <a:prstGeom prst="roundRect">
            <a:avLst>
              <a:gd name="adj" fmla="val 0"/>
            </a:avLst>
          </a:prstGeom>
          <a:solidFill>
            <a:srgbClr val="DBD5D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79388"/>
            <a:r>
              <a:rPr lang="en-US" sz="1400" b="1" dirty="0">
                <a:solidFill>
                  <a:schemeClr val="tx2">
                    <a:lumMod val="10000"/>
                  </a:schemeClr>
                </a:solidFill>
              </a:rPr>
              <a:t>Simple and Continuous</a:t>
            </a:r>
            <a:endParaRPr lang="en-US" sz="1400" b="1" i="1" dirty="0">
              <a:solidFill>
                <a:schemeClr val="tx2">
                  <a:lumMod val="10000"/>
                </a:schemeClr>
              </a:solidFill>
            </a:endParaRPr>
          </a:p>
          <a:p>
            <a:pPr defTabSz="179388"/>
            <a:endParaRPr lang="en-US" sz="1400" dirty="0">
              <a:solidFill>
                <a:schemeClr val="bg1"/>
              </a:solidFill>
            </a:endParaRPr>
          </a:p>
          <a:p>
            <a:pPr defTabSz="179388"/>
            <a:endParaRPr lang="en-CA" sz="1400" dirty="0">
              <a:solidFill>
                <a:schemeClr val="bg1"/>
              </a:solidFill>
            </a:endParaRPr>
          </a:p>
          <a:p>
            <a:pPr algn="ctr">
              <a:lnSpc>
                <a:spcPts val="1400"/>
              </a:lnSpc>
            </a:pP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9570720" y="1709641"/>
            <a:ext cx="2240280" cy="322359"/>
          </a:xfrm>
          <a:prstGeom prst="roundRect">
            <a:avLst>
              <a:gd name="adj" fmla="val 0"/>
            </a:avLst>
          </a:prstGeom>
          <a:solidFill>
            <a:srgbClr val="878586"/>
          </a:solidFill>
          <a:ln w="19050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2">
                    <a:lumMod val="10000"/>
                  </a:schemeClr>
                </a:solidFill>
              </a:rPr>
              <a:t>Examples</a:t>
            </a:r>
            <a:r>
              <a:rPr lang="en-US" sz="14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 Practice</a:t>
            </a:r>
            <a:endParaRPr lang="en-CA" sz="1400" b="1" dirty="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9570720" y="2134329"/>
            <a:ext cx="2240280" cy="385859"/>
          </a:xfrm>
          <a:prstGeom prst="roundRect">
            <a:avLst>
              <a:gd name="adj" fmla="val 0"/>
            </a:avLst>
          </a:prstGeom>
          <a:solidFill>
            <a:srgbClr val="DBD5D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79388"/>
            <a:r>
              <a:rPr lang="en-US" sz="1400" b="1" dirty="0">
                <a:solidFill>
                  <a:schemeClr val="tx2">
                    <a:lumMod val="10000"/>
                  </a:schemeClr>
                </a:solidFill>
              </a:rPr>
              <a:t>Being Imprecise</a:t>
            </a:r>
            <a:endParaRPr lang="en-US" sz="1400" b="1" i="1" dirty="0">
              <a:solidFill>
                <a:schemeClr val="tx2">
                  <a:lumMod val="10000"/>
                </a:schemeClr>
              </a:solidFill>
            </a:endParaRPr>
          </a:p>
          <a:p>
            <a:pPr defTabSz="179388"/>
            <a:endParaRPr lang="en-US" sz="1400" dirty="0">
              <a:solidFill>
                <a:schemeClr val="bg1"/>
              </a:solidFill>
            </a:endParaRPr>
          </a:p>
          <a:p>
            <a:pPr defTabSz="179388"/>
            <a:endParaRPr lang="en-CA" sz="1400" dirty="0">
              <a:solidFill>
                <a:schemeClr val="bg1"/>
              </a:solidFill>
            </a:endParaRPr>
          </a:p>
          <a:p>
            <a:pPr algn="ctr">
              <a:lnSpc>
                <a:spcPts val="1400"/>
              </a:lnSpc>
            </a:pP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9570720" y="2515329"/>
            <a:ext cx="2240280" cy="322359"/>
          </a:xfrm>
          <a:prstGeom prst="roundRect">
            <a:avLst>
              <a:gd name="adj" fmla="val 0"/>
            </a:avLst>
          </a:prstGeom>
          <a:solidFill>
            <a:srgbClr val="878586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2">
                    <a:lumMod val="10000"/>
                  </a:schemeClr>
                </a:solidFill>
              </a:rPr>
              <a:t>Examples</a:t>
            </a: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9575482" y="2937063"/>
            <a:ext cx="2240280" cy="385859"/>
          </a:xfrm>
          <a:prstGeom prst="roundRect">
            <a:avLst>
              <a:gd name="adj" fmla="val 0"/>
            </a:avLst>
          </a:prstGeom>
          <a:solidFill>
            <a:srgbClr val="DBD5D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79388"/>
            <a:r>
              <a:rPr lang="en-US" sz="1400" b="1" dirty="0">
                <a:solidFill>
                  <a:schemeClr val="tx2">
                    <a:lumMod val="10000"/>
                  </a:schemeClr>
                </a:solidFill>
              </a:rPr>
              <a:t>Fillers</a:t>
            </a:r>
            <a:endParaRPr lang="en-US" sz="1400" b="1" i="1" dirty="0">
              <a:solidFill>
                <a:schemeClr val="tx2">
                  <a:lumMod val="10000"/>
                </a:schemeClr>
              </a:solidFill>
            </a:endParaRPr>
          </a:p>
          <a:p>
            <a:pPr defTabSz="179388"/>
            <a:endParaRPr lang="en-US" sz="1400" dirty="0">
              <a:solidFill>
                <a:schemeClr val="bg1"/>
              </a:solidFill>
            </a:endParaRPr>
          </a:p>
          <a:p>
            <a:pPr defTabSz="179388"/>
            <a:endParaRPr lang="en-CA" sz="1400" dirty="0">
              <a:solidFill>
                <a:schemeClr val="bg1"/>
              </a:solidFill>
            </a:endParaRPr>
          </a:p>
          <a:p>
            <a:pPr algn="ctr">
              <a:lnSpc>
                <a:spcPts val="1400"/>
              </a:lnSpc>
            </a:pP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9575482" y="3318063"/>
            <a:ext cx="2240280" cy="322359"/>
          </a:xfrm>
          <a:prstGeom prst="roundRect">
            <a:avLst>
              <a:gd name="adj" fmla="val 0"/>
            </a:avLst>
          </a:prstGeom>
          <a:solidFill>
            <a:srgbClr val="878586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2">
                    <a:lumMod val="10000"/>
                  </a:schemeClr>
                </a:solidFill>
              </a:rPr>
              <a:t>Examples</a:t>
            </a: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9570720" y="909541"/>
            <a:ext cx="1187768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9" name="Rectangle 68"/>
          <p:cNvSpPr/>
          <p:nvPr/>
        </p:nvSpPr>
        <p:spPr>
          <a:xfrm>
            <a:off x="10758488" y="909541"/>
            <a:ext cx="1052512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0" name="Rectangle 69">
            <a:hlinkClick r:id="rId11" action="ppaction://hlinksldjump"/>
          </p:cNvPr>
          <p:cNvSpPr/>
          <p:nvPr/>
        </p:nvSpPr>
        <p:spPr>
          <a:xfrm>
            <a:off x="10243334" y="923324"/>
            <a:ext cx="1047964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1" name="Rectangle 70">
            <a:hlinkClick r:id="rId12" action="ppaction://hlinksldjump"/>
          </p:cNvPr>
          <p:cNvSpPr/>
          <p:nvPr/>
        </p:nvSpPr>
        <p:spPr>
          <a:xfrm>
            <a:off x="9880600" y="3318063"/>
            <a:ext cx="1410698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2" name="Rectangle 71">
            <a:hlinkClick r:id="rId13" action="ppaction://hlinksldjump"/>
          </p:cNvPr>
          <p:cNvSpPr/>
          <p:nvPr/>
        </p:nvSpPr>
        <p:spPr>
          <a:xfrm>
            <a:off x="9880600" y="1689177"/>
            <a:ext cx="877887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3" name="Rectangle 72">
            <a:hlinkClick r:id="rId14" action="ppaction://hlinksldjump"/>
          </p:cNvPr>
          <p:cNvSpPr/>
          <p:nvPr/>
        </p:nvSpPr>
        <p:spPr>
          <a:xfrm>
            <a:off x="9880600" y="2520188"/>
            <a:ext cx="1492892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4" name="Rectangle 73">
            <a:hlinkClick r:id="rId15" action="ppaction://hlinksldjump"/>
          </p:cNvPr>
          <p:cNvSpPr/>
          <p:nvPr/>
        </p:nvSpPr>
        <p:spPr>
          <a:xfrm>
            <a:off x="10758487" y="1714500"/>
            <a:ext cx="811213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529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0" y="0"/>
            <a:ext cx="12192000" cy="914400"/>
          </a:xfrm>
          <a:prstGeom prst="rect">
            <a:avLst/>
          </a:prstGeom>
          <a:solidFill>
            <a:srgbClr val="4F4C9E"/>
          </a:solidFill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862" y="6498896"/>
            <a:ext cx="1157138" cy="183844"/>
          </a:xfrm>
          <a:prstGeom prst="rect">
            <a:avLst/>
          </a:prstGeom>
          <a:noFill/>
        </p:spPr>
      </p:pic>
      <p:pic>
        <p:nvPicPr>
          <p:cNvPr id="36" name="Chvron_Big3.png" descr="/Users/debbielofaso/Desktop/AHW3e_PPT_4_Deb/Big Chevrons/Chvron_Big3.png"/>
          <p:cNvPicPr>
            <a:picLocks noChangeAspect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" y="-131233"/>
            <a:ext cx="862030" cy="1115568"/>
          </a:xfrm>
          <a:prstGeom prst="rect">
            <a:avLst/>
          </a:prstGeom>
          <a:effectLst/>
        </p:spPr>
      </p:pic>
      <p:sp>
        <p:nvSpPr>
          <p:cNvPr id="55" name="TextBox 54"/>
          <p:cNvSpPr txBox="1"/>
          <p:nvPr/>
        </p:nvSpPr>
        <p:spPr>
          <a:xfrm>
            <a:off x="670560" y="0"/>
            <a:ext cx="995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100" dirty="0">
                <a:latin typeface="Arial Narrow"/>
                <a:cs typeface="Arial Narrow"/>
              </a:rPr>
              <a:t>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584000" y="78030"/>
            <a:ext cx="804039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dirty="0"/>
              <a:t>Being imprecise</a:t>
            </a:r>
          </a:p>
        </p:txBody>
      </p:sp>
      <p:pic>
        <p:nvPicPr>
          <p:cNvPr id="19" name="Footer_L4.png" descr="/Users/debbielofaso/Desktop/AHW3e_PPT_4_Deb/Footers/Footer_L4.png"/>
          <p:cNvPicPr>
            <a:picLocks noChangeAspect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4" y="6227233"/>
            <a:ext cx="1760719" cy="457200"/>
          </a:xfrm>
          <a:prstGeom prst="rect">
            <a:avLst/>
          </a:prstGeom>
        </p:spPr>
      </p:pic>
      <p:sp>
        <p:nvSpPr>
          <p:cNvPr id="43" name="TextBox 42">
            <a:hlinkClick r:id="rId9" action="ppaction://hlinksldjump"/>
          </p:cNvPr>
          <p:cNvSpPr txBox="1"/>
          <p:nvPr/>
        </p:nvSpPr>
        <p:spPr>
          <a:xfrm>
            <a:off x="6240390" y="659824"/>
            <a:ext cx="2274355" cy="251795"/>
          </a:xfrm>
          <a:prstGeom prst="rect">
            <a:avLst/>
          </a:prstGeom>
          <a:solidFill>
            <a:srgbClr val="411D7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" tIns="18000" rIns="36000" bIns="18000" rtlCol="0">
            <a:spAutoFit/>
          </a:bodyPr>
          <a:lstStyle/>
          <a:p>
            <a:pPr algn="ctr"/>
            <a:r>
              <a:rPr lang="en-US" sz="14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EVERYDAY ENGLISH</a:t>
            </a:r>
          </a:p>
        </p:txBody>
      </p:sp>
      <p:sp>
        <p:nvSpPr>
          <p:cNvPr id="44" name="TextBox 43">
            <a:hlinkClick r:id="rId10" action="ppaction://hlinksldjump"/>
          </p:cNvPr>
          <p:cNvSpPr txBox="1"/>
          <p:nvPr/>
        </p:nvSpPr>
        <p:spPr>
          <a:xfrm>
            <a:off x="1691680" y="659824"/>
            <a:ext cx="2274355" cy="251795"/>
          </a:xfrm>
          <a:prstGeom prst="rect">
            <a:avLst/>
          </a:prstGeom>
          <a:solidFill>
            <a:srgbClr val="411D7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" tIns="18000" rIns="36000" bIns="18000" rtlCol="0">
            <a:spAutoFit/>
          </a:bodyPr>
          <a:lstStyle>
            <a:defPPr>
              <a:defRPr lang="en-US"/>
            </a:defPPr>
            <a:lvl1pPr algn="ctr">
              <a:defRPr sz="1400" b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STARTER</a:t>
            </a:r>
          </a:p>
        </p:txBody>
      </p:sp>
      <p:sp>
        <p:nvSpPr>
          <p:cNvPr id="45" name="TextBox 44">
            <a:hlinkClick r:id="rId11" action="ppaction://hlinksldjump"/>
          </p:cNvPr>
          <p:cNvSpPr txBox="1"/>
          <p:nvPr/>
        </p:nvSpPr>
        <p:spPr>
          <a:xfrm>
            <a:off x="3966035" y="659824"/>
            <a:ext cx="2274355" cy="251795"/>
          </a:xfrm>
          <a:prstGeom prst="rect">
            <a:avLst/>
          </a:prstGeom>
          <a:solidFill>
            <a:srgbClr val="411D74"/>
          </a:solidFill>
          <a:ln w="19050">
            <a:solidFill>
              <a:schemeClr val="tx1"/>
            </a:solidFill>
          </a:ln>
          <a:effectLst>
            <a:outerShdw blurRad="50800" dist="381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" tIns="18000" rIns="36000" bIns="18000" rtlCol="0" anchor="ctr" anchorCtr="0">
            <a:spAutoFit/>
          </a:bodyPr>
          <a:lstStyle>
            <a:defPPr>
              <a:defRPr lang="en-US"/>
            </a:defPPr>
            <a:lvl1pPr algn="ctr">
              <a:defRPr sz="1400" b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GRAMMAR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691680" y="1211560"/>
            <a:ext cx="7932712" cy="1697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16B4EF"/>
              </a:buClr>
              <a:buFont typeface="+mj-lt"/>
              <a:buAutoNum type="arabicPeriod"/>
              <a:tabLst>
                <a:tab pos="719138" algn="l"/>
              </a:tabLst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We had bananas and pineapples </a:t>
            </a: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and stuff like that</a:t>
            </a: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pPr marL="457200" indent="-457200">
              <a:lnSpc>
                <a:spcPct val="150000"/>
              </a:lnSpc>
              <a:buClr>
                <a:srgbClr val="16B4EF"/>
              </a:buClr>
              <a:buFont typeface="+mj-lt"/>
              <a:buAutoNum type="arabicPeriod"/>
              <a:tabLst>
                <a:tab pos="719138" algn="l"/>
              </a:tabLst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There were statues and paintings </a:t>
            </a: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and things</a:t>
            </a: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pPr marL="457200" indent="-457200">
              <a:lnSpc>
                <a:spcPct val="150000"/>
              </a:lnSpc>
              <a:buClr>
                <a:srgbClr val="16B4EF"/>
              </a:buClr>
              <a:buFont typeface="+mj-lt"/>
              <a:buAutoNum type="arabicPeriod"/>
              <a:tabLst>
                <a:tab pos="719138" algn="l"/>
              </a:tabLst>
            </a:pP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I sort of had </a:t>
            </a: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 tough time without my mother.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9570720" y="528541"/>
            <a:ext cx="2240280" cy="385859"/>
          </a:xfrm>
          <a:prstGeom prst="roundRect">
            <a:avLst>
              <a:gd name="adj" fmla="val 0"/>
            </a:avLst>
          </a:prstGeom>
          <a:solidFill>
            <a:srgbClr val="DBD5D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79388">
              <a:lnSpc>
                <a:spcPts val="1400"/>
              </a:lnSpc>
            </a:pPr>
            <a:r>
              <a:rPr lang="en-US" sz="1400" b="1" dirty="0">
                <a:solidFill>
                  <a:schemeClr val="tx2">
                    <a:lumMod val="10000"/>
                  </a:schemeClr>
                </a:solidFill>
              </a:rPr>
              <a:t>Present Perfect</a:t>
            </a:r>
            <a:endParaRPr lang="en-US" sz="1400" b="1" i="1" dirty="0">
              <a:solidFill>
                <a:schemeClr val="tx2">
                  <a:lumMod val="10000"/>
                </a:schemeClr>
              </a:solidFill>
            </a:endParaRPr>
          </a:p>
          <a:p>
            <a:pPr defTabSz="179388">
              <a:lnSpc>
                <a:spcPts val="1400"/>
              </a:lnSpc>
            </a:pPr>
            <a:endParaRPr lang="en-US" sz="1400" dirty="0">
              <a:solidFill>
                <a:schemeClr val="bg1"/>
              </a:solidFill>
            </a:endParaRPr>
          </a:p>
          <a:p>
            <a:pPr defTabSz="179388">
              <a:lnSpc>
                <a:spcPts val="1400"/>
              </a:lnSpc>
            </a:pPr>
            <a:endParaRPr lang="en-CA" sz="1400" dirty="0">
              <a:solidFill>
                <a:schemeClr val="bg1"/>
              </a:solidFill>
            </a:endParaRPr>
          </a:p>
          <a:p>
            <a:pPr algn="ctr">
              <a:lnSpc>
                <a:spcPts val="1400"/>
              </a:lnSpc>
            </a:pP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570720" y="909541"/>
            <a:ext cx="2240280" cy="322359"/>
          </a:xfrm>
          <a:prstGeom prst="roundRect">
            <a:avLst>
              <a:gd name="adj" fmla="val 0"/>
            </a:avLst>
          </a:prstGeom>
          <a:solidFill>
            <a:srgbClr val="878586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2">
                    <a:lumMod val="10000"/>
                  </a:schemeClr>
                </a:solidFill>
              </a:rPr>
              <a:t>Examples</a:t>
            </a:r>
            <a:endParaRPr lang="en-CA" sz="1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570720" y="1328641"/>
            <a:ext cx="2240280" cy="385859"/>
          </a:xfrm>
          <a:prstGeom prst="roundRect">
            <a:avLst>
              <a:gd name="adj" fmla="val 0"/>
            </a:avLst>
          </a:prstGeom>
          <a:solidFill>
            <a:srgbClr val="DBD5D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79388"/>
            <a:r>
              <a:rPr lang="en-US" sz="1400" b="1" dirty="0">
                <a:solidFill>
                  <a:schemeClr val="tx2">
                    <a:lumMod val="10000"/>
                  </a:schemeClr>
                </a:solidFill>
              </a:rPr>
              <a:t>Simple and Continuous</a:t>
            </a:r>
            <a:endParaRPr lang="en-US" sz="1400" b="1" i="1" dirty="0">
              <a:solidFill>
                <a:schemeClr val="tx2">
                  <a:lumMod val="10000"/>
                </a:schemeClr>
              </a:solidFill>
            </a:endParaRPr>
          </a:p>
          <a:p>
            <a:pPr defTabSz="179388"/>
            <a:endParaRPr lang="en-US" sz="1400" dirty="0">
              <a:solidFill>
                <a:schemeClr val="bg1"/>
              </a:solidFill>
            </a:endParaRPr>
          </a:p>
          <a:p>
            <a:pPr defTabSz="179388"/>
            <a:endParaRPr lang="en-CA" sz="1400" dirty="0">
              <a:solidFill>
                <a:schemeClr val="bg1"/>
              </a:solidFill>
            </a:endParaRPr>
          </a:p>
          <a:p>
            <a:pPr algn="ctr">
              <a:lnSpc>
                <a:spcPts val="1400"/>
              </a:lnSpc>
            </a:pP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570720" y="1709641"/>
            <a:ext cx="2240280" cy="322359"/>
          </a:xfrm>
          <a:prstGeom prst="roundRect">
            <a:avLst>
              <a:gd name="adj" fmla="val 0"/>
            </a:avLst>
          </a:prstGeom>
          <a:solidFill>
            <a:srgbClr val="878586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2">
                    <a:lumMod val="10000"/>
                  </a:schemeClr>
                </a:solidFill>
              </a:rPr>
              <a:t>Examples   Practice</a:t>
            </a:r>
            <a:endParaRPr lang="en-CA" sz="1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570720" y="2134329"/>
            <a:ext cx="2240280" cy="385859"/>
          </a:xfrm>
          <a:prstGeom prst="roundRect">
            <a:avLst>
              <a:gd name="adj" fmla="val 0"/>
            </a:avLst>
          </a:prstGeom>
          <a:solidFill>
            <a:srgbClr val="DBD5D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79388"/>
            <a:r>
              <a:rPr lang="en-US" sz="1400" b="1" dirty="0">
                <a:solidFill>
                  <a:schemeClr val="tx2">
                    <a:lumMod val="10000"/>
                  </a:schemeClr>
                </a:solidFill>
              </a:rPr>
              <a:t>Being Imprecise</a:t>
            </a:r>
            <a:endParaRPr lang="en-US" sz="1400" b="1" i="1" dirty="0">
              <a:solidFill>
                <a:schemeClr val="tx2">
                  <a:lumMod val="10000"/>
                </a:schemeClr>
              </a:solidFill>
            </a:endParaRPr>
          </a:p>
          <a:p>
            <a:pPr defTabSz="179388"/>
            <a:endParaRPr lang="en-US" sz="1400" dirty="0">
              <a:solidFill>
                <a:schemeClr val="bg1"/>
              </a:solidFill>
            </a:endParaRPr>
          </a:p>
          <a:p>
            <a:pPr defTabSz="179388"/>
            <a:endParaRPr lang="en-CA" sz="1400" dirty="0">
              <a:solidFill>
                <a:schemeClr val="bg1"/>
              </a:solidFill>
            </a:endParaRPr>
          </a:p>
          <a:p>
            <a:pPr algn="ctr">
              <a:lnSpc>
                <a:spcPts val="1400"/>
              </a:lnSpc>
            </a:pP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570720" y="2515329"/>
            <a:ext cx="2240280" cy="322359"/>
          </a:xfrm>
          <a:prstGeom prst="roundRect">
            <a:avLst>
              <a:gd name="adj" fmla="val 0"/>
            </a:avLst>
          </a:prstGeom>
          <a:solidFill>
            <a:srgbClr val="878586"/>
          </a:solidFill>
          <a:ln w="19050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Examples</a:t>
            </a:r>
            <a:endParaRPr lang="en-CA" sz="1400" b="1" dirty="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9575482" y="2937063"/>
            <a:ext cx="2240280" cy="385859"/>
          </a:xfrm>
          <a:prstGeom prst="roundRect">
            <a:avLst>
              <a:gd name="adj" fmla="val 0"/>
            </a:avLst>
          </a:prstGeom>
          <a:solidFill>
            <a:srgbClr val="DBD5D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79388"/>
            <a:r>
              <a:rPr lang="en-US" sz="1400" b="1" dirty="0">
                <a:solidFill>
                  <a:schemeClr val="tx2">
                    <a:lumMod val="10000"/>
                  </a:schemeClr>
                </a:solidFill>
              </a:rPr>
              <a:t>Fillers</a:t>
            </a:r>
            <a:endParaRPr lang="en-US" sz="1400" b="1" i="1" dirty="0">
              <a:solidFill>
                <a:schemeClr val="tx2">
                  <a:lumMod val="10000"/>
                </a:schemeClr>
              </a:solidFill>
            </a:endParaRPr>
          </a:p>
          <a:p>
            <a:pPr defTabSz="179388"/>
            <a:endParaRPr lang="en-US" sz="1400" dirty="0">
              <a:solidFill>
                <a:schemeClr val="bg1"/>
              </a:solidFill>
            </a:endParaRPr>
          </a:p>
          <a:p>
            <a:pPr defTabSz="179388"/>
            <a:endParaRPr lang="en-CA" sz="1400" dirty="0">
              <a:solidFill>
                <a:schemeClr val="bg1"/>
              </a:solidFill>
            </a:endParaRPr>
          </a:p>
          <a:p>
            <a:pPr algn="ctr">
              <a:lnSpc>
                <a:spcPts val="1400"/>
              </a:lnSpc>
            </a:pP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9575482" y="3318063"/>
            <a:ext cx="2240280" cy="322359"/>
          </a:xfrm>
          <a:prstGeom prst="roundRect">
            <a:avLst>
              <a:gd name="adj" fmla="val 0"/>
            </a:avLst>
          </a:prstGeom>
          <a:solidFill>
            <a:srgbClr val="878586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2">
                    <a:lumMod val="10000"/>
                  </a:schemeClr>
                </a:solidFill>
              </a:rPr>
              <a:t>Examples</a:t>
            </a: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9570720" y="909541"/>
            <a:ext cx="1187768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0" name="Rectangle 59"/>
          <p:cNvSpPr/>
          <p:nvPr/>
        </p:nvSpPr>
        <p:spPr>
          <a:xfrm>
            <a:off x="10758488" y="909541"/>
            <a:ext cx="1052512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1" name="Rectangle 60">
            <a:hlinkClick r:id="rId11" action="ppaction://hlinksldjump"/>
          </p:cNvPr>
          <p:cNvSpPr/>
          <p:nvPr/>
        </p:nvSpPr>
        <p:spPr>
          <a:xfrm>
            <a:off x="10243334" y="923324"/>
            <a:ext cx="1047964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2" name="Rectangle 61">
            <a:hlinkClick r:id="rId12" action="ppaction://hlinksldjump"/>
          </p:cNvPr>
          <p:cNvSpPr/>
          <p:nvPr/>
        </p:nvSpPr>
        <p:spPr>
          <a:xfrm>
            <a:off x="9880600" y="3318063"/>
            <a:ext cx="1410698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3" name="Rectangle 62">
            <a:hlinkClick r:id="rId13" action="ppaction://hlinksldjump"/>
          </p:cNvPr>
          <p:cNvSpPr/>
          <p:nvPr/>
        </p:nvSpPr>
        <p:spPr>
          <a:xfrm>
            <a:off x="9880600" y="1689177"/>
            <a:ext cx="877887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4" name="Rectangle 63">
            <a:hlinkClick r:id="rId14" action="ppaction://hlinksldjump"/>
          </p:cNvPr>
          <p:cNvSpPr/>
          <p:nvPr/>
        </p:nvSpPr>
        <p:spPr>
          <a:xfrm>
            <a:off x="9880600" y="2520188"/>
            <a:ext cx="1307957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5" name="Rectangle 64">
            <a:hlinkClick r:id="rId15" action="ppaction://hlinksldjump"/>
          </p:cNvPr>
          <p:cNvSpPr/>
          <p:nvPr/>
        </p:nvSpPr>
        <p:spPr>
          <a:xfrm>
            <a:off x="10758487" y="1714500"/>
            <a:ext cx="811213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485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0" y="0"/>
            <a:ext cx="12192000" cy="914400"/>
          </a:xfrm>
          <a:prstGeom prst="rect">
            <a:avLst/>
          </a:prstGeom>
          <a:solidFill>
            <a:srgbClr val="4F4C9E"/>
          </a:solidFill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862" y="6498896"/>
            <a:ext cx="1157138" cy="183844"/>
          </a:xfrm>
          <a:prstGeom prst="rect">
            <a:avLst/>
          </a:prstGeom>
          <a:noFill/>
        </p:spPr>
      </p:pic>
      <p:pic>
        <p:nvPicPr>
          <p:cNvPr id="36" name="Chvron_Big3.png" descr="/Users/debbielofaso/Desktop/AHW3e_PPT_4_Deb/Big Chevrons/Chvron_Big3.png"/>
          <p:cNvPicPr>
            <a:picLocks noChangeAspect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" y="-131233"/>
            <a:ext cx="862030" cy="1115568"/>
          </a:xfrm>
          <a:prstGeom prst="rect">
            <a:avLst/>
          </a:prstGeom>
          <a:effectLst/>
        </p:spPr>
      </p:pic>
      <p:sp>
        <p:nvSpPr>
          <p:cNvPr id="55" name="TextBox 54"/>
          <p:cNvSpPr txBox="1"/>
          <p:nvPr/>
        </p:nvSpPr>
        <p:spPr>
          <a:xfrm>
            <a:off x="670560" y="0"/>
            <a:ext cx="995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100" dirty="0">
                <a:latin typeface="Arial Narrow"/>
                <a:cs typeface="Arial Narrow"/>
              </a:rPr>
              <a:t>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584000" y="78030"/>
            <a:ext cx="804039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dirty="0"/>
              <a:t>Fillers</a:t>
            </a:r>
          </a:p>
        </p:txBody>
      </p:sp>
      <p:pic>
        <p:nvPicPr>
          <p:cNvPr id="19" name="Footer_L4.png" descr="/Users/debbielofaso/Desktop/AHW3e_PPT_4_Deb/Footers/Footer_L4.png"/>
          <p:cNvPicPr>
            <a:picLocks noChangeAspect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4" y="6227233"/>
            <a:ext cx="1760719" cy="457200"/>
          </a:xfrm>
          <a:prstGeom prst="rect">
            <a:avLst/>
          </a:prstGeom>
        </p:spPr>
      </p:pic>
      <p:sp>
        <p:nvSpPr>
          <p:cNvPr id="41" name="TextBox 40">
            <a:hlinkClick r:id="rId9" action="ppaction://hlinksldjump"/>
          </p:cNvPr>
          <p:cNvSpPr txBox="1"/>
          <p:nvPr/>
        </p:nvSpPr>
        <p:spPr>
          <a:xfrm>
            <a:off x="6240390" y="659824"/>
            <a:ext cx="2274355" cy="251795"/>
          </a:xfrm>
          <a:prstGeom prst="rect">
            <a:avLst/>
          </a:prstGeom>
          <a:solidFill>
            <a:srgbClr val="411D7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" tIns="18000" rIns="36000" bIns="18000" rtlCol="0">
            <a:spAutoFit/>
          </a:bodyPr>
          <a:lstStyle/>
          <a:p>
            <a:pPr algn="ctr"/>
            <a:r>
              <a:rPr lang="en-US" sz="14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EVERYDAY ENGLISH</a:t>
            </a:r>
          </a:p>
        </p:txBody>
      </p:sp>
      <p:sp>
        <p:nvSpPr>
          <p:cNvPr id="42" name="TextBox 41">
            <a:hlinkClick r:id="rId10" action="ppaction://hlinksldjump"/>
          </p:cNvPr>
          <p:cNvSpPr txBox="1"/>
          <p:nvPr/>
        </p:nvSpPr>
        <p:spPr>
          <a:xfrm>
            <a:off x="1691680" y="659824"/>
            <a:ext cx="2274355" cy="251795"/>
          </a:xfrm>
          <a:prstGeom prst="rect">
            <a:avLst/>
          </a:prstGeom>
          <a:solidFill>
            <a:srgbClr val="411D7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" tIns="18000" rIns="36000" bIns="18000" rtlCol="0">
            <a:spAutoFit/>
          </a:bodyPr>
          <a:lstStyle>
            <a:defPPr>
              <a:defRPr lang="en-US"/>
            </a:defPPr>
            <a:lvl1pPr algn="ctr">
              <a:defRPr sz="1400" b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STARTER</a:t>
            </a:r>
          </a:p>
        </p:txBody>
      </p:sp>
      <p:sp>
        <p:nvSpPr>
          <p:cNvPr id="43" name="TextBox 42">
            <a:hlinkClick r:id="rId11" action="ppaction://hlinksldjump"/>
          </p:cNvPr>
          <p:cNvSpPr txBox="1"/>
          <p:nvPr/>
        </p:nvSpPr>
        <p:spPr>
          <a:xfrm>
            <a:off x="3966035" y="659824"/>
            <a:ext cx="2274355" cy="251795"/>
          </a:xfrm>
          <a:prstGeom prst="rect">
            <a:avLst/>
          </a:prstGeom>
          <a:solidFill>
            <a:srgbClr val="411D74"/>
          </a:solidFill>
          <a:ln w="19050">
            <a:solidFill>
              <a:schemeClr val="tx1"/>
            </a:solidFill>
          </a:ln>
          <a:effectLst>
            <a:outerShdw blurRad="50800" dist="381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" tIns="18000" rIns="36000" bIns="18000" rtlCol="0" anchor="ctr" anchorCtr="0">
            <a:spAutoFit/>
          </a:bodyPr>
          <a:lstStyle>
            <a:defPPr>
              <a:defRPr lang="en-US"/>
            </a:defPPr>
            <a:lvl1pPr algn="ctr">
              <a:defRPr sz="1400" b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GRAMMAR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675384" y="1211560"/>
            <a:ext cx="8580784" cy="1697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16B4EF"/>
              </a:buClr>
              <a:buFont typeface="+mj-lt"/>
              <a:buAutoNum type="arabicPeriod"/>
              <a:tabLst>
                <a:tab pos="719138" algn="l"/>
              </a:tabLst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It was, </a:t>
            </a: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um</a:t>
            </a: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, really cool.</a:t>
            </a:r>
          </a:p>
          <a:p>
            <a:pPr marL="457200" indent="-457200">
              <a:lnSpc>
                <a:spcPct val="150000"/>
              </a:lnSpc>
              <a:buClr>
                <a:srgbClr val="16B4EF"/>
              </a:buClr>
              <a:buFont typeface="+mj-lt"/>
              <a:buAutoNum type="arabicPeriod"/>
              <a:tabLst>
                <a:tab pos="719138" algn="l"/>
              </a:tabLst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It was </a:t>
            </a: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like</a:t>
            </a: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all over when we got there.</a:t>
            </a:r>
          </a:p>
          <a:p>
            <a:pPr marL="457200" indent="-457200">
              <a:lnSpc>
                <a:spcPct val="150000"/>
              </a:lnSpc>
              <a:buClr>
                <a:srgbClr val="16B4EF"/>
              </a:buClr>
              <a:buFont typeface="+mj-lt"/>
              <a:buAutoNum type="arabicPeriod"/>
              <a:tabLst>
                <a:tab pos="719138" algn="l"/>
              </a:tabLst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I went to the market, </a:t>
            </a:r>
            <a:r>
              <a:rPr lang="en-US" sz="2400" dirty="0">
                <a:solidFill>
                  <a:srgbClr val="16B4E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I mean</a:t>
            </a:r>
            <a:r>
              <a:rPr lang="en-US" sz="2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, a really busy market.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9570720" y="528541"/>
            <a:ext cx="2240280" cy="385859"/>
          </a:xfrm>
          <a:prstGeom prst="roundRect">
            <a:avLst>
              <a:gd name="adj" fmla="val 0"/>
            </a:avLst>
          </a:prstGeom>
          <a:solidFill>
            <a:srgbClr val="DBD5D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79388">
              <a:lnSpc>
                <a:spcPts val="1400"/>
              </a:lnSpc>
            </a:pPr>
            <a:r>
              <a:rPr lang="en-US" sz="1400" b="1" dirty="0">
                <a:solidFill>
                  <a:schemeClr val="tx2">
                    <a:lumMod val="10000"/>
                  </a:schemeClr>
                </a:solidFill>
              </a:rPr>
              <a:t>Present Perfect</a:t>
            </a:r>
            <a:endParaRPr lang="en-US" sz="1400" b="1" i="1" dirty="0">
              <a:solidFill>
                <a:schemeClr val="tx2">
                  <a:lumMod val="10000"/>
                </a:schemeClr>
              </a:solidFill>
            </a:endParaRPr>
          </a:p>
          <a:p>
            <a:pPr defTabSz="179388">
              <a:lnSpc>
                <a:spcPts val="1400"/>
              </a:lnSpc>
            </a:pPr>
            <a:endParaRPr lang="en-US" sz="1400" dirty="0">
              <a:solidFill>
                <a:schemeClr val="bg1"/>
              </a:solidFill>
            </a:endParaRPr>
          </a:p>
          <a:p>
            <a:pPr defTabSz="179388">
              <a:lnSpc>
                <a:spcPts val="1400"/>
              </a:lnSpc>
            </a:pPr>
            <a:endParaRPr lang="en-CA" sz="1400" dirty="0">
              <a:solidFill>
                <a:schemeClr val="bg1"/>
              </a:solidFill>
            </a:endParaRPr>
          </a:p>
          <a:p>
            <a:pPr algn="ctr">
              <a:lnSpc>
                <a:spcPts val="1400"/>
              </a:lnSpc>
            </a:pP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570720" y="909541"/>
            <a:ext cx="2240280" cy="322359"/>
          </a:xfrm>
          <a:prstGeom prst="roundRect">
            <a:avLst>
              <a:gd name="adj" fmla="val 0"/>
            </a:avLst>
          </a:prstGeom>
          <a:solidFill>
            <a:srgbClr val="878586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2">
                    <a:lumMod val="10000"/>
                  </a:schemeClr>
                </a:solidFill>
              </a:rPr>
              <a:t>Examples</a:t>
            </a:r>
            <a:endParaRPr lang="en-CA" sz="1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570720" y="1328641"/>
            <a:ext cx="2240280" cy="385859"/>
          </a:xfrm>
          <a:prstGeom prst="roundRect">
            <a:avLst>
              <a:gd name="adj" fmla="val 0"/>
            </a:avLst>
          </a:prstGeom>
          <a:solidFill>
            <a:srgbClr val="DBD5D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79388"/>
            <a:r>
              <a:rPr lang="en-US" sz="1400" b="1" dirty="0">
                <a:solidFill>
                  <a:schemeClr val="tx2">
                    <a:lumMod val="10000"/>
                  </a:schemeClr>
                </a:solidFill>
              </a:rPr>
              <a:t>Simple and Continuous</a:t>
            </a:r>
            <a:endParaRPr lang="en-US" sz="1400" b="1" i="1" dirty="0">
              <a:solidFill>
                <a:schemeClr val="tx2">
                  <a:lumMod val="10000"/>
                </a:schemeClr>
              </a:solidFill>
            </a:endParaRPr>
          </a:p>
          <a:p>
            <a:pPr defTabSz="179388"/>
            <a:endParaRPr lang="en-US" sz="1400" dirty="0">
              <a:solidFill>
                <a:schemeClr val="bg1"/>
              </a:solidFill>
            </a:endParaRPr>
          </a:p>
          <a:p>
            <a:pPr defTabSz="179388"/>
            <a:endParaRPr lang="en-CA" sz="1400" dirty="0">
              <a:solidFill>
                <a:schemeClr val="bg1"/>
              </a:solidFill>
            </a:endParaRPr>
          </a:p>
          <a:p>
            <a:pPr algn="ctr">
              <a:lnSpc>
                <a:spcPts val="1400"/>
              </a:lnSpc>
            </a:pP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570720" y="1709641"/>
            <a:ext cx="2240280" cy="322359"/>
          </a:xfrm>
          <a:prstGeom prst="roundRect">
            <a:avLst>
              <a:gd name="adj" fmla="val 0"/>
            </a:avLst>
          </a:prstGeom>
          <a:solidFill>
            <a:srgbClr val="878586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2">
                    <a:lumMod val="10000"/>
                  </a:schemeClr>
                </a:solidFill>
              </a:rPr>
              <a:t>Examples   Practice</a:t>
            </a:r>
            <a:endParaRPr lang="en-CA" sz="1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570720" y="2134329"/>
            <a:ext cx="2240280" cy="385859"/>
          </a:xfrm>
          <a:prstGeom prst="roundRect">
            <a:avLst>
              <a:gd name="adj" fmla="val 0"/>
            </a:avLst>
          </a:prstGeom>
          <a:solidFill>
            <a:srgbClr val="DBD5D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79388"/>
            <a:r>
              <a:rPr lang="en-US" sz="1400" b="1" dirty="0">
                <a:solidFill>
                  <a:schemeClr val="tx2">
                    <a:lumMod val="10000"/>
                  </a:schemeClr>
                </a:solidFill>
              </a:rPr>
              <a:t>Being Imprecise</a:t>
            </a:r>
            <a:endParaRPr lang="en-US" sz="1400" b="1" i="1" dirty="0">
              <a:solidFill>
                <a:schemeClr val="tx2">
                  <a:lumMod val="10000"/>
                </a:schemeClr>
              </a:solidFill>
            </a:endParaRPr>
          </a:p>
          <a:p>
            <a:pPr defTabSz="179388"/>
            <a:endParaRPr lang="en-US" sz="1400" dirty="0">
              <a:solidFill>
                <a:schemeClr val="bg1"/>
              </a:solidFill>
            </a:endParaRPr>
          </a:p>
          <a:p>
            <a:pPr defTabSz="179388"/>
            <a:endParaRPr lang="en-CA" sz="1400" dirty="0">
              <a:solidFill>
                <a:schemeClr val="bg1"/>
              </a:solidFill>
            </a:endParaRPr>
          </a:p>
          <a:p>
            <a:pPr algn="ctr">
              <a:lnSpc>
                <a:spcPts val="1400"/>
              </a:lnSpc>
            </a:pP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570720" y="2515329"/>
            <a:ext cx="2240280" cy="322359"/>
          </a:xfrm>
          <a:prstGeom prst="roundRect">
            <a:avLst>
              <a:gd name="adj" fmla="val 0"/>
            </a:avLst>
          </a:prstGeom>
          <a:solidFill>
            <a:srgbClr val="878586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2">
                    <a:lumMod val="10000"/>
                  </a:schemeClr>
                </a:solidFill>
              </a:rPr>
              <a:t>Examples</a:t>
            </a:r>
            <a:endParaRPr lang="en-CA" sz="1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575482" y="2937063"/>
            <a:ext cx="2240280" cy="385859"/>
          </a:xfrm>
          <a:prstGeom prst="roundRect">
            <a:avLst>
              <a:gd name="adj" fmla="val 0"/>
            </a:avLst>
          </a:prstGeom>
          <a:solidFill>
            <a:srgbClr val="DBD5D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79388"/>
            <a:r>
              <a:rPr lang="en-US" sz="1400" b="1" dirty="0">
                <a:solidFill>
                  <a:schemeClr val="tx2">
                    <a:lumMod val="10000"/>
                  </a:schemeClr>
                </a:solidFill>
              </a:rPr>
              <a:t>Fillers</a:t>
            </a:r>
            <a:endParaRPr lang="en-US" sz="1400" b="1" i="1" dirty="0">
              <a:solidFill>
                <a:schemeClr val="tx2">
                  <a:lumMod val="10000"/>
                </a:schemeClr>
              </a:solidFill>
            </a:endParaRPr>
          </a:p>
          <a:p>
            <a:pPr defTabSz="179388"/>
            <a:endParaRPr lang="en-US" sz="1400" dirty="0">
              <a:solidFill>
                <a:schemeClr val="bg1"/>
              </a:solidFill>
            </a:endParaRPr>
          </a:p>
          <a:p>
            <a:pPr defTabSz="179388"/>
            <a:endParaRPr lang="en-CA" sz="1400" dirty="0">
              <a:solidFill>
                <a:schemeClr val="bg1"/>
              </a:solidFill>
            </a:endParaRPr>
          </a:p>
          <a:p>
            <a:pPr algn="ctr">
              <a:lnSpc>
                <a:spcPts val="1400"/>
              </a:lnSpc>
            </a:pP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575482" y="3318063"/>
            <a:ext cx="2240280" cy="322359"/>
          </a:xfrm>
          <a:prstGeom prst="roundRect">
            <a:avLst>
              <a:gd name="adj" fmla="val 0"/>
            </a:avLst>
          </a:prstGeom>
          <a:solidFill>
            <a:srgbClr val="878586"/>
          </a:solidFill>
          <a:ln w="19050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Examples</a:t>
            </a:r>
            <a:endParaRPr lang="en-CA" sz="1400" b="1" dirty="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9570720" y="909541"/>
            <a:ext cx="1187768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8" name="Rectangle 57"/>
          <p:cNvSpPr/>
          <p:nvPr/>
        </p:nvSpPr>
        <p:spPr>
          <a:xfrm>
            <a:off x="10758488" y="909541"/>
            <a:ext cx="1052512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9" name="Rectangle 58">
            <a:hlinkClick r:id="rId11" action="ppaction://hlinksldjump"/>
          </p:cNvPr>
          <p:cNvSpPr/>
          <p:nvPr/>
        </p:nvSpPr>
        <p:spPr>
          <a:xfrm>
            <a:off x="10243334" y="923324"/>
            <a:ext cx="1047964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0" name="Rectangle 59">
            <a:hlinkClick r:id="rId12" action="ppaction://hlinksldjump"/>
          </p:cNvPr>
          <p:cNvSpPr/>
          <p:nvPr/>
        </p:nvSpPr>
        <p:spPr>
          <a:xfrm>
            <a:off x="9880600" y="3318063"/>
            <a:ext cx="1410698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1" name="Rectangle 60">
            <a:hlinkClick r:id="rId13" action="ppaction://hlinksldjump"/>
          </p:cNvPr>
          <p:cNvSpPr/>
          <p:nvPr/>
        </p:nvSpPr>
        <p:spPr>
          <a:xfrm>
            <a:off x="9880600" y="1689177"/>
            <a:ext cx="877887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2" name="Rectangle 61">
            <a:hlinkClick r:id="rId14" action="ppaction://hlinksldjump"/>
          </p:cNvPr>
          <p:cNvSpPr/>
          <p:nvPr/>
        </p:nvSpPr>
        <p:spPr>
          <a:xfrm>
            <a:off x="9880600" y="2520188"/>
            <a:ext cx="1307957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3" name="Rectangle 62">
            <a:hlinkClick r:id="rId15" action="ppaction://hlinksldjump"/>
          </p:cNvPr>
          <p:cNvSpPr/>
          <p:nvPr/>
        </p:nvSpPr>
        <p:spPr>
          <a:xfrm>
            <a:off x="10758487" y="1714500"/>
            <a:ext cx="811213" cy="32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625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0" y="0"/>
            <a:ext cx="12192000" cy="914400"/>
          </a:xfrm>
          <a:prstGeom prst="rect">
            <a:avLst/>
          </a:prstGeom>
          <a:solidFill>
            <a:srgbClr val="4F4C9E"/>
          </a:solidFill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862" y="6498896"/>
            <a:ext cx="1157138" cy="183844"/>
          </a:xfrm>
          <a:prstGeom prst="rect">
            <a:avLst/>
          </a:prstGeom>
          <a:noFill/>
        </p:spPr>
      </p:pic>
      <p:pic>
        <p:nvPicPr>
          <p:cNvPr id="36" name="Chvron_Big3.png" descr="/Users/debbielofaso/Desktop/AHW3e_PPT_4_Deb/Big Chevrons/Chvron_Big3.png"/>
          <p:cNvPicPr>
            <a:picLocks noChangeAspect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" y="-131233"/>
            <a:ext cx="862030" cy="1115568"/>
          </a:xfrm>
          <a:prstGeom prst="rect">
            <a:avLst/>
          </a:prstGeom>
          <a:effectLst/>
        </p:spPr>
      </p:pic>
      <p:sp>
        <p:nvSpPr>
          <p:cNvPr id="55" name="TextBox 54"/>
          <p:cNvSpPr txBox="1"/>
          <p:nvPr/>
        </p:nvSpPr>
        <p:spPr>
          <a:xfrm>
            <a:off x="670560" y="0"/>
            <a:ext cx="995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100" dirty="0">
                <a:latin typeface="Arial Narrow"/>
                <a:cs typeface="Arial Narrow"/>
              </a:rPr>
              <a:t>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584000" y="78030"/>
            <a:ext cx="804039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dirty="0"/>
              <a:t>Travel tips</a:t>
            </a:r>
          </a:p>
        </p:txBody>
      </p:sp>
      <p:pic>
        <p:nvPicPr>
          <p:cNvPr id="19" name="Footer_L4.png" descr="/Users/debbielofaso/Desktop/AHW3e_PPT_4_Deb/Footers/Footer_L4.png"/>
          <p:cNvPicPr>
            <a:picLocks noChangeAspect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4" y="6227233"/>
            <a:ext cx="1760719" cy="457200"/>
          </a:xfrm>
          <a:prstGeom prst="rect">
            <a:avLst/>
          </a:prstGeom>
        </p:spPr>
      </p:pic>
      <p:sp>
        <p:nvSpPr>
          <p:cNvPr id="27" name="TextBox 26">
            <a:hlinkClick r:id="rId9" action="ppaction://hlinksldjump"/>
          </p:cNvPr>
          <p:cNvSpPr txBox="1"/>
          <p:nvPr/>
        </p:nvSpPr>
        <p:spPr>
          <a:xfrm>
            <a:off x="1691680" y="659824"/>
            <a:ext cx="2274355" cy="251795"/>
          </a:xfrm>
          <a:prstGeom prst="rect">
            <a:avLst/>
          </a:prstGeom>
          <a:solidFill>
            <a:srgbClr val="411D7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" tIns="18000" rIns="36000" bIns="18000" rtlCol="0">
            <a:spAutoFit/>
          </a:bodyPr>
          <a:lstStyle>
            <a:defPPr>
              <a:defRPr lang="en-US"/>
            </a:defPPr>
            <a:lvl1pPr algn="ctr">
              <a:defRPr sz="1400" b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STARTER</a:t>
            </a:r>
          </a:p>
        </p:txBody>
      </p:sp>
      <p:sp>
        <p:nvSpPr>
          <p:cNvPr id="28" name="TextBox 27">
            <a:hlinkClick r:id="rId10" action="ppaction://hlinksldjump"/>
          </p:cNvPr>
          <p:cNvSpPr txBox="1"/>
          <p:nvPr/>
        </p:nvSpPr>
        <p:spPr>
          <a:xfrm>
            <a:off x="3966035" y="659824"/>
            <a:ext cx="2274355" cy="251795"/>
          </a:xfrm>
          <a:prstGeom prst="rect">
            <a:avLst/>
          </a:prstGeom>
          <a:solidFill>
            <a:srgbClr val="411D7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" tIns="18000" rIns="36000" bIns="18000" rtlCol="0">
            <a:spAutoFit/>
          </a:bodyPr>
          <a:lstStyle>
            <a:defPPr>
              <a:defRPr lang="en-US"/>
            </a:defPPr>
            <a:lvl1pPr algn="ctr">
              <a:defRPr sz="1400" b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GRAMMAR</a:t>
            </a:r>
          </a:p>
        </p:txBody>
      </p:sp>
      <p:sp>
        <p:nvSpPr>
          <p:cNvPr id="26" name="TextBox 25">
            <a:hlinkClick r:id="rId11" action="ppaction://hlinksldjump"/>
          </p:cNvPr>
          <p:cNvSpPr txBox="1"/>
          <p:nvPr/>
        </p:nvSpPr>
        <p:spPr>
          <a:xfrm>
            <a:off x="6240390" y="659824"/>
            <a:ext cx="2274355" cy="251795"/>
          </a:xfrm>
          <a:prstGeom prst="rect">
            <a:avLst/>
          </a:prstGeom>
          <a:solidFill>
            <a:srgbClr val="411D74"/>
          </a:solidFill>
          <a:ln w="19050">
            <a:solidFill>
              <a:schemeClr val="tx1"/>
            </a:solidFill>
          </a:ln>
          <a:effectLst>
            <a:outerShdw blurRad="50800" dist="381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" tIns="18000" rIns="36000" bIns="18000" rtlCol="0" anchor="ctr" anchorCtr="0">
            <a:spAutoFit/>
          </a:bodyPr>
          <a:lstStyle>
            <a:defPPr>
              <a:defRPr lang="en-US"/>
            </a:defPPr>
            <a:lvl1pPr algn="ctr">
              <a:defRPr sz="1400" b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EVERYDAY ENGLISH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13137" y="932527"/>
            <a:ext cx="8179488" cy="10156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93675">
              <a:buClr>
                <a:srgbClr val="E03C02"/>
              </a:buClr>
            </a:pPr>
            <a:r>
              <a:rPr lang="en-US" sz="20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Read the list of five travel tips.</a:t>
            </a:r>
          </a:p>
          <a:p>
            <a:pPr marL="1081088" indent="-342900">
              <a:buClr>
                <a:srgbClr val="16B4EF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Do you think they are good or bad? Why?</a:t>
            </a:r>
          </a:p>
          <a:p>
            <a:pPr marL="1081088" indent="-342900">
              <a:buClr>
                <a:srgbClr val="16B4EF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Add five more tips of your own to the list.</a:t>
            </a:r>
          </a:p>
        </p:txBody>
      </p:sp>
      <p:graphicFrame>
        <p:nvGraphicFramePr>
          <p:cNvPr id="30" name="Diagram 29"/>
          <p:cNvGraphicFramePr/>
          <p:nvPr>
            <p:extLst>
              <p:ext uri="{D42A27DB-BD31-4B8C-83A1-F6EECF244321}">
                <p14:modId xmlns:p14="http://schemas.microsoft.com/office/powerpoint/2010/main" val="3651755401"/>
              </p:ext>
            </p:extLst>
          </p:nvPr>
        </p:nvGraphicFramePr>
        <p:xfrm>
          <a:off x="263352" y="2132857"/>
          <a:ext cx="10945215" cy="3744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06553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CFDCCBDC-1EF1-4BC4-BBA7-044461E3E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>
                                            <p:graphicEl>
                                              <a:dgm id="{CFDCCBDC-1EF1-4BC4-BBA7-044461E3EA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4BDF59A5-5A66-4B14-AB4B-5CFBE2680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>
                                            <p:graphicEl>
                                              <a:dgm id="{4BDF59A5-5A66-4B14-AB4B-5CFBE26802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13125709-FC5D-4FB3-95A3-644E4C8B16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>
                                            <p:graphicEl>
                                              <a:dgm id="{13125709-FC5D-4FB3-95A3-644E4C8B16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40653CA2-0E9B-4B58-8AF5-60F233BFF6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>
                                            <p:graphicEl>
                                              <a:dgm id="{40653CA2-0E9B-4B58-8AF5-60F233BFF6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7BA71EE0-1AC8-4B25-85F9-133554538B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>
                                            <p:graphicEl>
                                              <a:dgm id="{7BA71EE0-1AC8-4B25-85F9-133554538B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97D18F47-4943-4F2F-B662-8A36E7630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>
                                            <p:graphicEl>
                                              <a:dgm id="{97D18F47-4943-4F2F-B662-8A36E7630F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5DE558DE-762A-41E1-8468-90AF2C386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>
                                            <p:graphicEl>
                                              <a:dgm id="{5DE558DE-762A-41E1-8468-90AF2C3869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6C0A7415-B856-40C7-86B5-3EC05F6B5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>
                                            <p:graphicEl>
                                              <a:dgm id="{6C0A7415-B856-40C7-86B5-3EC05F6B54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2B9EFF52-E2C5-49E4-8429-A2DE455428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>
                                            <p:graphicEl>
                                              <a:dgm id="{2B9EFF52-E2C5-49E4-8429-A2DE455428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D2769541-98D3-4A10-A1DE-F4282D32A8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>
                                            <p:graphicEl>
                                              <a:dgm id="{D2769541-98D3-4A10-A1DE-F4282D32A8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Custom 6">
      <a:dk1>
        <a:srgbClr val="4F4C9E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BF002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Unit Open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7043</TotalTime>
  <Words>518</Words>
  <Application>Microsoft Office PowerPoint</Application>
  <PresentationFormat>Widescreen</PresentationFormat>
  <Paragraphs>165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 MT Std</vt:lpstr>
      <vt:lpstr>Arial Narrow</vt:lpstr>
      <vt:lpstr>Calibri</vt:lpstr>
      <vt:lpstr>Calibri Light</vt:lpstr>
      <vt:lpstr>Helvetica</vt:lpstr>
      <vt:lpstr>Office Theme</vt:lpstr>
      <vt:lpstr>Unit Opener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Duane Henning</dc:creator>
  <cp:lastModifiedBy>Asus</cp:lastModifiedBy>
  <cp:revision>429</cp:revision>
  <dcterms:created xsi:type="dcterms:W3CDTF">2013-01-09T12:51:58Z</dcterms:created>
  <dcterms:modified xsi:type="dcterms:W3CDTF">2021-06-20T17:33:06Z</dcterms:modified>
</cp:coreProperties>
</file>