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6" r:id="rId3"/>
    <p:sldId id="284" r:id="rId4"/>
    <p:sldId id="288" r:id="rId5"/>
    <p:sldId id="289" r:id="rId6"/>
    <p:sldId id="290" r:id="rId7"/>
    <p:sldId id="293" r:id="rId8"/>
    <p:sldId id="294" r:id="rId9"/>
    <p:sldId id="291" r:id="rId10"/>
    <p:sldId id="269" r:id="rId11"/>
    <p:sldId id="292" r:id="rId12"/>
    <p:sldId id="280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4a9fd2e6a66e2dec" providerId="LiveId" clId="{1C0E21F0-5F57-4599-BD91-2D747600857B}"/>
    <pc:docChg chg="delSld">
      <pc:chgData name="" userId="4a9fd2e6a66e2dec" providerId="LiveId" clId="{1C0E21F0-5F57-4599-BD91-2D747600857B}" dt="2024-08-15T22:40:42.276" v="4" actId="2696"/>
      <pc:docMkLst>
        <pc:docMk/>
      </pc:docMkLst>
      <pc:sldChg chg="del">
        <pc:chgData name="" userId="4a9fd2e6a66e2dec" providerId="LiveId" clId="{1C0E21F0-5F57-4599-BD91-2D747600857B}" dt="2024-08-15T22:40:38.906" v="3" actId="2696"/>
        <pc:sldMkLst>
          <pc:docMk/>
          <pc:sldMk cId="1050734594" sldId="270"/>
        </pc:sldMkLst>
      </pc:sldChg>
      <pc:sldChg chg="del">
        <pc:chgData name="" userId="4a9fd2e6a66e2dec" providerId="LiveId" clId="{1C0E21F0-5F57-4599-BD91-2D747600857B}" dt="2024-08-15T22:40:35.297" v="2" actId="2696"/>
        <pc:sldMkLst>
          <pc:docMk/>
          <pc:sldMk cId="556098872" sldId="271"/>
        </pc:sldMkLst>
      </pc:sldChg>
      <pc:sldChg chg="del">
        <pc:chgData name="" userId="4a9fd2e6a66e2dec" providerId="LiveId" clId="{1C0E21F0-5F57-4599-BD91-2D747600857B}" dt="2024-08-15T22:40:22.866" v="0" actId="2696"/>
        <pc:sldMkLst>
          <pc:docMk/>
          <pc:sldMk cId="3873230044" sldId="274"/>
        </pc:sldMkLst>
      </pc:sldChg>
      <pc:sldChg chg="del">
        <pc:chgData name="" userId="4a9fd2e6a66e2dec" providerId="LiveId" clId="{1C0E21F0-5F57-4599-BD91-2D747600857B}" dt="2024-08-15T22:40:42.276" v="4" actId="2696"/>
        <pc:sldMkLst>
          <pc:docMk/>
          <pc:sldMk cId="358429442" sldId="282"/>
        </pc:sldMkLst>
      </pc:sldChg>
      <pc:sldChg chg="del">
        <pc:chgData name="" userId="4a9fd2e6a66e2dec" providerId="LiveId" clId="{1C0E21F0-5F57-4599-BD91-2D747600857B}" dt="2024-08-15T22:40:28.041" v="1" actId="2696"/>
        <pc:sldMkLst>
          <pc:docMk/>
          <pc:sldMk cId="3921295354" sldId="285"/>
        </pc:sldMkLst>
      </pc:sldChg>
    </pc:docChg>
  </pc:docChgLst>
  <pc:docChgLst>
    <pc:chgData userId="4a9fd2e6a66e2dec" providerId="LiveId" clId="{3067192E-FB5C-49BA-9F4A-1F7C39194497}"/>
    <pc:docChg chg="undo custSel addSld delSld modSld sldOrd">
      <pc:chgData name="" userId="4a9fd2e6a66e2dec" providerId="LiveId" clId="{3067192E-FB5C-49BA-9F4A-1F7C39194497}" dt="2024-08-14T16:00:29.549" v="749" actId="20577"/>
      <pc:docMkLst>
        <pc:docMk/>
      </pc:docMkLst>
      <pc:sldChg chg="modSp ord">
        <pc:chgData name="" userId="4a9fd2e6a66e2dec" providerId="LiveId" clId="{3067192E-FB5C-49BA-9F4A-1F7C39194497}" dt="2024-08-14T14:50:17.874" v="507"/>
        <pc:sldMkLst>
          <pc:docMk/>
          <pc:sldMk cId="2964134779" sldId="269"/>
        </pc:sldMkLst>
        <pc:spChg chg="mod">
          <ac:chgData name="" userId="4a9fd2e6a66e2dec" providerId="LiveId" clId="{3067192E-FB5C-49BA-9F4A-1F7C39194497}" dt="2024-08-14T12:22:36.466" v="177" actId="20577"/>
          <ac:spMkLst>
            <pc:docMk/>
            <pc:sldMk cId="2964134779" sldId="269"/>
            <ac:spMk id="2" creationId="{3047AAA0-F118-45D8-9CE1-3A26078849DF}"/>
          </ac:spMkLst>
        </pc:spChg>
        <pc:spChg chg="mod">
          <ac:chgData name="" userId="4a9fd2e6a66e2dec" providerId="LiveId" clId="{3067192E-FB5C-49BA-9F4A-1F7C39194497}" dt="2024-08-14T12:23:24.139" v="180" actId="255"/>
          <ac:spMkLst>
            <pc:docMk/>
            <pc:sldMk cId="2964134779" sldId="269"/>
            <ac:spMk id="4" creationId="{194F520B-FA6A-4B7D-B6FF-032ED466D26B}"/>
          </ac:spMkLst>
        </pc:spChg>
      </pc:sldChg>
      <pc:sldChg chg="addSp delSp modSp ord">
        <pc:chgData name="" userId="4a9fd2e6a66e2dec" providerId="LiveId" clId="{3067192E-FB5C-49BA-9F4A-1F7C39194497}" dt="2024-08-14T15:17:39.144" v="525"/>
        <pc:sldMkLst>
          <pc:docMk/>
          <pc:sldMk cId="3873230044" sldId="274"/>
        </pc:sldMkLst>
        <pc:spChg chg="del mod">
          <ac:chgData name="" userId="4a9fd2e6a66e2dec" providerId="LiveId" clId="{3067192E-FB5C-49BA-9F4A-1F7C39194497}" dt="2024-08-14T12:10:38.003" v="5" actId="478"/>
          <ac:spMkLst>
            <pc:docMk/>
            <pc:sldMk cId="3873230044" sldId="274"/>
            <ac:spMk id="2" creationId="{C869C475-819C-4E1D-AF31-E1962C9449AB}"/>
          </ac:spMkLst>
        </pc:spChg>
        <pc:spChg chg="del mod">
          <ac:chgData name="" userId="4a9fd2e6a66e2dec" providerId="LiveId" clId="{3067192E-FB5C-49BA-9F4A-1F7C39194497}" dt="2024-08-14T12:10:17.562" v="2"/>
          <ac:spMkLst>
            <pc:docMk/>
            <pc:sldMk cId="3873230044" sldId="274"/>
            <ac:spMk id="3" creationId="{ED165405-0924-4A05-975F-0CE96F603E2F}"/>
          </ac:spMkLst>
        </pc:spChg>
        <pc:picChg chg="add mod">
          <ac:chgData name="" userId="4a9fd2e6a66e2dec" providerId="LiveId" clId="{3067192E-FB5C-49BA-9F4A-1F7C39194497}" dt="2024-08-14T12:10:43.455" v="6" actId="1076"/>
          <ac:picMkLst>
            <pc:docMk/>
            <pc:sldMk cId="3873230044" sldId="274"/>
            <ac:picMk id="5" creationId="{EEC03A5F-A998-41F5-A6EF-AF2CDC8AD736}"/>
          </ac:picMkLst>
        </pc:picChg>
        <pc:picChg chg="add mod">
          <ac:chgData name="" userId="4a9fd2e6a66e2dec" providerId="LiveId" clId="{3067192E-FB5C-49BA-9F4A-1F7C39194497}" dt="2024-08-14T12:11:11.294" v="11" actId="14100"/>
          <ac:picMkLst>
            <pc:docMk/>
            <pc:sldMk cId="3873230044" sldId="274"/>
            <ac:picMk id="7" creationId="{4F074EF7-FC0E-4798-BE25-5AA46392D2A8}"/>
          </ac:picMkLst>
        </pc:picChg>
      </pc:sldChg>
      <pc:sldChg chg="modSp">
        <pc:chgData name="" userId="4a9fd2e6a66e2dec" providerId="LiveId" clId="{3067192E-FB5C-49BA-9F4A-1F7C39194497}" dt="2024-08-14T16:00:29.549" v="749" actId="20577"/>
        <pc:sldMkLst>
          <pc:docMk/>
          <pc:sldMk cId="3382073179" sldId="280"/>
        </pc:sldMkLst>
        <pc:spChg chg="mod">
          <ac:chgData name="" userId="4a9fd2e6a66e2dec" providerId="LiveId" clId="{3067192E-FB5C-49BA-9F4A-1F7C39194497}" dt="2024-08-14T16:00:29.549" v="749" actId="20577"/>
          <ac:spMkLst>
            <pc:docMk/>
            <pc:sldMk cId="3382073179" sldId="280"/>
            <ac:spMk id="3" creationId="{0FA8C2C0-FBB1-459E-B950-ECBB4DB86D6F}"/>
          </ac:spMkLst>
        </pc:spChg>
      </pc:sldChg>
      <pc:sldChg chg="modSp ord">
        <pc:chgData name="" userId="4a9fd2e6a66e2dec" providerId="LiveId" clId="{3067192E-FB5C-49BA-9F4A-1F7C39194497}" dt="2024-08-14T12:13:45.815" v="107" actId="948"/>
        <pc:sldMkLst>
          <pc:docMk/>
          <pc:sldMk cId="134245332" sldId="283"/>
        </pc:sldMkLst>
        <pc:spChg chg="mod">
          <ac:chgData name="" userId="4a9fd2e6a66e2dec" providerId="LiveId" clId="{3067192E-FB5C-49BA-9F4A-1F7C39194497}" dt="2024-08-14T12:13:09.077" v="104" actId="113"/>
          <ac:spMkLst>
            <pc:docMk/>
            <pc:sldMk cId="134245332" sldId="283"/>
            <ac:spMk id="2" creationId="{ED910F9B-4F0B-44BC-A857-6824FE8ED049}"/>
          </ac:spMkLst>
        </pc:spChg>
        <pc:spChg chg="mod">
          <ac:chgData name="" userId="4a9fd2e6a66e2dec" providerId="LiveId" clId="{3067192E-FB5C-49BA-9F4A-1F7C39194497}" dt="2024-08-14T12:13:45.815" v="107" actId="948"/>
          <ac:spMkLst>
            <pc:docMk/>
            <pc:sldMk cId="134245332" sldId="283"/>
            <ac:spMk id="3" creationId="{42F9CDDB-86A6-40D8-A683-CE4D9B201007}"/>
          </ac:spMkLst>
        </pc:spChg>
      </pc:sldChg>
      <pc:sldChg chg="modSp ord">
        <pc:chgData name="" userId="4a9fd2e6a66e2dec" providerId="LiveId" clId="{3067192E-FB5C-49BA-9F4A-1F7C39194497}" dt="2024-08-14T12:24:34.707" v="185" actId="5793"/>
        <pc:sldMkLst>
          <pc:docMk/>
          <pc:sldMk cId="2822593152" sldId="284"/>
        </pc:sldMkLst>
        <pc:spChg chg="mod">
          <ac:chgData name="" userId="4a9fd2e6a66e2dec" providerId="LiveId" clId="{3067192E-FB5C-49BA-9F4A-1F7C39194497}" dt="2024-08-14T12:16:24.317" v="148" actId="207"/>
          <ac:spMkLst>
            <pc:docMk/>
            <pc:sldMk cId="2822593152" sldId="284"/>
            <ac:spMk id="2" creationId="{73208280-7A39-4302-88F5-4D841C32D2C6}"/>
          </ac:spMkLst>
        </pc:spChg>
        <pc:spChg chg="mod">
          <ac:chgData name="" userId="4a9fd2e6a66e2dec" providerId="LiveId" clId="{3067192E-FB5C-49BA-9F4A-1F7C39194497}" dt="2024-08-14T12:24:34.707" v="185" actId="5793"/>
          <ac:spMkLst>
            <pc:docMk/>
            <pc:sldMk cId="2822593152" sldId="284"/>
            <ac:spMk id="3" creationId="{E94F2998-87B2-4AF3-B6D8-546034F07CA2}"/>
          </ac:spMkLst>
        </pc:spChg>
      </pc:sldChg>
      <pc:sldChg chg="ord">
        <pc:chgData name="" userId="4a9fd2e6a66e2dec" providerId="LiveId" clId="{3067192E-FB5C-49BA-9F4A-1F7C39194497}" dt="2024-08-14T14:50:08.503" v="505"/>
        <pc:sldMkLst>
          <pc:docMk/>
          <pc:sldMk cId="3921295354" sldId="285"/>
        </pc:sldMkLst>
      </pc:sldChg>
      <pc:sldChg chg="modSp add">
        <pc:chgData name="" userId="4a9fd2e6a66e2dec" providerId="LiveId" clId="{3067192E-FB5C-49BA-9F4A-1F7C39194497}" dt="2024-08-14T12:14:50.731" v="145" actId="948"/>
        <pc:sldMkLst>
          <pc:docMk/>
          <pc:sldMk cId="209680377" sldId="286"/>
        </pc:sldMkLst>
        <pc:spChg chg="mod">
          <ac:chgData name="" userId="4a9fd2e6a66e2dec" providerId="LiveId" clId="{3067192E-FB5C-49BA-9F4A-1F7C39194497}" dt="2024-08-14T12:14:27.771" v="142" actId="113"/>
          <ac:spMkLst>
            <pc:docMk/>
            <pc:sldMk cId="209680377" sldId="286"/>
            <ac:spMk id="2" creationId="{ED910F9B-4F0B-44BC-A857-6824FE8ED049}"/>
          </ac:spMkLst>
        </pc:spChg>
        <pc:spChg chg="mod">
          <ac:chgData name="" userId="4a9fd2e6a66e2dec" providerId="LiveId" clId="{3067192E-FB5C-49BA-9F4A-1F7C39194497}" dt="2024-08-14T12:14:50.731" v="145" actId="948"/>
          <ac:spMkLst>
            <pc:docMk/>
            <pc:sldMk cId="209680377" sldId="286"/>
            <ac:spMk id="3" creationId="{42F9CDDB-86A6-40D8-A683-CE4D9B201007}"/>
          </ac:spMkLst>
        </pc:spChg>
      </pc:sldChg>
      <pc:sldChg chg="addSp delSp modSp add del">
        <pc:chgData name="" userId="4a9fd2e6a66e2dec" providerId="LiveId" clId="{3067192E-FB5C-49BA-9F4A-1F7C39194497}" dt="2024-08-14T14:43:44.709" v="492" actId="2696"/>
        <pc:sldMkLst>
          <pc:docMk/>
          <pc:sldMk cId="2100595265" sldId="287"/>
        </pc:sldMkLst>
        <pc:spChg chg="mod">
          <ac:chgData name="" userId="4a9fd2e6a66e2dec" providerId="LiveId" clId="{3067192E-FB5C-49BA-9F4A-1F7C39194497}" dt="2024-08-14T12:24:40.136" v="187" actId="27636"/>
          <ac:spMkLst>
            <pc:docMk/>
            <pc:sldMk cId="2100595265" sldId="287"/>
            <ac:spMk id="3" creationId="{E94F2998-87B2-4AF3-B6D8-546034F07CA2}"/>
          </ac:spMkLst>
        </pc:spChg>
        <pc:spChg chg="add del">
          <ac:chgData name="" userId="4a9fd2e6a66e2dec" providerId="LiveId" clId="{3067192E-FB5C-49BA-9F4A-1F7C39194497}" dt="2024-08-14T12:25:23.723" v="189"/>
          <ac:spMkLst>
            <pc:docMk/>
            <pc:sldMk cId="2100595265" sldId="287"/>
            <ac:spMk id="4" creationId="{BCCDB2E3-0BF9-4EC4-993D-A0B78C394DCD}"/>
          </ac:spMkLst>
        </pc:spChg>
      </pc:sldChg>
      <pc:sldChg chg="addSp delSp modSp add">
        <pc:chgData name="" userId="4a9fd2e6a66e2dec" providerId="LiveId" clId="{3067192E-FB5C-49BA-9F4A-1F7C39194497}" dt="2024-08-14T12:31:52.500" v="255" actId="1076"/>
        <pc:sldMkLst>
          <pc:docMk/>
          <pc:sldMk cId="1987248484" sldId="288"/>
        </pc:sldMkLst>
        <pc:spChg chg="del mod">
          <ac:chgData name="" userId="4a9fd2e6a66e2dec" providerId="LiveId" clId="{3067192E-FB5C-49BA-9F4A-1F7C39194497}" dt="2024-08-14T12:31:32.584" v="250"/>
          <ac:spMkLst>
            <pc:docMk/>
            <pc:sldMk cId="1987248484" sldId="288"/>
            <ac:spMk id="2" creationId="{3BF24603-B6A3-4869-B24A-05045FFDCF56}"/>
          </ac:spMkLst>
        </pc:spChg>
        <pc:spChg chg="mod">
          <ac:chgData name="" userId="4a9fd2e6a66e2dec" providerId="LiveId" clId="{3067192E-FB5C-49BA-9F4A-1F7C39194497}" dt="2024-08-14T12:31:47.359" v="254" actId="1076"/>
          <ac:spMkLst>
            <pc:docMk/>
            <pc:sldMk cId="1987248484" sldId="288"/>
            <ac:spMk id="3" creationId="{4C16CC93-219D-4450-B100-ED39956C0B88}"/>
          </ac:spMkLst>
        </pc:spChg>
        <pc:spChg chg="add mod">
          <ac:chgData name="" userId="4a9fd2e6a66e2dec" providerId="LiveId" clId="{3067192E-FB5C-49BA-9F4A-1F7C39194497}" dt="2024-08-14T12:31:41.302" v="252" actId="1076"/>
          <ac:spMkLst>
            <pc:docMk/>
            <pc:sldMk cId="1987248484" sldId="288"/>
            <ac:spMk id="5" creationId="{4AEC2EEE-AC62-4BB2-B6EB-9F40B26CBF44}"/>
          </ac:spMkLst>
        </pc:spChg>
        <pc:graphicFrameChg chg="add mod">
          <ac:chgData name="" userId="4a9fd2e6a66e2dec" providerId="LiveId" clId="{3067192E-FB5C-49BA-9F4A-1F7C39194497}" dt="2024-08-14T12:31:52.500" v="255" actId="1076"/>
          <ac:graphicFrameMkLst>
            <pc:docMk/>
            <pc:sldMk cId="1987248484" sldId="288"/>
            <ac:graphicFrameMk id="4" creationId="{0EB87478-AB03-4CE9-970A-F2A1A5DAB60F}"/>
          </ac:graphicFrameMkLst>
        </pc:graphicFrameChg>
      </pc:sldChg>
      <pc:sldChg chg="modSp add ord">
        <pc:chgData name="" userId="4a9fd2e6a66e2dec" providerId="LiveId" clId="{3067192E-FB5C-49BA-9F4A-1F7C39194497}" dt="2024-08-14T12:35:28.036" v="290" actId="108"/>
        <pc:sldMkLst>
          <pc:docMk/>
          <pc:sldMk cId="1872923525" sldId="289"/>
        </pc:sldMkLst>
        <pc:spChg chg="mod">
          <ac:chgData name="" userId="4a9fd2e6a66e2dec" providerId="LiveId" clId="{3067192E-FB5C-49BA-9F4A-1F7C39194497}" dt="2024-08-14T12:33:03.312" v="267" actId="14100"/>
          <ac:spMkLst>
            <pc:docMk/>
            <pc:sldMk cId="1872923525" sldId="289"/>
            <ac:spMk id="2" creationId="{287DB788-6025-4EA6-B7A7-55278E6B88E4}"/>
          </ac:spMkLst>
        </pc:spChg>
        <pc:spChg chg="mod">
          <ac:chgData name="" userId="4a9fd2e6a66e2dec" providerId="LiveId" clId="{3067192E-FB5C-49BA-9F4A-1F7C39194497}" dt="2024-08-14T12:35:28.036" v="290" actId="108"/>
          <ac:spMkLst>
            <pc:docMk/>
            <pc:sldMk cId="1872923525" sldId="289"/>
            <ac:spMk id="3" creationId="{1EC6F1D5-FDD5-41AA-9337-4C67F0A3C14C}"/>
          </ac:spMkLst>
        </pc:spChg>
      </pc:sldChg>
      <pc:sldChg chg="modSp add ord">
        <pc:chgData name="" userId="4a9fd2e6a66e2dec" providerId="LiveId" clId="{3067192E-FB5C-49BA-9F4A-1F7C39194497}" dt="2024-08-14T12:36:59.123" v="304" actId="5793"/>
        <pc:sldMkLst>
          <pc:docMk/>
          <pc:sldMk cId="165840312" sldId="290"/>
        </pc:sldMkLst>
        <pc:spChg chg="mod">
          <ac:chgData name="" userId="4a9fd2e6a66e2dec" providerId="LiveId" clId="{3067192E-FB5C-49BA-9F4A-1F7C39194497}" dt="2024-08-14T12:36:50.655" v="300" actId="207"/>
          <ac:spMkLst>
            <pc:docMk/>
            <pc:sldMk cId="165840312" sldId="290"/>
            <ac:spMk id="2" creationId="{68A34FED-7CD1-4833-9336-1148C2CDF7BF}"/>
          </ac:spMkLst>
        </pc:spChg>
        <pc:spChg chg="mod">
          <ac:chgData name="" userId="4a9fd2e6a66e2dec" providerId="LiveId" clId="{3067192E-FB5C-49BA-9F4A-1F7C39194497}" dt="2024-08-14T12:36:59.123" v="304" actId="5793"/>
          <ac:spMkLst>
            <pc:docMk/>
            <pc:sldMk cId="165840312" sldId="290"/>
            <ac:spMk id="3" creationId="{50524835-B71B-490E-A558-FE6C598EBBF5}"/>
          </ac:spMkLst>
        </pc:spChg>
      </pc:sldChg>
      <pc:sldChg chg="addSp delSp modSp add ord">
        <pc:chgData name="" userId="4a9fd2e6a66e2dec" providerId="LiveId" clId="{3067192E-FB5C-49BA-9F4A-1F7C39194497}" dt="2024-08-14T14:55:14.413" v="508"/>
        <pc:sldMkLst>
          <pc:docMk/>
          <pc:sldMk cId="3236500281" sldId="291"/>
        </pc:sldMkLst>
        <pc:spChg chg="mod">
          <ac:chgData name="" userId="4a9fd2e6a66e2dec" providerId="LiveId" clId="{3067192E-FB5C-49BA-9F4A-1F7C39194497}" dt="2024-08-14T12:39:07.383" v="316" actId="1076"/>
          <ac:spMkLst>
            <pc:docMk/>
            <pc:sldMk cId="3236500281" sldId="291"/>
            <ac:spMk id="2" creationId="{B66CE158-2E5C-464F-B8E7-E195E850C157}"/>
          </ac:spMkLst>
        </pc:spChg>
        <pc:spChg chg="del">
          <ac:chgData name="" userId="4a9fd2e6a66e2dec" providerId="LiveId" clId="{3067192E-FB5C-49BA-9F4A-1F7C39194497}" dt="2024-08-14T12:38:14.031" v="307"/>
          <ac:spMkLst>
            <pc:docMk/>
            <pc:sldMk cId="3236500281" sldId="291"/>
            <ac:spMk id="3" creationId="{674E08B3-4C0D-42B5-B609-D0F972E64964}"/>
          </ac:spMkLst>
        </pc:spChg>
        <pc:spChg chg="add mod">
          <ac:chgData name="" userId="4a9fd2e6a66e2dec" providerId="LiveId" clId="{3067192E-FB5C-49BA-9F4A-1F7C39194497}" dt="2024-08-14T12:38:28.626" v="312" actId="1076"/>
          <ac:spMkLst>
            <pc:docMk/>
            <pc:sldMk cId="3236500281" sldId="291"/>
            <ac:spMk id="5" creationId="{20F6B007-13B2-467D-863E-DCA35D92499B}"/>
          </ac:spMkLst>
        </pc:spChg>
        <pc:graphicFrameChg chg="add mod modGraphic">
          <ac:chgData name="" userId="4a9fd2e6a66e2dec" providerId="LiveId" clId="{3067192E-FB5C-49BA-9F4A-1F7C39194497}" dt="2024-08-14T12:39:00.608" v="315" actId="255"/>
          <ac:graphicFrameMkLst>
            <pc:docMk/>
            <pc:sldMk cId="3236500281" sldId="291"/>
            <ac:graphicFrameMk id="4" creationId="{C8C1ED88-12A1-41AD-A280-A0C3CD9C12AA}"/>
          </ac:graphicFrameMkLst>
        </pc:graphicFrameChg>
      </pc:sldChg>
      <pc:sldChg chg="modSp add">
        <pc:chgData name="" userId="4a9fd2e6a66e2dec" providerId="LiveId" clId="{3067192E-FB5C-49BA-9F4A-1F7C39194497}" dt="2024-08-14T12:43:11.335" v="438" actId="113"/>
        <pc:sldMkLst>
          <pc:docMk/>
          <pc:sldMk cId="387445502" sldId="292"/>
        </pc:sldMkLst>
        <pc:spChg chg="mod">
          <ac:chgData name="" userId="4a9fd2e6a66e2dec" providerId="LiveId" clId="{3067192E-FB5C-49BA-9F4A-1F7C39194497}" dt="2024-08-14T12:43:11.335" v="438" actId="113"/>
          <ac:spMkLst>
            <pc:docMk/>
            <pc:sldMk cId="387445502" sldId="292"/>
            <ac:spMk id="2" creationId="{B66CE158-2E5C-464F-B8E7-E195E850C157}"/>
          </ac:spMkLst>
        </pc:spChg>
        <pc:graphicFrameChg chg="mod modGraphic">
          <ac:chgData name="" userId="4a9fd2e6a66e2dec" providerId="LiveId" clId="{3067192E-FB5C-49BA-9F4A-1F7C39194497}" dt="2024-08-14T12:41:57.494" v="377" actId="14100"/>
          <ac:graphicFrameMkLst>
            <pc:docMk/>
            <pc:sldMk cId="387445502" sldId="292"/>
            <ac:graphicFrameMk id="4" creationId="{C8C1ED88-12A1-41AD-A280-A0C3CD9C12AA}"/>
          </ac:graphicFrameMkLst>
        </pc:graphicFrameChg>
      </pc:sldChg>
      <pc:sldChg chg="modSp add ord">
        <pc:chgData name="" userId="4a9fd2e6a66e2dec" providerId="LiveId" clId="{3067192E-FB5C-49BA-9F4A-1F7C39194497}" dt="2024-08-14T12:47:23.932" v="491" actId="207"/>
        <pc:sldMkLst>
          <pc:docMk/>
          <pc:sldMk cId="1941316141" sldId="293"/>
        </pc:sldMkLst>
        <pc:spChg chg="mod">
          <ac:chgData name="" userId="4a9fd2e6a66e2dec" providerId="LiveId" clId="{3067192E-FB5C-49BA-9F4A-1F7C39194497}" dt="2024-08-14T12:47:23.932" v="491" actId="207"/>
          <ac:spMkLst>
            <pc:docMk/>
            <pc:sldMk cId="1941316141" sldId="293"/>
            <ac:spMk id="2" creationId="{E7696BF6-F530-4547-8D07-9F7247C3977B}"/>
          </ac:spMkLst>
        </pc:spChg>
        <pc:spChg chg="mod">
          <ac:chgData name="" userId="4a9fd2e6a66e2dec" providerId="LiveId" clId="{3067192E-FB5C-49BA-9F4A-1F7C39194497}" dt="2024-08-14T12:45:42.777" v="442" actId="27636"/>
          <ac:spMkLst>
            <pc:docMk/>
            <pc:sldMk cId="1941316141" sldId="293"/>
            <ac:spMk id="3" creationId="{FAE4C62D-CF32-4ED5-ACAA-53D21416174E}"/>
          </ac:spMkLst>
        </pc:spChg>
      </pc:sldChg>
      <pc:sldChg chg="modSp add">
        <pc:chgData name="" userId="4a9fd2e6a66e2dec" providerId="LiveId" clId="{3067192E-FB5C-49BA-9F4A-1F7C39194497}" dt="2024-08-14T14:49:44.180" v="504" actId="108"/>
        <pc:sldMkLst>
          <pc:docMk/>
          <pc:sldMk cId="4091427822" sldId="294"/>
        </pc:sldMkLst>
        <pc:spChg chg="mod">
          <ac:chgData name="" userId="4a9fd2e6a66e2dec" providerId="LiveId" clId="{3067192E-FB5C-49BA-9F4A-1F7C39194497}" dt="2024-08-14T12:47:14.136" v="490" actId="207"/>
          <ac:spMkLst>
            <pc:docMk/>
            <pc:sldMk cId="4091427822" sldId="294"/>
            <ac:spMk id="2" creationId="{E7696BF6-F530-4547-8D07-9F7247C3977B}"/>
          </ac:spMkLst>
        </pc:spChg>
        <pc:spChg chg="mod">
          <ac:chgData name="" userId="4a9fd2e6a66e2dec" providerId="LiveId" clId="{3067192E-FB5C-49BA-9F4A-1F7C39194497}" dt="2024-08-14T14:49:44.180" v="504" actId="108"/>
          <ac:spMkLst>
            <pc:docMk/>
            <pc:sldMk cId="4091427822" sldId="294"/>
            <ac:spMk id="3" creationId="{FAE4C62D-CF32-4ED5-ACAA-53D21416174E}"/>
          </ac:spMkLst>
        </pc:spChg>
      </pc:sldChg>
      <pc:sldChg chg="modSp add">
        <pc:chgData name="" userId="4a9fd2e6a66e2dec" providerId="LiveId" clId="{3067192E-FB5C-49BA-9F4A-1F7C39194497}" dt="2024-08-14T14:58:10.757" v="523" actId="20577"/>
        <pc:sldMkLst>
          <pc:docMk/>
          <pc:sldMk cId="1024991766" sldId="295"/>
        </pc:sldMkLst>
        <pc:spChg chg="mod">
          <ac:chgData name="" userId="4a9fd2e6a66e2dec" providerId="LiveId" clId="{3067192E-FB5C-49BA-9F4A-1F7C39194497}" dt="2024-08-14T14:58:10.757" v="523" actId="20577"/>
          <ac:spMkLst>
            <pc:docMk/>
            <pc:sldMk cId="1024991766" sldId="295"/>
            <ac:spMk id="2" creationId="{8A55BE97-35EF-4D81-9B17-B7C38D9E1AA1}"/>
          </ac:spMkLst>
        </pc:spChg>
        <pc:spChg chg="mod">
          <ac:chgData name="" userId="4a9fd2e6a66e2dec" providerId="LiveId" clId="{3067192E-FB5C-49BA-9F4A-1F7C39194497}" dt="2024-08-14T14:58:00.743" v="511" actId="27636"/>
          <ac:spMkLst>
            <pc:docMk/>
            <pc:sldMk cId="1024991766" sldId="295"/>
            <ac:spMk id="3" creationId="{9C8450CE-89E9-4DE7-9AE7-7E60C88E3C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C761-6395-419B-BC16-86975937B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3E836-EACD-45A2-B317-822575478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B8DB-64E9-41B9-BD9B-675C1C7A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26210-99AA-4307-A473-A7BDC2DC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E0AF4-02B2-4108-9227-B66F158B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3C24-EE43-4E48-A1B4-954D1733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F9E215-C2B8-424A-85EE-6B4DC6466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A941C-89DA-4D68-B2A1-AA1DF7A4F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6E07E-FD06-42FD-87A2-B9646201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F1D49-7BCC-43DA-916B-5193128B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1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988B28-77B0-46EC-875E-60A71B124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A4FC1-91E6-4C74-A6B3-ABB4A6472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369BC-D43B-4D5D-9DC9-F953D5AC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AB14D-BF3F-435E-9B94-E8E3E445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B8519-00CF-4E31-B342-680BC5E7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7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B815-756C-4657-8235-F8CA09AA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A2639-FDCC-428D-B0FD-A5214804D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F05FC-E5AF-4DED-BEE4-F2A39183B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204D-029F-48FC-8EF2-77F8956A3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0D9ED-5329-4741-9B51-B2D13818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7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E987E-EF3F-4467-8C0F-D7DDE550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8CA4B-D666-4AA6-9B8C-BCDF4C8D3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9B44D-DC03-403C-BF36-67472A59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2BBC3-26D1-4AF1-A91C-507A1012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D6A0A-B365-4606-A619-F1267E36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5648C-A612-4DD2-88DC-0C31226C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07AB-1B64-45BC-B50C-C10B910FE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0E231-7202-4765-B34B-B5A61A68A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C677F-BF83-463D-AE68-61986ED8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16F14-96B2-4B52-B815-9FF247E5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FEEA8-3D76-453F-AF5A-FF9453CF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1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DE015-E640-4DC3-9CB8-7C244EB7E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FBA99-85B4-47AB-8C9E-EE2378F04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4CE66-A88F-4683-BB5E-83113AD2B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94FEC8-BE5D-4288-8FA5-A15B39B3C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749AA-6E9A-4D61-A965-2BC88A82C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7DA77-0DBE-47FD-9BEA-36A2A5BE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46BC8-095A-43D4-A626-FDBA26FC2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889B8E-33AF-4B7E-841F-B5886B838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6375-105C-4711-9222-E847B4611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1407A-6608-4D26-8160-9D900139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CE939-1830-44EA-B9D5-18FF3640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335FB-E2C3-49D2-9B65-3DEDF80D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6DA4D-5638-4442-8EDC-6B852470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AE488-7ECA-4098-ACF6-D084F030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AF1EB-6F8B-4D77-8DC7-2018D0A2B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E1B0E-5168-48A1-8BD3-E66C54DA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02E97-FBCD-42F7-8EDE-6505F5C34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2255D-3CE9-4C94-8346-5B5F5A321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0DDA9-B664-49D2-BE47-A5FBA1FBC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8760E-0B2B-4F76-8ECC-A17412C8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D10B7-E8AE-41E9-85F6-C44D9DD0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90D19-EC23-473D-8EF7-349DB37E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0B015-7BA4-4074-B635-E9E2CEAF9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BA062-85FA-4D64-938C-40F0E88FE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5B91A-6DCA-49BF-9AEB-38BA9D934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7BF3F-8C11-49E5-9D2D-DCD30591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B490C-6CC8-4A63-A59E-2D0F0D1B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D2E3C7-9D9B-4953-8B43-836B61025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2CE5D-137F-414B-B9B6-FAC1E594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C6B8E-9A7F-4053-88D0-45833C8DC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A685E-472F-43F9-B772-7D1E26778829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6BDA-4077-435A-8CAD-82A5730D6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47A7-0C73-46FA-811D-5D6F8B859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311D-85DF-4763-BDFA-ED4FFD542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5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0F9B-4F0B-44BC-A857-6824FE8E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Two truths and a lie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9CDDB-86A6-40D8-A683-CE4D9B201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live in Port Said.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a sister.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like milk.</a:t>
            </a:r>
          </a:p>
        </p:txBody>
      </p:sp>
    </p:spTree>
    <p:extLst>
      <p:ext uri="{BB962C8B-B14F-4D97-AF65-F5344CB8AC3E}">
        <p14:creationId xmlns:p14="http://schemas.microsoft.com/office/powerpoint/2010/main" val="13424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AAA0-F118-45D8-9CE1-3A260788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17" y="535090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 your partner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F520B-FA6A-4B7D-B6FF-032ED466D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3063"/>
            <a:ext cx="11963400" cy="5622096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three questions </a:t>
            </a:r>
          </a:p>
          <a:p>
            <a:pPr fontAlgn="base"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one participant and ask the questions you have created.</a:t>
            </a:r>
          </a:p>
        </p:txBody>
      </p:sp>
    </p:spTree>
    <p:extLst>
      <p:ext uri="{BB962C8B-B14F-4D97-AF65-F5344CB8AC3E}">
        <p14:creationId xmlns:p14="http://schemas.microsoft.com/office/powerpoint/2010/main" val="2964134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E158-2E5C-464F-B8E7-E195E850C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44" y="9304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Listen and complete the table about </a:t>
            </a:r>
            <a:r>
              <a:rPr lang="en-US" b="1" dirty="0" err="1">
                <a:solidFill>
                  <a:schemeClr val="accent1"/>
                </a:solidFill>
              </a:rPr>
              <a:t>Rowenna</a:t>
            </a: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r>
              <a:rPr lang="en-US" dirty="0"/>
              <a:t>1. </a:t>
            </a:r>
            <a:r>
              <a:rPr lang="en-US" sz="3600" dirty="0"/>
              <a:t>Where does she come from?</a:t>
            </a:r>
            <a:br>
              <a:rPr lang="en-US" sz="3600" dirty="0"/>
            </a:br>
            <a:r>
              <a:rPr lang="en-US" sz="3600" dirty="0"/>
              <a:t>2. What does she do?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C1ED88-12A1-41AD-A280-A0C3CD9C1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629874"/>
              </p:ext>
            </p:extLst>
          </p:nvPr>
        </p:nvGraphicFramePr>
        <p:xfrm>
          <a:off x="0" y="2902226"/>
          <a:ext cx="12192000" cy="3955775"/>
        </p:xfrm>
        <a:graphic>
          <a:graphicData uri="http://schemas.openxmlformats.org/drawingml/2006/table">
            <a:tbl>
              <a:tblPr/>
              <a:tblGrid>
                <a:gridCol w="4021339">
                  <a:extLst>
                    <a:ext uri="{9D8B030D-6E8A-4147-A177-3AD203B41FA5}">
                      <a16:colId xmlns:a16="http://schemas.microsoft.com/office/drawing/2014/main" val="661898683"/>
                    </a:ext>
                  </a:extLst>
                </a:gridCol>
                <a:gridCol w="4106661">
                  <a:extLst>
                    <a:ext uri="{9D8B030D-6E8A-4147-A177-3AD203B41FA5}">
                      <a16:colId xmlns:a16="http://schemas.microsoft.com/office/drawing/2014/main" val="251925295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56159323"/>
                    </a:ext>
                  </a:extLst>
                </a:gridCol>
              </a:tblGrid>
              <a:tr h="50239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15780"/>
                  </a:ext>
                </a:extLst>
              </a:tr>
              <a:tr h="107031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50911"/>
                  </a:ext>
                </a:extLst>
              </a:tr>
              <a:tr h="101788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6787"/>
                  </a:ext>
                </a:extLst>
              </a:tr>
              <a:tr h="136519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9967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F6B007-13B2-467D-863E-DCA35D924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0745" y="319190"/>
            <a:ext cx="13905179" cy="60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A5797-9D2E-4175-B182-1BF65DE3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8C2C0-FBB1-459E-B950-ECBB4DB86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My city don’t have museums. </a:t>
            </a:r>
          </a:p>
          <a:p>
            <a:r>
              <a:rPr lang="en-US" dirty="0"/>
              <a:t>There don’t any cinemas.</a:t>
            </a:r>
          </a:p>
          <a:p>
            <a:r>
              <a:rPr lang="en-US" dirty="0"/>
              <a:t>I’m </a:t>
            </a:r>
            <a:r>
              <a:rPr lang="en-US" dirty="0" err="1"/>
              <a:t>gonna</a:t>
            </a:r>
            <a:r>
              <a:rPr lang="en-US" dirty="0"/>
              <a:t> to work in a hospital.</a:t>
            </a:r>
          </a:p>
          <a:p>
            <a:r>
              <a:rPr lang="en-US" dirty="0"/>
              <a:t>I have sister.</a:t>
            </a:r>
          </a:p>
          <a:p>
            <a:r>
              <a:rPr lang="en-US" dirty="0"/>
              <a:t>I have 22 years.</a:t>
            </a:r>
          </a:p>
          <a:p>
            <a:r>
              <a:rPr lang="en-US" dirty="0"/>
              <a:t>I like to reading.</a:t>
            </a:r>
          </a:p>
          <a:p>
            <a:r>
              <a:rPr lang="en-US" dirty="0"/>
              <a:t>I was prepare for my project.</a:t>
            </a:r>
          </a:p>
          <a:p>
            <a:r>
              <a:rPr lang="en-US" dirty="0"/>
              <a:t>I was like my simple life.</a:t>
            </a:r>
          </a:p>
          <a:p>
            <a:r>
              <a:rPr lang="en-US" dirty="0"/>
              <a:t>I want to travel to the Syria to study the faculty Damascus.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73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BE97-35EF-4D81-9B17-B7C38D9E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450CE-89E9-4DE7-9AE7-7E60C88E3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/>
              <a:t>When ______  he leave yesterday?</a:t>
            </a:r>
          </a:p>
          <a:p>
            <a:pPr fontAlgn="base"/>
            <a:r>
              <a:rPr lang="en-US" dirty="0"/>
              <a:t>Every Sunday Ron and Lisa ______________ (play) game cards.</a:t>
            </a:r>
          </a:p>
          <a:p>
            <a:pPr fontAlgn="base"/>
            <a:r>
              <a:rPr lang="en-US" dirty="0"/>
              <a:t>I _________(have) a party this weekend. I've already bought the drinks and sent the invitations.</a:t>
            </a:r>
          </a:p>
          <a:p>
            <a:pPr fontAlgn="base"/>
            <a:r>
              <a:rPr lang="en-US" dirty="0"/>
              <a:t>Where ______your grandparents come from?</a:t>
            </a:r>
          </a:p>
          <a:p>
            <a:pPr fontAlgn="base"/>
            <a:r>
              <a:rPr lang="en-US" dirty="0"/>
              <a:t>Last year I _______________(spend) my holiday in Ireland.</a:t>
            </a:r>
          </a:p>
          <a:p>
            <a:pPr fontAlgn="base"/>
            <a:r>
              <a:rPr lang="en-US" dirty="0"/>
              <a:t>We __________(have) dinner at a nice restaurant on Saturday, but we haven't booked a table yet.</a:t>
            </a:r>
          </a:p>
          <a:p>
            <a:pPr fontAlgn="base"/>
            <a:r>
              <a:rPr lang="en-US" dirty="0"/>
              <a:t>The students ____________(eat) lunch in the canteen right now.</a:t>
            </a:r>
          </a:p>
          <a:p>
            <a:pPr fontAlgn="base"/>
            <a:r>
              <a:rPr lang="en-US" dirty="0"/>
              <a:t>Where _______ you learning how to play guitar?</a:t>
            </a:r>
          </a:p>
          <a:p>
            <a:pPr fontAlgn="base"/>
            <a:r>
              <a:rPr lang="en-US" dirty="0"/>
              <a:t>She ________(go) to Norway last month.</a:t>
            </a:r>
          </a:p>
          <a:p>
            <a:pPr fontAlgn="base"/>
            <a:r>
              <a:rPr lang="en-US" dirty="0"/>
              <a:t>Our teacher always _________(give) us lots of homework.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9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0F9B-4F0B-44BC-A857-6824FE8E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Let’s answer these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9CDDB-86A6-40D8-A683-CE4D9B201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did you start learning English?</a:t>
            </a:r>
          </a:p>
          <a:p>
            <a:pPr>
              <a:lnSpc>
                <a:spcPct val="20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often do you study English?</a:t>
            </a:r>
          </a:p>
        </p:txBody>
      </p:sp>
    </p:spTree>
    <p:extLst>
      <p:ext uri="{BB962C8B-B14F-4D97-AF65-F5344CB8AC3E}">
        <p14:creationId xmlns:p14="http://schemas.microsoft.com/office/powerpoint/2010/main" val="20968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8280-7A39-4302-88F5-4D841C32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WHERE DO YOU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F2998-87B2-4AF3-B6D8-546034F07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Listen to Anton Kristoff. Where does he come from? Say one thing you can remember about his present, past, and future.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9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6CC93-219D-4450-B100-ED39956C0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2315954"/>
            <a:ext cx="11767929" cy="5032375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“ Hi, I’m Anton. I come from Canada, but right now I __________ here in New York. I ______ as a bike</a:t>
            </a:r>
          </a:p>
          <a:p>
            <a:pPr>
              <a:lnSpc>
                <a:spcPct val="170000"/>
              </a:lnSpc>
            </a:pP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 messenger . I really _______ New York. It’s the cen</a:t>
            </a:r>
            <a:r>
              <a:rPr lang="en-US" sz="16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er of the universe and it’s very cosmopolitan.</a:t>
            </a:r>
          </a:p>
          <a:p>
            <a:pPr>
              <a:lnSpc>
                <a:spcPct val="170000"/>
              </a:lnSpc>
            </a:pP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 I ______ friends from all over the world. I ____________ about  $ 150 dollars a day in this job.</a:t>
            </a:r>
          </a:p>
          <a:p>
            <a:pPr>
              <a:lnSpc>
                <a:spcPct val="170000"/>
              </a:lnSpc>
            </a:pP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That’s good money. I _________ money for my education.</a:t>
            </a:r>
            <a:b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I __________ in Toronto, but my parents are from Bulgaria. They _________ to Canada 30 years ago.</a:t>
            </a:r>
          </a:p>
          <a:p>
            <a:pPr>
              <a:lnSpc>
                <a:spcPct val="170000"/>
              </a:lnSpc>
            </a:pP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When they first_______, they ___________any English. They always worry about me. Last Month, I _______a bad accident on my bike but I’m fine now.</a:t>
            </a:r>
            <a:b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Arial Black" panose="020B0A04020102020204" pitchFamily="34" charset="0"/>
                <a:cs typeface="Times New Roman" panose="02020603050405020304" pitchFamily="18" charset="0"/>
              </a:rPr>
              <a:t>Next September, I __________home to Toronto and I _________ for a master’s degree, and then I hope to get a good job.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B87478-AB03-4CE9-970A-F2A1A5DAB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84077"/>
              </p:ext>
            </p:extLst>
          </p:nvPr>
        </p:nvGraphicFramePr>
        <p:xfrm>
          <a:off x="1190832" y="174734"/>
          <a:ext cx="8829675" cy="2141220"/>
        </p:xfrm>
        <a:graphic>
          <a:graphicData uri="http://schemas.openxmlformats.org/drawingml/2006/table">
            <a:tbl>
              <a:tblPr/>
              <a:tblGrid>
                <a:gridCol w="2943225">
                  <a:extLst>
                    <a:ext uri="{9D8B030D-6E8A-4147-A177-3AD203B41FA5}">
                      <a16:colId xmlns:a16="http://schemas.microsoft.com/office/drawing/2014/main" val="1497361338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1000924992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267706633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3462"/>
                          </a:solidFill>
                          <a:effectLst/>
                          <a:latin typeface="Montserrat"/>
                        </a:rPr>
                        <a:t>Present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3462"/>
                          </a:solidFill>
                          <a:effectLst/>
                          <a:latin typeface="Montserrat"/>
                        </a:rPr>
                        <a:t>Past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3462"/>
                          </a:solidFill>
                          <a:effectLst/>
                          <a:latin typeface="Montserrat"/>
                        </a:rPr>
                        <a:t>Future 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4425"/>
                  </a:ext>
                </a:extLst>
              </a:tr>
              <a:tr h="16097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Come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Earn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Have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Like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‘m living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‘m working 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‘m saving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Was born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Arrived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Had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Moved</a:t>
                      </a:r>
                      <a:endParaRPr lang="en-US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Didn’t speak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‘m going back</a:t>
                      </a:r>
                      <a:endParaRPr lang="en-US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5E5E5E"/>
                          </a:solidFill>
                          <a:effectLst/>
                          <a:latin typeface="Montserrat"/>
                        </a:rPr>
                        <a:t>‘m going to study 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363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AEC2EEE-AC62-4BB2-B6EB-9F40B26CB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20148" y="-1675710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4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DB788-6025-4EA6-B7A7-55278E6B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092"/>
          </a:xfrm>
        </p:spPr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F1D5-FDD5-41AA-9337-4C67F0A3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1325218"/>
            <a:ext cx="11383616" cy="516765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>
                <a:solidFill>
                  <a:srgbClr val="FF0000"/>
                </a:solidFill>
              </a:rPr>
              <a:t>Present:</a:t>
            </a:r>
          </a:p>
          <a:p>
            <a:r>
              <a:rPr lang="en-US" dirty="0"/>
              <a:t>“ Hi, I’m Anton. I come from Canada, but right now </a:t>
            </a:r>
            <a:r>
              <a:rPr lang="en-US" dirty="0">
                <a:solidFill>
                  <a:srgbClr val="FF0000"/>
                </a:solidFill>
              </a:rPr>
              <a:t>I’m living </a:t>
            </a:r>
            <a:r>
              <a:rPr lang="en-US" dirty="0"/>
              <a:t>here in New York. I ‘</a:t>
            </a:r>
            <a:r>
              <a:rPr lang="en-US" dirty="0">
                <a:solidFill>
                  <a:srgbClr val="FF0000"/>
                </a:solidFill>
              </a:rPr>
              <a:t>m working </a:t>
            </a:r>
            <a:r>
              <a:rPr lang="en-US" dirty="0"/>
              <a:t>as a bike messenger . I really like New York. It’s the center of the universe and it’s very cosmopolitan. I </a:t>
            </a:r>
            <a:r>
              <a:rPr lang="en-US" dirty="0">
                <a:solidFill>
                  <a:srgbClr val="FF0000"/>
                </a:solidFill>
              </a:rPr>
              <a:t>have</a:t>
            </a:r>
            <a:r>
              <a:rPr lang="en-US" dirty="0"/>
              <a:t> friends from all over the world. I </a:t>
            </a:r>
            <a:r>
              <a:rPr lang="en-US" dirty="0">
                <a:solidFill>
                  <a:srgbClr val="FF0000"/>
                </a:solidFill>
              </a:rPr>
              <a:t>earn</a:t>
            </a:r>
            <a:r>
              <a:rPr lang="en-US" dirty="0"/>
              <a:t> about  $ 150 dollars a day in this job. That’s good money. </a:t>
            </a:r>
            <a:r>
              <a:rPr lang="en-US" dirty="0">
                <a:solidFill>
                  <a:srgbClr val="FF0000"/>
                </a:solidFill>
              </a:rPr>
              <a:t>I’m saving </a:t>
            </a:r>
            <a:r>
              <a:rPr lang="en-US" dirty="0"/>
              <a:t>money for my education.</a:t>
            </a:r>
          </a:p>
          <a:p>
            <a:pPr fontAlgn="base"/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Past:</a:t>
            </a:r>
          </a:p>
          <a:p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was born </a:t>
            </a:r>
            <a:r>
              <a:rPr lang="en-US" dirty="0"/>
              <a:t>in Toronto, but my parents are from Bulgaria. They </a:t>
            </a:r>
            <a:r>
              <a:rPr lang="en-US" dirty="0">
                <a:solidFill>
                  <a:srgbClr val="FF0000"/>
                </a:solidFill>
              </a:rPr>
              <a:t>moved</a:t>
            </a:r>
            <a:r>
              <a:rPr lang="en-US" dirty="0"/>
              <a:t> to Canada 30 years ago. When they first arrived , they </a:t>
            </a:r>
            <a:r>
              <a:rPr lang="en-US" dirty="0">
                <a:solidFill>
                  <a:srgbClr val="FF0000"/>
                </a:solidFill>
              </a:rPr>
              <a:t>didn’t speak </a:t>
            </a:r>
            <a:r>
              <a:rPr lang="en-US" dirty="0"/>
              <a:t>any English. They always worry about me. Last Month, I </a:t>
            </a:r>
            <a:r>
              <a:rPr lang="en-US" dirty="0">
                <a:solidFill>
                  <a:srgbClr val="FF0000"/>
                </a:solidFill>
              </a:rPr>
              <a:t>had</a:t>
            </a:r>
            <a:r>
              <a:rPr lang="en-US" dirty="0"/>
              <a:t> a bad Accident on my bike but I’m fine now.</a:t>
            </a:r>
          </a:p>
          <a:p>
            <a:pPr fontAlgn="base"/>
            <a:r>
              <a:rPr lang="en-US" dirty="0">
                <a:solidFill>
                  <a:srgbClr val="FF0000"/>
                </a:solidFill>
              </a:rPr>
              <a:t>Future:</a:t>
            </a:r>
          </a:p>
          <a:p>
            <a:r>
              <a:rPr lang="en-US" dirty="0"/>
              <a:t>Next September, </a:t>
            </a:r>
            <a:r>
              <a:rPr lang="en-US" dirty="0">
                <a:solidFill>
                  <a:srgbClr val="FF0000"/>
                </a:solidFill>
              </a:rPr>
              <a:t>I’m going </a:t>
            </a:r>
            <a:r>
              <a:rPr lang="en-US" dirty="0"/>
              <a:t>back home to Toronto and </a:t>
            </a:r>
            <a:r>
              <a:rPr lang="en-US" dirty="0">
                <a:solidFill>
                  <a:srgbClr val="FF0000"/>
                </a:solidFill>
              </a:rPr>
              <a:t>I’m going to study </a:t>
            </a:r>
            <a:r>
              <a:rPr lang="en-US" dirty="0"/>
              <a:t>for a master’s degree, and then I hope to get a good job.</a:t>
            </a:r>
          </a:p>
        </p:txBody>
      </p:sp>
    </p:spTree>
    <p:extLst>
      <p:ext uri="{BB962C8B-B14F-4D97-AF65-F5344CB8AC3E}">
        <p14:creationId xmlns:p14="http://schemas.microsoft.com/office/powerpoint/2010/main" val="187292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34FED-7CD1-4833-9336-1148C2CDF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Create sentences talking about Anton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24835-B71B-490E-A558-FE6C598EB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For example: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Anton come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 from Canada, but now he</a:t>
            </a:r>
            <a:r>
              <a:rPr lang="en-US" dirty="0">
                <a:solidFill>
                  <a:srgbClr val="FF0000"/>
                </a:solidFill>
              </a:rPr>
              <a:t>’s</a:t>
            </a:r>
            <a:r>
              <a:rPr lang="en-US" dirty="0"/>
              <a:t> working in….</a:t>
            </a:r>
            <a:endParaRPr lang="en-US" sz="2400" dirty="0"/>
          </a:p>
          <a:p>
            <a:pPr marL="0" indent="0">
              <a:buNone/>
            </a:pPr>
            <a:br>
              <a:rPr lang="en-US" sz="2400" dirty="0"/>
            </a:b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6BF6-F530-4547-8D07-9F7247C3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Complete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4C62D-CF32-4ED5-ACAA-53D21416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My sister ________the guitar in a rock band. ( play)</a:t>
            </a:r>
          </a:p>
          <a:p>
            <a:pPr fontAlgn="base"/>
            <a:r>
              <a:rPr lang="en-US" dirty="0"/>
              <a:t>My wife's parents_____________( come) for dinner tomorrow, so we're preparing something special.</a:t>
            </a:r>
          </a:p>
          <a:p>
            <a:pPr fontAlgn="base"/>
            <a:r>
              <a:rPr lang="en-US" dirty="0"/>
              <a:t>She _________playing when she was eight years old. (start)</a:t>
            </a:r>
          </a:p>
          <a:p>
            <a:pPr fontAlgn="base"/>
            <a:r>
              <a:rPr lang="en-US" dirty="0"/>
              <a:t>This month she _________Europe with her band. ( tour)</a:t>
            </a:r>
          </a:p>
          <a:p>
            <a:pPr fontAlgn="base"/>
            <a:r>
              <a:rPr lang="en-US" dirty="0"/>
              <a:t>Last night they _________in Paris for the first time.(play)</a:t>
            </a:r>
          </a:p>
          <a:p>
            <a:pPr fontAlgn="base"/>
            <a:r>
              <a:rPr lang="en-US" dirty="0"/>
              <a:t>The band _________on tour every year. (go)</a:t>
            </a:r>
          </a:p>
          <a:p>
            <a:pPr fontAlgn="base"/>
            <a:r>
              <a:rPr lang="en-US" dirty="0"/>
              <a:t>He ____________to work this morning. ( drive)</a:t>
            </a:r>
          </a:p>
          <a:p>
            <a:pPr fontAlgn="base"/>
            <a:r>
              <a:rPr lang="en-US" dirty="0"/>
              <a:t>Last year they __________ to the United States for six months. ( go)</a:t>
            </a:r>
          </a:p>
          <a:p>
            <a:pPr fontAlgn="base"/>
            <a:r>
              <a:rPr lang="en-US" dirty="0"/>
              <a:t>Look at the clouds - it ____________(rain) in a few minutes.</a:t>
            </a:r>
          </a:p>
          <a:p>
            <a:pPr fontAlgn="base"/>
            <a:r>
              <a:rPr lang="en-US" dirty="0"/>
              <a:t>On Sunday at 8 o'clock I ________(meet) my friend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1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6BF6-F530-4547-8D07-9F7247C3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Answers: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4C62D-CF32-4ED5-ACAA-53D21416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My sister </a:t>
            </a:r>
            <a:r>
              <a:rPr lang="en-US" dirty="0">
                <a:solidFill>
                  <a:srgbClr val="FF0000"/>
                </a:solidFill>
              </a:rPr>
              <a:t>plays</a:t>
            </a:r>
            <a:r>
              <a:rPr lang="en-US" dirty="0"/>
              <a:t> the guitar in a rock band. ( play)</a:t>
            </a:r>
          </a:p>
          <a:p>
            <a:pPr fontAlgn="base"/>
            <a:r>
              <a:rPr lang="en-US" dirty="0"/>
              <a:t>My wife's parents </a:t>
            </a:r>
            <a:r>
              <a:rPr lang="en-US" dirty="0">
                <a:solidFill>
                  <a:srgbClr val="FF0000"/>
                </a:solidFill>
              </a:rPr>
              <a:t>are coming </a:t>
            </a:r>
            <a:r>
              <a:rPr lang="en-US" dirty="0"/>
              <a:t>for dinner tomorrow, so we</a:t>
            </a:r>
            <a:r>
              <a:rPr lang="en-US" dirty="0">
                <a:solidFill>
                  <a:srgbClr val="FF0000"/>
                </a:solidFill>
              </a:rPr>
              <a:t>'re preparing</a:t>
            </a:r>
            <a:r>
              <a:rPr lang="en-US" dirty="0"/>
              <a:t> something special.</a:t>
            </a:r>
          </a:p>
          <a:p>
            <a:pPr fontAlgn="base"/>
            <a:r>
              <a:rPr lang="en-US" dirty="0"/>
              <a:t>She </a:t>
            </a:r>
            <a:r>
              <a:rPr lang="en-US" dirty="0">
                <a:solidFill>
                  <a:srgbClr val="FF0000"/>
                </a:solidFill>
              </a:rPr>
              <a:t>started</a:t>
            </a:r>
            <a:r>
              <a:rPr lang="en-US" dirty="0"/>
              <a:t> playing when she was eight years old. (start)</a:t>
            </a:r>
          </a:p>
          <a:p>
            <a:pPr fontAlgn="base"/>
            <a:r>
              <a:rPr lang="en-US" dirty="0"/>
              <a:t>This month she </a:t>
            </a:r>
            <a:r>
              <a:rPr lang="en-US" dirty="0">
                <a:solidFill>
                  <a:srgbClr val="FF0000"/>
                </a:solidFill>
              </a:rPr>
              <a:t>is touring </a:t>
            </a:r>
            <a:r>
              <a:rPr lang="en-US" dirty="0"/>
              <a:t>Europe with her band. ( tour)</a:t>
            </a:r>
          </a:p>
          <a:p>
            <a:pPr fontAlgn="base"/>
            <a:r>
              <a:rPr lang="en-US" dirty="0"/>
              <a:t>Last night they </a:t>
            </a:r>
            <a:r>
              <a:rPr lang="en-US" dirty="0">
                <a:solidFill>
                  <a:srgbClr val="FF0000"/>
                </a:solidFill>
              </a:rPr>
              <a:t>played</a:t>
            </a:r>
            <a:r>
              <a:rPr lang="en-US" dirty="0"/>
              <a:t> in Paris for the first time.(play)</a:t>
            </a:r>
          </a:p>
          <a:p>
            <a:pPr fontAlgn="base"/>
            <a:r>
              <a:rPr lang="en-US" dirty="0"/>
              <a:t>The band </a:t>
            </a:r>
            <a:r>
              <a:rPr lang="en-US" dirty="0">
                <a:solidFill>
                  <a:srgbClr val="FF0000"/>
                </a:solidFill>
              </a:rPr>
              <a:t>goes</a:t>
            </a:r>
            <a:r>
              <a:rPr lang="en-US" dirty="0"/>
              <a:t> on tour every year. (go)</a:t>
            </a:r>
          </a:p>
          <a:p>
            <a:pPr fontAlgn="base"/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drove</a:t>
            </a:r>
            <a:r>
              <a:rPr lang="en-US" dirty="0"/>
              <a:t> to work this morning. ( drive)</a:t>
            </a:r>
          </a:p>
          <a:p>
            <a:pPr fontAlgn="base"/>
            <a:r>
              <a:rPr lang="en-US" dirty="0"/>
              <a:t>Last year they </a:t>
            </a:r>
            <a:r>
              <a:rPr lang="en-US" dirty="0">
                <a:solidFill>
                  <a:srgbClr val="FF0000"/>
                </a:solidFill>
              </a:rPr>
              <a:t>went</a:t>
            </a:r>
            <a:r>
              <a:rPr lang="en-US" dirty="0"/>
              <a:t> to the United States for six months. ( go)</a:t>
            </a:r>
          </a:p>
          <a:p>
            <a:pPr fontAlgn="base"/>
            <a:r>
              <a:rPr lang="en-US" dirty="0"/>
              <a:t>Look at the clouds they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grey - it </a:t>
            </a:r>
            <a:r>
              <a:rPr lang="en-US" dirty="0">
                <a:solidFill>
                  <a:srgbClr val="FF0000"/>
                </a:solidFill>
              </a:rPr>
              <a:t>is going to rain </a:t>
            </a:r>
            <a:r>
              <a:rPr lang="en-US" dirty="0"/>
              <a:t>in a few minutes.</a:t>
            </a:r>
          </a:p>
          <a:p>
            <a:r>
              <a:rPr lang="en-US" dirty="0"/>
              <a:t>On Sunday at 8 o'clock I </a:t>
            </a:r>
            <a:r>
              <a:rPr lang="en-US" dirty="0">
                <a:solidFill>
                  <a:srgbClr val="FF0000"/>
                </a:solidFill>
              </a:rPr>
              <a:t>am meeting</a:t>
            </a:r>
            <a:r>
              <a:rPr lang="en-US" dirty="0"/>
              <a:t> my friend</a:t>
            </a:r>
          </a:p>
        </p:txBody>
      </p:sp>
    </p:spTree>
    <p:extLst>
      <p:ext uri="{BB962C8B-B14F-4D97-AF65-F5344CB8AC3E}">
        <p14:creationId xmlns:p14="http://schemas.microsoft.com/office/powerpoint/2010/main" val="409142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E158-2E5C-464F-B8E7-E195E850C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4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Talk about your past, present, future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C1ED88-12A1-41AD-A280-A0C3CD9C1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838350"/>
              </p:ext>
            </p:extLst>
          </p:nvPr>
        </p:nvGraphicFramePr>
        <p:xfrm>
          <a:off x="99391" y="1947380"/>
          <a:ext cx="11993217" cy="4924189"/>
        </p:xfrm>
        <a:graphic>
          <a:graphicData uri="http://schemas.openxmlformats.org/drawingml/2006/table">
            <a:tbl>
              <a:tblPr/>
              <a:tblGrid>
                <a:gridCol w="3997739">
                  <a:extLst>
                    <a:ext uri="{9D8B030D-6E8A-4147-A177-3AD203B41FA5}">
                      <a16:colId xmlns:a16="http://schemas.microsoft.com/office/drawing/2014/main" val="661898683"/>
                    </a:ext>
                  </a:extLst>
                </a:gridCol>
                <a:gridCol w="3997739">
                  <a:extLst>
                    <a:ext uri="{9D8B030D-6E8A-4147-A177-3AD203B41FA5}">
                      <a16:colId xmlns:a16="http://schemas.microsoft.com/office/drawing/2014/main" val="2519252951"/>
                    </a:ext>
                  </a:extLst>
                </a:gridCol>
                <a:gridCol w="3997739">
                  <a:extLst>
                    <a:ext uri="{9D8B030D-6E8A-4147-A177-3AD203B41FA5}">
                      <a16:colId xmlns:a16="http://schemas.microsoft.com/office/drawing/2014/main" val="2256159323"/>
                    </a:ext>
                  </a:extLst>
                </a:gridCol>
              </a:tblGrid>
              <a:tr h="57728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>
                          <a:solidFill>
                            <a:srgbClr val="00346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15780"/>
                  </a:ext>
                </a:extLst>
              </a:tr>
              <a:tr h="122987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What did you like about your childhood?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What do you like most about your job?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  What are you planning to do after you finish this course?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50911"/>
                  </a:ext>
                </a:extLst>
              </a:tr>
              <a:tr h="116963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What responsibilities did you have as a child?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What do you like to do outside of work?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b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What are you going to eat for dinner?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6787"/>
                  </a:ext>
                </a:extLst>
              </a:tr>
              <a:tr h="156871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 What did you want to be when you grew up?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 Where do you see yourself in 5 years?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b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5E5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 What language are you going to study after you finish English?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285" marR="85285" marT="42642" marB="42642">
                    <a:lnL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3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9967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F6B007-13B2-467D-863E-DCA35D924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0745" y="319190"/>
            <a:ext cx="13905179" cy="60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0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613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Montserrat</vt:lpstr>
      <vt:lpstr>Times New Roman</vt:lpstr>
      <vt:lpstr>Office Theme</vt:lpstr>
      <vt:lpstr>Two truths and a lie</vt:lpstr>
      <vt:lpstr>Let’s answer these questions:</vt:lpstr>
      <vt:lpstr>WHERE DO YOU COME FROM?</vt:lpstr>
      <vt:lpstr>PowerPoint Presentation</vt:lpstr>
      <vt:lpstr>Answers</vt:lpstr>
      <vt:lpstr>Create sentences talking about Anton</vt:lpstr>
      <vt:lpstr>Complete the following</vt:lpstr>
      <vt:lpstr>Answers:</vt:lpstr>
      <vt:lpstr>Talk about your past, present, future</vt:lpstr>
      <vt:lpstr>Interview your partner </vt:lpstr>
      <vt:lpstr>Listen and complete the table about Rowenna  1. Where does she come from? 2. What does she do?</vt:lpstr>
      <vt:lpstr>Find the mistake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the present and the past forms of the verbs</dc:title>
  <dc:creator>Eman Abdel Hakim</dc:creator>
  <cp:lastModifiedBy>Eman Abdel Hakim</cp:lastModifiedBy>
  <cp:revision>71</cp:revision>
  <dcterms:created xsi:type="dcterms:W3CDTF">2024-05-15T12:27:22Z</dcterms:created>
  <dcterms:modified xsi:type="dcterms:W3CDTF">2024-08-15T22:40:49Z</dcterms:modified>
</cp:coreProperties>
</file>