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66" r:id="rId5"/>
    <p:sldId id="258" r:id="rId6"/>
    <p:sldId id="259" r:id="rId7"/>
    <p:sldId id="270" r:id="rId8"/>
    <p:sldId id="269" r:id="rId9"/>
    <p:sldId id="260" r:id="rId10"/>
    <p:sldId id="268" r:id="rId11"/>
    <p:sldId id="271" r:id="rId12"/>
    <p:sldId id="261" r:id="rId13"/>
    <p:sldId id="257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0747" autoAdjust="0"/>
  </p:normalViewPr>
  <p:slideViewPr>
    <p:cSldViewPr>
      <p:cViewPr varScale="1">
        <p:scale>
          <a:sx n="66" d="100"/>
          <a:sy n="66" d="100"/>
        </p:scale>
        <p:origin x="-13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Conversation 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Winnowing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woman is winnowing.</a:t>
            </a:r>
          </a:p>
          <a:p>
            <a:endParaRPr lang="en-US" dirty="0"/>
          </a:p>
          <a:p>
            <a:r>
              <a:rPr lang="en-US" dirty="0" smtClean="0"/>
              <a:t>Winnowing = separating the grain that we eat from the outer part which is not eaten.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92" y="1444625"/>
            <a:ext cx="3871440" cy="3941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do you think is happening?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543530"/>
              </p:ext>
            </p:extLst>
          </p:nvPr>
        </p:nvGraphicFramePr>
        <p:xfrm>
          <a:off x="0" y="990599"/>
          <a:ext cx="9144000" cy="586740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672667"/>
                <a:gridCol w="3471333"/>
              </a:tblGrid>
              <a:tr h="384489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663638">
                <a:tc>
                  <a:txBody>
                    <a:bodyPr/>
                    <a:lstStyle/>
                    <a:p>
                      <a:r>
                        <a:rPr lang="en-US" dirty="0" smtClean="0"/>
                        <a:t>1. Most kinds of food have health </a:t>
                      </a:r>
                      <a:r>
                        <a:rPr lang="en-US" b="1" u="sng" dirty="0" smtClean="0"/>
                        <a:t>benefits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a. Existing for a short period of time.</a:t>
                      </a:r>
                      <a:endParaRPr lang="en-US" dirty="0"/>
                    </a:p>
                  </a:txBody>
                  <a:tcPr/>
                </a:tc>
              </a:tr>
              <a:tr h="948054">
                <a:tc>
                  <a:txBody>
                    <a:bodyPr/>
                    <a:lstStyle/>
                    <a:p>
                      <a:r>
                        <a:rPr lang="en-US" dirty="0" smtClean="0"/>
                        <a:t>2. The best way to get nourishment is to </a:t>
                      </a:r>
                      <a:r>
                        <a:rPr kumimoji="0" lang="en-US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consume</a:t>
                      </a:r>
                      <a:r>
                        <a:rPr lang="en-US" dirty="0" smtClean="0"/>
                        <a:t> 5</a:t>
                      </a:r>
                      <a:r>
                        <a:rPr lang="en-US" baseline="0" dirty="0" smtClean="0"/>
                        <a:t> pieces of fruit every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</a:t>
                      </a:r>
                      <a:r>
                        <a:rPr lang="en-US" baseline="0" dirty="0" smtClean="0"/>
                        <a:t> Make longer </a:t>
                      </a:r>
                      <a:endParaRPr lang="en-US" dirty="0"/>
                    </a:p>
                  </a:txBody>
                  <a:tcPr/>
                </a:tc>
              </a:tr>
              <a:tr h="790045">
                <a:tc>
                  <a:txBody>
                    <a:bodyPr/>
                    <a:lstStyle/>
                    <a:p>
                      <a:r>
                        <a:rPr lang="en-US" dirty="0" smtClean="0"/>
                        <a:t>3. If you want to stay healthy,</a:t>
                      </a:r>
                      <a:r>
                        <a:rPr lang="en-US" baseline="0" dirty="0" smtClean="0"/>
                        <a:t> the </a:t>
                      </a:r>
                      <a:r>
                        <a:rPr kumimoji="0" lang="en-US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  <a:r>
                        <a:rPr lang="en-US" baseline="0" dirty="0" smtClean="0"/>
                        <a:t> is to eat well.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Disadvantages </a:t>
                      </a:r>
                      <a:endParaRPr lang="en-US" dirty="0"/>
                    </a:p>
                  </a:txBody>
                  <a:tcPr/>
                </a:tc>
              </a:tr>
              <a:tr h="790045">
                <a:tc>
                  <a:txBody>
                    <a:bodyPr/>
                    <a:lstStyle/>
                    <a:p>
                      <a:r>
                        <a:rPr lang="en-US" dirty="0" smtClean="0"/>
                        <a:t>4. Drinking caffeine helps </a:t>
                      </a:r>
                      <a:r>
                        <a:rPr kumimoji="0" lang="en-US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lengthen</a:t>
                      </a:r>
                      <a:r>
                        <a:rPr lang="en-US" dirty="0" smtClean="0"/>
                        <a:t> your attention span.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Advised </a:t>
                      </a:r>
                      <a:endParaRPr lang="en-US" dirty="0"/>
                    </a:p>
                  </a:txBody>
                  <a:tcPr/>
                </a:tc>
              </a:tr>
              <a:tr h="790045">
                <a:tc>
                  <a:txBody>
                    <a:bodyPr/>
                    <a:lstStyle/>
                    <a:p>
                      <a:r>
                        <a:rPr lang="en-US" dirty="0" smtClean="0"/>
                        <a:t>5. Eating breakfast before school</a:t>
                      </a:r>
                      <a:r>
                        <a:rPr lang="en-US" baseline="0" dirty="0" smtClean="0"/>
                        <a:t> is </a:t>
                      </a:r>
                      <a:r>
                        <a:rPr kumimoji="0" lang="en-US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recommended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e. Most important thing</a:t>
                      </a:r>
                      <a:endParaRPr lang="en-US" dirty="0"/>
                    </a:p>
                  </a:txBody>
                  <a:tcPr/>
                </a:tc>
              </a:tr>
              <a:tr h="711040">
                <a:tc>
                  <a:txBody>
                    <a:bodyPr/>
                    <a:lstStyle/>
                    <a:p>
                      <a:r>
                        <a:rPr lang="en-US" dirty="0" smtClean="0"/>
                        <a:t>6. The effects from caffeine are only </a:t>
                      </a:r>
                      <a:r>
                        <a:rPr kumimoji="0" lang="en-US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temporary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f. Become</a:t>
                      </a:r>
                      <a:r>
                        <a:rPr lang="en-US" baseline="0" dirty="0" smtClean="0"/>
                        <a:t> smaller</a:t>
                      </a:r>
                      <a:endParaRPr lang="en-US" dirty="0"/>
                    </a:p>
                  </a:txBody>
                  <a:tcPr/>
                </a:tc>
              </a:tr>
              <a:tr h="790045">
                <a:tc>
                  <a:txBody>
                    <a:bodyPr/>
                    <a:lstStyle/>
                    <a:p>
                      <a:r>
                        <a:rPr lang="en-US" dirty="0" smtClean="0"/>
                        <a:t>7. The health benefits of food </a:t>
                      </a:r>
                      <a:r>
                        <a:rPr kumimoji="0" lang="en-US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diminish</a:t>
                      </a:r>
                      <a:r>
                        <a:rPr lang="en-US" dirty="0" smtClean="0"/>
                        <a:t> over time – fresh</a:t>
                      </a:r>
                      <a:r>
                        <a:rPr lang="en-US" baseline="0" dirty="0" smtClean="0"/>
                        <a:t> food is best.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g. eat, drink, or use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Vocabulary preview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250000"/>
              </a:lnSpc>
            </a:pPr>
            <a:r>
              <a:rPr lang="en-US" dirty="0" smtClean="0"/>
              <a:t>What is brain food?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What are examples of brain food?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What are the benefits of eating brain food?</a:t>
            </a:r>
          </a:p>
          <a:p>
            <a:pPr>
              <a:lnSpc>
                <a:spcPct val="25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Listening 1: Brain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24078" indent="-514350"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Check the foods/ drinks that the doctor talks about:</a:t>
            </a:r>
          </a:p>
          <a:p>
            <a:pPr marL="624078" indent="-514350">
              <a:buAutoNum type="arabicPeriod"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AutoNum type="arabicPeriod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AutoNum type="arabicPeriod"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Match the food with their benefits:</a:t>
            </a:r>
          </a:p>
          <a:p>
            <a:pPr marL="109728" indent="0">
              <a:buNone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Listen now!!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48176"/>
              </p:ext>
            </p:extLst>
          </p:nvPr>
        </p:nvGraphicFramePr>
        <p:xfrm>
          <a:off x="1295400" y="2133600"/>
          <a:ext cx="60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Chocolate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Coffee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Fish 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vegetables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Strawberry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Rice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662678"/>
              </p:ext>
            </p:extLst>
          </p:nvPr>
        </p:nvGraphicFramePr>
        <p:xfrm>
          <a:off x="1371600" y="3810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Chocolate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a. Improve motor skills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Blueberries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 Help the heart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Whole grains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Help you focus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8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Coffee and chocolate have (similar/different) benefits.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Brain food (can/ cannot) raise your IQ.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(memory/ heart) benefits when someone consumes sugar.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benefits from sugar and chocolate last for a (short/ long) time.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People should avoid too much (chocolate/ fish).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doctor says that fish has (bad/ good) fats.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Memory is better after a healthy (breakfast/ lunch)</a:t>
            </a:r>
          </a:p>
          <a:p>
            <a:pPr marL="624078" indent="-514350">
              <a:buFont typeface="+mj-lt"/>
              <a:buAutoNum type="arabicPeriod"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Circle the best answer to complete the sentences: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6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Work with a partner. Complete the chart with things we can do to have a healthy body and mind.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Emotional nourishment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46039"/>
              </p:ext>
            </p:extLst>
          </p:nvPr>
        </p:nvGraphicFramePr>
        <p:xfrm>
          <a:off x="1371600" y="2971800"/>
          <a:ext cx="60960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Healthy body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Healthy mind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9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/>
              <a:t>What do you do to feed yourself emotionally?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2400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6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 smtClean="0"/>
              <a:t>Talk about: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Daily routine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Diet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Exercise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Family time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Leisure time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Other activities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can you change your lifestyle to improve your physical, mental, and emotional health?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3829"/>
            <a:ext cx="220980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8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6814" y="-382814"/>
            <a:ext cx="5330371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/>
              <a:t>Listening 2: Emotional nourishment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81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Sharing a self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Name</a:t>
            </a:r>
          </a:p>
          <a:p>
            <a:endParaRPr lang="en-US" dirty="0"/>
          </a:p>
          <a:p>
            <a:r>
              <a:rPr lang="en-US" dirty="0" smtClean="0"/>
              <a:t>Age</a:t>
            </a:r>
          </a:p>
          <a:p>
            <a:endParaRPr lang="en-US" dirty="0"/>
          </a:p>
          <a:p>
            <a:r>
              <a:rPr lang="en-US" dirty="0" smtClean="0"/>
              <a:t>Work/ educational background</a:t>
            </a:r>
          </a:p>
          <a:p>
            <a:endParaRPr lang="en-US" dirty="0"/>
          </a:p>
          <a:p>
            <a:r>
              <a:rPr lang="en-US" dirty="0" smtClean="0"/>
              <a:t>Your best memory of 2020 summer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9144000" cy="3200400"/>
          </a:xfrm>
        </p:spPr>
      </p:pic>
      <p:pic>
        <p:nvPicPr>
          <p:cNvPr id="1026" name="Picture 2" descr="https://i.ytimg.com/vi/GY4yYBh0djQ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87"/>
            <a:ext cx="9144000" cy="398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Would you rather?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10544"/>
            <a:ext cx="5638800" cy="444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95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Find someone who ^_^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772400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20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Sunday – Tuesday – Thursday (8:00 – 10:00)</a:t>
            </a:r>
          </a:p>
          <a:p>
            <a:endParaRPr lang="en-US" dirty="0"/>
          </a:p>
          <a:p>
            <a:r>
              <a:rPr lang="en-US" dirty="0" smtClean="0"/>
              <a:t>Total marks=100 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General ideas about the class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881318"/>
              </p:ext>
            </p:extLst>
          </p:nvPr>
        </p:nvGraphicFramePr>
        <p:xfrm>
          <a:off x="990600" y="3429000"/>
          <a:ext cx="6629400" cy="1804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51676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quiz (3</a:t>
                      </a:r>
                      <a:r>
                        <a:rPr lang="en-US" b="1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rd</a:t>
                      </a:r>
                      <a:r>
                        <a:rPr lang="en-US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class)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b="1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nd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quiz (6</a:t>
                      </a:r>
                      <a:r>
                        <a:rPr lang="en-US" b="1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</a:t>
                      </a:r>
                      <a:r>
                        <a:rPr lang="en-US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class)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en-US" b="1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rd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quiz (9</a:t>
                      </a:r>
                      <a:r>
                        <a:rPr lang="en-US" b="1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class)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Attendance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3939">
                <a:tc>
                  <a:txBody>
                    <a:bodyPr/>
                    <a:lstStyle/>
                    <a:p>
                      <a:r>
                        <a:rPr lang="en-US" dirty="0" smtClean="0"/>
                        <a:t>Listening</a:t>
                      </a:r>
                      <a:r>
                        <a:rPr lang="en-US" baseline="0" dirty="0" smtClean="0"/>
                        <a:t>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Listening</a:t>
                      </a:r>
                      <a:r>
                        <a:rPr lang="en-US" baseline="0" dirty="0" smtClean="0"/>
                        <a:t>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Speaking 10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marks</a:t>
                      </a:r>
                      <a:endParaRPr lang="en-US" dirty="0"/>
                    </a:p>
                  </a:txBody>
                  <a:tcPr/>
                </a:tc>
              </a:tr>
              <a:tr h="523939">
                <a:tc>
                  <a:txBody>
                    <a:bodyPr/>
                    <a:lstStyle/>
                    <a:p>
                      <a:r>
                        <a:rPr lang="en-US" dirty="0" smtClean="0"/>
                        <a:t>Speaking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Speaking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0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38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are the basic things that humans need to survive?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 think humans need ______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What are the best ways to find mental and physical nourishment?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 keep my mind healthy and strong by ______.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best way to look after your body _______.</a:t>
            </a:r>
          </a:p>
          <a:p>
            <a:pPr marL="109728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Discussion point!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Let’s </a:t>
            </a:r>
            <a:r>
              <a:rPr lang="en-GB" dirty="0">
                <a:effectLst/>
              </a:rPr>
              <a:t>talk about </a:t>
            </a:r>
            <a:r>
              <a:rPr lang="en-US" dirty="0">
                <a:effectLst/>
              </a:rPr>
              <a:t>FOOD 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1138"/>
            <a:ext cx="8305800" cy="4919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3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do you think is happening?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086600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0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</TotalTime>
  <Words>532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Conversation 1 </vt:lpstr>
      <vt:lpstr>Sharing a self introduction</vt:lpstr>
      <vt:lpstr>PowerPoint Presentation</vt:lpstr>
      <vt:lpstr>Would you rather?</vt:lpstr>
      <vt:lpstr>Find someone who ^_^</vt:lpstr>
      <vt:lpstr>General ideas about the class</vt:lpstr>
      <vt:lpstr>Discussion point!</vt:lpstr>
      <vt:lpstr> Let’s talk about FOOD  </vt:lpstr>
      <vt:lpstr>What do you think is happening?</vt:lpstr>
      <vt:lpstr>What do you think is happening?</vt:lpstr>
      <vt:lpstr>Vocabulary preview</vt:lpstr>
      <vt:lpstr>Listening 1: Brain food</vt:lpstr>
      <vt:lpstr>Listen now!!</vt:lpstr>
      <vt:lpstr>Circle the best answer to complete the sentences:</vt:lpstr>
      <vt:lpstr>Emotional nourishment</vt:lpstr>
      <vt:lpstr>What do you do to feed yourself emotionally?</vt:lpstr>
      <vt:lpstr>How can you change your lifestyle to improve your physical, mental, and emotional health?</vt:lpstr>
      <vt:lpstr>Listening 2: Emotional nourishment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Conversation 1 </dc:title>
  <dc:creator>Dina</dc:creator>
  <cp:lastModifiedBy>Windows User</cp:lastModifiedBy>
  <cp:revision>24</cp:revision>
  <dcterms:created xsi:type="dcterms:W3CDTF">2006-08-16T00:00:00Z</dcterms:created>
  <dcterms:modified xsi:type="dcterms:W3CDTF">2020-10-22T10:55:18Z</dcterms:modified>
</cp:coreProperties>
</file>