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rsonalitymax.com/multiple-intelligences-tes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Intelligence Theory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sensitivity and capacity to tackle deep questions about human existence, such as the meaning of life, why we die and how we got here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Existential Intelligence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9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685801"/>
            <a:ext cx="70866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4900" dirty="0">
                <a:latin typeface="+mj-lt"/>
                <a:ea typeface="+mj-ea"/>
                <a:cs typeface="+mj-cs"/>
                <a:hlinkClick r:id="rId2"/>
              </a:rPr>
              <a:t>https://personalitymax.com/multiple-intelligences-test/</a:t>
            </a:r>
            <a:endParaRPr lang="en-US" sz="49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test!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685801"/>
            <a:ext cx="723900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sz="32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Well-developed verbal skills and sensitivity to the sounds, meanings and rhythms of words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Verbal-Linguistic Intelligence</a:t>
            </a:r>
          </a:p>
        </p:txBody>
      </p:sp>
    </p:spTree>
    <p:extLst>
      <p:ext uri="{BB962C8B-B14F-4D97-AF65-F5344CB8AC3E}">
        <p14:creationId xmlns:p14="http://schemas.microsoft.com/office/powerpoint/2010/main" val="145810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The ability to think conceptually and abstractly and the capacity to discern logical or numerical patterns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4267200"/>
            <a:ext cx="7543800" cy="12954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600" dirty="0"/>
              <a:t>Mathematical-Logical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308654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</a:rPr>
              <a:t>The ability to produce and appreciate rhythm, </a:t>
            </a:r>
            <a:r>
              <a:rPr lang="en-US" sz="3200" dirty="0" smtClean="0">
                <a:effectLst/>
              </a:rPr>
              <a:t>and sounds</a:t>
            </a:r>
            <a:endParaRPr lang="en-US" sz="3200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Musical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2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capacity to think in images and pictures, to visualize accurately and abstractly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543800" cy="914400"/>
          </a:xfrm>
        </p:spPr>
        <p:txBody>
          <a:bodyPr/>
          <a:lstStyle/>
          <a:p>
            <a:r>
              <a:rPr lang="en-US" b="1" dirty="0">
                <a:effectLst/>
              </a:rPr>
              <a:t>Vi</a:t>
            </a:r>
            <a:r>
              <a:rPr lang="en-US" sz="3600" b="1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sual-Spatial Intelligence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3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The ability to control one's body movements and to handle objects skillfully.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/>
              </a:rPr>
              <a:t>Bodily-Kinesthetic</a:t>
            </a:r>
            <a:r>
              <a:rPr lang="en-US" sz="4000" dirty="0">
                <a:effectLst/>
              </a:rPr>
              <a:t> </a:t>
            </a:r>
            <a:r>
              <a:rPr lang="en-US" sz="4000" b="1" dirty="0">
                <a:effectLst/>
              </a:rPr>
              <a:t>Intelligence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The capacity to detect and respond appropriately to the moods, motivations and desires of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/>
              </a:rPr>
              <a:t>Interpersonal Intelligence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</a:rPr>
              <a:t>The capacity to be self-aware and in tune with inner feelings, values, beliefs and thinking processes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effectLst/>
              </a:rPr>
              <a:t>Intrapersonal Intelligence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5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ability to recognize and categorize plants, animals and other objects in nature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Naturalist Intelligence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1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47</TotalTime>
  <Words>172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Multiple Intelligence Theory </vt:lpstr>
      <vt:lpstr>Verbal-Linguistic Intelligence</vt:lpstr>
      <vt:lpstr> Mathematical-Logical Intelligence</vt:lpstr>
      <vt:lpstr>Musical intelligence</vt:lpstr>
      <vt:lpstr>Visual-Spatial Intelligence </vt:lpstr>
      <vt:lpstr>Bodily-Kinesthetic Intelligence </vt:lpstr>
      <vt:lpstr>Interpersonal Intelligence </vt:lpstr>
      <vt:lpstr>Intrapersonal Intelligence </vt:lpstr>
      <vt:lpstr>Naturalist Intelligence </vt:lpstr>
      <vt:lpstr>Existential Intelligence </vt:lpstr>
      <vt:lpstr>Take the test!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Dina</dc:creator>
  <cp:lastModifiedBy>Windows User</cp:lastModifiedBy>
  <cp:revision>10</cp:revision>
  <dcterms:created xsi:type="dcterms:W3CDTF">2006-08-16T00:00:00Z</dcterms:created>
  <dcterms:modified xsi:type="dcterms:W3CDTF">2020-07-26T12:48:20Z</dcterms:modified>
</cp:coreProperties>
</file>