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Gap fillers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well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can be used to show that you’re thinking.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Well, I think 2o</a:t>
            </a:r>
          </a:p>
          <a:p>
            <a:pPr marL="0" indent="0">
              <a:buNone/>
            </a:pPr>
            <a:r>
              <a:rPr lang="en-US" dirty="0" smtClean="0"/>
              <a:t> dollars is a good price for </a:t>
            </a:r>
          </a:p>
          <a:p>
            <a:pPr marL="0" indent="0">
              <a:buNone/>
            </a:pPr>
            <a:r>
              <a:rPr lang="en-US" dirty="0" smtClean="0"/>
              <a:t>a pair of jeans.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8" y="2930769"/>
            <a:ext cx="5721838" cy="271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To show that something is not exact</a:t>
            </a:r>
          </a:p>
          <a:p>
            <a:pPr marL="0" indent="0">
              <a:buNone/>
            </a:pPr>
            <a:r>
              <a:rPr lang="en-US" dirty="0" smtClean="0"/>
              <a:t>Example: My neighbor has like ten dogs.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To figure out your next word</a:t>
            </a:r>
          </a:p>
          <a:p>
            <a:pPr marL="0" indent="0">
              <a:buNone/>
            </a:pPr>
            <a:r>
              <a:rPr lang="en-US" dirty="0" smtClean="0"/>
              <a:t>Example: Mt friend was like completely ready for the match.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879231"/>
            <a:ext cx="3663461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1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Actually/ basically/ 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Actually: something you think Is true, but others disagree with you.</a:t>
            </a:r>
          </a:p>
          <a:p>
            <a:pPr marL="0" indent="0">
              <a:buNone/>
            </a:pPr>
            <a:r>
              <a:rPr lang="en-US" dirty="0" smtClean="0"/>
              <a:t>Example: Actually, bugs are really cute.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Basically: to summarize something</a:t>
            </a:r>
          </a:p>
          <a:p>
            <a:pPr marL="0" indent="0">
              <a:buNone/>
            </a:pPr>
            <a:r>
              <a:rPr lang="en-US" dirty="0" smtClean="0"/>
              <a:t>Example: Basically, the last batman movie </a:t>
            </a:r>
          </a:p>
          <a:p>
            <a:pPr marL="0" indent="0">
              <a:buNone/>
            </a:pPr>
            <a:r>
              <a:rPr lang="en-US" dirty="0" smtClean="0"/>
              <a:t>was really interesting.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23" y="2250830"/>
            <a:ext cx="3692769" cy="369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657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You see/ know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You see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share a fact that you assume the listener doesn’t know.</a:t>
            </a:r>
          </a:p>
          <a:p>
            <a:r>
              <a:rPr lang="en-US" dirty="0"/>
              <a:t>Example: I was going to try the app, but you see I ran out of storage on my mobile.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You 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 share a fact that you assume the listener knows.</a:t>
            </a:r>
          </a:p>
          <a:p>
            <a:endParaRPr lang="en-US" dirty="0"/>
          </a:p>
          <a:p>
            <a:r>
              <a:rPr lang="en-US" dirty="0" smtClean="0"/>
              <a:t>Example: We stayed at that hotel you know the one down the street from Time’s square.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0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To clarify how you feel about something.</a:t>
            </a:r>
          </a:p>
          <a:p>
            <a:pPr marL="0" indent="0">
              <a:buNone/>
            </a:pPr>
            <a:r>
              <a:rPr lang="en-US" dirty="0" smtClean="0"/>
              <a:t>Example: I mean he’s a great guy, but I’m not sure </a:t>
            </a:r>
          </a:p>
          <a:p>
            <a:pPr marL="0" indent="0">
              <a:buNone/>
            </a:pPr>
            <a:r>
              <a:rPr lang="en-US" dirty="0" smtClean="0"/>
              <a:t>if he’s a doctor.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To correct yourself.</a:t>
            </a:r>
          </a:p>
          <a:p>
            <a:pPr marL="0" indent="0">
              <a:buNone/>
            </a:pPr>
            <a:r>
              <a:rPr lang="en-US" dirty="0" smtClean="0"/>
              <a:t>Example: The car is tow thousand – I mean – twenty thousand years old.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38" y="1667606"/>
            <a:ext cx="2523392" cy="293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936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Or 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being exact.</a:t>
            </a:r>
          </a:p>
          <a:p>
            <a:pPr marL="0" indent="0">
              <a:buNone/>
            </a:pPr>
            <a:r>
              <a:rPr lang="en-US" dirty="0" smtClean="0"/>
              <a:t>Example: The cake needs two sticks of </a:t>
            </a:r>
          </a:p>
          <a:p>
            <a:pPr marL="0" indent="0">
              <a:buNone/>
            </a:pPr>
            <a:r>
              <a:rPr lang="en-US" dirty="0" smtClean="0"/>
              <a:t>butter and ten eggs or something</a:t>
            </a:r>
          </a:p>
          <a:p>
            <a:pPr marL="0" indent="0">
              <a:buNone/>
            </a:pPr>
            <a:r>
              <a:rPr lang="en-US" dirty="0" smtClean="0"/>
              <a:t> like that.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50" y="1078523"/>
            <a:ext cx="4243589" cy="47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At the end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reach a conclusion.</a:t>
            </a:r>
          </a:p>
          <a:p>
            <a:pPr marL="0" indent="0">
              <a:buNone/>
            </a:pPr>
            <a:r>
              <a:rPr lang="en-US" dirty="0" smtClean="0"/>
              <a:t>Example: At the end of the </a:t>
            </a:r>
          </a:p>
          <a:p>
            <a:pPr marL="0" indent="0">
              <a:buNone/>
            </a:pPr>
            <a:r>
              <a:rPr lang="en-US" dirty="0" smtClean="0"/>
              <a:t>day, we’re al humans and</a:t>
            </a:r>
          </a:p>
          <a:p>
            <a:pPr marL="0" indent="0">
              <a:buNone/>
            </a:pPr>
            <a:r>
              <a:rPr lang="en-US" dirty="0" smtClean="0"/>
              <a:t> we all make mistakes.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39" y="2110154"/>
            <a:ext cx="6138203" cy="383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8261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33</TotalTime>
  <Words>307</Words>
  <Application>Microsoft Office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tf03431377_win32</vt:lpstr>
      <vt:lpstr>Conversation class</vt:lpstr>
      <vt:lpstr>1. well</vt:lpstr>
      <vt:lpstr>2. Like</vt:lpstr>
      <vt:lpstr>3. Actually/ basically/ seriously</vt:lpstr>
      <vt:lpstr>4. You see/ know</vt:lpstr>
      <vt:lpstr>5. I mean</vt:lpstr>
      <vt:lpstr>6. Or something</vt:lpstr>
      <vt:lpstr>7. At the end of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class</dc:title>
  <dc:creator>Windows User</dc:creator>
  <cp:lastModifiedBy>Windows User</cp:lastModifiedBy>
  <cp:revision>14</cp:revision>
  <dcterms:created xsi:type="dcterms:W3CDTF">2020-07-10T19:18:11Z</dcterms:created>
  <dcterms:modified xsi:type="dcterms:W3CDTF">2020-07-10T19:51:48Z</dcterms:modified>
</cp:coreProperties>
</file>