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4" y="3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9D14-616A-4411-974F-EF5A3F4BAB67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2B2-C908-4C5A-9877-F60BB3C5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1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9D14-616A-4411-974F-EF5A3F4BAB67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2B2-C908-4C5A-9877-F60BB3C5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8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9D14-616A-4411-974F-EF5A3F4BAB67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2B2-C908-4C5A-9877-F60BB3C5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74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9D14-616A-4411-974F-EF5A3F4BAB67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2B2-C908-4C5A-9877-F60BB3C5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1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9D14-616A-4411-974F-EF5A3F4BAB67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2B2-C908-4C5A-9877-F60BB3C5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1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9D14-616A-4411-974F-EF5A3F4BAB67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2B2-C908-4C5A-9877-F60BB3C5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9D14-616A-4411-974F-EF5A3F4BAB67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2B2-C908-4C5A-9877-F60BB3C5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2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9D14-616A-4411-974F-EF5A3F4BAB67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2B2-C908-4C5A-9877-F60BB3C5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9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9D14-616A-4411-974F-EF5A3F4BAB67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2B2-C908-4C5A-9877-F60BB3C5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9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9D14-616A-4411-974F-EF5A3F4BAB67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2B2-C908-4C5A-9877-F60BB3C5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50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F9D14-616A-4411-974F-EF5A3F4BAB67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632B2-C908-4C5A-9877-F60BB3C5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5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F9D14-616A-4411-974F-EF5A3F4BAB67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632B2-C908-4C5A-9877-F60BB3C53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9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va\Desktop\perfect-present-ten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44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va\Desktop\present-perfec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787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va\Desktop\past-perfect-exampl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0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195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eva\Desktop\content_Tanya_Past-Perfect-Vs-Past-Perfect-Progressive_PP_Cha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335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</dc:creator>
  <cp:lastModifiedBy>Beth Khalil</cp:lastModifiedBy>
  <cp:revision>1</cp:revision>
  <dcterms:created xsi:type="dcterms:W3CDTF">2021-06-08T17:25:11Z</dcterms:created>
  <dcterms:modified xsi:type="dcterms:W3CDTF">2022-03-13T15:09:35Z</dcterms:modified>
</cp:coreProperties>
</file>