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wav" ContentType="audio/x-wav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8"/>
  </p:notesMasterIdLst>
  <p:sldIdLst>
    <p:sldId id="256" r:id="rId2"/>
    <p:sldId id="266" r:id="rId3"/>
    <p:sldId id="267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76" r:id="rId14"/>
    <p:sldId id="277" r:id="rId15"/>
    <p:sldId id="273" r:id="rId16"/>
    <p:sldId id="274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66"/>
    <a:srgbClr val="660066"/>
    <a:srgbClr val="CC3300"/>
    <a:srgbClr val="990033"/>
    <a:srgbClr val="33CC33"/>
    <a:srgbClr val="FF7C80"/>
    <a:srgbClr val="FF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15620" autoAdjust="0"/>
    <p:restoredTop sz="86420" autoAdjust="0"/>
  </p:normalViewPr>
  <p:slideViewPr>
    <p:cSldViewPr>
      <p:cViewPr>
        <p:scale>
          <a:sx n="77" d="100"/>
          <a:sy n="77" d="100"/>
        </p:scale>
        <p:origin x="-1728" y="-4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0" y="492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notesMaster" Target="notesMasters/notesMaster1.xml" /><Relationship Id="rId3" Type="http://schemas.openxmlformats.org/officeDocument/2006/relationships/slide" Target="slides/slide2.xml" /><Relationship Id="rId21" Type="http://schemas.openxmlformats.org/officeDocument/2006/relationships/theme" Target="theme/theme1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viewProps" Target="viewProps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10" Type="http://schemas.openxmlformats.org/officeDocument/2006/relationships/slide" Target="slides/slide9.xml" /><Relationship Id="rId19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1093E64C-DD3B-BA63-8447-FA59A8F1988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EF85D88-F15A-6B69-5639-96821F31D0A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pPr>
              <a:defRPr/>
            </a:pPr>
            <a:fld id="{0FF3033E-D91C-43E4-9D5C-D0A21A0F790A}" type="datetimeFigureOut">
              <a:rPr lang="ar-SA"/>
              <a:pPr>
                <a:defRPr/>
              </a:pPr>
              <a:t>08/01/1445</a:t>
            </a:fld>
            <a:endParaRPr lang="ar-S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376DD7E-2B70-8DE7-9425-08888283B95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pPr lvl="0"/>
            <a:endParaRPr lang="ar-S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D3EDDCD-0FAF-9306-254E-03D0AC48AA0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B5CACB0-6A2B-A40D-DBD9-7D1FB1C25A0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pPr>
              <a:defRPr/>
            </a:pPr>
            <a:endParaRPr lang="ar-S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3E2344-9B40-480B-5106-E62FD59B327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fld id="{A8E48F80-7F90-484C-B109-A4D1948E8A10}" type="slidenum">
              <a:rPr lang="ar-SA" altLang="en-US"/>
              <a:pPr/>
              <a:t>‹#›</a:t>
            </a:fld>
            <a:endParaRPr lang="ar-S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rtl="1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 /><Relationship Id="rId1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4412FB7E-8203-1880-7399-2C7B8B9A0FA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725C2BFD-1182-434A-9BF7-E5CEC619398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ar-SA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40C29525-2E6C-F1E4-2020-9F6C862FE26E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fld id="{398D2486-662E-4937-BF7C-46007AEEF719}" type="slidenum">
              <a:rPr lang="ar-SA" altLang="en-US" sz="1200"/>
              <a:pPr eaLnBrk="1" hangingPunct="1"/>
              <a:t>1</a:t>
            </a:fld>
            <a:endParaRPr lang="ar-SA" altLang="en-US" sz="120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>
            <a:extLst>
              <a:ext uri="{FF2B5EF4-FFF2-40B4-BE49-F238E27FC236}">
                <a16:creationId xmlns:a16="http://schemas.microsoft.com/office/drawing/2014/main" id="{310897EA-F413-DF59-4AF8-6AEBAEA4497A}"/>
              </a:ext>
            </a:extLst>
          </p:cNvPr>
          <p:cNvGrpSpPr>
            <a:grpSpLocks/>
          </p:cNvGrpSpPr>
          <p:nvPr/>
        </p:nvGrpSpPr>
        <p:grpSpPr bwMode="auto">
          <a:xfrm>
            <a:off x="-3175" y="2438400"/>
            <a:ext cx="9147175" cy="1063625"/>
            <a:chOff x="-2" y="1536"/>
            <a:chExt cx="5762" cy="670"/>
          </a:xfrm>
        </p:grpSpPr>
        <p:grpSp>
          <p:nvGrpSpPr>
            <p:cNvPr id="3" name="Group 3">
              <a:extLst>
                <a:ext uri="{FF2B5EF4-FFF2-40B4-BE49-F238E27FC236}">
                  <a16:creationId xmlns:a16="http://schemas.microsoft.com/office/drawing/2014/main" id="{644C1371-E84E-FBA4-D26E-9A41118CE6E5}"/>
                </a:ext>
              </a:extLst>
            </p:cNvPr>
            <p:cNvGrpSpPr>
              <a:grpSpLocks/>
            </p:cNvGrpSpPr>
            <p:nvPr/>
          </p:nvGrpSpPr>
          <p:grpSpPr bwMode="auto">
            <a:xfrm flipH="1">
              <a:off x="-2" y="1562"/>
              <a:ext cx="5773" cy="644"/>
              <a:chOff x="-13" y="1562"/>
              <a:chExt cx="5773" cy="644"/>
            </a:xfrm>
          </p:grpSpPr>
          <p:sp>
            <p:nvSpPr>
              <p:cNvPr id="6" name="Freeform 4">
                <a:extLst>
                  <a:ext uri="{FF2B5EF4-FFF2-40B4-BE49-F238E27FC236}">
                    <a16:creationId xmlns:a16="http://schemas.microsoft.com/office/drawing/2014/main" id="{A02C9241-42F7-C2D0-FE2A-6219EDFB5B31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2548" y="-993"/>
                <a:ext cx="624" cy="5745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720 h 720"/>
                  <a:gd name="T4" fmla="*/ 1000 w 1000"/>
                  <a:gd name="T5" fmla="*/ 720 h 720"/>
                  <a:gd name="T6" fmla="*/ 1000 w 1000"/>
                  <a:gd name="T7" fmla="*/ 0 h 720"/>
                  <a:gd name="T8" fmla="*/ 0 w 1000"/>
                  <a:gd name="T9" fmla="*/ 0 h 7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7" name="Freeform 5">
                <a:extLst>
                  <a:ext uri="{FF2B5EF4-FFF2-40B4-BE49-F238E27FC236}">
                    <a16:creationId xmlns:a16="http://schemas.microsoft.com/office/drawing/2014/main" id="{27525E9C-6EF5-176E-DA08-06844D7069CB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1312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" name="Freeform 6">
                <a:extLst>
                  <a:ext uri="{FF2B5EF4-FFF2-40B4-BE49-F238E27FC236}">
                    <a16:creationId xmlns:a16="http://schemas.microsoft.com/office/drawing/2014/main" id="{8B9042FF-C467-36CA-4804-0C3BF80CFA7A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982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9" name="Freeform 7">
                <a:extLst>
                  <a:ext uri="{FF2B5EF4-FFF2-40B4-BE49-F238E27FC236}">
                    <a16:creationId xmlns:a16="http://schemas.microsoft.com/office/drawing/2014/main" id="{314F26EB-D8CA-C8B1-BE38-E2A4E27EE902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-68" y="1761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" name="Freeform 8">
                <a:extLst>
                  <a:ext uri="{FF2B5EF4-FFF2-40B4-BE49-F238E27FC236}">
                    <a16:creationId xmlns:a16="http://schemas.microsoft.com/office/drawing/2014/main" id="{408547BD-33D9-5D93-AEC6-D4FE1AA1740B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" name="Freeform 9">
                <a:extLst>
                  <a:ext uri="{FF2B5EF4-FFF2-40B4-BE49-F238E27FC236}">
                    <a16:creationId xmlns:a16="http://schemas.microsoft.com/office/drawing/2014/main" id="{D9E66486-1599-86B7-1061-6558E67765BE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442" y="1699"/>
                <a:ext cx="624" cy="362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" name="Freeform 10">
                <a:extLst>
                  <a:ext uri="{FF2B5EF4-FFF2-40B4-BE49-F238E27FC236}">
                    <a16:creationId xmlns:a16="http://schemas.microsoft.com/office/drawing/2014/main" id="{0C916239-1660-C4BB-E05C-FC5B78B5B77A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144" y="1735"/>
                <a:ext cx="632" cy="315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" name="Freeform 11">
                <a:extLst>
                  <a:ext uri="{FF2B5EF4-FFF2-40B4-BE49-F238E27FC236}">
                    <a16:creationId xmlns:a16="http://schemas.microsoft.com/office/drawing/2014/main" id="{2456F416-E149-C0A4-CAAF-2BC67002D1C5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3196" y="1665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" name="Freeform 12">
                <a:extLst>
                  <a:ext uri="{FF2B5EF4-FFF2-40B4-BE49-F238E27FC236}">
                    <a16:creationId xmlns:a16="http://schemas.microsoft.com/office/drawing/2014/main" id="{FDE0FFBC-C510-6739-DC78-52C1543C027C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5" name="Freeform 13">
                <a:extLst>
                  <a:ext uri="{FF2B5EF4-FFF2-40B4-BE49-F238E27FC236}">
                    <a16:creationId xmlns:a16="http://schemas.microsoft.com/office/drawing/2014/main" id="{2E7C9306-7ACD-624D-77BA-F65200586EE8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1818" y="1756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6" name="Freeform 14">
                <a:extLst>
                  <a:ext uri="{FF2B5EF4-FFF2-40B4-BE49-F238E27FC236}">
                    <a16:creationId xmlns:a16="http://schemas.microsoft.com/office/drawing/2014/main" id="{60245F59-2188-DF40-9706-7103C7EAEDDD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2551" y="1728"/>
                <a:ext cx="624" cy="294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7" name="Freeform 15">
                <a:extLst>
                  <a:ext uri="{FF2B5EF4-FFF2-40B4-BE49-F238E27FC236}">
                    <a16:creationId xmlns:a16="http://schemas.microsoft.com/office/drawing/2014/main" id="{698E96C5-1C0C-48B1-92F4-657DB7EC1401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2318" y="1695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8" name="Freeform 16">
                <a:extLst>
                  <a:ext uri="{FF2B5EF4-FFF2-40B4-BE49-F238E27FC236}">
                    <a16:creationId xmlns:a16="http://schemas.microsoft.com/office/drawing/2014/main" id="{6AFA461A-EDA6-CE5D-7260-703D4D0AFBB0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2043" y="172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9" name="Freeform 17">
                <a:extLst>
                  <a:ext uri="{FF2B5EF4-FFF2-40B4-BE49-F238E27FC236}">
                    <a16:creationId xmlns:a16="http://schemas.microsoft.com/office/drawing/2014/main" id="{F84E7D9E-5019-F0A3-0B1A-92FE60E47D69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4062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0" name="Freeform 18">
                <a:extLst>
                  <a:ext uri="{FF2B5EF4-FFF2-40B4-BE49-F238E27FC236}">
                    <a16:creationId xmlns:a16="http://schemas.microsoft.com/office/drawing/2014/main" id="{C46B3369-48A1-B276-2E40-F6D287FF9AD3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3736" y="1669"/>
                <a:ext cx="624" cy="42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1" name="Freeform 19">
                <a:extLst>
                  <a:ext uri="{FF2B5EF4-FFF2-40B4-BE49-F238E27FC236}">
                    <a16:creationId xmlns:a16="http://schemas.microsoft.com/office/drawing/2014/main" id="{65E52510-45E1-0572-358D-75C7FB758334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4569" y="1755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" name="Freeform 20">
                <a:extLst>
                  <a:ext uri="{FF2B5EF4-FFF2-40B4-BE49-F238E27FC236}">
                    <a16:creationId xmlns:a16="http://schemas.microsoft.com/office/drawing/2014/main" id="{088BA234-189D-7E13-7976-2B6FCDEABBCD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469" y="1562"/>
                <a:ext cx="291" cy="625"/>
              </a:xfrm>
              <a:custGeom>
                <a:avLst/>
                <a:gdLst>
                  <a:gd name="T0" fmla="*/ 0 w 291"/>
                  <a:gd name="T1" fmla="*/ 624 h 625"/>
                  <a:gd name="T2" fmla="*/ 291 w 291"/>
                  <a:gd name="T3" fmla="*/ 625 h 625"/>
                  <a:gd name="T4" fmla="*/ 291 w 291"/>
                  <a:gd name="T5" fmla="*/ 6 h 625"/>
                  <a:gd name="T6" fmla="*/ 0 w 291"/>
                  <a:gd name="T7" fmla="*/ 0 h 625"/>
                  <a:gd name="T8" fmla="*/ 0 w 291"/>
                  <a:gd name="T9" fmla="*/ 624 h 6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3" name="Freeform 21">
                <a:extLst>
                  <a:ext uri="{FF2B5EF4-FFF2-40B4-BE49-F238E27FC236}">
                    <a16:creationId xmlns:a16="http://schemas.microsoft.com/office/drawing/2014/main" id="{6C3D38A1-7ED9-0DF1-18E2-A7340A5047E5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5069" y="1695"/>
                <a:ext cx="624" cy="361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4" name="Freeform 22">
                <a:extLst>
                  <a:ext uri="{FF2B5EF4-FFF2-40B4-BE49-F238E27FC236}">
                    <a16:creationId xmlns:a16="http://schemas.microsoft.com/office/drawing/2014/main" id="{1D477441-BC57-182C-7D97-C015263CBE32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4797" y="172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" name="Freeform 23">
              <a:extLst>
                <a:ext uri="{FF2B5EF4-FFF2-40B4-BE49-F238E27FC236}">
                  <a16:creationId xmlns:a16="http://schemas.microsoft.com/office/drawing/2014/main" id="{CF8AC6BE-0B06-A6DC-1C22-23250082271C}"/>
                </a:ext>
              </a:extLst>
            </p:cNvPr>
            <p:cNvSpPr>
              <a:spLocks/>
            </p:cNvSpPr>
            <p:nvPr/>
          </p:nvSpPr>
          <p:spPr bwMode="ltGray">
            <a:xfrm flipH="1">
              <a:off x="-2" y="1536"/>
              <a:ext cx="5762" cy="412"/>
            </a:xfrm>
            <a:custGeom>
              <a:avLst/>
              <a:gdLst>
                <a:gd name="T0" fmla="*/ 0 w 5762"/>
                <a:gd name="T1" fmla="*/ 196 h 385"/>
                <a:gd name="T2" fmla="*/ 5762 w 5762"/>
                <a:gd name="T3" fmla="*/ 188 h 385"/>
                <a:gd name="T4" fmla="*/ 5762 w 5762"/>
                <a:gd name="T5" fmla="*/ 4 h 385"/>
                <a:gd name="T6" fmla="*/ 0 w 5762"/>
                <a:gd name="T7" fmla="*/ 0 h 385"/>
                <a:gd name="T8" fmla="*/ 0 w 5762"/>
                <a:gd name="T9" fmla="*/ 196 h 3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" name="Freeform 24">
              <a:extLst>
                <a:ext uri="{FF2B5EF4-FFF2-40B4-BE49-F238E27FC236}">
                  <a16:creationId xmlns:a16="http://schemas.microsoft.com/office/drawing/2014/main" id="{8F0789BD-D3F4-2BFD-0240-180ACBADB134}"/>
                </a:ext>
              </a:extLst>
            </p:cNvPr>
            <p:cNvSpPr>
              <a:spLocks/>
            </p:cNvSpPr>
            <p:nvPr/>
          </p:nvSpPr>
          <p:spPr bwMode="ltGray">
            <a:xfrm flipH="1">
              <a:off x="-2" y="2017"/>
              <a:ext cx="5761" cy="189"/>
            </a:xfrm>
            <a:custGeom>
              <a:avLst/>
              <a:gdLst>
                <a:gd name="T0" fmla="*/ 0 w 5761"/>
                <a:gd name="T1" fmla="*/ 28 h 189"/>
                <a:gd name="T2" fmla="*/ 5761 w 5761"/>
                <a:gd name="T3" fmla="*/ 0 h 189"/>
                <a:gd name="T4" fmla="*/ 5761 w 5761"/>
                <a:gd name="T5" fmla="*/ 189 h 189"/>
                <a:gd name="T6" fmla="*/ 1 w 5761"/>
                <a:gd name="T7" fmla="*/ 189 h 189"/>
                <a:gd name="T8" fmla="*/ 0 w 5761"/>
                <a:gd name="T9" fmla="*/ 28 h 1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21" name="Rectangle 25"/>
          <p:cNvSpPr>
            <a:spLocks noGrp="1" noChangeArrowheads="1"/>
          </p:cNvSpPr>
          <p:nvPr>
            <p:ph type="ctrTitle"/>
          </p:nvPr>
        </p:nvSpPr>
        <p:spPr>
          <a:xfrm>
            <a:off x="1173163" y="198438"/>
            <a:ext cx="7772400" cy="2286000"/>
          </a:xfrm>
        </p:spPr>
        <p:txBody>
          <a:bodyPr anchor="b">
            <a:spAutoFit/>
          </a:bodyPr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122" name="Rectangle 26"/>
          <p:cNvSpPr>
            <a:spLocks noGrp="1" noChangeArrowheads="1"/>
          </p:cNvSpPr>
          <p:nvPr>
            <p:ph type="subTitle" idx="1"/>
          </p:nvPr>
        </p:nvSpPr>
        <p:spPr>
          <a:xfrm>
            <a:off x="1166813" y="3886200"/>
            <a:ext cx="6400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4000"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25" name="Rectangle 27">
            <a:extLst>
              <a:ext uri="{FF2B5EF4-FFF2-40B4-BE49-F238E27FC236}">
                <a16:creationId xmlns:a16="http://schemas.microsoft.com/office/drawing/2014/main" id="{709ADE81-1E5C-0526-73D2-DAA5A541297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1166813" y="6248400"/>
            <a:ext cx="1905000" cy="457200"/>
          </a:xfrm>
        </p:spPr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" name="Rectangle 28">
            <a:extLst>
              <a:ext uri="{FF2B5EF4-FFF2-40B4-BE49-F238E27FC236}">
                <a16:creationId xmlns:a16="http://schemas.microsoft.com/office/drawing/2014/main" id="{119A2C6D-92E7-F57E-FECE-A961F7A574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" name="Rectangle 29">
            <a:extLst>
              <a:ext uri="{FF2B5EF4-FFF2-40B4-BE49-F238E27FC236}">
                <a16:creationId xmlns:a16="http://schemas.microsoft.com/office/drawing/2014/main" id="{1CE211F4-0BCA-A8F2-4803-1AB8CDEAF0D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CB38B58-AE46-441D-B518-88F2310F07B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4011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7">
            <a:extLst>
              <a:ext uri="{FF2B5EF4-FFF2-40B4-BE49-F238E27FC236}">
                <a16:creationId xmlns:a16="http://schemas.microsoft.com/office/drawing/2014/main" id="{B571B3BF-2C60-EBD5-52B6-450B9147CFA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194EB6B1-2E23-D39B-2910-6A8F598436E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9">
            <a:extLst>
              <a:ext uri="{FF2B5EF4-FFF2-40B4-BE49-F238E27FC236}">
                <a16:creationId xmlns:a16="http://schemas.microsoft.com/office/drawing/2014/main" id="{FE7074D5-E865-9664-B1BC-4502527FEC8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131301A-4B4F-4BA6-8EFC-9E42B56A9D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50250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02463" y="457200"/>
            <a:ext cx="19431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73163" y="457200"/>
            <a:ext cx="56769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7">
            <a:extLst>
              <a:ext uri="{FF2B5EF4-FFF2-40B4-BE49-F238E27FC236}">
                <a16:creationId xmlns:a16="http://schemas.microsoft.com/office/drawing/2014/main" id="{A0C236EA-84A6-F796-6953-BB024B0BF65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13EFA66E-D8F0-38B9-E41B-B8BB58B5452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9">
            <a:extLst>
              <a:ext uri="{FF2B5EF4-FFF2-40B4-BE49-F238E27FC236}">
                <a16:creationId xmlns:a16="http://schemas.microsoft.com/office/drawing/2014/main" id="{320F2AC8-B60A-C5B8-D5EE-0B1CEA9047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77A0303-D64F-43AA-80BC-359979288D8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83004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 preserve="1">
  <p:cSld name="Title, Clip 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73163" y="4572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lipArt Placeholder 2"/>
          <p:cNvSpPr>
            <a:spLocks noGrp="1"/>
          </p:cNvSpPr>
          <p:nvPr>
            <p:ph type="clipArt"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D43CB663-0FD2-BE83-CC6E-67317823C28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94DACF2F-FBCB-79BE-AB93-069CFA282BD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9">
            <a:extLst>
              <a:ext uri="{FF2B5EF4-FFF2-40B4-BE49-F238E27FC236}">
                <a16:creationId xmlns:a16="http://schemas.microsoft.com/office/drawing/2014/main" id="{30A4677B-3EA3-D03E-D069-649E55F473F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5329678-4922-4A52-B544-289CE663C3E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3459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27">
            <a:extLst>
              <a:ext uri="{FF2B5EF4-FFF2-40B4-BE49-F238E27FC236}">
                <a16:creationId xmlns:a16="http://schemas.microsoft.com/office/drawing/2014/main" id="{3BD673BB-15FE-AD6B-2521-72B5A6DE3ED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04DC5653-F00C-7C21-8440-4D40704CA9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9">
            <a:extLst>
              <a:ext uri="{FF2B5EF4-FFF2-40B4-BE49-F238E27FC236}">
                <a16:creationId xmlns:a16="http://schemas.microsoft.com/office/drawing/2014/main" id="{791303AA-7939-2C2B-63C5-08C59658BB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9F1C59-4F44-460E-BC06-99223517637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07959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27">
            <a:extLst>
              <a:ext uri="{FF2B5EF4-FFF2-40B4-BE49-F238E27FC236}">
                <a16:creationId xmlns:a16="http://schemas.microsoft.com/office/drawing/2014/main" id="{3EE8E1A3-EB21-5EA8-A375-F7A85A3C0EE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8">
            <a:extLst>
              <a:ext uri="{FF2B5EF4-FFF2-40B4-BE49-F238E27FC236}">
                <a16:creationId xmlns:a16="http://schemas.microsoft.com/office/drawing/2014/main" id="{B7A4C948-D83F-6CB7-00F5-400D4E7F6D6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9">
            <a:extLst>
              <a:ext uri="{FF2B5EF4-FFF2-40B4-BE49-F238E27FC236}">
                <a16:creationId xmlns:a16="http://schemas.microsoft.com/office/drawing/2014/main" id="{7B69E4C3-D63F-0F92-528E-91A014C635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95B0785-0722-4432-AF4A-98EC3FDF88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2646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731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35563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E69FC65C-303C-40FD-CF9E-73245D165CB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AC70C2A0-12A5-9E27-899D-F444A5E8E69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9">
            <a:extLst>
              <a:ext uri="{FF2B5EF4-FFF2-40B4-BE49-F238E27FC236}">
                <a16:creationId xmlns:a16="http://schemas.microsoft.com/office/drawing/2014/main" id="{FCD8DDAF-ACD0-BDBD-699A-7AC3F19649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AC1B6D1-A6C0-4D5A-9A5C-71AA337063C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5630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27">
            <a:extLst>
              <a:ext uri="{FF2B5EF4-FFF2-40B4-BE49-F238E27FC236}">
                <a16:creationId xmlns:a16="http://schemas.microsoft.com/office/drawing/2014/main" id="{3883AD73-877B-DF61-96A3-6B147F24445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28">
            <a:extLst>
              <a:ext uri="{FF2B5EF4-FFF2-40B4-BE49-F238E27FC236}">
                <a16:creationId xmlns:a16="http://schemas.microsoft.com/office/drawing/2014/main" id="{85C15CB0-5245-C9F0-3645-A87D833F2AF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29">
            <a:extLst>
              <a:ext uri="{FF2B5EF4-FFF2-40B4-BE49-F238E27FC236}">
                <a16:creationId xmlns:a16="http://schemas.microsoft.com/office/drawing/2014/main" id="{739E3CE5-E8EA-56B0-C227-E4F3577C15E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3509AF1-A1FB-4C0A-A973-94B8521A885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1193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27">
            <a:extLst>
              <a:ext uri="{FF2B5EF4-FFF2-40B4-BE49-F238E27FC236}">
                <a16:creationId xmlns:a16="http://schemas.microsoft.com/office/drawing/2014/main" id="{0CD13B42-C352-0450-830D-04F5D747D33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8">
            <a:extLst>
              <a:ext uri="{FF2B5EF4-FFF2-40B4-BE49-F238E27FC236}">
                <a16:creationId xmlns:a16="http://schemas.microsoft.com/office/drawing/2014/main" id="{AF1C084E-65FB-0315-6675-D7B644D3F07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29">
            <a:extLst>
              <a:ext uri="{FF2B5EF4-FFF2-40B4-BE49-F238E27FC236}">
                <a16:creationId xmlns:a16="http://schemas.microsoft.com/office/drawing/2014/main" id="{FA4702F6-CD80-B9B9-961D-B4C20B844A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3D8F3D3-CBAD-4EB0-B622-B8EF6C42D6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9658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7">
            <a:extLst>
              <a:ext uri="{FF2B5EF4-FFF2-40B4-BE49-F238E27FC236}">
                <a16:creationId xmlns:a16="http://schemas.microsoft.com/office/drawing/2014/main" id="{EF324469-840D-9984-30BB-5624744358A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28">
            <a:extLst>
              <a:ext uri="{FF2B5EF4-FFF2-40B4-BE49-F238E27FC236}">
                <a16:creationId xmlns:a16="http://schemas.microsoft.com/office/drawing/2014/main" id="{668DAB1F-0F6B-F73C-8640-B825A400F1C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29">
            <a:extLst>
              <a:ext uri="{FF2B5EF4-FFF2-40B4-BE49-F238E27FC236}">
                <a16:creationId xmlns:a16="http://schemas.microsoft.com/office/drawing/2014/main" id="{8FC0F946-1F89-A612-D946-529DBD0408C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CC6334-909F-4567-9517-BA87E4270F4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454101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A7E62BD8-4798-39C3-24A5-D293992854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94DCBD5C-BC20-F910-753C-CAAAD1F933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9">
            <a:extLst>
              <a:ext uri="{FF2B5EF4-FFF2-40B4-BE49-F238E27FC236}">
                <a16:creationId xmlns:a16="http://schemas.microsoft.com/office/drawing/2014/main" id="{250704A7-AED1-3AE6-A6B0-2E707ABE879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2B147-881A-46DD-8E71-F3ACD0C19D3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76253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27">
            <a:extLst>
              <a:ext uri="{FF2B5EF4-FFF2-40B4-BE49-F238E27FC236}">
                <a16:creationId xmlns:a16="http://schemas.microsoft.com/office/drawing/2014/main" id="{4B9DE0AD-884C-4C57-8137-818FBC317E5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8">
            <a:extLst>
              <a:ext uri="{FF2B5EF4-FFF2-40B4-BE49-F238E27FC236}">
                <a16:creationId xmlns:a16="http://schemas.microsoft.com/office/drawing/2014/main" id="{1851474E-B1CB-B6D4-6882-B05B0941B04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9">
            <a:extLst>
              <a:ext uri="{FF2B5EF4-FFF2-40B4-BE49-F238E27FC236}">
                <a16:creationId xmlns:a16="http://schemas.microsoft.com/office/drawing/2014/main" id="{E4A83496-0C2A-965F-529E-293916FB722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2EE5B77-92E8-4B96-9B90-F0FD88E3301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1471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theme" Target="../theme/theme1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slideLayout" Target="../slideLayouts/slideLayout12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>
            <a:extLst>
              <a:ext uri="{FF2B5EF4-FFF2-40B4-BE49-F238E27FC236}">
                <a16:creationId xmlns:a16="http://schemas.microsoft.com/office/drawing/2014/main" id="{61CC27E3-8FA1-6E8B-B955-4A681ED546BD}"/>
              </a:ext>
            </a:extLst>
          </p:cNvPr>
          <p:cNvGrpSpPr>
            <a:grpSpLocks/>
          </p:cNvGrpSpPr>
          <p:nvPr/>
        </p:nvGrpSpPr>
        <p:grpSpPr bwMode="auto">
          <a:xfrm>
            <a:off x="0" y="-4763"/>
            <a:ext cx="1063625" cy="6858001"/>
            <a:chOff x="0" y="-3"/>
            <a:chExt cx="670" cy="4320"/>
          </a:xfrm>
        </p:grpSpPr>
        <p:grpSp>
          <p:nvGrpSpPr>
            <p:cNvPr id="1032" name="Group 3">
              <a:extLst>
                <a:ext uri="{FF2B5EF4-FFF2-40B4-BE49-F238E27FC236}">
                  <a16:creationId xmlns:a16="http://schemas.microsoft.com/office/drawing/2014/main" id="{F681E594-3116-BFDB-6694-74C921768A89}"/>
                </a:ext>
              </a:extLst>
            </p:cNvPr>
            <p:cNvGrpSpPr>
              <a:grpSpLocks/>
            </p:cNvGrpSpPr>
            <p:nvPr/>
          </p:nvGrpSpPr>
          <p:grpSpPr bwMode="auto">
            <a:xfrm rot="16200000" flipH="1">
              <a:off x="-1815" y="1838"/>
              <a:ext cx="4320" cy="638"/>
              <a:chOff x="-2" y="1562"/>
              <a:chExt cx="5762" cy="638"/>
            </a:xfrm>
          </p:grpSpPr>
          <p:sp>
            <p:nvSpPr>
              <p:cNvPr id="1035" name="Freeform 4">
                <a:extLst>
                  <a:ext uri="{FF2B5EF4-FFF2-40B4-BE49-F238E27FC236}">
                    <a16:creationId xmlns:a16="http://schemas.microsoft.com/office/drawing/2014/main" id="{0C6BAAEF-EFD6-E756-D56D-60E9629A95A8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2554" y="-990"/>
                <a:ext cx="624" cy="5746"/>
              </a:xfrm>
              <a:custGeom>
                <a:avLst/>
                <a:gdLst>
                  <a:gd name="T0" fmla="*/ 0 w 1000"/>
                  <a:gd name="T1" fmla="*/ 0 h 720"/>
                  <a:gd name="T2" fmla="*/ 0 w 1000"/>
                  <a:gd name="T3" fmla="*/ 720 h 720"/>
                  <a:gd name="T4" fmla="*/ 1000 w 1000"/>
                  <a:gd name="T5" fmla="*/ 720 h 720"/>
                  <a:gd name="T6" fmla="*/ 1000 w 1000"/>
                  <a:gd name="T7" fmla="*/ 0 h 720"/>
                  <a:gd name="T8" fmla="*/ 0 w 1000"/>
                  <a:gd name="T9" fmla="*/ 0 h 7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1000" h="720">
                    <a:moveTo>
                      <a:pt x="0" y="0"/>
                    </a:moveTo>
                    <a:lnTo>
                      <a:pt x="0" y="720"/>
                    </a:lnTo>
                    <a:lnTo>
                      <a:pt x="1000" y="720"/>
                    </a:lnTo>
                    <a:lnTo>
                      <a:pt x="1000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6" name="Freeform 5">
                <a:extLst>
                  <a:ext uri="{FF2B5EF4-FFF2-40B4-BE49-F238E27FC236}">
                    <a16:creationId xmlns:a16="http://schemas.microsoft.com/office/drawing/2014/main" id="{35C4C187-440C-9D47-32A9-5F5EDFFA438A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1323" y="1669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7" name="Freeform 6">
                <a:extLst>
                  <a:ext uri="{FF2B5EF4-FFF2-40B4-BE49-F238E27FC236}">
                    <a16:creationId xmlns:a16="http://schemas.microsoft.com/office/drawing/2014/main" id="{2705D846-3F28-23BE-D0E3-FC02605E4743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952" y="1683"/>
                <a:ext cx="624" cy="423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8" name="Freeform 7">
                <a:extLst>
                  <a:ext uri="{FF2B5EF4-FFF2-40B4-BE49-F238E27FC236}">
                    <a16:creationId xmlns:a16="http://schemas.microsoft.com/office/drawing/2014/main" id="{D417A224-0124-CAFE-7522-485D98E1F597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-87" y="1767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9" name="Freeform 8">
                <a:extLst>
                  <a:ext uri="{FF2B5EF4-FFF2-40B4-BE49-F238E27FC236}">
                    <a16:creationId xmlns:a16="http://schemas.microsoft.com/office/drawing/2014/main" id="{F79A9E4C-1AE0-2936-5780-875743D4FE6E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664" y="1733"/>
                <a:ext cx="624" cy="293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0" name="Freeform 9">
                <a:extLst>
                  <a:ext uri="{FF2B5EF4-FFF2-40B4-BE49-F238E27FC236}">
                    <a16:creationId xmlns:a16="http://schemas.microsoft.com/office/drawing/2014/main" id="{D3B7458D-52A1-4623-FD42-7E8B885BA004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423" y="1699"/>
                <a:ext cx="624" cy="364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1" name="Freeform 10">
                <a:extLst>
                  <a:ext uri="{FF2B5EF4-FFF2-40B4-BE49-F238E27FC236}">
                    <a16:creationId xmlns:a16="http://schemas.microsoft.com/office/drawing/2014/main" id="{13954506-69BF-3998-C6B2-D81E169A833D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136" y="1728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2" name="Freeform 11">
                <a:extLst>
                  <a:ext uri="{FF2B5EF4-FFF2-40B4-BE49-F238E27FC236}">
                    <a16:creationId xmlns:a16="http://schemas.microsoft.com/office/drawing/2014/main" id="{711B2C36-DB56-58C8-8B1F-CD1DAC12E5CF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3171" y="1650"/>
                <a:ext cx="624" cy="420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bg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3" name="Freeform 12">
                <a:extLst>
                  <a:ext uri="{FF2B5EF4-FFF2-40B4-BE49-F238E27FC236}">
                    <a16:creationId xmlns:a16="http://schemas.microsoft.com/office/drawing/2014/main" id="{59EC3AA0-A290-1AC5-035B-5C04F3E1132F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2870" y="1664"/>
                <a:ext cx="624" cy="421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4" name="Freeform 13">
                <a:extLst>
                  <a:ext uri="{FF2B5EF4-FFF2-40B4-BE49-F238E27FC236}">
                    <a16:creationId xmlns:a16="http://schemas.microsoft.com/office/drawing/2014/main" id="{E7EE93CE-CFB8-6198-5D05-F0491E5850A5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1829" y="1747"/>
                <a:ext cx="624" cy="256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5" name="Freeform 14">
                <a:extLst>
                  <a:ext uri="{FF2B5EF4-FFF2-40B4-BE49-F238E27FC236}">
                    <a16:creationId xmlns:a16="http://schemas.microsoft.com/office/drawing/2014/main" id="{E86989B7-C8F7-7AD6-78C2-BF1AE8600E4A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2532" y="1729"/>
                <a:ext cx="624" cy="292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520" y="317"/>
                      <a:pt x="624" y="272"/>
                    </a:cubicBezTo>
                    <a:lnTo>
                      <a:pt x="624" y="0"/>
                    </a:lnTo>
                    <a:cubicBezTo>
                      <a:pt x="240" y="42"/>
                      <a:pt x="130" y="0"/>
                      <a:pt x="0" y="0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6" name="Freeform 15">
                <a:extLst>
                  <a:ext uri="{FF2B5EF4-FFF2-40B4-BE49-F238E27FC236}">
                    <a16:creationId xmlns:a16="http://schemas.microsoft.com/office/drawing/2014/main" id="{09C244C7-349D-0DE0-289D-A9F67CF3C294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2330" y="1695"/>
                <a:ext cx="624" cy="360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7" name="Freeform 16">
                <a:extLst>
                  <a:ext uri="{FF2B5EF4-FFF2-40B4-BE49-F238E27FC236}">
                    <a16:creationId xmlns:a16="http://schemas.microsoft.com/office/drawing/2014/main" id="{133B47D2-1EAF-138A-8F64-1835BCBB2313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2023" y="172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8" name="Freeform 17">
                <a:extLst>
                  <a:ext uri="{FF2B5EF4-FFF2-40B4-BE49-F238E27FC236}">
                    <a16:creationId xmlns:a16="http://schemas.microsoft.com/office/drawing/2014/main" id="{FEF4CC1A-EA18-7824-7814-35F352295F1D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4039" y="1640"/>
                <a:ext cx="624" cy="420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432" y="224"/>
                      <a:pt x="520" y="317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49" name="Freeform 18">
                <a:extLst>
                  <a:ext uri="{FF2B5EF4-FFF2-40B4-BE49-F238E27FC236}">
                    <a16:creationId xmlns:a16="http://schemas.microsoft.com/office/drawing/2014/main" id="{843C0FBC-7D44-0987-AEE5-C93B80189827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3677" y="1653"/>
                <a:ext cx="624" cy="423"/>
              </a:xfrm>
              <a:custGeom>
                <a:avLst/>
                <a:gdLst>
                  <a:gd name="T0" fmla="*/ 0 w 624"/>
                  <a:gd name="T1" fmla="*/ 0 h 317"/>
                  <a:gd name="T2" fmla="*/ 0 w 624"/>
                  <a:gd name="T3" fmla="*/ 272 h 317"/>
                  <a:gd name="T4" fmla="*/ 624 w 624"/>
                  <a:gd name="T5" fmla="*/ 272 h 317"/>
                  <a:gd name="T6" fmla="*/ 624 w 624"/>
                  <a:gd name="T7" fmla="*/ 0 h 317"/>
                  <a:gd name="T8" fmla="*/ 0 w 624"/>
                  <a:gd name="T9" fmla="*/ 0 h 31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624" h="317">
                    <a:moveTo>
                      <a:pt x="0" y="0"/>
                    </a:moveTo>
                    <a:lnTo>
                      <a:pt x="0" y="272"/>
                    </a:lnTo>
                    <a:cubicBezTo>
                      <a:pt x="104" y="317"/>
                      <a:pt x="432" y="240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0" name="Freeform 19">
                <a:extLst>
                  <a:ext uri="{FF2B5EF4-FFF2-40B4-BE49-F238E27FC236}">
                    <a16:creationId xmlns:a16="http://schemas.microsoft.com/office/drawing/2014/main" id="{30C92F41-24D6-7231-E313-0C36FB267E95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4524" y="1732"/>
                <a:ext cx="624" cy="255"/>
              </a:xfrm>
              <a:custGeom>
                <a:avLst/>
                <a:gdLst>
                  <a:gd name="T0" fmla="*/ 0 w 624"/>
                  <a:gd name="T1" fmla="*/ 53 h 370"/>
                  <a:gd name="T2" fmla="*/ 0 w 624"/>
                  <a:gd name="T3" fmla="*/ 325 h 370"/>
                  <a:gd name="T4" fmla="*/ 624 w 624"/>
                  <a:gd name="T5" fmla="*/ 325 h 370"/>
                  <a:gd name="T6" fmla="*/ 624 w 624"/>
                  <a:gd name="T7" fmla="*/ 53 h 370"/>
                  <a:gd name="T8" fmla="*/ 384 w 624"/>
                  <a:gd name="T9" fmla="*/ 8 h 370"/>
                  <a:gd name="T10" fmla="*/ 0 w 624"/>
                  <a:gd name="T11" fmla="*/ 53 h 370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370">
                    <a:moveTo>
                      <a:pt x="0" y="53"/>
                    </a:moveTo>
                    <a:lnTo>
                      <a:pt x="0" y="325"/>
                    </a:lnTo>
                    <a:cubicBezTo>
                      <a:pt x="104" y="370"/>
                      <a:pt x="520" y="370"/>
                      <a:pt x="624" y="325"/>
                    </a:cubicBezTo>
                    <a:lnTo>
                      <a:pt x="624" y="53"/>
                    </a:lnTo>
                    <a:cubicBezTo>
                      <a:pt x="584" y="0"/>
                      <a:pt x="488" y="8"/>
                      <a:pt x="384" y="8"/>
                    </a:cubicBezTo>
                    <a:cubicBezTo>
                      <a:pt x="280" y="8"/>
                      <a:pt x="80" y="44"/>
                      <a:pt x="0" y="53"/>
                    </a:cubicBezTo>
                    <a:close/>
                  </a:path>
                </a:pathLst>
              </a:custGeom>
              <a:solidFill>
                <a:schemeClr val="folHlink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1" name="Freeform 20">
                <a:extLst>
                  <a:ext uri="{FF2B5EF4-FFF2-40B4-BE49-F238E27FC236}">
                    <a16:creationId xmlns:a16="http://schemas.microsoft.com/office/drawing/2014/main" id="{6901F00D-05EA-9898-12A5-9C91221DCB9C}"/>
                  </a:ext>
                </a:extLst>
              </p:cNvPr>
              <p:cNvSpPr>
                <a:spLocks/>
              </p:cNvSpPr>
              <p:nvPr/>
            </p:nvSpPr>
            <p:spPr bwMode="ltGray">
              <a:xfrm>
                <a:off x="5469" y="1547"/>
                <a:ext cx="291" cy="625"/>
              </a:xfrm>
              <a:custGeom>
                <a:avLst/>
                <a:gdLst>
                  <a:gd name="T0" fmla="*/ 0 w 291"/>
                  <a:gd name="T1" fmla="*/ 624 h 625"/>
                  <a:gd name="T2" fmla="*/ 291 w 291"/>
                  <a:gd name="T3" fmla="*/ 625 h 625"/>
                  <a:gd name="T4" fmla="*/ 291 w 291"/>
                  <a:gd name="T5" fmla="*/ 6 h 625"/>
                  <a:gd name="T6" fmla="*/ 0 w 291"/>
                  <a:gd name="T7" fmla="*/ 0 h 625"/>
                  <a:gd name="T8" fmla="*/ 0 w 291"/>
                  <a:gd name="T9" fmla="*/ 624 h 62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0" t="0" r="r" b="b"/>
                <a:pathLst>
                  <a:path w="291" h="625">
                    <a:moveTo>
                      <a:pt x="0" y="624"/>
                    </a:moveTo>
                    <a:lnTo>
                      <a:pt x="291" y="625"/>
                    </a:lnTo>
                    <a:lnTo>
                      <a:pt x="291" y="6"/>
                    </a:lnTo>
                    <a:lnTo>
                      <a:pt x="0" y="0"/>
                    </a:lnTo>
                    <a:cubicBezTo>
                      <a:pt x="39" y="384"/>
                      <a:pt x="0" y="494"/>
                      <a:pt x="0" y="624"/>
                    </a:cubicBezTo>
                    <a:close/>
                  </a:path>
                </a:pathLst>
              </a:custGeom>
              <a:solidFill>
                <a:schemeClr val="tx1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2" name="Freeform 21">
                <a:extLst>
                  <a:ext uri="{FF2B5EF4-FFF2-40B4-BE49-F238E27FC236}">
                    <a16:creationId xmlns:a16="http://schemas.microsoft.com/office/drawing/2014/main" id="{606F010E-627C-D287-9A79-3B6CBF6D4FE6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5059" y="1665"/>
                <a:ext cx="624" cy="360"/>
              </a:xfrm>
              <a:custGeom>
                <a:avLst/>
                <a:gdLst>
                  <a:gd name="T0" fmla="*/ 0 w 624"/>
                  <a:gd name="T1" fmla="*/ 0 h 272"/>
                  <a:gd name="T2" fmla="*/ 0 w 624"/>
                  <a:gd name="T3" fmla="*/ 272 h 272"/>
                  <a:gd name="T4" fmla="*/ 240 w 624"/>
                  <a:gd name="T5" fmla="*/ 240 h 272"/>
                  <a:gd name="T6" fmla="*/ 624 w 624"/>
                  <a:gd name="T7" fmla="*/ 272 h 272"/>
                  <a:gd name="T8" fmla="*/ 624 w 624"/>
                  <a:gd name="T9" fmla="*/ 0 h 272"/>
                  <a:gd name="T10" fmla="*/ 0 w 624"/>
                  <a:gd name="T11" fmla="*/ 0 h 272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624" h="272">
                    <a:moveTo>
                      <a:pt x="0" y="0"/>
                    </a:moveTo>
                    <a:cubicBezTo>
                      <a:pt x="0" y="0"/>
                      <a:pt x="0" y="272"/>
                      <a:pt x="0" y="272"/>
                    </a:cubicBezTo>
                    <a:cubicBezTo>
                      <a:pt x="96" y="240"/>
                      <a:pt x="136" y="240"/>
                      <a:pt x="240" y="240"/>
                    </a:cubicBezTo>
                    <a:cubicBezTo>
                      <a:pt x="344" y="240"/>
                      <a:pt x="528" y="272"/>
                      <a:pt x="624" y="272"/>
                    </a:cubicBezTo>
                    <a:lnTo>
                      <a:pt x="624" y="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53" name="Freeform 22">
                <a:extLst>
                  <a:ext uri="{FF2B5EF4-FFF2-40B4-BE49-F238E27FC236}">
                    <a16:creationId xmlns:a16="http://schemas.microsoft.com/office/drawing/2014/main" id="{41A6571E-5E9A-59F0-9E2A-037B6687EA8A}"/>
                  </a:ext>
                </a:extLst>
              </p:cNvPr>
              <p:cNvSpPr>
                <a:spLocks/>
              </p:cNvSpPr>
              <p:nvPr/>
            </p:nvSpPr>
            <p:spPr bwMode="ltGray">
              <a:xfrm rot="-5400000">
                <a:off x="4756" y="1691"/>
                <a:ext cx="632" cy="316"/>
              </a:xfrm>
              <a:custGeom>
                <a:avLst/>
                <a:gdLst>
                  <a:gd name="T0" fmla="*/ 8 w 632"/>
                  <a:gd name="T1" fmla="*/ 45 h 362"/>
                  <a:gd name="T2" fmla="*/ 8 w 632"/>
                  <a:gd name="T3" fmla="*/ 317 h 362"/>
                  <a:gd name="T4" fmla="*/ 248 w 632"/>
                  <a:gd name="T5" fmla="*/ 317 h 362"/>
                  <a:gd name="T6" fmla="*/ 632 w 632"/>
                  <a:gd name="T7" fmla="*/ 317 h 362"/>
                  <a:gd name="T8" fmla="*/ 632 w 632"/>
                  <a:gd name="T9" fmla="*/ 45 h 362"/>
                  <a:gd name="T10" fmla="*/ 104 w 632"/>
                  <a:gd name="T11" fmla="*/ 45 h 362"/>
                  <a:gd name="T12" fmla="*/ 8 w 632"/>
                  <a:gd name="T13" fmla="*/ 45 h 362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</a:gdLst>
                <a:ahLst/>
                <a:cxnLst>
                  <a:cxn ang="T14">
                    <a:pos x="T0" y="T1"/>
                  </a:cxn>
                  <a:cxn ang="T15">
                    <a:pos x="T2" y="T3"/>
                  </a:cxn>
                  <a:cxn ang="T16">
                    <a:pos x="T4" y="T5"/>
                  </a:cxn>
                  <a:cxn ang="T17">
                    <a:pos x="T6" y="T7"/>
                  </a:cxn>
                  <a:cxn ang="T18">
                    <a:pos x="T8" y="T9"/>
                  </a:cxn>
                  <a:cxn ang="T19">
                    <a:pos x="T10" y="T11"/>
                  </a:cxn>
                  <a:cxn ang="T20">
                    <a:pos x="T12" y="T13"/>
                  </a:cxn>
                </a:cxnLst>
                <a:rect l="0" t="0" r="r" b="b"/>
                <a:pathLst>
                  <a:path w="632" h="362">
                    <a:moveTo>
                      <a:pt x="8" y="45"/>
                    </a:moveTo>
                    <a:lnTo>
                      <a:pt x="8" y="317"/>
                    </a:lnTo>
                    <a:cubicBezTo>
                      <a:pt x="48" y="362"/>
                      <a:pt x="144" y="317"/>
                      <a:pt x="248" y="317"/>
                    </a:cubicBezTo>
                    <a:cubicBezTo>
                      <a:pt x="352" y="317"/>
                      <a:pt x="568" y="362"/>
                      <a:pt x="632" y="317"/>
                    </a:cubicBezTo>
                    <a:lnTo>
                      <a:pt x="632" y="45"/>
                    </a:lnTo>
                    <a:cubicBezTo>
                      <a:pt x="544" y="0"/>
                      <a:pt x="208" y="45"/>
                      <a:pt x="104" y="45"/>
                    </a:cubicBezTo>
                    <a:cubicBezTo>
                      <a:pt x="0" y="45"/>
                      <a:pt x="28" y="45"/>
                      <a:pt x="8" y="45"/>
                    </a:cubicBezTo>
                    <a:close/>
                  </a:path>
                </a:pathLst>
              </a:custGeom>
              <a:solidFill>
                <a:schemeClr val="tx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33" name="Freeform 23">
              <a:extLst>
                <a:ext uri="{FF2B5EF4-FFF2-40B4-BE49-F238E27FC236}">
                  <a16:creationId xmlns:a16="http://schemas.microsoft.com/office/drawing/2014/main" id="{D74F8EF8-6C0A-C9A4-4E4E-ADF5F95B7C12}"/>
                </a:ext>
              </a:extLst>
            </p:cNvPr>
            <p:cNvSpPr>
              <a:spLocks/>
            </p:cNvSpPr>
            <p:nvPr/>
          </p:nvSpPr>
          <p:spPr bwMode="ltGray">
            <a:xfrm rot="16200000" flipH="1">
              <a:off x="-1954" y="1951"/>
              <a:ext cx="4320" cy="412"/>
            </a:xfrm>
            <a:custGeom>
              <a:avLst/>
              <a:gdLst>
                <a:gd name="T0" fmla="*/ 0 w 5762"/>
                <a:gd name="T1" fmla="*/ 196 h 385"/>
                <a:gd name="T2" fmla="*/ 5762 w 5762"/>
                <a:gd name="T3" fmla="*/ 188 h 385"/>
                <a:gd name="T4" fmla="*/ 5762 w 5762"/>
                <a:gd name="T5" fmla="*/ 4 h 385"/>
                <a:gd name="T6" fmla="*/ 0 w 5762"/>
                <a:gd name="T7" fmla="*/ 0 h 385"/>
                <a:gd name="T8" fmla="*/ 0 w 5762"/>
                <a:gd name="T9" fmla="*/ 196 h 38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2" h="385">
                  <a:moveTo>
                    <a:pt x="0" y="196"/>
                  </a:moveTo>
                  <a:cubicBezTo>
                    <a:pt x="1667" y="385"/>
                    <a:pt x="2275" y="93"/>
                    <a:pt x="5762" y="188"/>
                  </a:cubicBezTo>
                  <a:lnTo>
                    <a:pt x="5762" y="4"/>
                  </a:lnTo>
                  <a:lnTo>
                    <a:pt x="0" y="0"/>
                  </a:lnTo>
                  <a:lnTo>
                    <a:pt x="0" y="1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rgbClr val="767676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" name="Freeform 24">
              <a:extLst>
                <a:ext uri="{FF2B5EF4-FFF2-40B4-BE49-F238E27FC236}">
                  <a16:creationId xmlns:a16="http://schemas.microsoft.com/office/drawing/2014/main" id="{81BCA2B0-E147-0630-5C8D-01145AC2B831}"/>
                </a:ext>
              </a:extLst>
            </p:cNvPr>
            <p:cNvSpPr>
              <a:spLocks/>
            </p:cNvSpPr>
            <p:nvPr/>
          </p:nvSpPr>
          <p:spPr bwMode="ltGray">
            <a:xfrm rot="16200000" flipH="1">
              <a:off x="-1584" y="2062"/>
              <a:ext cx="4319" cy="189"/>
            </a:xfrm>
            <a:custGeom>
              <a:avLst/>
              <a:gdLst>
                <a:gd name="T0" fmla="*/ 0 w 5761"/>
                <a:gd name="T1" fmla="*/ 28 h 189"/>
                <a:gd name="T2" fmla="*/ 5761 w 5761"/>
                <a:gd name="T3" fmla="*/ 0 h 189"/>
                <a:gd name="T4" fmla="*/ 5761 w 5761"/>
                <a:gd name="T5" fmla="*/ 189 h 189"/>
                <a:gd name="T6" fmla="*/ 1 w 5761"/>
                <a:gd name="T7" fmla="*/ 189 h 189"/>
                <a:gd name="T8" fmla="*/ 0 w 5761"/>
                <a:gd name="T9" fmla="*/ 28 h 18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5761" h="189">
                  <a:moveTo>
                    <a:pt x="0" y="28"/>
                  </a:moveTo>
                  <a:cubicBezTo>
                    <a:pt x="961" y="0"/>
                    <a:pt x="4971" y="161"/>
                    <a:pt x="5761" y="0"/>
                  </a:cubicBezTo>
                  <a:lnTo>
                    <a:pt x="5761" y="189"/>
                  </a:lnTo>
                  <a:lnTo>
                    <a:pt x="1" y="189"/>
                  </a:lnTo>
                  <a:lnTo>
                    <a:pt x="0" y="28"/>
                  </a:lnTo>
                  <a:close/>
                </a:path>
              </a:pathLst>
            </a:custGeom>
            <a:gradFill rotWithShape="0">
              <a:gsLst>
                <a:gs pos="0">
                  <a:srgbClr val="767676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>
                  <a:solidFill>
                    <a:srgbClr val="000000"/>
                  </a:solidFill>
                  <a:prstDash val="solid"/>
                  <a:miter lim="800000"/>
                  <a:headEnd type="none" w="med" len="med"/>
                  <a:tailEnd type="none" w="med" len="med"/>
                </a14:hiddenLine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7" name="Rectangle 25">
            <a:extLst>
              <a:ext uri="{FF2B5EF4-FFF2-40B4-BE49-F238E27FC236}">
                <a16:creationId xmlns:a16="http://schemas.microsoft.com/office/drawing/2014/main" id="{4AF46192-6D8C-1C08-3026-4184228EE2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173163" y="4572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8" name="Rectangle 26">
            <a:extLst>
              <a:ext uri="{FF2B5EF4-FFF2-40B4-BE49-F238E27FC236}">
                <a16:creationId xmlns:a16="http://schemas.microsoft.com/office/drawing/2014/main" id="{89DD8221-DC8C-2EE5-FBF8-0DB799E3A03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173163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3099" name="Rectangle 27">
            <a:extLst>
              <a:ext uri="{FF2B5EF4-FFF2-40B4-BE49-F238E27FC236}">
                <a16:creationId xmlns:a16="http://schemas.microsoft.com/office/drawing/2014/main" id="{58B40DFB-AE2B-6006-99B1-77ABDEEAFFD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173163" y="626586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00" name="Rectangle 28">
            <a:extLst>
              <a:ext uri="{FF2B5EF4-FFF2-40B4-BE49-F238E27FC236}">
                <a16:creationId xmlns:a16="http://schemas.microsoft.com/office/drawing/2014/main" id="{EB0CC003-58AD-039D-B26D-78670D2636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814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01" name="Rectangle 29">
            <a:extLst>
              <a:ext uri="{FF2B5EF4-FFF2-40B4-BE49-F238E27FC236}">
                <a16:creationId xmlns:a16="http://schemas.microsoft.com/office/drawing/2014/main" id="{C0C94878-CF45-3546-E10A-26FC3BDE5D9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50000"/>
              </a:spcBef>
              <a:defRPr sz="1400">
                <a:latin typeface="Arial" panose="020B0604020202020204" pitchFamily="34" charset="0"/>
              </a:defRPr>
            </a:lvl1pPr>
          </a:lstStyle>
          <a:p>
            <a:fld id="{1A11BF54-4360-450C-B990-FDE1AB2CE39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58" r:id="rId2"/>
    <p:sldLayoutId id="2147483859" r:id="rId3"/>
    <p:sldLayoutId id="2147483860" r:id="rId4"/>
    <p:sldLayoutId id="2147483861" r:id="rId5"/>
    <p:sldLayoutId id="2147483862" r:id="rId6"/>
    <p:sldLayoutId id="2147483863" r:id="rId7"/>
    <p:sldLayoutId id="2147483864" r:id="rId8"/>
    <p:sldLayoutId id="2147483865" r:id="rId9"/>
    <p:sldLayoutId id="2147483866" r:id="rId10"/>
    <p:sldLayoutId id="2147483867" r:id="rId11"/>
    <p:sldLayoutId id="2147483868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0000"/>
        <a:buFont typeface="Wingdings" panose="05000000000000000000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 /><Relationship Id="rId2" Type="http://schemas.openxmlformats.org/officeDocument/2006/relationships/notesSlide" Target="../notesSlides/notesSlide1.xml" /><Relationship Id="rId1" Type="http://schemas.openxmlformats.org/officeDocument/2006/relationships/slideLayout" Target="../slideLayouts/slideLayout1.xml" 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audio" Target="../media/audio7.wav" /><Relationship Id="rId2" Type="http://schemas.openxmlformats.org/officeDocument/2006/relationships/audio" Target="../media/audio3.wav" /><Relationship Id="rId1" Type="http://schemas.openxmlformats.org/officeDocument/2006/relationships/slideLayout" Target="../slideLayouts/slideLayout2.xml" /><Relationship Id="rId5" Type="http://schemas.openxmlformats.org/officeDocument/2006/relationships/image" Target="../media/image8.gif" /><Relationship Id="rId4" Type="http://schemas.openxmlformats.org/officeDocument/2006/relationships/image" Target="../media/image7.wmf" 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 /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audio" Target="../media/audio2.wav" /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quia.com/quiz/664418.html" TargetMode="External" /><Relationship Id="rId2" Type="http://schemas.openxmlformats.org/officeDocument/2006/relationships/audio" Target="../media/audio7.wav" /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authorstream.com/Presentation/bbogage-11679-simple-past-tense-education-ppt-powerpoint/" TargetMode="External" /><Relationship Id="rId1" Type="http://schemas.openxmlformats.org/officeDocument/2006/relationships/slideLayout" Target="../slideLayouts/slideLayout2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 /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audio" Target="../media/audio3.wav" /><Relationship Id="rId2" Type="http://schemas.openxmlformats.org/officeDocument/2006/relationships/audio" Target="../media/audio2.wav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 /><Relationship Id="rId2" Type="http://schemas.openxmlformats.org/officeDocument/2006/relationships/audio" Target="../media/audio3.wav" /><Relationship Id="rId1" Type="http://schemas.openxmlformats.org/officeDocument/2006/relationships/slideLayout" Target="../slideLayouts/slideLayout4.xml" 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audio" Target="../media/audio4.wav" /><Relationship Id="rId2" Type="http://schemas.openxmlformats.org/officeDocument/2006/relationships/audio" Target="../media/audio3.wav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1.wmf" 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audio" Target="../media/audio2.wav" /><Relationship Id="rId2" Type="http://schemas.openxmlformats.org/officeDocument/2006/relationships/audio" Target="../media/audio3.wav" /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 /><Relationship Id="rId2" Type="http://schemas.openxmlformats.org/officeDocument/2006/relationships/audio" Target="../media/audio2.wav" /><Relationship Id="rId1" Type="http://schemas.openxmlformats.org/officeDocument/2006/relationships/slideLayout" Target="../slideLayouts/slideLayout12.xml" /><Relationship Id="rId5" Type="http://schemas.openxmlformats.org/officeDocument/2006/relationships/image" Target="../media/image3.gif" /><Relationship Id="rId4" Type="http://schemas.openxmlformats.org/officeDocument/2006/relationships/image" Target="../media/image2.gif" 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audio" Target="../media/audio5.wav" /><Relationship Id="rId2" Type="http://schemas.openxmlformats.org/officeDocument/2006/relationships/audio" Target="../media/audio2.wav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4.wmf" 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 /><Relationship Id="rId2" Type="http://schemas.openxmlformats.org/officeDocument/2006/relationships/audio" Target="../media/audio6.wav" /><Relationship Id="rId1" Type="http://schemas.openxmlformats.org/officeDocument/2006/relationships/slideLayout" Target="../slideLayouts/slideLayout2.xml" /><Relationship Id="rId4" Type="http://schemas.openxmlformats.org/officeDocument/2006/relationships/image" Target="../media/image6.gif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>
            <a:extLst>
              <a:ext uri="{FF2B5EF4-FFF2-40B4-BE49-F238E27FC236}">
                <a16:creationId xmlns:a16="http://schemas.microsoft.com/office/drawing/2014/main" id="{B1230495-1B9D-2C32-1DDD-89DF290BD118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176213"/>
            <a:ext cx="8259763" cy="2308225"/>
          </a:xfrm>
        </p:spPr>
        <p:txBody>
          <a:bodyPr/>
          <a:lstStyle/>
          <a:p>
            <a:pPr algn="ctr" eaLnBrk="1" hangingPunct="1">
              <a:defRPr/>
            </a:pPr>
            <a:r>
              <a:rPr lang="en-US" sz="4800" dirty="0">
                <a:solidFill>
                  <a:schemeClr val="tx1">
                    <a:lumMod val="95000"/>
                    <a:lumOff val="5000"/>
                  </a:schemeClr>
                </a:solidFill>
                <a:latin typeface="Goudy Stout" pitchFamily="18" charset="0"/>
              </a:rPr>
              <a:t>Unit: 8</a:t>
            </a:r>
            <a:br>
              <a:rPr lang="en-US" sz="4800" dirty="0">
                <a:latin typeface="Goudy Stout" pitchFamily="18" charset="0"/>
              </a:rPr>
            </a:br>
            <a:r>
              <a:rPr lang="en-US" sz="4800" dirty="0">
                <a:latin typeface="Goudy Stout" pitchFamily="18" charset="0"/>
              </a:rPr>
              <a:t>The simple past tense</a:t>
            </a:r>
          </a:p>
        </p:txBody>
      </p:sp>
      <p:sp>
        <p:nvSpPr>
          <p:cNvPr id="24579" name="Rectangle 3">
            <a:extLst>
              <a:ext uri="{FF2B5EF4-FFF2-40B4-BE49-F238E27FC236}">
                <a16:creationId xmlns:a16="http://schemas.microsoft.com/office/drawing/2014/main" id="{CC012754-5ED5-CB1D-B90B-3B27FBA5B1A1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752600" y="3886200"/>
            <a:ext cx="6400800" cy="1752600"/>
          </a:xfrm>
        </p:spPr>
        <p:txBody>
          <a:bodyPr/>
          <a:lstStyle/>
          <a:p>
            <a:pPr eaLnBrk="1" hangingPunct="1">
              <a:buFont typeface="Wingdings" pitchFamily="2" charset="2"/>
              <a:buChar char="n"/>
            </a:pPr>
            <a:r>
              <a:rPr lang="en-US" altLang="en-US" b="1">
                <a:latin typeface="Maiandra GD" panose="020E0502030308020204" pitchFamily="34" charset="0"/>
              </a:rPr>
              <a:t> Meaning &amp; Use</a:t>
            </a:r>
          </a:p>
          <a:p>
            <a:pPr eaLnBrk="1" hangingPunct="1">
              <a:buFont typeface="Wingdings" pitchFamily="2" charset="2"/>
              <a:buChar char="n"/>
            </a:pPr>
            <a:r>
              <a:rPr lang="en-US" altLang="en-US" b="1">
                <a:latin typeface="Maiandra GD" panose="020E0502030308020204" pitchFamily="34" charset="0"/>
              </a:rPr>
              <a:t>Form (structure)</a:t>
            </a:r>
          </a:p>
          <a:p>
            <a:pPr eaLnBrk="1" hangingPunct="1">
              <a:buFont typeface="Wingdings" pitchFamily="2" charset="2"/>
              <a:buChar char="n"/>
            </a:pPr>
            <a:r>
              <a:rPr lang="en-US" altLang="en-US" b="1">
                <a:latin typeface="Maiandra GD" panose="020E0502030308020204" pitchFamily="34" charset="0"/>
              </a:rPr>
              <a:t>Exercise</a:t>
            </a:r>
          </a:p>
          <a:p>
            <a:pPr eaLnBrk="1" hangingPunct="1"/>
            <a:endParaRPr lang="en-US" altLang="en-US" b="1">
              <a:latin typeface="Maiandra GD" panose="020E0502030308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578" grpId="0" autoUpdateAnimBg="0"/>
      <p:bldP spid="24579" grpId="0" build="p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CBD11552-A283-96CA-C227-F293C3C4273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90600" y="457200"/>
            <a:ext cx="7285038" cy="685800"/>
          </a:xfrm>
        </p:spPr>
        <p:txBody>
          <a:bodyPr/>
          <a:lstStyle/>
          <a:p>
            <a:pPr eaLnBrk="1" hangingPunct="1">
              <a:defRPr/>
            </a:pPr>
            <a:r>
              <a:rPr lang="en-US" sz="2800" b="1" dirty="0">
                <a:latin typeface="Maiandra GD" pitchFamily="34" charset="0"/>
              </a:rPr>
              <a:t>For </a:t>
            </a:r>
            <a:r>
              <a:rPr lang="en-US" sz="2800" b="1" u="sng" dirty="0">
                <a:solidFill>
                  <a:srgbClr val="66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aiandra GD" pitchFamily="34" charset="0"/>
              </a:rPr>
              <a:t>irregular</a:t>
            </a:r>
            <a:r>
              <a:rPr lang="en-US" sz="2800" b="1" dirty="0">
                <a:latin typeface="Maiandra GD" pitchFamily="34" charset="0"/>
              </a:rPr>
              <a:t> verbs, use the correct past tense form in positive sentences. </a:t>
            </a:r>
            <a:r>
              <a:rPr lang="en-US" sz="1400" b="1" dirty="0">
                <a:solidFill>
                  <a:srgbClr val="C00000"/>
                </a:solidFill>
                <a:latin typeface="Maiandra GD" pitchFamily="34" charset="0"/>
              </a:rPr>
              <a:t>(</a:t>
            </a:r>
            <a:r>
              <a:rPr lang="en-GB" sz="1400" b="1" i="1" dirty="0">
                <a:solidFill>
                  <a:srgbClr val="C00000"/>
                </a:solidFill>
                <a:latin typeface="Maiandra GD" pitchFamily="34" charset="0"/>
              </a:rPr>
              <a:t>We use the same form with different subjects .)</a:t>
            </a:r>
            <a:br>
              <a:rPr lang="en-GB" sz="2800" b="1" dirty="0"/>
            </a:br>
            <a:endParaRPr lang="en-US" sz="2800" b="1" dirty="0">
              <a:latin typeface="Maiandra GD" pitchFamily="34" charset="0"/>
            </a:endParaRP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83660C27-B437-773C-B847-0694499975D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90600" y="1981200"/>
            <a:ext cx="8001000" cy="411480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z="2800" b="1">
              <a:latin typeface="Maiandra GD" panose="020E0502030308020204" pitchFamily="34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z="2800" b="1">
                <a:latin typeface="Maiandra GD" panose="020E0502030308020204" pitchFamily="34" charset="0"/>
              </a:rPr>
              <a:t>Last week, I ___________  you a letter. </a:t>
            </a:r>
            <a:r>
              <a:rPr lang="en-US" altLang="en-US" sz="2800" b="1">
                <a:solidFill>
                  <a:srgbClr val="FF0000"/>
                </a:solidFill>
                <a:latin typeface="Maiandra GD" panose="020E0502030308020204" pitchFamily="34" charset="0"/>
              </a:rPr>
              <a:t>(send)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z="2800" b="1">
              <a:latin typeface="Maiandra GD" panose="020E0502030308020204" pitchFamily="34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z="2800" b="1">
              <a:latin typeface="Maiandra GD" panose="020E0502030308020204" pitchFamily="34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z="2800" b="1">
              <a:latin typeface="Maiandra GD" panose="020E0502030308020204" pitchFamily="34" charset="0"/>
            </a:endParaRPr>
          </a:p>
          <a:p>
            <a:pPr marL="0" indent="0" eaLnBrk="1" hangingPunct="1">
              <a:lnSpc>
                <a:spcPct val="140000"/>
              </a:lnSpc>
              <a:buFont typeface="Wingdings" panose="05000000000000000000" pitchFamily="2" charset="2"/>
              <a:buNone/>
            </a:pPr>
            <a:r>
              <a:rPr lang="en-US" altLang="en-US" sz="2800" b="1">
                <a:latin typeface="Maiandra GD" panose="020E0502030308020204" pitchFamily="34" charset="0"/>
              </a:rPr>
              <a:t>The students __________an English exam. </a:t>
            </a:r>
            <a:r>
              <a:rPr lang="en-US" altLang="en-US" sz="2800" b="1">
                <a:solidFill>
                  <a:srgbClr val="FF0000"/>
                </a:solidFill>
                <a:latin typeface="Maiandra GD" panose="020E0502030308020204" pitchFamily="34" charset="0"/>
              </a:rPr>
              <a:t>(have)  </a:t>
            </a:r>
            <a:r>
              <a:rPr lang="en-US" altLang="en-US" sz="2800" b="1">
                <a:latin typeface="Maiandra GD" panose="020E0502030308020204" pitchFamily="34" charset="0"/>
              </a:rPr>
              <a:t>They _______  a great job!  </a:t>
            </a:r>
            <a:r>
              <a:rPr lang="en-US" altLang="en-US" sz="2800" b="1">
                <a:solidFill>
                  <a:srgbClr val="FF0000"/>
                </a:solidFill>
                <a:latin typeface="Maiandra GD" panose="020E0502030308020204" pitchFamily="34" charset="0"/>
              </a:rPr>
              <a:t>(do)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/>
          </a:p>
        </p:txBody>
      </p:sp>
      <p:sp>
        <p:nvSpPr>
          <p:cNvPr id="33796" name="WordArt 4">
            <a:extLst>
              <a:ext uri="{FF2B5EF4-FFF2-40B4-BE49-F238E27FC236}">
                <a16:creationId xmlns:a16="http://schemas.microsoft.com/office/drawing/2014/main" id="{C1887F5C-1FA2-7BD9-0F78-4DFED22703D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90600" y="1447800"/>
            <a:ext cx="7848600" cy="530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 spc="-18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latin typeface="Arial" panose="020B0604020202020204" pitchFamily="34" charset="0"/>
                <a:cs typeface="Arial" panose="020B0604020202020204" pitchFamily="34" charset="0"/>
              </a:rPr>
              <a:t>Unfortunately, these forms must be memorized!</a:t>
            </a:r>
          </a:p>
        </p:txBody>
      </p:sp>
      <p:sp>
        <p:nvSpPr>
          <p:cNvPr id="33797" name="WordArt 5">
            <a:extLst>
              <a:ext uri="{FF2B5EF4-FFF2-40B4-BE49-F238E27FC236}">
                <a16:creationId xmlns:a16="http://schemas.microsoft.com/office/drawing/2014/main" id="{6893EED6-D1FA-4551-8E65-3F0D0F772A8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581400" y="2438400"/>
            <a:ext cx="1181100" cy="352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660066"/>
                </a:solidFill>
                <a:latin typeface="Goudy Stout" panose="0202090407030B020401" pitchFamily="18" charset="0"/>
              </a:rPr>
              <a:t>sent</a:t>
            </a:r>
          </a:p>
        </p:txBody>
      </p:sp>
      <p:sp>
        <p:nvSpPr>
          <p:cNvPr id="33798" name="WordArt 6">
            <a:extLst>
              <a:ext uri="{FF2B5EF4-FFF2-40B4-BE49-F238E27FC236}">
                <a16:creationId xmlns:a16="http://schemas.microsoft.com/office/drawing/2014/main" id="{49DD9004-E8BF-D770-1F72-E02DF2591A2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276600" y="4648200"/>
            <a:ext cx="1257300" cy="352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660066"/>
                </a:solidFill>
                <a:latin typeface="Goudy Stout" panose="0202090407030B020401" pitchFamily="18" charset="0"/>
              </a:rPr>
              <a:t>had</a:t>
            </a:r>
          </a:p>
        </p:txBody>
      </p:sp>
      <p:sp>
        <p:nvSpPr>
          <p:cNvPr id="33799" name="WordArt 7">
            <a:extLst>
              <a:ext uri="{FF2B5EF4-FFF2-40B4-BE49-F238E27FC236}">
                <a16:creationId xmlns:a16="http://schemas.microsoft.com/office/drawing/2014/main" id="{1C54EC89-421A-FAD3-6018-0DBFA042879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209800" y="5257800"/>
            <a:ext cx="847725" cy="352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660066"/>
                </a:solidFill>
                <a:latin typeface="Goudy Stout" panose="0202090407030B020401" pitchFamily="18" charset="0"/>
              </a:rPr>
              <a:t>did</a:t>
            </a:r>
          </a:p>
        </p:txBody>
      </p:sp>
      <p:pic>
        <p:nvPicPr>
          <p:cNvPr id="33800" name="Picture 8" descr="j0384388">
            <a:extLst>
              <a:ext uri="{FF2B5EF4-FFF2-40B4-BE49-F238E27FC236}">
                <a16:creationId xmlns:a16="http://schemas.microsoft.com/office/drawing/2014/main" id="{2229B288-6316-44CF-5E30-87F83D887E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3276600"/>
            <a:ext cx="1595438" cy="156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3802" name="Picture 10" descr="j0284016">
            <a:extLst>
              <a:ext uri="{FF2B5EF4-FFF2-40B4-BE49-F238E27FC236}">
                <a16:creationId xmlns:a16="http://schemas.microsoft.com/office/drawing/2014/main" id="{53AC46C1-09C4-6C89-F104-768FC0BF5F4C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3124200"/>
            <a:ext cx="1063625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3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7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7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3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37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37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la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autoUpdateAnimBg="0"/>
      <p:bldP spid="33795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E4CEC272-A2B9-B6ED-A12E-E1382128DA9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Maiandra GD" pitchFamily="34" charset="0"/>
              </a:rPr>
              <a:t>For negative sentences, USE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9A5F848E-23CB-498C-A05E-432F7E8A93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73163" y="2895600"/>
            <a:ext cx="6142037" cy="32004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800" dirty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800" dirty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800" dirty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700" b="1" dirty="0">
              <a:latin typeface="Maiandra GD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3600" b="1" dirty="0">
                <a:latin typeface="Maiandra GD" pitchFamily="34" charset="0"/>
              </a:rPr>
              <a:t>I went to work yesterday.  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3600" b="1" dirty="0">
                <a:latin typeface="Maiandra GD" pitchFamily="34" charset="0"/>
              </a:rPr>
              <a:t>I </a:t>
            </a:r>
            <a:r>
              <a:rPr lang="en-US" sz="3600" b="1" u="sng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aiandra GD" pitchFamily="34" charset="0"/>
              </a:rPr>
              <a:t>didn’t go</a:t>
            </a:r>
            <a:r>
              <a:rPr lang="en-US" sz="3600" b="1" dirty="0">
                <a:latin typeface="Maiandra GD" pitchFamily="34" charset="0"/>
              </a:rPr>
              <a:t> to work yesterday.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3600" b="1" dirty="0">
              <a:solidFill>
                <a:schemeClr val="accent2"/>
              </a:solidFill>
              <a:latin typeface="Maiandra GD" pitchFamily="34" charset="0"/>
            </a:endParaRPr>
          </a:p>
        </p:txBody>
      </p:sp>
      <p:sp>
        <p:nvSpPr>
          <p:cNvPr id="34820" name="WordArt 4">
            <a:extLst>
              <a:ext uri="{FF2B5EF4-FFF2-40B4-BE49-F238E27FC236}">
                <a16:creationId xmlns:a16="http://schemas.microsoft.com/office/drawing/2014/main" id="{C0F64EB3-D9F5-C62B-A29A-7647A9C5898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173163" y="1752600"/>
            <a:ext cx="2971800" cy="733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Goudy Stout" panose="0202090407030B020401" pitchFamily="18" charset="0"/>
              </a:rPr>
              <a:t>DiD Not</a:t>
            </a:r>
          </a:p>
        </p:txBody>
      </p:sp>
      <p:sp>
        <p:nvSpPr>
          <p:cNvPr id="34821" name="WordArt 5">
            <a:extLst>
              <a:ext uri="{FF2B5EF4-FFF2-40B4-BE49-F238E27FC236}">
                <a16:creationId xmlns:a16="http://schemas.microsoft.com/office/drawing/2014/main" id="{EB934449-0D8A-B6D5-3405-713310C525D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05000" y="2667000"/>
            <a:ext cx="1309688" cy="5476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1"/>
                </a:solidFill>
                <a:latin typeface="Goudy Stout" panose="0202090407030B020401" pitchFamily="18" charset="0"/>
              </a:rPr>
              <a:t>or</a:t>
            </a:r>
          </a:p>
        </p:txBody>
      </p:sp>
      <p:sp>
        <p:nvSpPr>
          <p:cNvPr id="34822" name="WordArt 6">
            <a:extLst>
              <a:ext uri="{FF2B5EF4-FFF2-40B4-BE49-F238E27FC236}">
                <a16:creationId xmlns:a16="http://schemas.microsoft.com/office/drawing/2014/main" id="{8EAA8FD7-451F-7122-65F8-8362F15B75E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219200" y="3352800"/>
            <a:ext cx="29718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Goudy Stout" panose="0202090407030B020401" pitchFamily="18" charset="0"/>
              </a:rPr>
              <a:t>didn't</a:t>
            </a:r>
          </a:p>
        </p:txBody>
      </p:sp>
      <p:sp>
        <p:nvSpPr>
          <p:cNvPr id="34823" name="WordArt 7">
            <a:extLst>
              <a:ext uri="{FF2B5EF4-FFF2-40B4-BE49-F238E27FC236}">
                <a16:creationId xmlns:a16="http://schemas.microsoft.com/office/drawing/2014/main" id="{6FC43ACF-59F4-811D-3D4A-4A3522E1A41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343400" y="2514600"/>
            <a:ext cx="1076325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+mn-cs"/>
                <a:ea typeface="+mn-cs"/>
              </a:rPr>
              <a:t>+</a:t>
            </a:r>
          </a:p>
        </p:txBody>
      </p:sp>
      <p:sp>
        <p:nvSpPr>
          <p:cNvPr id="34824" name="WordArt 8">
            <a:extLst>
              <a:ext uri="{FF2B5EF4-FFF2-40B4-BE49-F238E27FC236}">
                <a16:creationId xmlns:a16="http://schemas.microsoft.com/office/drawing/2014/main" id="{BA31CF93-2F37-67DD-7EC0-B779B145A36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0" y="1981200"/>
            <a:ext cx="3276600" cy="190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Goudy Stout" panose="0202090407030B020401" pitchFamily="18" charset="0"/>
              </a:rPr>
              <a:t>verb,</a:t>
            </a:r>
          </a:p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Goudy Stout" panose="0202090407030B020401" pitchFamily="18" charset="0"/>
              </a:rPr>
              <a:t>base</a:t>
            </a:r>
          </a:p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Goudy Stout" panose="0202090407030B020401" pitchFamily="18" charset="0"/>
              </a:rPr>
              <a:t>Form</a:t>
            </a:r>
          </a:p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Goudy Stout" panose="0202090407030B020401" pitchFamily="18" charset="0"/>
              </a:rPr>
              <a:t>(Infinitive)</a:t>
            </a:r>
          </a:p>
        </p:txBody>
      </p:sp>
      <p:pic>
        <p:nvPicPr>
          <p:cNvPr id="34825" name="Picture 9" descr="pe02928_">
            <a:extLst>
              <a:ext uri="{FF2B5EF4-FFF2-40B4-BE49-F238E27FC236}">
                <a16:creationId xmlns:a16="http://schemas.microsoft.com/office/drawing/2014/main" id="{6B40CE9D-C1B7-5C06-37A1-D7118F6A29B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4572000"/>
            <a:ext cx="1981200" cy="1946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48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nimBg="1" autoUpdateAnimBg="0"/>
      <p:bldP spid="34819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>
            <a:extLst>
              <a:ext uri="{FF2B5EF4-FFF2-40B4-BE49-F238E27FC236}">
                <a16:creationId xmlns:a16="http://schemas.microsoft.com/office/drawing/2014/main" id="{D44179B0-5D54-06A1-F9B9-B4A32356169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 sz="3200">
                <a:solidFill>
                  <a:schemeClr val="tx1"/>
                </a:solidFill>
                <a:latin typeface="Goudy Stout" panose="0202090407030B020401" pitchFamily="18" charset="0"/>
              </a:rPr>
              <a:t>Exception = </a:t>
            </a:r>
            <a:br>
              <a:rPr lang="en-US" altLang="en-US" sz="3200">
                <a:solidFill>
                  <a:schemeClr val="tx1"/>
                </a:solidFill>
                <a:latin typeface="Goudy Stout" panose="0202090407030B020401" pitchFamily="18" charset="0"/>
              </a:rPr>
            </a:br>
            <a:r>
              <a:rPr lang="en-US" altLang="en-US" sz="4800">
                <a:solidFill>
                  <a:schemeClr val="tx1"/>
                </a:solidFill>
                <a:latin typeface="Goudy Stout" panose="0202090407030B020401" pitchFamily="18" charset="0"/>
              </a:rPr>
              <a:t>VERB </a:t>
            </a:r>
            <a:r>
              <a:rPr lang="en-US" altLang="en-US" sz="4800">
                <a:solidFill>
                  <a:srgbClr val="FF7C80"/>
                </a:solidFill>
                <a:latin typeface="Goudy Stout" panose="0202090407030B020401" pitchFamily="18" charset="0"/>
              </a:rPr>
              <a:t>BE</a:t>
            </a:r>
            <a:r>
              <a:rPr lang="en-US" altLang="en-US" sz="4800">
                <a:solidFill>
                  <a:schemeClr val="tx1"/>
                </a:solidFill>
                <a:latin typeface="Goudy Stout" panose="0202090407030B020401" pitchFamily="18" charset="0"/>
              </a:rPr>
              <a:t>!</a:t>
            </a:r>
          </a:p>
        </p:txBody>
      </p:sp>
      <p:sp>
        <p:nvSpPr>
          <p:cNvPr id="35843" name="Rectangle 3">
            <a:extLst>
              <a:ext uri="{FF2B5EF4-FFF2-40B4-BE49-F238E27FC236}">
                <a16:creationId xmlns:a16="http://schemas.microsoft.com/office/drawing/2014/main" id="{408227C4-2C21-EB32-9491-C3875B7D4B0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z="3600" b="1">
                <a:latin typeface="Maiandra GD" panose="020E0502030308020204" pitchFamily="34" charset="0"/>
              </a:rPr>
              <a:t>The verb be is special.</a:t>
            </a:r>
            <a:r>
              <a:rPr lang="en-US" altLang="en-US" b="1">
                <a:latin typeface="Maiandra GD" panose="020E0502030308020204" pitchFamily="34" charset="0"/>
              </a:rPr>
              <a:t>  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b="1">
                <a:latin typeface="Maiandra GD" panose="020E0502030308020204" pitchFamily="34" charset="0"/>
              </a:rPr>
              <a:t>Never use DID NOT or DIDN’T with the verb BE.  Instead, just use: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b="1">
              <a:latin typeface="Maiandra GD" panose="020E0502030308020204" pitchFamily="34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/>
          </a:p>
        </p:txBody>
      </p:sp>
      <p:sp>
        <p:nvSpPr>
          <p:cNvPr id="35844" name="WordArt 4">
            <a:extLst>
              <a:ext uri="{FF2B5EF4-FFF2-40B4-BE49-F238E27FC236}">
                <a16:creationId xmlns:a16="http://schemas.microsoft.com/office/drawing/2014/main" id="{A3E2AABD-9400-4943-448C-BFED7FE9FFA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173163" y="3886200"/>
            <a:ext cx="2971800" cy="733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Goudy Stout" panose="0202090407030B020401" pitchFamily="18" charset="0"/>
              </a:rPr>
              <a:t>Was</a:t>
            </a:r>
          </a:p>
        </p:txBody>
      </p:sp>
      <p:sp>
        <p:nvSpPr>
          <p:cNvPr id="35845" name="WordArt 5">
            <a:extLst>
              <a:ext uri="{FF2B5EF4-FFF2-40B4-BE49-F238E27FC236}">
                <a16:creationId xmlns:a16="http://schemas.microsoft.com/office/drawing/2014/main" id="{1FC4312F-969A-6F60-4925-0C2394105E6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952625" y="4691063"/>
            <a:ext cx="1447800" cy="581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FF7C80"/>
                </a:solidFill>
                <a:latin typeface="Goudy Stout" panose="0202090407030B020401" pitchFamily="18" charset="0"/>
              </a:rPr>
              <a:t>or</a:t>
            </a:r>
          </a:p>
        </p:txBody>
      </p:sp>
      <p:sp>
        <p:nvSpPr>
          <p:cNvPr id="35846" name="WordArt 6">
            <a:extLst>
              <a:ext uri="{FF2B5EF4-FFF2-40B4-BE49-F238E27FC236}">
                <a16:creationId xmlns:a16="http://schemas.microsoft.com/office/drawing/2014/main" id="{FD9441A7-90E4-DEE6-20FB-2C01D6FDE79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187450" y="5419725"/>
            <a:ext cx="2971800" cy="733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Goudy Stout" panose="0202090407030B020401" pitchFamily="18" charset="0"/>
              </a:rPr>
              <a:t>were</a:t>
            </a:r>
          </a:p>
        </p:txBody>
      </p:sp>
      <p:sp>
        <p:nvSpPr>
          <p:cNvPr id="35847" name="WordArt 7">
            <a:extLst>
              <a:ext uri="{FF2B5EF4-FFF2-40B4-BE49-F238E27FC236}">
                <a16:creationId xmlns:a16="http://schemas.microsoft.com/office/drawing/2014/main" id="{DCC7AD9F-BDF9-0416-85C2-85F111905E7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419600" y="4495800"/>
            <a:ext cx="1076325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+mn-cs"/>
                <a:ea typeface="+mn-cs"/>
              </a:rPr>
              <a:t>+</a:t>
            </a:r>
          </a:p>
        </p:txBody>
      </p:sp>
      <p:sp>
        <p:nvSpPr>
          <p:cNvPr id="35848" name="WordArt 8">
            <a:extLst>
              <a:ext uri="{FF2B5EF4-FFF2-40B4-BE49-F238E27FC236}">
                <a16:creationId xmlns:a16="http://schemas.microsoft.com/office/drawing/2014/main" id="{6493F32A-1FD1-3897-1F55-8389D4CB938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0" y="4495800"/>
            <a:ext cx="2971800" cy="733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CCFF"/>
                </a:solidFill>
                <a:latin typeface="Goudy Stout" panose="0202090407030B020401" pitchFamily="18" charset="0"/>
              </a:rPr>
              <a:t>not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5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9" dur="500"/>
                                        <p:tgtEl>
                                          <p:spTgt spid="358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0" fill="hold"/>
                                        <p:tgtEl>
                                          <p:spTgt spid="358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2" grpId="0" autoUpdateAnimBg="0"/>
      <p:bldP spid="35843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>
            <a:extLst>
              <a:ext uri="{FF2B5EF4-FFF2-40B4-BE49-F238E27FC236}">
                <a16:creationId xmlns:a16="http://schemas.microsoft.com/office/drawing/2014/main" id="{CD7E6721-DD7F-F75B-1C67-C5E07DC2F4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solidFill>
            <a:schemeClr val="accent2"/>
          </a:solidFill>
        </p:spPr>
        <p:txBody>
          <a:bodyPr/>
          <a:lstStyle/>
          <a:p>
            <a:pPr eaLnBrk="1" hangingPunct="1">
              <a:defRPr/>
            </a:pPr>
            <a:r>
              <a:rPr lang="en-US" sz="3600" b="1" dirty="0">
                <a:effectLst>
                  <a:outerShdw blurRad="38100" dist="38100" dir="2700000" algn="tl">
                    <a:srgbClr val="000000"/>
                  </a:outerShdw>
                </a:effectLst>
                <a:latin typeface="Maiandra GD" pitchFamily="34" charset="0"/>
              </a:rPr>
              <a:t>For Yes/No questions, USE</a:t>
            </a:r>
          </a:p>
        </p:txBody>
      </p:sp>
      <p:sp>
        <p:nvSpPr>
          <p:cNvPr id="34819" name="Rectangle 3">
            <a:extLst>
              <a:ext uri="{FF2B5EF4-FFF2-40B4-BE49-F238E27FC236}">
                <a16:creationId xmlns:a16="http://schemas.microsoft.com/office/drawing/2014/main" id="{540B71E7-6D54-630B-8D31-B25F7A3F862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73163" y="2895600"/>
            <a:ext cx="6142037" cy="32004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800" dirty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800" dirty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800" dirty="0"/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700" b="1" dirty="0">
              <a:latin typeface="Maiandra GD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3600" b="1" u="sng" dirty="0">
                <a:solidFill>
                  <a:schemeClr val="accent6">
                    <a:lumMod val="75000"/>
                  </a:schemeClr>
                </a:solidFill>
                <a:latin typeface="Maiandra GD" pitchFamily="34" charset="0"/>
              </a:rPr>
              <a:t>Did you go</a:t>
            </a:r>
            <a:r>
              <a:rPr lang="en-US" sz="3600" b="1" u="sng" dirty="0">
                <a:latin typeface="Maiandra GD" pitchFamily="34" charset="0"/>
              </a:rPr>
              <a:t> </a:t>
            </a:r>
            <a:r>
              <a:rPr lang="en-US" sz="3600" b="1" dirty="0">
                <a:latin typeface="Maiandra GD" pitchFamily="34" charset="0"/>
              </a:rPr>
              <a:t>to work yesterday</a:t>
            </a:r>
            <a:r>
              <a:rPr lang="en-US" sz="3600" b="1" dirty="0">
                <a:solidFill>
                  <a:srgbClr val="990033"/>
                </a:solidFill>
                <a:latin typeface="Maiandra GD" pitchFamily="34" charset="0"/>
              </a:rPr>
              <a:t>?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3600" b="1" u="sng" dirty="0">
                <a:solidFill>
                  <a:schemeClr val="accent6">
                    <a:lumMod val="75000"/>
                  </a:schemeClr>
                </a:solidFill>
                <a:latin typeface="Maiandra GD" pitchFamily="34" charset="0"/>
              </a:rPr>
              <a:t>Did you come </a:t>
            </a:r>
            <a:r>
              <a:rPr lang="en-US" sz="3600" b="1" dirty="0">
                <a:latin typeface="Maiandra GD" pitchFamily="34" charset="0"/>
              </a:rPr>
              <a:t>yesterday</a:t>
            </a:r>
            <a:r>
              <a:rPr lang="en-US" sz="3600" b="1" dirty="0">
                <a:solidFill>
                  <a:srgbClr val="990033"/>
                </a:solidFill>
                <a:latin typeface="Maiandra GD" pitchFamily="34" charset="0"/>
              </a:rPr>
              <a:t>?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3600" b="1" dirty="0">
              <a:solidFill>
                <a:schemeClr val="accent2"/>
              </a:solidFill>
              <a:latin typeface="Maiandra GD" pitchFamily="34" charset="0"/>
            </a:endParaRPr>
          </a:p>
        </p:txBody>
      </p:sp>
      <p:sp>
        <p:nvSpPr>
          <p:cNvPr id="34820" name="WordArt 4">
            <a:extLst>
              <a:ext uri="{FF2B5EF4-FFF2-40B4-BE49-F238E27FC236}">
                <a16:creationId xmlns:a16="http://schemas.microsoft.com/office/drawing/2014/main" id="{45516A70-3C3C-3D4B-0F8B-975AD889F37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914400" y="2438400"/>
            <a:ext cx="1905000" cy="733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Goudy Stout" panose="0202090407030B020401" pitchFamily="18" charset="0"/>
              </a:rPr>
              <a:t>DiD</a:t>
            </a:r>
          </a:p>
        </p:txBody>
      </p:sp>
      <p:sp>
        <p:nvSpPr>
          <p:cNvPr id="34823" name="WordArt 7">
            <a:extLst>
              <a:ext uri="{FF2B5EF4-FFF2-40B4-BE49-F238E27FC236}">
                <a16:creationId xmlns:a16="http://schemas.microsoft.com/office/drawing/2014/main" id="{971495F4-3A48-370D-B332-034FFD1526B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971800" y="2667000"/>
            <a:ext cx="609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+mn-cs"/>
                <a:ea typeface="+mn-cs"/>
              </a:rPr>
              <a:t>+</a:t>
            </a:r>
          </a:p>
        </p:txBody>
      </p:sp>
      <p:sp>
        <p:nvSpPr>
          <p:cNvPr id="34824" name="WordArt 8">
            <a:extLst>
              <a:ext uri="{FF2B5EF4-FFF2-40B4-BE49-F238E27FC236}">
                <a16:creationId xmlns:a16="http://schemas.microsoft.com/office/drawing/2014/main" id="{E2555C7D-E50E-10D0-0243-C81501E8A94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0" y="1981200"/>
            <a:ext cx="3276600" cy="190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Goudy Stout" panose="0202090407030B020401" pitchFamily="18" charset="0"/>
              </a:rPr>
              <a:t>verb,</a:t>
            </a:r>
          </a:p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Goudy Stout" panose="0202090407030B020401" pitchFamily="18" charset="0"/>
              </a:rPr>
              <a:t>base</a:t>
            </a:r>
          </a:p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Goudy Stout" panose="0202090407030B020401" pitchFamily="18" charset="0"/>
              </a:rPr>
              <a:t>Form</a:t>
            </a:r>
          </a:p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Goudy Stout" panose="0202090407030B020401" pitchFamily="18" charset="0"/>
              </a:rPr>
              <a:t>(Infinitive)</a:t>
            </a:r>
          </a:p>
        </p:txBody>
      </p:sp>
      <p:sp>
        <p:nvSpPr>
          <p:cNvPr id="10" name="WordArt 4">
            <a:extLst>
              <a:ext uri="{FF2B5EF4-FFF2-40B4-BE49-F238E27FC236}">
                <a16:creationId xmlns:a16="http://schemas.microsoft.com/office/drawing/2014/main" id="{8DD8219D-AA08-FFC9-3DC0-A3913C7D1B1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810000" y="2514600"/>
            <a:ext cx="1905000" cy="733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Goudy Stout" panose="0202090407030B020401" pitchFamily="18" charset="0"/>
              </a:rPr>
              <a:t>subject</a:t>
            </a:r>
          </a:p>
        </p:txBody>
      </p:sp>
      <p:sp>
        <p:nvSpPr>
          <p:cNvPr id="11" name="WordArt 7">
            <a:extLst>
              <a:ext uri="{FF2B5EF4-FFF2-40B4-BE49-F238E27FC236}">
                <a16:creationId xmlns:a16="http://schemas.microsoft.com/office/drawing/2014/main" id="{020C91AC-67CB-8AD9-5996-EF5B26E8D7FB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943600" y="2514600"/>
            <a:ext cx="609600" cy="5334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+mn-cs"/>
                <a:ea typeface="+mn-cs"/>
              </a:rPr>
              <a:t>+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4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animBg="1" autoUpdateAnimBg="0"/>
      <p:bldP spid="34819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>
            <a:extLst>
              <a:ext uri="{FF2B5EF4-FFF2-40B4-BE49-F238E27FC236}">
                <a16:creationId xmlns:a16="http://schemas.microsoft.com/office/drawing/2014/main" id="{2D481595-9704-28BC-621D-BF0AE108F47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ln w="28575">
            <a:solidFill>
              <a:schemeClr val="tx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sz="2400" b="1" dirty="0">
                <a:latin typeface="Arial" charset="0"/>
              </a:rPr>
              <a:t>Put the verbs </a:t>
            </a:r>
            <a:r>
              <a:rPr lang="en-US" sz="2400" b="1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(between brackets) </a:t>
            </a:r>
            <a:r>
              <a:rPr lang="en-US" sz="2400" b="1" dirty="0">
                <a:latin typeface="Arial" charset="0"/>
              </a:rPr>
              <a:t>into the correct form </a:t>
            </a:r>
            <a:r>
              <a:rPr lang="en-US" sz="20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charset="0"/>
              </a:rPr>
              <a:t>(simple past).</a:t>
            </a:r>
          </a:p>
        </p:txBody>
      </p:sp>
      <p:sp>
        <p:nvSpPr>
          <p:cNvPr id="7" name="Marcador de Posição de Conteúdo 2">
            <a:extLst>
              <a:ext uri="{FF2B5EF4-FFF2-40B4-BE49-F238E27FC236}">
                <a16:creationId xmlns:a16="http://schemas.microsoft.com/office/drawing/2014/main" id="{EE34A991-49AC-1D34-B901-F7CE5F7FB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3000" y="1905000"/>
            <a:ext cx="7772400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b="1">
                <a:latin typeface="Maiandra GD" panose="020E0502030308020204" pitchFamily="34" charset="0"/>
              </a:rPr>
              <a:t>		Last year, I </a:t>
            </a:r>
            <a:r>
              <a:rPr lang="en-US" altLang="en-US" sz="2800" b="1" i="1">
                <a:latin typeface="Maiandra GD" panose="020E0502030308020204" pitchFamily="34" charset="0"/>
              </a:rPr>
              <a:t>(spend) </a:t>
            </a:r>
            <a:r>
              <a:rPr lang="en-US" altLang="en-US" sz="2800" b="1">
                <a:latin typeface="Maiandra GD" panose="020E0502030308020204" pitchFamily="34" charset="0"/>
              </a:rPr>
              <a:t>________my holiday in Ireland. It </a:t>
            </a:r>
            <a:r>
              <a:rPr lang="en-US" altLang="en-US" sz="2800" b="1" i="1">
                <a:latin typeface="Maiandra GD" panose="020E0502030308020204" pitchFamily="34" charset="0"/>
              </a:rPr>
              <a:t>(be) </a:t>
            </a:r>
            <a:r>
              <a:rPr lang="en-US" altLang="en-US" sz="2800" b="1">
                <a:latin typeface="Maiandra GD" panose="020E0502030308020204" pitchFamily="34" charset="0"/>
              </a:rPr>
              <a:t>________great. I </a:t>
            </a:r>
            <a:r>
              <a:rPr lang="en-US" altLang="en-US" sz="2800" b="1" i="1">
                <a:latin typeface="Maiandra GD" panose="020E0502030308020204" pitchFamily="34" charset="0"/>
              </a:rPr>
              <a:t>(travel)</a:t>
            </a:r>
            <a:r>
              <a:rPr lang="en-US" altLang="en-US" sz="2800" b="1">
                <a:latin typeface="Maiandra GD" panose="020E0502030308020204" pitchFamily="34" charset="0"/>
              </a:rPr>
              <a:t>___________ around the city by car with two friends and we </a:t>
            </a:r>
            <a:r>
              <a:rPr lang="en-US" altLang="en-US" sz="2800" b="1" i="1">
                <a:latin typeface="Maiandra GD" panose="020E0502030308020204" pitchFamily="34" charset="0"/>
              </a:rPr>
              <a:t>(visit) </a:t>
            </a:r>
            <a:r>
              <a:rPr lang="en-US" altLang="en-US" sz="2800" b="1">
                <a:latin typeface="Maiandra GD" panose="020E0502030308020204" pitchFamily="34" charset="0"/>
              </a:rPr>
              <a:t>________lots of interesting places. In the evenings, we usually </a:t>
            </a:r>
            <a:r>
              <a:rPr lang="en-US" altLang="en-US" sz="2800" b="1" i="1">
                <a:latin typeface="Maiandra GD" panose="020E0502030308020204" pitchFamily="34" charset="0"/>
              </a:rPr>
              <a:t>(go)</a:t>
            </a:r>
            <a:r>
              <a:rPr lang="en-US" altLang="en-US" sz="2800" b="1">
                <a:latin typeface="Maiandra GD" panose="020E0502030308020204" pitchFamily="34" charset="0"/>
              </a:rPr>
              <a:t>_______ to a café.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b="1">
                <a:latin typeface="Maiandra GD" panose="020E0502030308020204" pitchFamily="34" charset="0"/>
              </a:rPr>
              <a:t>		We </a:t>
            </a:r>
            <a:r>
              <a:rPr lang="en-US" altLang="en-US" sz="2800" b="1" i="1">
                <a:latin typeface="Maiandra GD" panose="020E0502030308020204" pitchFamily="34" charset="0"/>
              </a:rPr>
              <a:t>(be) </a:t>
            </a:r>
            <a:r>
              <a:rPr lang="en-US" altLang="en-US" sz="2800" b="1">
                <a:latin typeface="Maiandra GD" panose="020E0502030308020204" pitchFamily="34" charset="0"/>
              </a:rPr>
              <a:t>________very lucky with the weather. It </a:t>
            </a:r>
            <a:r>
              <a:rPr lang="en-US" altLang="en-US" sz="2800" b="1" i="1">
                <a:latin typeface="Maiandra GD" panose="020E0502030308020204" pitchFamily="34" charset="0"/>
              </a:rPr>
              <a:t>(not / rain</a:t>
            </a:r>
            <a:r>
              <a:rPr lang="en-US" altLang="en-US" sz="2800" b="1">
                <a:latin typeface="Maiandra GD" panose="020E0502030308020204" pitchFamily="34" charset="0"/>
              </a:rPr>
              <a:t>)___________ a lot. We</a:t>
            </a:r>
            <a:r>
              <a:rPr lang="en-US" altLang="en-US" sz="2800" b="1" i="1">
                <a:latin typeface="Maiandra GD" panose="020E0502030308020204" pitchFamily="34" charset="0"/>
              </a:rPr>
              <a:t>(see) </a:t>
            </a:r>
            <a:r>
              <a:rPr lang="en-US" altLang="en-US" sz="2800" b="1">
                <a:latin typeface="Maiandra GD" panose="020E0502030308020204" pitchFamily="34" charset="0"/>
              </a:rPr>
              <a:t>________some beautiful rainbows.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b="1">
                <a:latin typeface="Maiandra GD" panose="020E0502030308020204" pitchFamily="34" charset="0"/>
              </a:rPr>
              <a:t>		I (have) ______ an amazing holiday!</a:t>
            </a:r>
          </a:p>
          <a:p>
            <a:pPr eaLnBrk="1" hangingPunct="1"/>
            <a:endParaRPr lang="en-US" altLang="en-US" sz="2800" b="1">
              <a:latin typeface="Maiandra GD" panose="020E0502030308020204" pitchFamily="34" charset="0"/>
            </a:endParaRPr>
          </a:p>
          <a:p>
            <a:pPr eaLnBrk="1" hangingPunct="1"/>
            <a:endParaRPr lang="pt-PT" altLang="en-US"/>
          </a:p>
        </p:txBody>
      </p:sp>
      <p:sp>
        <p:nvSpPr>
          <p:cNvPr id="8" name="WordArt 5">
            <a:extLst>
              <a:ext uri="{FF2B5EF4-FFF2-40B4-BE49-F238E27FC236}">
                <a16:creationId xmlns:a16="http://schemas.microsoft.com/office/drawing/2014/main" id="{1246D565-D000-0B46-017B-DAF81ABD11A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257800" y="2057400"/>
            <a:ext cx="1181100" cy="352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>
                <a:ln w="12700">
                  <a:solidFill>
                    <a:srgbClr val="003382"/>
                  </a:solidFill>
                  <a:round/>
                  <a:headEnd/>
                  <a:tailEnd/>
                </a:ln>
                <a:solidFill>
                  <a:srgbClr val="74ACC7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Maiandra GD" panose="020E0502030308020204" pitchFamily="34" charset="0"/>
              </a:rPr>
              <a:t>spent</a:t>
            </a:r>
          </a:p>
        </p:txBody>
      </p:sp>
      <p:sp>
        <p:nvSpPr>
          <p:cNvPr id="10" name="WordArt 5">
            <a:extLst>
              <a:ext uri="{FF2B5EF4-FFF2-40B4-BE49-F238E27FC236}">
                <a16:creationId xmlns:a16="http://schemas.microsoft.com/office/drawing/2014/main" id="{64721BF2-3E2F-32BF-0419-24B3FEB10B8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200400" y="2819400"/>
            <a:ext cx="1181100" cy="352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>
                <a:ln w="12700">
                  <a:solidFill>
                    <a:srgbClr val="003382"/>
                  </a:solidFill>
                  <a:round/>
                  <a:headEnd/>
                  <a:tailEnd/>
                </a:ln>
                <a:solidFill>
                  <a:srgbClr val="74ACC7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Maiandra GD" panose="020E0502030308020204" pitchFamily="34" charset="0"/>
              </a:rPr>
              <a:t>travelled</a:t>
            </a:r>
          </a:p>
        </p:txBody>
      </p:sp>
      <p:sp>
        <p:nvSpPr>
          <p:cNvPr id="11" name="WordArt 5">
            <a:extLst>
              <a:ext uri="{FF2B5EF4-FFF2-40B4-BE49-F238E27FC236}">
                <a16:creationId xmlns:a16="http://schemas.microsoft.com/office/drawing/2014/main" id="{D8518416-B0EC-522C-C639-3555BF31A36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114800" y="2590800"/>
            <a:ext cx="838200" cy="200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>
                <a:ln w="12700">
                  <a:solidFill>
                    <a:srgbClr val="003382"/>
                  </a:solidFill>
                  <a:round/>
                  <a:headEnd/>
                  <a:tailEnd/>
                </a:ln>
                <a:solidFill>
                  <a:srgbClr val="74ACC7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Maiandra GD" panose="020E0502030308020204" pitchFamily="34" charset="0"/>
              </a:rPr>
              <a:t>was</a:t>
            </a:r>
          </a:p>
        </p:txBody>
      </p:sp>
      <p:sp>
        <p:nvSpPr>
          <p:cNvPr id="12" name="WordArt 5">
            <a:extLst>
              <a:ext uri="{FF2B5EF4-FFF2-40B4-BE49-F238E27FC236}">
                <a16:creationId xmlns:a16="http://schemas.microsoft.com/office/drawing/2014/main" id="{2F22A9CC-1916-37EA-6ADB-57FA89E14AA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553200" y="3276600"/>
            <a:ext cx="1181100" cy="352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>
                <a:ln w="12700">
                  <a:solidFill>
                    <a:srgbClr val="003382"/>
                  </a:solidFill>
                  <a:round/>
                  <a:headEnd/>
                  <a:tailEnd/>
                </a:ln>
                <a:solidFill>
                  <a:srgbClr val="74ACC7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Maiandra GD" panose="020E0502030308020204" pitchFamily="34" charset="0"/>
              </a:rPr>
              <a:t>visited</a:t>
            </a:r>
          </a:p>
        </p:txBody>
      </p:sp>
      <p:sp>
        <p:nvSpPr>
          <p:cNvPr id="13" name="WordArt 5">
            <a:extLst>
              <a:ext uri="{FF2B5EF4-FFF2-40B4-BE49-F238E27FC236}">
                <a16:creationId xmlns:a16="http://schemas.microsoft.com/office/drawing/2014/main" id="{31D7ABE9-ED1F-4DE8-939E-E94F6F46D39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505200" y="4191000"/>
            <a:ext cx="1181100" cy="276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>
                <a:ln w="12700">
                  <a:solidFill>
                    <a:srgbClr val="003382"/>
                  </a:solidFill>
                  <a:round/>
                  <a:headEnd/>
                  <a:tailEnd/>
                </a:ln>
                <a:solidFill>
                  <a:srgbClr val="74ACC7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Maiandra GD" panose="020E0502030308020204" pitchFamily="34" charset="0"/>
              </a:rPr>
              <a:t>went</a:t>
            </a:r>
          </a:p>
        </p:txBody>
      </p:sp>
      <p:sp>
        <p:nvSpPr>
          <p:cNvPr id="9" name="WordArt 5">
            <a:extLst>
              <a:ext uri="{FF2B5EF4-FFF2-40B4-BE49-F238E27FC236}">
                <a16:creationId xmlns:a16="http://schemas.microsoft.com/office/drawing/2014/main" id="{DA913CF3-0608-5219-B682-D3FF97C0E1F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429000" y="6096000"/>
            <a:ext cx="1066800" cy="228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>
                <a:ln w="12700">
                  <a:solidFill>
                    <a:srgbClr val="003382"/>
                  </a:solidFill>
                  <a:round/>
                  <a:headEnd/>
                  <a:tailEnd/>
                </a:ln>
                <a:solidFill>
                  <a:srgbClr val="74ACC7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Maiandra GD" panose="020E0502030308020204" pitchFamily="34" charset="0"/>
              </a:rPr>
              <a:t>had</a:t>
            </a:r>
          </a:p>
        </p:txBody>
      </p:sp>
      <p:sp>
        <p:nvSpPr>
          <p:cNvPr id="14" name="WordArt 5">
            <a:extLst>
              <a:ext uri="{FF2B5EF4-FFF2-40B4-BE49-F238E27FC236}">
                <a16:creationId xmlns:a16="http://schemas.microsoft.com/office/drawing/2014/main" id="{7F8A864F-A01C-1AE0-B64A-45A33213688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581400" y="4724400"/>
            <a:ext cx="1143000" cy="200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>
                <a:ln w="12700">
                  <a:solidFill>
                    <a:srgbClr val="003382"/>
                  </a:solidFill>
                  <a:round/>
                  <a:headEnd/>
                  <a:tailEnd/>
                </a:ln>
                <a:solidFill>
                  <a:srgbClr val="74ACC7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Maiandra GD" panose="020E0502030308020204" pitchFamily="34" charset="0"/>
              </a:rPr>
              <a:t>were</a:t>
            </a:r>
          </a:p>
        </p:txBody>
      </p:sp>
      <p:sp>
        <p:nvSpPr>
          <p:cNvPr id="15" name="WordArt 5">
            <a:extLst>
              <a:ext uri="{FF2B5EF4-FFF2-40B4-BE49-F238E27FC236}">
                <a16:creationId xmlns:a16="http://schemas.microsoft.com/office/drawing/2014/main" id="{B1278E18-CCA7-1B91-EBCD-06A9DCB882E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410200" y="5029200"/>
            <a:ext cx="1371600" cy="352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>
                <a:ln w="12700">
                  <a:solidFill>
                    <a:srgbClr val="003382"/>
                  </a:solidFill>
                  <a:round/>
                  <a:headEnd/>
                  <a:tailEnd/>
                </a:ln>
                <a:solidFill>
                  <a:srgbClr val="74ACC7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Maiandra GD" panose="020E0502030308020204" pitchFamily="34" charset="0"/>
              </a:rPr>
              <a:t>didn’t  rain</a:t>
            </a:r>
          </a:p>
        </p:txBody>
      </p:sp>
      <p:sp>
        <p:nvSpPr>
          <p:cNvPr id="16" name="WordArt 5">
            <a:extLst>
              <a:ext uri="{FF2B5EF4-FFF2-40B4-BE49-F238E27FC236}">
                <a16:creationId xmlns:a16="http://schemas.microsoft.com/office/drawing/2014/main" id="{17F6A807-1980-FFC5-EB9E-EE0E4898ACF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124200" y="5562600"/>
            <a:ext cx="914400" cy="276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b="1" kern="10">
                <a:ln w="12700">
                  <a:solidFill>
                    <a:srgbClr val="003382"/>
                  </a:solidFill>
                  <a:round/>
                  <a:headEnd/>
                  <a:tailEnd/>
                </a:ln>
                <a:solidFill>
                  <a:srgbClr val="74ACC7"/>
                </a:solidFill>
                <a:effectLst>
                  <a:outerShdw dist="20320" dir="1799969" algn="tl" rotWithShape="0">
                    <a:srgbClr val="000000">
                      <a:alpha val="39998"/>
                    </a:srgbClr>
                  </a:outerShdw>
                </a:effectLst>
                <a:latin typeface="Maiandra GD" panose="020E0502030308020204" pitchFamily="34" charset="0"/>
              </a:rPr>
              <a:t>saw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>
            <a:extLst>
              <a:ext uri="{FF2B5EF4-FFF2-40B4-BE49-F238E27FC236}">
                <a16:creationId xmlns:a16="http://schemas.microsoft.com/office/drawing/2014/main" id="{F1C51B83-D7A3-D8E4-74B7-4BD4B9B3E02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n-US" altLang="en-US">
                <a:solidFill>
                  <a:schemeClr val="accent2"/>
                </a:solidFill>
                <a:latin typeface="Goudy Stout" panose="0202090407030B020401" pitchFamily="18" charset="0"/>
              </a:rPr>
              <a:t>Student Practice:</a:t>
            </a:r>
          </a:p>
        </p:txBody>
      </p:sp>
      <p:sp>
        <p:nvSpPr>
          <p:cNvPr id="44035" name="Rectangle 3">
            <a:extLst>
              <a:ext uri="{FF2B5EF4-FFF2-40B4-BE49-F238E27FC236}">
                <a16:creationId xmlns:a16="http://schemas.microsoft.com/office/drawing/2014/main" id="{D756109B-CC52-142B-924B-B34F1BFCDC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b="1">
                <a:latin typeface="Maiandra GD" panose="020E0502030308020204" pitchFamily="34" charset="0"/>
              </a:rPr>
              <a:t>Go to this website with a classmate to practice what you have learned or reviewed today: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z="1800" b="1">
              <a:latin typeface="Maiandra GD" panose="020E0502030308020204" pitchFamily="34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b="1">
                <a:latin typeface="Verdana" panose="020B0604030504040204" pitchFamily="34" charset="0"/>
                <a:hlinkClick r:id="rId3"/>
              </a:rPr>
              <a:t>http://www.quia.com/quiz/664418.html</a:t>
            </a:r>
            <a:endParaRPr lang="en-US" altLang="en-US" b="1">
              <a:latin typeface="Verdana" panose="020B0604030504040204" pitchFamily="34" charset="0"/>
            </a:endParaRP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b="1">
              <a:latin typeface="Verdana" panose="020B0604030504040204" pitchFamily="34" charset="0"/>
            </a:endParaRPr>
          </a:p>
        </p:txBody>
      </p:sp>
      <p:sp>
        <p:nvSpPr>
          <p:cNvPr id="44036" name="WordArt 4">
            <a:extLst>
              <a:ext uri="{FF2B5EF4-FFF2-40B4-BE49-F238E27FC236}">
                <a16:creationId xmlns:a16="http://schemas.microsoft.com/office/drawing/2014/main" id="{AB5EB42C-B227-E8E7-E475-865BB61C4A3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971800" y="5181600"/>
            <a:ext cx="5414963" cy="1311275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53125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Maiandra GD" panose="020E0502030308020204" pitchFamily="34" charset="0"/>
              </a:rPr>
              <a:t>Good Luck!!!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4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4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0" fill="hold"/>
                                        <p:tgtEl>
                                          <p:spTgt spid="440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lap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  <p:bldP spid="44035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>
            <a:extLst>
              <a:ext uri="{FF2B5EF4-FFF2-40B4-BE49-F238E27FC236}">
                <a16:creationId xmlns:a16="http://schemas.microsoft.com/office/drawing/2014/main" id="{C76777D1-7E9A-3FCC-3FBC-F04A0C6A44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/>
              <a:t>Sources: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17CB3EE2-D092-72B4-4FFB-0886AEF96C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>
                <a:solidFill>
                  <a:schemeClr val="accent1">
                    <a:lumMod val="75000"/>
                  </a:schemeClr>
                </a:solidFill>
                <a:hlinkClick r:id="rId2"/>
              </a:rPr>
              <a:t>http://www.authorstream.com/Presentation/bbogage-11679-simple-past-tense-education-ppt-powerpoint/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  <a:p>
            <a:pPr eaLnBrk="1" hangingPunct="1">
              <a:defRPr/>
            </a:pPr>
            <a:r>
              <a:rPr lang="en-US" u="sng" dirty="0">
                <a:solidFill>
                  <a:schemeClr val="accent1">
                    <a:lumMod val="75000"/>
                  </a:schemeClr>
                </a:solidFill>
              </a:rPr>
              <a:t>http://www.slideshare.net/LALA28/the-past-simple-ppt-presentation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>
            <a:extLst>
              <a:ext uri="{FF2B5EF4-FFF2-40B4-BE49-F238E27FC236}">
                <a16:creationId xmlns:a16="http://schemas.microsoft.com/office/drawing/2014/main" id="{4AE96F2A-447F-5752-5134-4AA7B329A1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73163" y="228600"/>
            <a:ext cx="7742237" cy="762000"/>
          </a:xfrm>
        </p:spPr>
        <p:txBody>
          <a:bodyPr/>
          <a:lstStyle/>
          <a:p>
            <a:pPr algn="r" eaLnBrk="1" hangingPunct="1"/>
            <a:r>
              <a:rPr lang="en-US" altLang="en-US" b="1" u="sng">
                <a:latin typeface="Arial" panose="020B0604020202020204" pitchFamily="34" charset="0"/>
              </a:rPr>
              <a:t>Meaning &amp; Use</a:t>
            </a:r>
          </a:p>
        </p:txBody>
      </p:sp>
      <p:sp>
        <p:nvSpPr>
          <p:cNvPr id="36867" name="Rectangle 3">
            <a:extLst>
              <a:ext uri="{FF2B5EF4-FFF2-40B4-BE49-F238E27FC236}">
                <a16:creationId xmlns:a16="http://schemas.microsoft.com/office/drawing/2014/main" id="{B217F3DC-2C50-4A65-AFF6-27509F12E40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43000" y="1066800"/>
            <a:ext cx="7772400" cy="274320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  <a:defRPr/>
            </a:pPr>
            <a:r>
              <a:rPr lang="en-US" sz="2800" b="1" dirty="0"/>
              <a:t>When do we use the </a:t>
            </a:r>
            <a:r>
              <a:rPr lang="en-US" sz="2800" b="1" dirty="0">
                <a:solidFill>
                  <a:srgbClr val="FF0000"/>
                </a:solidFill>
              </a:rPr>
              <a:t>Simple Past </a:t>
            </a:r>
            <a:r>
              <a:rPr lang="en-US" sz="2800" b="1" dirty="0"/>
              <a:t>tense?</a:t>
            </a:r>
          </a:p>
          <a:p>
            <a:pPr marL="0" indent="0" eaLnBrk="1" hangingPunct="1">
              <a:defRPr/>
            </a:pPr>
            <a:r>
              <a:rPr lang="en-US" sz="2800" b="1" dirty="0"/>
              <a:t>  We use the </a:t>
            </a:r>
            <a:r>
              <a:rPr lang="en-US" sz="2800" b="1" dirty="0">
                <a:solidFill>
                  <a:srgbClr val="FF0000"/>
                </a:solidFill>
              </a:rPr>
              <a:t>Simple Past </a:t>
            </a:r>
            <a:r>
              <a:rPr lang="en-US" sz="2800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to express the idea that an action started and finished at a specific time in the past.</a:t>
            </a:r>
            <a:endParaRPr lang="en-US" sz="2800" b="1" dirty="0">
              <a:solidFill>
                <a:srgbClr val="FF0000"/>
              </a:solidFill>
            </a:endParaRPr>
          </a:p>
          <a:p>
            <a:pPr marL="0" indent="0" eaLnBrk="1" hangingPunct="1">
              <a:defRPr/>
            </a:pPr>
            <a:r>
              <a:rPr lang="en-US" sz="2800" b="1" dirty="0"/>
              <a:t>What are some common time expressions used with the past tense?</a:t>
            </a:r>
          </a:p>
        </p:txBody>
      </p:sp>
      <p:sp>
        <p:nvSpPr>
          <p:cNvPr id="36868" name="WordArt 4">
            <a:extLst>
              <a:ext uri="{FF2B5EF4-FFF2-40B4-BE49-F238E27FC236}">
                <a16:creationId xmlns:a16="http://schemas.microsoft.com/office/drawing/2014/main" id="{9EDF968B-DC4D-4DD7-6AF3-0F5D55B59B8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057400" y="5181600"/>
            <a:ext cx="3581400" cy="685800"/>
          </a:xfrm>
          <a:prstGeom prst="rect">
            <a:avLst/>
          </a:prstGeom>
        </p:spPr>
        <p:txBody>
          <a:bodyPr wrap="none" fromWordArt="1">
            <a:prstTxWarp prst="textStop">
              <a:avLst>
                <a:gd name="adj" fmla="val 22222"/>
              </a:avLst>
            </a:prstTxWarp>
          </a:bodyPr>
          <a:lstStyle/>
          <a:p>
            <a:pPr algn="ctr"/>
            <a:r>
              <a:rPr lang="en-US" sz="3600" b="1" kern="10" spc="-18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7C80"/>
                </a:solidFill>
                <a:cs typeface="Times New Roman" panose="02020603050405020304" pitchFamily="18" charset="0"/>
              </a:rPr>
              <a:t>yesterday</a:t>
            </a:r>
          </a:p>
        </p:txBody>
      </p:sp>
      <p:sp>
        <p:nvSpPr>
          <p:cNvPr id="36869" name="WordArt 5">
            <a:extLst>
              <a:ext uri="{FF2B5EF4-FFF2-40B4-BE49-F238E27FC236}">
                <a16:creationId xmlns:a16="http://schemas.microsoft.com/office/drawing/2014/main" id="{1B4CCE6B-B245-5D96-024C-F4AD26E3C8D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257800" y="4343400"/>
            <a:ext cx="2819400" cy="762000"/>
          </a:xfrm>
          <a:prstGeom prst="rect">
            <a:avLst/>
          </a:prstGeom>
        </p:spPr>
        <p:txBody>
          <a:bodyPr wrap="none" fromWordArt="1">
            <a:prstTxWarp prst="textDeflateBottom">
              <a:avLst>
                <a:gd name="adj" fmla="val 53125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cs typeface="Times New Roman" panose="02020603050405020304" pitchFamily="18" charset="0"/>
              </a:rPr>
              <a:t>last month</a:t>
            </a:r>
          </a:p>
        </p:txBody>
      </p:sp>
      <p:sp>
        <p:nvSpPr>
          <p:cNvPr id="36870" name="WordArt 6">
            <a:extLst>
              <a:ext uri="{FF2B5EF4-FFF2-40B4-BE49-F238E27FC236}">
                <a16:creationId xmlns:a16="http://schemas.microsoft.com/office/drawing/2014/main" id="{C401F952-15CD-CAD1-AC10-5F3E56D806E9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143000" y="5638800"/>
            <a:ext cx="2895600" cy="1219200"/>
          </a:xfrm>
          <a:prstGeom prst="rect">
            <a:avLst/>
          </a:prstGeom>
        </p:spPr>
        <p:txBody>
          <a:bodyPr wrap="none" fromWordArt="1">
            <a:prstTxWarp prst="textCascadeDown">
              <a:avLst>
                <a:gd name="adj" fmla="val 44444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9966"/>
                </a:solidFill>
                <a:cs typeface="Times New Roman" panose="02020603050405020304" pitchFamily="18" charset="0"/>
              </a:rPr>
              <a:t>last year</a:t>
            </a:r>
          </a:p>
        </p:txBody>
      </p:sp>
      <p:sp>
        <p:nvSpPr>
          <p:cNvPr id="36871" name="WordArt 7">
            <a:extLst>
              <a:ext uri="{FF2B5EF4-FFF2-40B4-BE49-F238E27FC236}">
                <a16:creationId xmlns:a16="http://schemas.microsoft.com/office/drawing/2014/main" id="{FE738656-600E-4196-22D7-92822748251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6699545">
            <a:off x="6961188" y="5026025"/>
            <a:ext cx="2566988" cy="687387"/>
          </a:xfrm>
          <a:prstGeom prst="rect">
            <a:avLst/>
          </a:prstGeom>
        </p:spPr>
        <p:txBody>
          <a:bodyPr vert="wordArtVert" wrap="none" fromWordArt="1">
            <a:prstTxWarp prst="textStop">
              <a:avLst>
                <a:gd name="adj" fmla="val 14287"/>
              </a:avLst>
            </a:prstTxWarp>
          </a:bodyPr>
          <a:lstStyle/>
          <a:p>
            <a:pPr algn="ctr" fontAlgn="auto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3300"/>
                </a:solidFill>
                <a:cs typeface="Times New Roman" panose="02020603050405020304" pitchFamily="18" charset="0"/>
              </a:rPr>
              <a:t>last week</a:t>
            </a:r>
          </a:p>
        </p:txBody>
      </p:sp>
      <p:sp>
        <p:nvSpPr>
          <p:cNvPr id="36872" name="WordArt 8">
            <a:extLst>
              <a:ext uri="{FF2B5EF4-FFF2-40B4-BE49-F238E27FC236}">
                <a16:creationId xmlns:a16="http://schemas.microsoft.com/office/drawing/2014/main" id="{DAE70D12-9EEF-5657-3DCE-E55B0136752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-1235245">
            <a:off x="4876800" y="5410200"/>
            <a:ext cx="2895600" cy="8382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1875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9933"/>
                </a:solidFill>
                <a:cs typeface="Times New Roman" panose="02020603050405020304" pitchFamily="18" charset="0"/>
              </a:rPr>
              <a:t>ago</a:t>
            </a:r>
          </a:p>
        </p:txBody>
      </p:sp>
      <p:sp>
        <p:nvSpPr>
          <p:cNvPr id="10" name="WordArt 9">
            <a:extLst>
              <a:ext uri="{FF2B5EF4-FFF2-40B4-BE49-F238E27FC236}">
                <a16:creationId xmlns:a16="http://schemas.microsoft.com/office/drawing/2014/main" id="{5FC17A70-CF0E-BB56-99B6-E618DB2AB412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240614">
            <a:off x="1752600" y="4419600"/>
            <a:ext cx="1419225" cy="776288"/>
          </a:xfrm>
          <a:prstGeom prst="rect">
            <a:avLst/>
          </a:prstGeom>
        </p:spPr>
        <p:txBody>
          <a:bodyPr wrap="none" fromWordArt="1">
            <a:prstTxWarp prst="textCurveDown">
              <a:avLst>
                <a:gd name="adj" fmla="val 37227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33CC33"/>
                </a:solidFill>
                <a:cs typeface="Times New Roman" panose="02020603050405020304" pitchFamily="18" charset="0"/>
              </a:rPr>
              <a:t>In 1980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8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686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3686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68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3687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3687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8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866" grpId="0" autoUpdateAnimBg="0"/>
      <p:bldP spid="36867" grpId="0" build="p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>
            <a:extLst>
              <a:ext uri="{FF2B5EF4-FFF2-40B4-BE49-F238E27FC236}">
                <a16:creationId xmlns:a16="http://schemas.microsoft.com/office/drawing/2014/main" id="{0115AC45-B47E-F3FB-775E-CEB3F8F230B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5400" b="1">
                <a:latin typeface="Lucida Handwriting" panose="03010101010101010101" pitchFamily="66" charset="0"/>
              </a:rPr>
              <a:t>Examples:</a:t>
            </a:r>
          </a:p>
        </p:txBody>
      </p:sp>
      <p:sp>
        <p:nvSpPr>
          <p:cNvPr id="37891" name="Rectangle 3">
            <a:extLst>
              <a:ext uri="{FF2B5EF4-FFF2-40B4-BE49-F238E27FC236}">
                <a16:creationId xmlns:a16="http://schemas.microsoft.com/office/drawing/2014/main" id="{B7EC2990-2251-ABA0-4009-570CC112F7E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73163" y="1981200"/>
            <a:ext cx="7772400" cy="26670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b="1" dirty="0">
                <a:latin typeface="Maiandra GD" pitchFamily="34" charset="0"/>
              </a:rPr>
              <a:t>I </a:t>
            </a:r>
            <a:r>
              <a:rPr lang="en-US" sz="2800" b="1" u="sng" dirty="0">
                <a:latin typeface="Maiandra GD" pitchFamily="34" charset="0"/>
              </a:rPr>
              <a:t>saw</a:t>
            </a:r>
            <a:r>
              <a:rPr lang="en-US" sz="2800" b="1" dirty="0">
                <a:latin typeface="Maiandra GD" pitchFamily="34" charset="0"/>
              </a:rPr>
              <a:t> Maria </a:t>
            </a:r>
            <a:r>
              <a:rPr 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aiandra GD" pitchFamily="34" charset="0"/>
              </a:rPr>
              <a:t>yesterday</a:t>
            </a:r>
            <a:r>
              <a:rPr lang="en-US" sz="2800" b="1" dirty="0">
                <a:latin typeface="Maiandra GD" pitchFamily="34" charset="0"/>
              </a:rPr>
              <a:t>.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800" b="1" dirty="0">
              <a:latin typeface="Maiandra GD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aiandra GD" pitchFamily="34" charset="0"/>
              </a:rPr>
              <a:t>Last Friday</a:t>
            </a:r>
            <a:r>
              <a:rPr lang="en-US" sz="2800" b="1" dirty="0">
                <a:latin typeface="Maiandra GD" pitchFamily="34" charset="0"/>
              </a:rPr>
              <a:t>, the students </a:t>
            </a:r>
            <a:r>
              <a:rPr lang="en-US" sz="2800" b="1" u="sng" dirty="0">
                <a:latin typeface="Maiandra GD" pitchFamily="34" charset="0"/>
              </a:rPr>
              <a:t>took</a:t>
            </a:r>
            <a:r>
              <a:rPr lang="en-US" sz="2800" b="1" dirty="0">
                <a:latin typeface="Maiandra GD" pitchFamily="34" charset="0"/>
              </a:rPr>
              <a:t> their spelling and vocabulary tests.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800" b="1" dirty="0">
              <a:latin typeface="Maiandra GD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800" b="1" dirty="0">
                <a:latin typeface="Maiandra GD" pitchFamily="34" charset="0"/>
              </a:rPr>
              <a:t>They </a:t>
            </a:r>
            <a:r>
              <a:rPr lang="en-US" sz="2800" b="1" u="sng" dirty="0">
                <a:latin typeface="Maiandra GD" pitchFamily="34" charset="0"/>
              </a:rPr>
              <a:t>got</a:t>
            </a:r>
            <a:r>
              <a:rPr lang="en-US" sz="2800" b="1" dirty="0">
                <a:latin typeface="Maiandra GD" pitchFamily="34" charset="0"/>
              </a:rPr>
              <a:t> married </a:t>
            </a:r>
            <a:r>
              <a:rPr lang="en-US" sz="2800" b="1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aiandra GD" pitchFamily="34" charset="0"/>
              </a:rPr>
              <a:t>two years ago</a:t>
            </a:r>
            <a:r>
              <a:rPr lang="en-US" sz="2800" b="1" dirty="0">
                <a:latin typeface="Maiandra GD" pitchFamily="34" charset="0"/>
              </a:rPr>
              <a:t>.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800" b="1" dirty="0">
              <a:latin typeface="Maiandra GD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800" b="1" dirty="0">
              <a:latin typeface="Maiandra GD" pitchFamily="34" charset="0"/>
            </a:endParaRPr>
          </a:p>
        </p:txBody>
      </p:sp>
      <p:sp>
        <p:nvSpPr>
          <p:cNvPr id="37892" name="WordArt 4">
            <a:extLst>
              <a:ext uri="{FF2B5EF4-FFF2-40B4-BE49-F238E27FC236}">
                <a16:creationId xmlns:a16="http://schemas.microsoft.com/office/drawing/2014/main" id="{F39E33CC-F6FA-6F25-EA29-7F5672059B3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743200" y="5105400"/>
            <a:ext cx="5791200" cy="13731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Maiandra GD" panose="020E0502030308020204" pitchFamily="34" charset="0"/>
              </a:rPr>
              <a:t>These actions</a:t>
            </a:r>
          </a:p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Maiandra GD" panose="020E0502030308020204" pitchFamily="34" charset="0"/>
              </a:rPr>
              <a:t>are over, finished!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789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3789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0" grpId="0" autoUpdateAnimBg="0"/>
      <p:bldP spid="37891" grpId="0" build="p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1026">
            <a:extLst>
              <a:ext uri="{FF2B5EF4-FFF2-40B4-BE49-F238E27FC236}">
                <a16:creationId xmlns:a16="http://schemas.microsoft.com/office/drawing/2014/main" id="{5D91C102-2D35-4C15-3E0E-3368209A786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143000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2000">
                <a:latin typeface="Goudy Stout" panose="0202090407030B020401" pitchFamily="18" charset="0"/>
              </a:rPr>
              <a:t>How do we form the simple past tense . . .?</a:t>
            </a:r>
          </a:p>
        </p:txBody>
      </p:sp>
      <p:sp>
        <p:nvSpPr>
          <p:cNvPr id="26627" name="Rectangle 1027">
            <a:extLst>
              <a:ext uri="{FF2B5EF4-FFF2-40B4-BE49-F238E27FC236}">
                <a16:creationId xmlns:a16="http://schemas.microsoft.com/office/drawing/2014/main" id="{CCB9C730-25E1-1F8D-4B29-FEB3F44BE5AE}"/>
              </a:ext>
            </a:extLst>
          </p:cNvPr>
          <p:cNvSpPr>
            <a:spLocks noGrp="1" noChangeArrowheads="1"/>
          </p:cNvSpPr>
          <p:nvPr>
            <p:ph type="body" sz="half" idx="1"/>
          </p:nvPr>
        </p:nvSpPr>
        <p:spPr>
          <a:xfrm>
            <a:off x="1143000" y="1600200"/>
            <a:ext cx="3779838" cy="7620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400" b="1" dirty="0">
                <a:latin typeface="Maiandra GD" pitchFamily="34" charset="0"/>
              </a:rPr>
              <a:t>English has </a:t>
            </a:r>
            <a:r>
              <a:rPr lang="en-US" sz="2400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Maiandra GD" pitchFamily="34" charset="0"/>
              </a:rPr>
              <a:t>two types</a:t>
            </a:r>
            <a:r>
              <a:rPr lang="en-US" sz="2400" b="1" dirty="0">
                <a:latin typeface="Maiandra GD" pitchFamily="34" charset="0"/>
              </a:rPr>
              <a:t> of verbs in the past tense:</a:t>
            </a: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sz="2400" b="1" dirty="0">
              <a:latin typeface="Maiandra GD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b="1" dirty="0">
              <a:latin typeface="Maiandra GD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b="1" dirty="0">
              <a:latin typeface="Maiandra GD" pitchFamily="34" charset="0"/>
            </a:endParaRPr>
          </a:p>
          <a:p>
            <a:pPr marL="0" indent="0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 b="1" dirty="0">
              <a:latin typeface="Maiandra GD" pitchFamily="34" charset="0"/>
            </a:endParaRPr>
          </a:p>
        </p:txBody>
      </p:sp>
      <p:sp>
        <p:nvSpPr>
          <p:cNvPr id="26628" name="Rectangle 1028">
            <a:extLst>
              <a:ext uri="{FF2B5EF4-FFF2-40B4-BE49-F238E27FC236}">
                <a16:creationId xmlns:a16="http://schemas.microsoft.com/office/drawing/2014/main" id="{0E607F69-0668-03D7-D126-0B5853682367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5135563" y="1905000"/>
            <a:ext cx="2484437" cy="4191000"/>
          </a:xfrm>
        </p:spPr>
        <p:txBody>
          <a:bodyPr/>
          <a:lstStyle/>
          <a:p>
            <a:pPr eaLnBrk="1" hangingPunct="1"/>
            <a:r>
              <a:rPr lang="en-US" altLang="en-US" b="1">
                <a:latin typeface="Maiandra GD" panose="020E0502030308020204" pitchFamily="34" charset="0"/>
              </a:rPr>
              <a:t>taught</a:t>
            </a:r>
          </a:p>
          <a:p>
            <a:pPr eaLnBrk="1" hangingPunct="1"/>
            <a:r>
              <a:rPr lang="en-US" altLang="en-US" b="1">
                <a:latin typeface="Maiandra GD" panose="020E0502030308020204" pitchFamily="34" charset="0"/>
              </a:rPr>
              <a:t>walked</a:t>
            </a:r>
          </a:p>
          <a:p>
            <a:pPr eaLnBrk="1" hangingPunct="1"/>
            <a:r>
              <a:rPr lang="en-US" altLang="en-US" b="1">
                <a:latin typeface="Maiandra GD" panose="020E0502030308020204" pitchFamily="34" charset="0"/>
              </a:rPr>
              <a:t>studied</a:t>
            </a:r>
          </a:p>
          <a:p>
            <a:pPr eaLnBrk="1" hangingPunct="1"/>
            <a:r>
              <a:rPr lang="en-US" altLang="en-US" b="1">
                <a:latin typeface="Maiandra GD" panose="020E0502030308020204" pitchFamily="34" charset="0"/>
              </a:rPr>
              <a:t>gave</a:t>
            </a:r>
          </a:p>
          <a:p>
            <a:pPr eaLnBrk="1" hangingPunct="1"/>
            <a:r>
              <a:rPr lang="en-US" altLang="en-US" b="1">
                <a:latin typeface="Maiandra GD" panose="020E0502030308020204" pitchFamily="34" charset="0"/>
              </a:rPr>
              <a:t>became</a:t>
            </a:r>
          </a:p>
          <a:p>
            <a:pPr eaLnBrk="1" hangingPunct="1"/>
            <a:r>
              <a:rPr lang="en-US" altLang="en-US" b="1">
                <a:latin typeface="Maiandra GD" panose="020E0502030308020204" pitchFamily="34" charset="0"/>
              </a:rPr>
              <a:t>cried</a:t>
            </a:r>
          </a:p>
          <a:p>
            <a:pPr eaLnBrk="1" hangingPunct="1"/>
            <a:r>
              <a:rPr lang="en-US" altLang="en-US" b="1">
                <a:latin typeface="Maiandra GD" panose="020E0502030308020204" pitchFamily="34" charset="0"/>
              </a:rPr>
              <a:t>lived</a:t>
            </a:r>
          </a:p>
          <a:p>
            <a:pPr eaLnBrk="1" hangingPunct="1"/>
            <a:r>
              <a:rPr lang="en-US" altLang="en-US" b="1">
                <a:latin typeface="Maiandra GD" panose="020E0502030308020204" pitchFamily="34" charset="0"/>
              </a:rPr>
              <a:t>did </a:t>
            </a:r>
          </a:p>
        </p:txBody>
      </p:sp>
      <p:sp>
        <p:nvSpPr>
          <p:cNvPr id="26629" name="WordArt 1029">
            <a:extLst>
              <a:ext uri="{FF2B5EF4-FFF2-40B4-BE49-F238E27FC236}">
                <a16:creationId xmlns:a16="http://schemas.microsoft.com/office/drawing/2014/main" id="{CBAD58F2-938C-5BF2-9611-83106B4AE39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162800" y="2514600"/>
            <a:ext cx="1400175" cy="377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cs typeface="Times New Roman" panose="02020603050405020304" pitchFamily="18" charset="0"/>
              </a:rPr>
              <a:t>regular</a:t>
            </a:r>
          </a:p>
        </p:txBody>
      </p:sp>
      <p:sp>
        <p:nvSpPr>
          <p:cNvPr id="26630" name="WordArt 1030">
            <a:extLst>
              <a:ext uri="{FF2B5EF4-FFF2-40B4-BE49-F238E27FC236}">
                <a16:creationId xmlns:a16="http://schemas.microsoft.com/office/drawing/2014/main" id="{FBCCBEB3-C746-97B3-693C-603DB309CF7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162800" y="3003550"/>
            <a:ext cx="1400175" cy="377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cs typeface="Times New Roman" panose="02020603050405020304" pitchFamily="18" charset="0"/>
              </a:rPr>
              <a:t>regular</a:t>
            </a:r>
          </a:p>
        </p:txBody>
      </p:sp>
      <p:sp>
        <p:nvSpPr>
          <p:cNvPr id="26631" name="WordArt 1031">
            <a:extLst>
              <a:ext uri="{FF2B5EF4-FFF2-40B4-BE49-F238E27FC236}">
                <a16:creationId xmlns:a16="http://schemas.microsoft.com/office/drawing/2014/main" id="{47EE86B5-80E8-7500-364A-9A17B85E7FA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134225" y="4579938"/>
            <a:ext cx="1400175" cy="377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cs typeface="Times New Roman" panose="02020603050405020304" pitchFamily="18" charset="0"/>
              </a:rPr>
              <a:t>regular</a:t>
            </a:r>
          </a:p>
        </p:txBody>
      </p:sp>
      <p:sp>
        <p:nvSpPr>
          <p:cNvPr id="26632" name="WordArt 1032">
            <a:extLst>
              <a:ext uri="{FF2B5EF4-FFF2-40B4-BE49-F238E27FC236}">
                <a16:creationId xmlns:a16="http://schemas.microsoft.com/office/drawing/2014/main" id="{19E1C516-E924-E24A-21F9-EF619245C25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134225" y="5046663"/>
            <a:ext cx="1400175" cy="377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chemeClr val="accent2"/>
                </a:solidFill>
                <a:cs typeface="Times New Roman" panose="02020603050405020304" pitchFamily="18" charset="0"/>
              </a:rPr>
              <a:t>regular</a:t>
            </a:r>
          </a:p>
        </p:txBody>
      </p:sp>
      <p:sp>
        <p:nvSpPr>
          <p:cNvPr id="26633" name="WordArt 1033">
            <a:extLst>
              <a:ext uri="{FF2B5EF4-FFF2-40B4-BE49-F238E27FC236}">
                <a16:creationId xmlns:a16="http://schemas.microsoft.com/office/drawing/2014/main" id="{E33C2785-3128-E7CD-34C1-206C74A717F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134225" y="5562600"/>
            <a:ext cx="1400175" cy="377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0033"/>
                </a:solidFill>
                <a:cs typeface="Times New Roman" panose="02020603050405020304" pitchFamily="18" charset="0"/>
              </a:rPr>
              <a:t>irregular</a:t>
            </a:r>
          </a:p>
        </p:txBody>
      </p:sp>
      <p:sp>
        <p:nvSpPr>
          <p:cNvPr id="26634" name="WordArt 1034">
            <a:extLst>
              <a:ext uri="{FF2B5EF4-FFF2-40B4-BE49-F238E27FC236}">
                <a16:creationId xmlns:a16="http://schemas.microsoft.com/office/drawing/2014/main" id="{0375E7B7-B847-47C6-3454-2978913E33C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162800" y="4038600"/>
            <a:ext cx="1400175" cy="377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0033"/>
                </a:solidFill>
                <a:cs typeface="Times New Roman" panose="02020603050405020304" pitchFamily="18" charset="0"/>
              </a:rPr>
              <a:t>irregular</a:t>
            </a:r>
          </a:p>
        </p:txBody>
      </p:sp>
      <p:sp>
        <p:nvSpPr>
          <p:cNvPr id="26635" name="WordArt 1035">
            <a:extLst>
              <a:ext uri="{FF2B5EF4-FFF2-40B4-BE49-F238E27FC236}">
                <a16:creationId xmlns:a16="http://schemas.microsoft.com/office/drawing/2014/main" id="{386168B9-830C-5B5C-BBF7-0AA8B7E015B4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162800" y="3505200"/>
            <a:ext cx="1400175" cy="377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0033"/>
                </a:solidFill>
                <a:cs typeface="Times New Roman" panose="02020603050405020304" pitchFamily="18" charset="0"/>
              </a:rPr>
              <a:t>irregular</a:t>
            </a:r>
          </a:p>
        </p:txBody>
      </p:sp>
      <p:sp>
        <p:nvSpPr>
          <p:cNvPr id="26636" name="WordArt 1036">
            <a:extLst>
              <a:ext uri="{FF2B5EF4-FFF2-40B4-BE49-F238E27FC236}">
                <a16:creationId xmlns:a16="http://schemas.microsoft.com/office/drawing/2014/main" id="{06CB2955-E85A-A545-0C8A-CFE3C6848AD0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162800" y="1981200"/>
            <a:ext cx="1400175" cy="3778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270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0033"/>
                </a:solidFill>
                <a:cs typeface="Times New Roman" panose="02020603050405020304" pitchFamily="18" charset="0"/>
              </a:rPr>
              <a:t>irregular</a:t>
            </a:r>
          </a:p>
        </p:txBody>
      </p:sp>
      <p:sp>
        <p:nvSpPr>
          <p:cNvPr id="26637" name="Text Box 1037">
            <a:extLst>
              <a:ext uri="{FF2B5EF4-FFF2-40B4-BE49-F238E27FC236}">
                <a16:creationId xmlns:a16="http://schemas.microsoft.com/office/drawing/2014/main" id="{1BD28BFB-7A6B-0065-2331-B221CF55F2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4114800"/>
            <a:ext cx="3886200" cy="290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en-US" sz="2800" b="1">
                <a:latin typeface="Maiandra GD" panose="020E0502030308020204" pitchFamily="34" charset="0"/>
              </a:rPr>
              <a:t>Look at the following list of past tense verbs… 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None/>
            </a:pPr>
            <a:r>
              <a:rPr lang="en-US" altLang="en-US" sz="2800" b="1">
                <a:latin typeface="Maiandra GD" panose="020E0502030308020204" pitchFamily="34" charset="0"/>
              </a:rPr>
              <a:t>which verbs are </a:t>
            </a:r>
            <a:r>
              <a:rPr lang="en-US" altLang="en-US" sz="2800" b="1" u="sng">
                <a:solidFill>
                  <a:schemeClr val="accent2"/>
                </a:solidFill>
                <a:latin typeface="Maiandra GD" panose="020E0502030308020204" pitchFamily="34" charset="0"/>
              </a:rPr>
              <a:t>regular</a:t>
            </a:r>
            <a:r>
              <a:rPr lang="en-US" altLang="en-US" sz="2800" b="1">
                <a:latin typeface="Maiandra GD" panose="020E0502030308020204" pitchFamily="34" charset="0"/>
              </a:rPr>
              <a:t>, and which are </a:t>
            </a:r>
            <a:r>
              <a:rPr lang="en-US" altLang="en-US" sz="2800" b="1" u="sng">
                <a:solidFill>
                  <a:srgbClr val="990033"/>
                </a:solidFill>
                <a:latin typeface="Maiandra GD" panose="020E0502030308020204" pitchFamily="34" charset="0"/>
              </a:rPr>
              <a:t>irregular</a:t>
            </a:r>
            <a:r>
              <a:rPr lang="en-US" altLang="en-US" sz="2800" b="1">
                <a:latin typeface="Maiandra GD" panose="020E0502030308020204" pitchFamily="34" charset="0"/>
              </a:rPr>
              <a:t>?</a:t>
            </a:r>
          </a:p>
          <a:p>
            <a:pPr eaLnBrk="1" hangingPunct="1"/>
            <a:endParaRPr lang="en-US" altLang="en-US" sz="2800"/>
          </a:p>
        </p:txBody>
      </p:sp>
      <p:sp>
        <p:nvSpPr>
          <p:cNvPr id="6158" name="Text Box 1038">
            <a:extLst>
              <a:ext uri="{FF2B5EF4-FFF2-40B4-BE49-F238E27FC236}">
                <a16:creationId xmlns:a16="http://schemas.microsoft.com/office/drawing/2014/main" id="{670EDD64-D582-A3E7-C784-2BDEB3EFC8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47800" y="3276600"/>
            <a:ext cx="3429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ar-EG" altLang="en-US"/>
          </a:p>
        </p:txBody>
      </p:sp>
      <p:sp>
        <p:nvSpPr>
          <p:cNvPr id="26640" name="Text Box 1040">
            <a:extLst>
              <a:ext uri="{FF2B5EF4-FFF2-40B4-BE49-F238E27FC236}">
                <a16:creationId xmlns:a16="http://schemas.microsoft.com/office/drawing/2014/main" id="{AD54A9F6-EC3C-FD55-8E96-F9BB4ABFB4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43000" y="2895600"/>
            <a:ext cx="3786188" cy="946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</a:pPr>
            <a:r>
              <a:rPr lang="en-US" altLang="en-US" sz="2800" b="1">
                <a:latin typeface="Maiandra GD" panose="020E0502030308020204" pitchFamily="34" charset="0"/>
              </a:rPr>
              <a:t> Regular verbs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accent1"/>
              </a:buClr>
              <a:buSzPct val="80000"/>
              <a:buFont typeface="Wingdings" panose="05000000000000000000" pitchFamily="2" charset="2"/>
              <a:buChar char="n"/>
            </a:pPr>
            <a:r>
              <a:rPr lang="en-US" altLang="en-US" sz="2800" b="1">
                <a:latin typeface="Maiandra GD" panose="020E0502030308020204" pitchFamily="34" charset="0"/>
              </a:rPr>
              <a:t> Irregular verbs</a:t>
            </a:r>
          </a:p>
        </p:txBody>
      </p:sp>
      <p:sp>
        <p:nvSpPr>
          <p:cNvPr id="6160" name="Text Box 1042">
            <a:extLst>
              <a:ext uri="{FF2B5EF4-FFF2-40B4-BE49-F238E27FC236}">
                <a16:creationId xmlns:a16="http://schemas.microsoft.com/office/drawing/2014/main" id="{449772D7-52DC-24F0-4BE8-4D110E1CA8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95400" y="4191000"/>
            <a:ext cx="3733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ar-EG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66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266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266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66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266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66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66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66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66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9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66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66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 nodeType="clickPar">
                      <p:stCondLst>
                        <p:cond delay="indefinite"/>
                      </p:stCondLst>
                      <p:childTnLst>
                        <p:par>
                          <p:cTn id="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66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266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66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6" grpId="0" autoUpdateAnimBg="0"/>
      <p:bldP spid="26627" grpId="0" build="p" autoUpdateAnimBg="0"/>
      <p:bldP spid="26628" grpId="0" autoUpdateAnimBg="0"/>
      <p:bldP spid="26637" grpId="0" autoUpdateAnimBg="0"/>
      <p:bldP spid="26640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>
            <a:extLst>
              <a:ext uri="{FF2B5EF4-FFF2-40B4-BE49-F238E27FC236}">
                <a16:creationId xmlns:a16="http://schemas.microsoft.com/office/drawing/2014/main" id="{08B5EA91-AA47-BE8C-3287-DE31DBBA45B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u="sng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aiandra GD" pitchFamily="34" charset="0"/>
              </a:rPr>
              <a:t>Regular</a:t>
            </a:r>
            <a:r>
              <a:rPr lang="en-US" sz="3600" b="1" dirty="0">
                <a:latin typeface="Maiandra GD" pitchFamily="34" charset="0"/>
              </a:rPr>
              <a:t> verbs are verbs that ….</a:t>
            </a:r>
          </a:p>
        </p:txBody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E445F16B-5CCE-8F4E-29C8-6A916D5389A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173163" y="1981200"/>
            <a:ext cx="7742237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endParaRPr lang="en-US" altLang="en-US" b="1">
              <a:latin typeface="Maiandra GD" panose="020E0502030308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1000" b="1">
              <a:latin typeface="Maiandra GD" panose="020E0502030308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 u="sng">
                <a:latin typeface="Maiandra GD" panose="020E0502030308020204" pitchFamily="34" charset="0"/>
              </a:rPr>
              <a:t>Simple Form</a:t>
            </a:r>
            <a:r>
              <a:rPr lang="en-US" altLang="en-US" b="1">
                <a:latin typeface="Maiandra GD" panose="020E0502030308020204" pitchFamily="34" charset="0"/>
              </a:rPr>
              <a:t>			</a:t>
            </a:r>
            <a:r>
              <a:rPr lang="en-US" altLang="en-US" b="1" u="sng">
                <a:latin typeface="Maiandra GD" panose="020E0502030308020204" pitchFamily="34" charset="0"/>
              </a:rPr>
              <a:t>Past Tense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>
                <a:latin typeface="Maiandra GD" panose="020E0502030308020204" pitchFamily="34" charset="0"/>
              </a:rPr>
              <a:t>Walk				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600" b="1">
              <a:latin typeface="Maiandra GD" panose="020E0502030308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>
                <a:latin typeface="Maiandra GD" panose="020E0502030308020204" pitchFamily="34" charset="0"/>
              </a:rPr>
              <a:t>Study 				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600" b="1">
              <a:latin typeface="Maiandra GD" panose="020E0502030308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>
                <a:latin typeface="Maiandra GD" panose="020E0502030308020204" pitchFamily="34" charset="0"/>
              </a:rPr>
              <a:t>Cry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sz="600" b="1">
              <a:latin typeface="Maiandra GD" panose="020E0502030308020204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b="1">
                <a:latin typeface="Maiandra GD" panose="020E0502030308020204" pitchFamily="34" charset="0"/>
              </a:rPr>
              <a:t>Live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n-US" altLang="en-US" b="1">
              <a:latin typeface="Maiandra GD" panose="020E0502030308020204" pitchFamily="34" charset="0"/>
            </a:endParaRPr>
          </a:p>
        </p:txBody>
      </p:sp>
      <p:sp>
        <p:nvSpPr>
          <p:cNvPr id="27652" name="WordArt 4">
            <a:extLst>
              <a:ext uri="{FF2B5EF4-FFF2-40B4-BE49-F238E27FC236}">
                <a16:creationId xmlns:a16="http://schemas.microsoft.com/office/drawing/2014/main" id="{ABB5AA3A-5125-2928-AC77-FB8AFB17AAD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91200" y="3352800"/>
            <a:ext cx="1219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Maiandra GD" panose="020E0502030308020204" pitchFamily="34" charset="0"/>
              </a:rPr>
              <a:t>walk</a:t>
            </a:r>
          </a:p>
        </p:txBody>
      </p:sp>
      <p:sp>
        <p:nvSpPr>
          <p:cNvPr id="27653" name="WordArt 5">
            <a:extLst>
              <a:ext uri="{FF2B5EF4-FFF2-40B4-BE49-F238E27FC236}">
                <a16:creationId xmlns:a16="http://schemas.microsoft.com/office/drawing/2014/main" id="{4BE8671B-545D-2F6B-CF16-237615B0272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058025" y="3429000"/>
            <a:ext cx="5334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3300"/>
                </a:solidFill>
                <a:latin typeface="Maiandra GD" panose="020E0502030308020204" pitchFamily="34" charset="0"/>
              </a:rPr>
              <a:t>ed</a:t>
            </a:r>
          </a:p>
        </p:txBody>
      </p:sp>
      <p:sp>
        <p:nvSpPr>
          <p:cNvPr id="27654" name="WordArt 6">
            <a:extLst>
              <a:ext uri="{FF2B5EF4-FFF2-40B4-BE49-F238E27FC236}">
                <a16:creationId xmlns:a16="http://schemas.microsoft.com/office/drawing/2014/main" id="{696C08C6-4E50-E020-C8DC-FC2BE77C0EEF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91200" y="4100513"/>
            <a:ext cx="12192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Maiandra GD" panose="020E0502030308020204" pitchFamily="34" charset="0"/>
              </a:rPr>
              <a:t>studi</a:t>
            </a:r>
          </a:p>
        </p:txBody>
      </p:sp>
      <p:sp>
        <p:nvSpPr>
          <p:cNvPr id="27655" name="WordArt 7">
            <a:extLst>
              <a:ext uri="{FF2B5EF4-FFF2-40B4-BE49-F238E27FC236}">
                <a16:creationId xmlns:a16="http://schemas.microsoft.com/office/drawing/2014/main" id="{EDC49FE5-5916-C5E4-9427-7817309E401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7086600" y="4171950"/>
            <a:ext cx="5334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3300"/>
                </a:solidFill>
                <a:latin typeface="Maiandra GD" panose="020E0502030308020204" pitchFamily="34" charset="0"/>
              </a:rPr>
              <a:t>ed</a:t>
            </a:r>
          </a:p>
        </p:txBody>
      </p:sp>
      <p:sp>
        <p:nvSpPr>
          <p:cNvPr id="27656" name="WordArt 8">
            <a:extLst>
              <a:ext uri="{FF2B5EF4-FFF2-40B4-BE49-F238E27FC236}">
                <a16:creationId xmlns:a16="http://schemas.microsoft.com/office/drawing/2014/main" id="{6F737C1F-E2A4-C230-9F23-7C2406D78A9C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867400" y="4800600"/>
            <a:ext cx="6096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Maiandra GD" panose="020E0502030308020204" pitchFamily="34" charset="0"/>
              </a:rPr>
              <a:t>cri</a:t>
            </a:r>
          </a:p>
        </p:txBody>
      </p:sp>
      <p:sp>
        <p:nvSpPr>
          <p:cNvPr id="27657" name="WordArt 9">
            <a:extLst>
              <a:ext uri="{FF2B5EF4-FFF2-40B4-BE49-F238E27FC236}">
                <a16:creationId xmlns:a16="http://schemas.microsoft.com/office/drawing/2014/main" id="{9434D226-897D-B90D-FAC5-A261D79FF3F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553200" y="4876800"/>
            <a:ext cx="5334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3300"/>
                </a:solidFill>
                <a:latin typeface="Maiandra GD" panose="020E0502030308020204" pitchFamily="34" charset="0"/>
              </a:rPr>
              <a:t>ed</a:t>
            </a:r>
          </a:p>
        </p:txBody>
      </p:sp>
      <p:sp>
        <p:nvSpPr>
          <p:cNvPr id="27658" name="WordArt 10">
            <a:extLst>
              <a:ext uri="{FF2B5EF4-FFF2-40B4-BE49-F238E27FC236}">
                <a16:creationId xmlns:a16="http://schemas.microsoft.com/office/drawing/2014/main" id="{D9F5B40F-3571-6292-527A-BAC7F3BAE7A5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867400" y="5481638"/>
            <a:ext cx="609600" cy="381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Maiandra GD" panose="020E0502030308020204" pitchFamily="34" charset="0"/>
              </a:rPr>
              <a:t>liv</a:t>
            </a:r>
          </a:p>
        </p:txBody>
      </p:sp>
      <p:sp>
        <p:nvSpPr>
          <p:cNvPr id="27659" name="WordArt 11">
            <a:extLst>
              <a:ext uri="{FF2B5EF4-FFF2-40B4-BE49-F238E27FC236}">
                <a16:creationId xmlns:a16="http://schemas.microsoft.com/office/drawing/2014/main" id="{83FB0EE8-6069-679A-6B9F-38262CC6F416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6553200" y="5557838"/>
            <a:ext cx="533400" cy="304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3300"/>
                </a:solidFill>
                <a:latin typeface="Maiandra GD" panose="020E0502030308020204" pitchFamily="34" charset="0"/>
              </a:rPr>
              <a:t>ed</a:t>
            </a:r>
          </a:p>
        </p:txBody>
      </p:sp>
      <p:pic>
        <p:nvPicPr>
          <p:cNvPr id="27660" name="Picture 12" descr="j0078622">
            <a:extLst>
              <a:ext uri="{FF2B5EF4-FFF2-40B4-BE49-F238E27FC236}">
                <a16:creationId xmlns:a16="http://schemas.microsoft.com/office/drawing/2014/main" id="{765808A9-41FD-B928-D8A1-D4EFFFE334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2193925"/>
            <a:ext cx="1317625" cy="2835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62" name="Text Box 14">
            <a:extLst>
              <a:ext uri="{FF2B5EF4-FFF2-40B4-BE49-F238E27FC236}">
                <a16:creationId xmlns:a16="http://schemas.microsoft.com/office/drawing/2014/main" id="{1A92D53F-5FD2-7EE9-3A88-47BCFB9E173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163" y="1600200"/>
            <a:ext cx="32766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3200" b="1">
                <a:latin typeface="Maiandra GD" pitchFamily="34" charset="0"/>
              </a:rPr>
              <a:t>…end with –</a:t>
            </a:r>
            <a:r>
              <a:rPr lang="en-US" sz="32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aiandra GD" pitchFamily="34" charset="0"/>
              </a:rPr>
              <a:t>ed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76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76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7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7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 nodeType="clickPar">
                      <p:stCondLst>
                        <p:cond delay="indefinite"/>
                      </p:stCondLst>
                      <p:childTnLst>
                        <p:par>
                          <p:cTn id="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1" presetID="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6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laser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50" grpId="0" autoUpdateAnimBg="0"/>
      <p:bldP spid="27651" grpId="0" build="p" autoUpdateAnimBg="0"/>
      <p:bldP spid="2766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000D9BD3-C4A0-2539-D46F-C6D34DAC4D9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600" b="1" u="sng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aiandra GD" pitchFamily="34" charset="0"/>
              </a:rPr>
              <a:t>Irregular</a:t>
            </a:r>
            <a:r>
              <a:rPr 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Maiandra GD" pitchFamily="34" charset="0"/>
              </a:rPr>
              <a:t> </a:t>
            </a:r>
            <a:r>
              <a:rPr lang="en-US" sz="3600" b="1">
                <a:latin typeface="Maiandra GD" pitchFamily="34" charset="0"/>
              </a:rPr>
              <a:t>verbs are verbs that . . . .</a:t>
            </a:r>
            <a:endParaRPr lang="en-US" sz="3600" b="1">
              <a:effectLst>
                <a:outerShdw blurRad="38100" dist="38100" dir="2700000" algn="tl">
                  <a:srgbClr val="C0C0C0"/>
                </a:outerShdw>
              </a:effectLst>
              <a:latin typeface="Maiandra GD" pitchFamily="34" charset="0"/>
            </a:endParaRPr>
          </a:p>
        </p:txBody>
      </p:sp>
      <p:sp>
        <p:nvSpPr>
          <p:cNvPr id="29700" name="Text Box 4">
            <a:extLst>
              <a:ext uri="{FF2B5EF4-FFF2-40B4-BE49-F238E27FC236}">
                <a16:creationId xmlns:a16="http://schemas.microsoft.com/office/drawing/2014/main" id="{06C97474-CDEA-17EA-7382-4CEA1BCB1784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>
          <a:xfrm>
            <a:off x="1173163" y="1524000"/>
            <a:ext cx="5456237" cy="685800"/>
          </a:xfrm>
        </p:spPr>
        <p:txBody>
          <a:bodyPr/>
          <a:lstStyle/>
          <a:p>
            <a:pPr eaLnBrk="1" hangingPunct="1">
              <a:spcBef>
                <a:spcPct val="0"/>
              </a:spcBef>
              <a:buClrTx/>
              <a:buSzTx/>
              <a:buFontTx/>
              <a:buNone/>
              <a:defRPr/>
            </a:pPr>
            <a:r>
              <a:rPr lang="en-US" b="1">
                <a:latin typeface="Maiandra GD" pitchFamily="34" charset="0"/>
              </a:rPr>
              <a:t>…DON’T end with –</a:t>
            </a:r>
            <a:r>
              <a:rPr lang="en-US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aiandra GD" pitchFamily="34" charset="0"/>
              </a:rPr>
              <a:t>ed</a:t>
            </a:r>
          </a:p>
        </p:txBody>
      </p:sp>
      <p:sp>
        <p:nvSpPr>
          <p:cNvPr id="29701" name="Text Box 5">
            <a:extLst>
              <a:ext uri="{FF2B5EF4-FFF2-40B4-BE49-F238E27FC236}">
                <a16:creationId xmlns:a16="http://schemas.microsoft.com/office/drawing/2014/main" id="{D06C75C6-438C-CBC8-5CAF-1C304F4D66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73163" y="2438400"/>
            <a:ext cx="755967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>
                <a:latin typeface="Goudy Stout" panose="0202090407030B020401" pitchFamily="18" charset="0"/>
              </a:rPr>
              <a:t>some irregular verbs</a:t>
            </a:r>
          </a:p>
          <a:p>
            <a:pPr eaLnBrk="1" hangingPunct="1"/>
            <a:r>
              <a:rPr lang="en-US" altLang="en-US" sz="2800" b="1">
                <a:latin typeface="Maiandra GD" panose="020E0502030308020204" pitchFamily="34" charset="0"/>
              </a:rPr>
              <a:t>Have a vowel change in the past tense:</a:t>
            </a:r>
          </a:p>
        </p:txBody>
      </p:sp>
      <p:sp>
        <p:nvSpPr>
          <p:cNvPr id="8197" name="Text Box 6">
            <a:extLst>
              <a:ext uri="{FF2B5EF4-FFF2-40B4-BE49-F238E27FC236}">
                <a16:creationId xmlns:a16="http://schemas.microsoft.com/office/drawing/2014/main" id="{7397A9E8-77F3-A0BC-EAF1-46F2F53E5F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12925" y="4841875"/>
            <a:ext cx="5883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endParaRPr lang="ar-EG" altLang="en-US"/>
          </a:p>
        </p:txBody>
      </p:sp>
      <p:sp>
        <p:nvSpPr>
          <p:cNvPr id="29703" name="WordArt 7">
            <a:extLst>
              <a:ext uri="{FF2B5EF4-FFF2-40B4-BE49-F238E27FC236}">
                <a16:creationId xmlns:a16="http://schemas.microsoft.com/office/drawing/2014/main" id="{C9E1E876-1FDF-AC7D-2431-269AEED5AA2E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 rot="5400000">
            <a:off x="533400" y="4600575"/>
            <a:ext cx="2543175" cy="352425"/>
          </a:xfrm>
          <a:prstGeom prst="rect">
            <a:avLst/>
          </a:prstGeom>
        </p:spPr>
        <p:txBody>
          <a:bodyPr vert="wordArtVert"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fontAlgn="auto"/>
            <a:r>
              <a:rPr lang="en-US" sz="2000" kern="1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chemeClr val="accent2"/>
                </a:solidFill>
                <a:latin typeface="Goudy Stout" panose="0202090407030B020401" pitchFamily="18" charset="0"/>
              </a:rPr>
              <a:t>Examples</a:t>
            </a:r>
          </a:p>
        </p:txBody>
      </p:sp>
      <p:sp>
        <p:nvSpPr>
          <p:cNvPr id="29704" name="Text Box 8">
            <a:extLst>
              <a:ext uri="{FF2B5EF4-FFF2-40B4-BE49-F238E27FC236}">
                <a16:creationId xmlns:a16="http://schemas.microsoft.com/office/drawing/2014/main" id="{2179A926-9077-12E4-3F0A-50D1F06FFB1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400" y="3581400"/>
            <a:ext cx="6019800" cy="304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/>
            <a:r>
              <a:rPr lang="en-US" altLang="en-US" sz="3200" b="1" u="sng">
                <a:latin typeface="Maiandra GD" panose="020E0502030308020204" pitchFamily="34" charset="0"/>
              </a:rPr>
              <a:t>Simple Form</a:t>
            </a:r>
            <a:r>
              <a:rPr lang="en-US" altLang="en-US" sz="3200" b="1">
                <a:latin typeface="Maiandra GD" panose="020E0502030308020204" pitchFamily="34" charset="0"/>
              </a:rPr>
              <a:t>		</a:t>
            </a:r>
            <a:r>
              <a:rPr lang="en-US" altLang="en-US" sz="3200" b="1" u="sng">
                <a:latin typeface="Maiandra GD" panose="020E0502030308020204" pitchFamily="34" charset="0"/>
              </a:rPr>
              <a:t>Past Tense</a:t>
            </a:r>
          </a:p>
          <a:p>
            <a:pPr eaLnBrk="1" hangingPunct="1"/>
            <a:r>
              <a:rPr lang="en-US" altLang="en-US" sz="3200" b="1">
                <a:latin typeface="Maiandra GD" panose="020E0502030308020204" pitchFamily="34" charset="0"/>
              </a:rPr>
              <a:t>bec</a:t>
            </a:r>
            <a:r>
              <a:rPr lang="en-US" altLang="en-US" sz="3200" b="1" u="sng">
                <a:solidFill>
                  <a:schemeClr val="accent2"/>
                </a:solidFill>
                <a:latin typeface="Maiandra GD" panose="020E0502030308020204" pitchFamily="34" charset="0"/>
              </a:rPr>
              <a:t>o</a:t>
            </a:r>
            <a:r>
              <a:rPr lang="en-US" altLang="en-US" sz="3200" b="1">
                <a:latin typeface="Maiandra GD" panose="020E0502030308020204" pitchFamily="34" charset="0"/>
              </a:rPr>
              <a:t>me			bec</a:t>
            </a:r>
            <a:r>
              <a:rPr lang="en-US" altLang="en-US" sz="3200" b="1" u="sng">
                <a:solidFill>
                  <a:srgbClr val="990033"/>
                </a:solidFill>
                <a:latin typeface="Maiandra GD" panose="020E0502030308020204" pitchFamily="34" charset="0"/>
              </a:rPr>
              <a:t>a</a:t>
            </a:r>
            <a:r>
              <a:rPr lang="en-US" altLang="en-US" sz="3200" b="1">
                <a:latin typeface="Maiandra GD" panose="020E0502030308020204" pitchFamily="34" charset="0"/>
              </a:rPr>
              <a:t>me</a:t>
            </a:r>
          </a:p>
          <a:p>
            <a:pPr eaLnBrk="1" hangingPunct="1"/>
            <a:r>
              <a:rPr lang="en-US" altLang="en-US" sz="3200" b="1">
                <a:latin typeface="Maiandra GD" panose="020E0502030308020204" pitchFamily="34" charset="0"/>
              </a:rPr>
              <a:t>g</a:t>
            </a:r>
            <a:r>
              <a:rPr lang="en-US" altLang="en-US" sz="3200" b="1" u="sng">
                <a:solidFill>
                  <a:schemeClr val="accent2"/>
                </a:solidFill>
                <a:latin typeface="Maiandra GD" panose="020E0502030308020204" pitchFamily="34" charset="0"/>
              </a:rPr>
              <a:t>i</a:t>
            </a:r>
            <a:r>
              <a:rPr lang="en-US" altLang="en-US" sz="3200" b="1">
                <a:latin typeface="Maiandra GD" panose="020E0502030308020204" pitchFamily="34" charset="0"/>
              </a:rPr>
              <a:t>ve				g</a:t>
            </a:r>
            <a:r>
              <a:rPr lang="en-US" altLang="en-US" sz="3200" b="1" u="sng">
                <a:solidFill>
                  <a:srgbClr val="990033"/>
                </a:solidFill>
                <a:latin typeface="Maiandra GD" panose="020E0502030308020204" pitchFamily="34" charset="0"/>
              </a:rPr>
              <a:t>a</a:t>
            </a:r>
            <a:r>
              <a:rPr lang="en-US" altLang="en-US" sz="3200" b="1">
                <a:latin typeface="Maiandra GD" panose="020E0502030308020204" pitchFamily="34" charset="0"/>
              </a:rPr>
              <a:t>ve</a:t>
            </a:r>
          </a:p>
          <a:p>
            <a:pPr eaLnBrk="1" hangingPunct="1"/>
            <a:r>
              <a:rPr lang="en-US" altLang="en-US" sz="3200" b="1">
                <a:latin typeface="Maiandra GD" panose="020E0502030308020204" pitchFamily="34" charset="0"/>
              </a:rPr>
              <a:t>dr</a:t>
            </a:r>
            <a:r>
              <a:rPr lang="en-US" altLang="en-US" sz="3200" b="1" u="sng">
                <a:solidFill>
                  <a:schemeClr val="accent2"/>
                </a:solidFill>
                <a:latin typeface="Maiandra GD" panose="020E0502030308020204" pitchFamily="34" charset="0"/>
              </a:rPr>
              <a:t>i</a:t>
            </a:r>
            <a:r>
              <a:rPr lang="en-US" altLang="en-US" sz="3200" b="1">
                <a:latin typeface="Maiandra GD" panose="020E0502030308020204" pitchFamily="34" charset="0"/>
              </a:rPr>
              <a:t>ve	                 	dr</a:t>
            </a:r>
            <a:r>
              <a:rPr lang="en-US" altLang="en-US" sz="3200" b="1" u="sng">
                <a:solidFill>
                  <a:srgbClr val="990033"/>
                </a:solidFill>
                <a:latin typeface="Maiandra GD" panose="020E0502030308020204" pitchFamily="34" charset="0"/>
              </a:rPr>
              <a:t>o</a:t>
            </a:r>
            <a:r>
              <a:rPr lang="en-US" altLang="en-US" sz="3200" b="1">
                <a:latin typeface="Maiandra GD" panose="020E0502030308020204" pitchFamily="34" charset="0"/>
              </a:rPr>
              <a:t>ve</a:t>
            </a:r>
          </a:p>
          <a:p>
            <a:pPr eaLnBrk="1" hangingPunct="1"/>
            <a:r>
              <a:rPr lang="en-US" altLang="en-US" sz="3200" b="1">
                <a:latin typeface="Maiandra GD" panose="020E0502030308020204" pitchFamily="34" charset="0"/>
              </a:rPr>
              <a:t>forg</a:t>
            </a:r>
            <a:r>
              <a:rPr lang="en-US" altLang="en-US" sz="3200" b="1" u="sng">
                <a:solidFill>
                  <a:schemeClr val="accent2"/>
                </a:solidFill>
                <a:latin typeface="Maiandra GD" panose="020E0502030308020204" pitchFamily="34" charset="0"/>
              </a:rPr>
              <a:t>e</a:t>
            </a:r>
            <a:r>
              <a:rPr lang="en-US" altLang="en-US" sz="3200" b="1">
                <a:latin typeface="Maiandra GD" panose="020E0502030308020204" pitchFamily="34" charset="0"/>
              </a:rPr>
              <a:t>t			forg</a:t>
            </a:r>
            <a:r>
              <a:rPr lang="en-US" altLang="en-US" sz="3200" b="1" u="sng">
                <a:solidFill>
                  <a:srgbClr val="990033"/>
                </a:solidFill>
                <a:latin typeface="Maiandra GD" panose="020E0502030308020204" pitchFamily="34" charset="0"/>
              </a:rPr>
              <a:t>o</a:t>
            </a:r>
            <a:r>
              <a:rPr lang="en-US" altLang="en-US" sz="3200" b="1">
                <a:latin typeface="Maiandra GD" panose="020E0502030308020204" pitchFamily="34" charset="0"/>
              </a:rPr>
              <a:t>t</a:t>
            </a:r>
          </a:p>
          <a:p>
            <a:pPr eaLnBrk="1" hangingPunct="1"/>
            <a:endParaRPr lang="en-US" altLang="en-US" sz="3200" b="1">
              <a:latin typeface="Maiandra GD" panose="020E0502030308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6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96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97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97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970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0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698" grpId="0" autoUpdateAnimBg="0"/>
      <p:bldP spid="29700" grpId="0" autoUpdateAnimBg="0"/>
      <p:bldP spid="29701" grpId="0" autoUpdateAnimBg="0"/>
      <p:bldP spid="29704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1DA16A6B-B180-DE3E-EBEA-A8E0375D614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23938" y="4572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2400">
                <a:solidFill>
                  <a:schemeClr val="tx1"/>
                </a:solidFill>
                <a:latin typeface="Goudy Stout" panose="0202090407030B020401" pitchFamily="18" charset="0"/>
              </a:rPr>
              <a:t>other irregular verbs</a:t>
            </a:r>
            <a:br>
              <a:rPr lang="en-US" altLang="en-US" sz="2400">
                <a:solidFill>
                  <a:schemeClr val="tx1"/>
                </a:solidFill>
                <a:latin typeface="Goudy Stout" panose="0202090407030B020401" pitchFamily="18" charset="0"/>
              </a:rPr>
            </a:br>
            <a:r>
              <a:rPr lang="en-US" altLang="en-US" sz="2800" b="1">
                <a:solidFill>
                  <a:schemeClr val="tx1"/>
                </a:solidFill>
                <a:latin typeface="Maiandra GD" panose="020E0502030308020204" pitchFamily="34" charset="0"/>
              </a:rPr>
              <a:t>Have a different kind of change:</a:t>
            </a:r>
          </a:p>
        </p:txBody>
      </p:sp>
      <p:sp>
        <p:nvSpPr>
          <p:cNvPr id="30724" name="Rectangle 4">
            <a:extLst>
              <a:ext uri="{FF2B5EF4-FFF2-40B4-BE49-F238E27FC236}">
                <a16:creationId xmlns:a16="http://schemas.microsoft.com/office/drawing/2014/main" id="{8852CD56-6B3F-55DA-5C69-A35C481F92CF}"/>
              </a:ext>
            </a:extLst>
          </p:cNvPr>
          <p:cNvSpPr>
            <a:spLocks noGrp="1" noChangeArrowheads="1"/>
          </p:cNvSpPr>
          <p:nvPr>
            <p:ph type="body" sz="half" idx="2"/>
          </p:nvPr>
        </p:nvSpPr>
        <p:spPr>
          <a:xfrm>
            <a:off x="4876800" y="1981200"/>
            <a:ext cx="3810000" cy="411480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Maiandra GD" pitchFamily="34" charset="0"/>
              </a:rPr>
              <a:t>Simple</a:t>
            </a:r>
            <a:r>
              <a:rPr lang="en-US" b="1" dirty="0">
                <a:latin typeface="Maiandra GD" pitchFamily="34" charset="0"/>
              </a:rPr>
              <a:t>	</a:t>
            </a:r>
            <a:r>
              <a:rPr lang="en-US" b="1" u="sng" dirty="0">
                <a:effectLst>
                  <a:outerShdw blurRad="38100" dist="38100" dir="2700000" algn="tl">
                    <a:srgbClr val="C0C0C0"/>
                  </a:outerShdw>
                </a:effectLst>
                <a:latin typeface="Maiandra GD" pitchFamily="34" charset="0"/>
              </a:rPr>
              <a:t>Past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b="1" dirty="0">
                <a:latin typeface="Maiandra GD" pitchFamily="34" charset="0"/>
              </a:rPr>
              <a:t>teach	</a:t>
            </a:r>
            <a:r>
              <a:rPr lang="en-US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aiandra GD" pitchFamily="34" charset="0"/>
              </a:rPr>
              <a:t>taught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b="1">
                <a:latin typeface="Maiandra GD" pitchFamily="34" charset="0"/>
              </a:rPr>
              <a:t>bring  	</a:t>
            </a:r>
            <a:r>
              <a:rPr lang="en-US" b="1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aiandra GD" pitchFamily="34" charset="0"/>
              </a:rPr>
              <a:t>brought</a:t>
            </a:r>
            <a:endParaRPr lang="en-US" b="1" dirty="0">
              <a:solidFill>
                <a:srgbClr val="CC33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aiandra GD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b="1" dirty="0">
                <a:latin typeface="Maiandra GD" pitchFamily="34" charset="0"/>
              </a:rPr>
              <a:t>Leave       </a:t>
            </a:r>
            <a:r>
              <a:rPr lang="en-US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aiandra GD" pitchFamily="34" charset="0"/>
              </a:rPr>
              <a:t>left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b="1" dirty="0">
                <a:latin typeface="Maiandra GD" pitchFamily="34" charset="0"/>
              </a:rPr>
              <a:t>Hear        </a:t>
            </a:r>
            <a:r>
              <a:rPr lang="en-US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aiandra GD" pitchFamily="34" charset="0"/>
              </a:rPr>
              <a:t>heard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b="1" dirty="0">
                <a:latin typeface="Maiandra GD" pitchFamily="34" charset="0"/>
              </a:rPr>
              <a:t>Buy          </a:t>
            </a:r>
            <a:r>
              <a:rPr lang="en-US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aiandra GD" pitchFamily="34" charset="0"/>
              </a:rPr>
              <a:t>bought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b="1" dirty="0">
              <a:latin typeface="Maiandra GD" pitchFamily="34" charset="0"/>
            </a:endParaRPr>
          </a:p>
        </p:txBody>
      </p:sp>
      <p:sp>
        <p:nvSpPr>
          <p:cNvPr id="30725" name="WordArt 5">
            <a:extLst>
              <a:ext uri="{FF2B5EF4-FFF2-40B4-BE49-F238E27FC236}">
                <a16:creationId xmlns:a16="http://schemas.microsoft.com/office/drawing/2014/main" id="{46A067BA-DC43-679C-11CC-BE854514E03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023938" y="1447800"/>
            <a:ext cx="4572000" cy="581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CC3300"/>
                </a:solidFill>
                <a:latin typeface="Goudy Stout" panose="0202090407030B020401" pitchFamily="18" charset="0"/>
              </a:rPr>
              <a:t>Examples:</a:t>
            </a:r>
          </a:p>
        </p:txBody>
      </p:sp>
      <p:sp>
        <p:nvSpPr>
          <p:cNvPr id="30726" name="WordArt 6">
            <a:extLst>
              <a:ext uri="{FF2B5EF4-FFF2-40B4-BE49-F238E27FC236}">
                <a16:creationId xmlns:a16="http://schemas.microsoft.com/office/drawing/2014/main" id="{3D4ED6A5-5E59-E4C6-A597-19A73E875B11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023938" y="5943600"/>
            <a:ext cx="7662862" cy="5302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>
              <a:defRPr/>
            </a:pPr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Maiandra GD"/>
              </a:rPr>
              <a:t>Celia </a:t>
            </a:r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C3300"/>
                </a:solidFill>
                <a:latin typeface="Maiandra GD"/>
              </a:rPr>
              <a:t>bought</a:t>
            </a:r>
            <a:r>
              <a:rPr lang="en-US" sz="3600" kern="1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Maiandra GD"/>
              </a:rPr>
              <a:t> a new computer last weekend.</a:t>
            </a:r>
          </a:p>
        </p:txBody>
      </p:sp>
      <p:pic>
        <p:nvPicPr>
          <p:cNvPr id="30728" name="Picture 8" descr="j0336815">
            <a:extLst>
              <a:ext uri="{FF2B5EF4-FFF2-40B4-BE49-F238E27FC236}">
                <a16:creationId xmlns:a16="http://schemas.microsoft.com/office/drawing/2014/main" id="{EB5C322A-813D-0147-1006-4CA24672B95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200" y="2573338"/>
            <a:ext cx="1905000" cy="112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9" name="Picture 9" descr="j0354530">
            <a:extLst>
              <a:ext uri="{FF2B5EF4-FFF2-40B4-BE49-F238E27FC236}">
                <a16:creationId xmlns:a16="http://schemas.microsoft.com/office/drawing/2014/main" id="{AF5E51E2-5A57-5372-EEED-5D0D0B076067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168775"/>
            <a:ext cx="1371600" cy="1236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07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07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07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072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3072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7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72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07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 nodeType="clickPar">
                      <p:stCondLst>
                        <p:cond delay="indefinite"/>
                      </p:stCondLst>
                      <p:childTnLst>
                        <p:par>
                          <p:cTn id="5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utoUpdateAnimBg="0"/>
      <p:bldP spid="30724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ADFAEF14-99BC-10DE-0710-8B727FA5EB8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000">
                <a:solidFill>
                  <a:schemeClr val="tx1"/>
                </a:solidFill>
                <a:latin typeface="Goudy Stout" panose="0202090407030B020401" pitchFamily="18" charset="0"/>
              </a:rPr>
              <a:t>And some irregular verbs</a:t>
            </a:r>
            <a:br>
              <a:rPr lang="en-US" altLang="en-US" sz="2000">
                <a:solidFill>
                  <a:schemeClr val="tx1"/>
                </a:solidFill>
                <a:latin typeface="Goudy Stout" panose="0202090407030B020401" pitchFamily="18" charset="0"/>
              </a:rPr>
            </a:br>
            <a:r>
              <a:rPr lang="en-US" altLang="en-US" sz="2800" b="1">
                <a:solidFill>
                  <a:schemeClr val="tx1"/>
                </a:solidFill>
                <a:latin typeface="Maiandra GD" panose="020E0502030308020204" pitchFamily="34" charset="0"/>
              </a:rPr>
              <a:t>don’t change at all . . .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A043A098-35F9-92B7-4D6D-95E4E1880C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b="1" u="sng">
                <a:effectLst>
                  <a:outerShdw blurRad="38100" dist="38100" dir="2700000" algn="tl">
                    <a:srgbClr val="C0C0C0"/>
                  </a:outerShdw>
                </a:effectLst>
                <a:latin typeface="Maiandra GD" pitchFamily="34" charset="0"/>
              </a:rPr>
              <a:t>Simple</a:t>
            </a:r>
            <a:r>
              <a:rPr lang="en-US" b="1">
                <a:latin typeface="Maiandra GD" pitchFamily="34" charset="0"/>
              </a:rPr>
              <a:t>		</a:t>
            </a:r>
            <a:r>
              <a:rPr lang="en-US" b="1" u="sng">
                <a:effectLst>
                  <a:outerShdw blurRad="38100" dist="38100" dir="2700000" algn="tl">
                    <a:srgbClr val="C0C0C0"/>
                  </a:outerShdw>
                </a:effectLst>
                <a:latin typeface="Maiandra GD" pitchFamily="34" charset="0"/>
              </a:rPr>
              <a:t>Past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b="1">
                <a:latin typeface="Maiandra GD" pitchFamily="34" charset="0"/>
              </a:rPr>
              <a:t>hit			hit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b="1">
                <a:latin typeface="Maiandra GD" pitchFamily="34" charset="0"/>
              </a:rPr>
              <a:t>put			put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b="1">
                <a:latin typeface="Maiandra GD" pitchFamily="34" charset="0"/>
              </a:rPr>
              <a:t>set			set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endParaRPr lang="en-US" b="1">
              <a:latin typeface="Maiandra GD" pitchFamily="34" charset="0"/>
            </a:endParaRP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 b="1">
                <a:latin typeface="Maiandra GD" pitchFamily="34" charset="0"/>
              </a:rPr>
              <a:t>The children </a:t>
            </a:r>
            <a:r>
              <a:rPr lang="en-US" sz="2800" b="1" u="sng">
                <a:latin typeface="Maiandra GD" pitchFamily="34" charset="0"/>
              </a:rPr>
              <a:t>set</a:t>
            </a:r>
            <a:r>
              <a:rPr lang="en-US" sz="2800" b="1">
                <a:latin typeface="Maiandra GD" pitchFamily="34" charset="0"/>
              </a:rPr>
              <a:t> the table every Sunday.</a:t>
            </a:r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en-US" sz="2800" b="1">
                <a:solidFill>
                  <a:schemeClr val="bg2"/>
                </a:solidFill>
                <a:latin typeface="Maiandra GD" pitchFamily="34" charset="0"/>
              </a:rPr>
              <a:t>The children </a:t>
            </a:r>
            <a:r>
              <a:rPr lang="en-US" sz="2800" b="1" u="sng">
                <a:solidFill>
                  <a:schemeClr val="bg2"/>
                </a:solidFill>
                <a:latin typeface="Maiandra GD" pitchFamily="34" charset="0"/>
              </a:rPr>
              <a:t>set</a:t>
            </a:r>
            <a:r>
              <a:rPr lang="en-US" sz="2800" b="1">
                <a:solidFill>
                  <a:schemeClr val="bg2"/>
                </a:solidFill>
                <a:latin typeface="Maiandra GD" pitchFamily="34" charset="0"/>
              </a:rPr>
              <a:t> the table last night.</a:t>
            </a:r>
          </a:p>
        </p:txBody>
      </p:sp>
      <p:sp>
        <p:nvSpPr>
          <p:cNvPr id="31748" name="WordArt 4">
            <a:extLst>
              <a:ext uri="{FF2B5EF4-FFF2-40B4-BE49-F238E27FC236}">
                <a16:creationId xmlns:a16="http://schemas.microsoft.com/office/drawing/2014/main" id="{EFBA37F8-D916-7B8D-8919-63A7EC66D65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886200" y="1447800"/>
            <a:ext cx="5029200" cy="904875"/>
          </a:xfrm>
          <a:prstGeom prst="rect">
            <a:avLst/>
          </a:prstGeom>
        </p:spPr>
        <p:txBody>
          <a:bodyPr wrap="none" fromWordArt="1">
            <a:prstTxWarp prst="textSlantDown">
              <a:avLst>
                <a:gd name="adj" fmla="val 44444"/>
              </a:avLst>
            </a:prstTxWarp>
          </a:bodyPr>
          <a:lstStyle/>
          <a:p>
            <a:pPr algn="ctr"/>
            <a:r>
              <a:rPr lang="en-US" sz="3600" kern="10">
                <a:ln w="19050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800080"/>
                </a:solidFill>
                <a:latin typeface="Goudy Stout" panose="0202090407030B020401" pitchFamily="18" charset="0"/>
              </a:rPr>
              <a:t>examples:</a:t>
            </a:r>
          </a:p>
        </p:txBody>
      </p:sp>
      <p:pic>
        <p:nvPicPr>
          <p:cNvPr id="31749" name="Picture 5" descr="hh01751_">
            <a:extLst>
              <a:ext uri="{FF2B5EF4-FFF2-40B4-BE49-F238E27FC236}">
                <a16:creationId xmlns:a16="http://schemas.microsoft.com/office/drawing/2014/main" id="{6ADD1930-7BC4-4FAD-5F36-000CEBD29E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667000"/>
            <a:ext cx="3429000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7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17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amera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17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glas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46" grpId="0" autoUpdateAnimBg="0"/>
      <p:bldP spid="3174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10B6353-2632-2808-6901-00805649693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914400" y="457200"/>
            <a:ext cx="7772400" cy="1143000"/>
          </a:xfrm>
          <a:ln w="28575">
            <a:solidFill>
              <a:schemeClr val="tx1"/>
            </a:solidFill>
          </a:ln>
        </p:spPr>
        <p:txBody>
          <a:bodyPr/>
          <a:lstStyle/>
          <a:p>
            <a:pPr eaLnBrk="1" hangingPunct="1">
              <a:defRPr/>
            </a:pPr>
            <a:r>
              <a:rPr lang="en-US" sz="2400" b="1" dirty="0">
                <a:latin typeface="Arial" charset="0"/>
              </a:rPr>
              <a:t>For </a:t>
            </a:r>
            <a:r>
              <a:rPr lang="en-US" sz="2400" b="1" u="sng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regular</a:t>
            </a:r>
            <a:r>
              <a:rPr lang="en-US" sz="2400" b="1" dirty="0">
                <a:latin typeface="Arial" charset="0"/>
              </a:rPr>
              <a:t> verbs, simply use the </a:t>
            </a:r>
            <a:r>
              <a:rPr lang="en-US" sz="2400" b="1" u="sng" dirty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–</a:t>
            </a:r>
            <a:r>
              <a:rPr lang="en-US" sz="2400" b="1" u="sng" dirty="0" err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ed</a:t>
            </a:r>
            <a:r>
              <a:rPr lang="en-US" sz="2400" b="1" dirty="0">
                <a:latin typeface="Arial" charset="0"/>
              </a:rPr>
              <a:t> form of the verb in a positive sentence.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EC95D845-4E3A-29B6-458D-9B0DA41214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14400" y="2057400"/>
            <a:ext cx="7878763" cy="4114800"/>
          </a:xfrm>
        </p:spPr>
        <p:txBody>
          <a:bodyPr/>
          <a:lstStyle/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z="2400" b="1"/>
              <a:t>When I was a child, I ___________  the piano. </a:t>
            </a:r>
            <a:r>
              <a:rPr lang="en-US" altLang="en-US" sz="2400" b="1">
                <a:solidFill>
                  <a:srgbClr val="0070C0"/>
                </a:solidFill>
              </a:rPr>
              <a:t>(play)</a:t>
            </a:r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z="2400" b="1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z="2400" b="1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z="2400" b="1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z="2400" b="1"/>
          </a:p>
          <a:p>
            <a:pPr marL="0" indent="0" eaLnBrk="1" hangingPunct="1">
              <a:buFont typeface="Wingdings" panose="05000000000000000000" pitchFamily="2" charset="2"/>
              <a:buNone/>
            </a:pPr>
            <a:endParaRPr lang="en-US" altLang="en-US" sz="2400" b="1"/>
          </a:p>
          <a:p>
            <a:pPr marL="0" indent="0" eaLnBrk="1" hangingPunct="1">
              <a:buFont typeface="Wingdings" panose="05000000000000000000" pitchFamily="2" charset="2"/>
              <a:buNone/>
            </a:pPr>
            <a:r>
              <a:rPr lang="en-US" altLang="en-US" sz="2400" b="1"/>
              <a:t>Donna ______________ Paris.  </a:t>
            </a:r>
            <a:r>
              <a:rPr lang="en-US" altLang="en-US" sz="2400" b="1">
                <a:solidFill>
                  <a:srgbClr val="0070C0"/>
                </a:solidFill>
              </a:rPr>
              <a:t>(visit)</a:t>
            </a:r>
          </a:p>
        </p:txBody>
      </p:sp>
      <p:sp>
        <p:nvSpPr>
          <p:cNvPr id="32772" name="WordArt 4">
            <a:extLst>
              <a:ext uri="{FF2B5EF4-FFF2-40B4-BE49-F238E27FC236}">
                <a16:creationId xmlns:a16="http://schemas.microsoft.com/office/drawing/2014/main" id="{47D8E590-AA2F-D345-9F8B-F4F7FCD6ECBD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114800" y="2057400"/>
            <a:ext cx="1866900" cy="352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0033"/>
                </a:solidFill>
                <a:latin typeface="Goudy Stout" panose="0202090407030B020401" pitchFamily="18" charset="0"/>
              </a:rPr>
              <a:t>played</a:t>
            </a:r>
          </a:p>
        </p:txBody>
      </p:sp>
      <p:sp>
        <p:nvSpPr>
          <p:cNvPr id="32773" name="WordArt 5">
            <a:extLst>
              <a:ext uri="{FF2B5EF4-FFF2-40B4-BE49-F238E27FC236}">
                <a16:creationId xmlns:a16="http://schemas.microsoft.com/office/drawing/2014/main" id="{DACEC88D-FEE4-3648-81DE-698FECDFD89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2590800" y="4648200"/>
            <a:ext cx="1476375" cy="3524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20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990033"/>
                </a:solidFill>
                <a:latin typeface="Goudy Stout" panose="0202090407030B020401" pitchFamily="18" charset="0"/>
              </a:rPr>
              <a:t>visited</a:t>
            </a:r>
          </a:p>
        </p:txBody>
      </p:sp>
      <p:pic>
        <p:nvPicPr>
          <p:cNvPr id="32775" name="Picture 7" descr="j0357985">
            <a:extLst>
              <a:ext uri="{FF2B5EF4-FFF2-40B4-BE49-F238E27FC236}">
                <a16:creationId xmlns:a16="http://schemas.microsoft.com/office/drawing/2014/main" id="{604D59B0-333F-CB53-3B0A-239EF1EF045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2286000"/>
            <a:ext cx="2286000" cy="210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6" name="Picture 8" descr="j0172492">
            <a:extLst>
              <a:ext uri="{FF2B5EF4-FFF2-40B4-BE49-F238E27FC236}">
                <a16:creationId xmlns:a16="http://schemas.microsoft.com/office/drawing/2014/main" id="{42523B76-C125-76A6-28D8-A13370967693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10400" y="5181600"/>
            <a:ext cx="1349375" cy="1235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7" name="WordArt 9">
            <a:extLst>
              <a:ext uri="{FF2B5EF4-FFF2-40B4-BE49-F238E27FC236}">
                <a16:creationId xmlns:a16="http://schemas.microsoft.com/office/drawing/2014/main" id="{8C07636D-EC62-6982-8707-743EE9FFAFD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143000" y="5867400"/>
            <a:ext cx="2895600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800080"/>
                </a:solidFill>
                <a:latin typeface="Maiandra GD" panose="020E0502030308020204" pitchFamily="34" charset="0"/>
              </a:rPr>
              <a:t>**Be careful with</a:t>
            </a:r>
          </a:p>
          <a:p>
            <a:pPr algn="ctr"/>
            <a:r>
              <a:rPr lang="en-US" sz="3600" b="1" kern="10">
                <a:ln w="19050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800080"/>
                </a:solidFill>
                <a:latin typeface="Maiandra GD" panose="020E0502030308020204" pitchFamily="34" charset="0"/>
              </a:rPr>
              <a:t>spelling changes!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7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2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2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7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27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piano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27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27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32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70" grpId="0" animBg="1" autoUpdateAnimBg="0"/>
      <p:bldP spid="32771" grpId="0" build="p" autoUpdateAnimBg="0"/>
    </p:bldLst>
  </p:timing>
</p:sld>
</file>

<file path=ppt/theme/theme1.xml><?xml version="1.0" encoding="utf-8"?>
<a:theme xmlns:a="http://schemas.openxmlformats.org/drawingml/2006/main" name="Dad`s Tie">
  <a:themeElements>
    <a:clrScheme name="Dad`s Tie 2">
      <a:dk1>
        <a:srgbClr val="000000"/>
      </a:dk1>
      <a:lt1>
        <a:srgbClr val="FFFFFF"/>
      </a:lt1>
      <a:dk2>
        <a:srgbClr val="003366"/>
      </a:dk2>
      <a:lt2>
        <a:srgbClr val="5490A8"/>
      </a:lt2>
      <a:accent1>
        <a:srgbClr val="0099CC"/>
      </a:accent1>
      <a:accent2>
        <a:srgbClr val="3366CC"/>
      </a:accent2>
      <a:accent3>
        <a:srgbClr val="FFFFFF"/>
      </a:accent3>
      <a:accent4>
        <a:srgbClr val="000000"/>
      </a:accent4>
      <a:accent5>
        <a:srgbClr val="AACAE2"/>
      </a:accent5>
      <a:accent6>
        <a:srgbClr val="2D5CB9"/>
      </a:accent6>
      <a:hlink>
        <a:srgbClr val="99CCFF"/>
      </a:hlink>
      <a:folHlink>
        <a:srgbClr val="E1E1B7"/>
      </a:folHlink>
    </a:clrScheme>
    <a:fontScheme name="Dad`s Ti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ad`s Tie 1">
        <a:dk1>
          <a:srgbClr val="5490A8"/>
        </a:dk1>
        <a:lt1>
          <a:srgbClr val="DDDDDD"/>
        </a:lt1>
        <a:dk2>
          <a:srgbClr val="00172E"/>
        </a:dk2>
        <a:lt2>
          <a:srgbClr val="CCECFF"/>
        </a:lt2>
        <a:accent1>
          <a:srgbClr val="0099CC"/>
        </a:accent1>
        <a:accent2>
          <a:srgbClr val="3366CC"/>
        </a:accent2>
        <a:accent3>
          <a:srgbClr val="AAABAD"/>
        </a:accent3>
        <a:accent4>
          <a:srgbClr val="BDBDBD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ad`s Tie 2">
        <a:dk1>
          <a:srgbClr val="000000"/>
        </a:dk1>
        <a:lt1>
          <a:srgbClr val="FFFFFF"/>
        </a:lt1>
        <a:dk2>
          <a:srgbClr val="003366"/>
        </a:dk2>
        <a:lt2>
          <a:srgbClr val="5490A8"/>
        </a:lt2>
        <a:accent1>
          <a:srgbClr val="0099CC"/>
        </a:accent1>
        <a:accent2>
          <a:srgbClr val="3366CC"/>
        </a:accent2>
        <a:accent3>
          <a:srgbClr val="FFFFFF"/>
        </a:accent3>
        <a:accent4>
          <a:srgbClr val="000000"/>
        </a:accent4>
        <a:accent5>
          <a:srgbClr val="AACAE2"/>
        </a:accent5>
        <a:accent6>
          <a:srgbClr val="2D5CB9"/>
        </a:accent6>
        <a:hlink>
          <a:srgbClr val="99CCFF"/>
        </a:hlink>
        <a:folHlink>
          <a:srgbClr val="E1E1B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`s Tie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`s Tie 4">
        <a:dk1>
          <a:srgbClr val="000000"/>
        </a:dk1>
        <a:lt1>
          <a:srgbClr val="FFFFFF"/>
        </a:lt1>
        <a:dk2>
          <a:srgbClr val="666633"/>
        </a:dk2>
        <a:lt2>
          <a:srgbClr val="908A6C"/>
        </a:lt2>
        <a:accent1>
          <a:srgbClr val="808000"/>
        </a:accent1>
        <a:accent2>
          <a:srgbClr val="996633"/>
        </a:accent2>
        <a:accent3>
          <a:srgbClr val="FFFFFF"/>
        </a:accent3>
        <a:accent4>
          <a:srgbClr val="000000"/>
        </a:accent4>
        <a:accent5>
          <a:srgbClr val="C0C0AA"/>
        </a:accent5>
        <a:accent6>
          <a:srgbClr val="8A5C2D"/>
        </a:accent6>
        <a:hlink>
          <a:srgbClr val="CCCC00"/>
        </a:hlink>
        <a:folHlink>
          <a:srgbClr val="D6DE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`s Tie 5">
        <a:dk1>
          <a:srgbClr val="000000"/>
        </a:dk1>
        <a:lt1>
          <a:srgbClr val="FFFFFF"/>
        </a:lt1>
        <a:dk2>
          <a:srgbClr val="181848"/>
        </a:dk2>
        <a:lt2>
          <a:srgbClr val="656F97"/>
        </a:lt2>
        <a:accent1>
          <a:srgbClr val="6666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B8B8FF"/>
        </a:accent5>
        <a:accent6>
          <a:srgbClr val="2D2D8A"/>
        </a:accent6>
        <a:hlink>
          <a:srgbClr val="9A9ABC"/>
        </a:hlink>
        <a:folHlink>
          <a:srgbClr val="D2B6C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ad`s Tie 6">
        <a:dk1>
          <a:srgbClr val="CC0066"/>
        </a:dk1>
        <a:lt1>
          <a:srgbClr val="FFFFFF"/>
        </a:lt1>
        <a:dk2>
          <a:srgbClr val="000000"/>
        </a:dk2>
        <a:lt2>
          <a:srgbClr val="CC0099"/>
        </a:lt2>
        <a:accent1>
          <a:srgbClr val="FF9900"/>
        </a:accent1>
        <a:accent2>
          <a:srgbClr val="CC6600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B95C00"/>
        </a:accent6>
        <a:hlink>
          <a:srgbClr val="009900"/>
        </a:hlink>
        <a:folHlink>
          <a:srgbClr val="A50021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Designs\Dad`s Tie.pot</Template>
  <TotalTime>712</TotalTime>
  <Words>501</Words>
  <Application>Microsoft Office PowerPoint</Application>
  <PresentationFormat>On-screen Show (4:3)</PresentationFormat>
  <Paragraphs>177</Paragraphs>
  <Slides>16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Dad`s Tie</vt:lpstr>
      <vt:lpstr>Unit: 8 The simple past tense</vt:lpstr>
      <vt:lpstr>Meaning &amp; Use</vt:lpstr>
      <vt:lpstr>Examples:</vt:lpstr>
      <vt:lpstr>How do we form the simple past tense . . .?</vt:lpstr>
      <vt:lpstr>Regular verbs are verbs that ….</vt:lpstr>
      <vt:lpstr>Irregular verbs are verbs that . . . .</vt:lpstr>
      <vt:lpstr>other irregular verbs Have a different kind of change:</vt:lpstr>
      <vt:lpstr>And some irregular verbs don’t change at all . . .</vt:lpstr>
      <vt:lpstr>For regular verbs, simply use the –ed form of the verb in a positive sentence.</vt:lpstr>
      <vt:lpstr>For irregular verbs, use the correct past tense form in positive sentences. (We use the same form with different subjects .) </vt:lpstr>
      <vt:lpstr>For negative sentences, USE</vt:lpstr>
      <vt:lpstr>Exception =  VERB BE!</vt:lpstr>
      <vt:lpstr>For Yes/No questions, USE</vt:lpstr>
      <vt:lpstr>Put the verbs (between brackets) into the correct form (simple past).</vt:lpstr>
      <vt:lpstr>Student Practice:</vt:lpstr>
      <vt:lpstr>Sources: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simple past tense</dc:title>
  <dc:creator>Default</dc:creator>
  <cp:lastModifiedBy>Nada Osama Mahmoud</cp:lastModifiedBy>
  <cp:revision>167</cp:revision>
  <cp:lastPrinted>1601-01-01T00:00:00Z</cp:lastPrinted>
  <dcterms:created xsi:type="dcterms:W3CDTF">2005-10-09T22:08:19Z</dcterms:created>
  <dcterms:modified xsi:type="dcterms:W3CDTF">2023-07-25T13:53:52Z</dcterms:modified>
</cp:coreProperties>
</file>