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bg>
      <p:bgPr>
        <a:solidFill>
          <a:srgbClr val="283A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0670" y="5923581"/>
            <a:ext cx="10985502" cy="3184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1800" b="1">
                <a:solidFill>
                  <a:srgbClr val="FFFFFF"/>
                </a:solidFill>
              </a:defRPr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03248" y="1287496"/>
            <a:ext cx="10985502" cy="2324101"/>
          </a:xfrm>
          <a:prstGeom prst="rect">
            <a:avLst/>
          </a:prstGeom>
        </p:spPr>
        <p:txBody>
          <a:bodyPr anchor="b"/>
          <a:lstStyle>
            <a:lvl1pPr>
              <a:defRPr sz="5800" spc="-116">
                <a:solidFill>
                  <a:srgbClr val="FFFFFF"/>
                </a:solidFill>
                <a:latin typeface="Montserrat SemiBold" panose="00000700000000000000" pitchFamily="50" charset="0"/>
              </a:defRPr>
            </a:lvl1pPr>
          </a:lstStyle>
          <a:p>
            <a:r>
              <a:rPr dirty="0"/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1" y="3605245"/>
            <a:ext cx="10985501" cy="952501"/>
          </a:xfrm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>
                <a:solidFill>
                  <a:schemeClr val="accent1"/>
                </a:solidFill>
              </a:defRPr>
            </a:lvl1pPr>
            <a:lvl2pPr marL="0" indent="2286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>
                <a:solidFill>
                  <a:schemeClr val="accent1"/>
                </a:solidFill>
              </a:defRPr>
            </a:lvl2pPr>
            <a:lvl3pPr marL="0" indent="4572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>
                <a:solidFill>
                  <a:schemeClr val="accent1"/>
                </a:solidFill>
              </a:defRPr>
            </a:lvl3pPr>
            <a:lvl4pPr marL="0" indent="6858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>
                <a:solidFill>
                  <a:schemeClr val="accent1"/>
                </a:solidFill>
              </a:defRPr>
            </a:lvl4pPr>
            <a:lvl5pPr marL="0" indent="9144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>
                <a:solidFill>
                  <a:schemeClr val="accent1"/>
                </a:solidFill>
              </a:defRPr>
            </a:lvl5pPr>
          </a:lstStyle>
          <a:p>
            <a:r>
              <a:rPr dirty="0"/>
              <a:t>Presentation Subtitle</a:t>
            </a:r>
          </a:p>
          <a:p>
            <a:pPr lvl="1"/>
            <a:endParaRPr dirty="0"/>
          </a:p>
          <a:p>
            <a:pPr lvl="2"/>
            <a:endParaRPr dirty="0"/>
          </a:p>
          <a:p>
            <a:pPr lvl="3"/>
            <a:endParaRPr dirty="0"/>
          </a:p>
          <a:p>
            <a:pPr lvl="4"/>
            <a:endParaRPr dirty="0"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4E509AA-1C0E-4ACC-A75D-F79E33C95771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Amideast Bilingual-white.png" descr="Amideast Bilingual-white.png">
            <a:extLst>
              <a:ext uri="{FF2B5EF4-FFF2-40B4-BE49-F238E27FC236}">
                <a16:creationId xmlns:a16="http://schemas.microsoft.com/office/drawing/2014/main" id="{A4106512-9D61-4310-A417-462F4F1609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761" y="834589"/>
            <a:ext cx="2321868" cy="115391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156391487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706B2-C81F-FD02-6F26-5787A7158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980CA-2F71-CA3D-30C8-1AA2647E9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14018-47FC-1ABF-EED7-ED0DD8D31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8F41-E044-4DF8-AFA4-1EC1B6B21E22}" type="datetimeFigureOut">
              <a:rPr lang="en-GB" smtClean="0"/>
              <a:t>15/08/2023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E675B-7FAE-89E1-7A8F-09D347785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72FC7F-AC13-1F93-85AA-ED1F659AE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509AA-1C0E-4ACC-A75D-F79E33C95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892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641755B-EACB-4A2A-8036-46407116EEE7}"/>
              </a:ext>
            </a:extLst>
          </p:cNvPr>
          <p:cNvSpPr/>
          <p:nvPr/>
        </p:nvSpPr>
        <p:spPr>
          <a:xfrm>
            <a:off x="0" y="328320"/>
            <a:ext cx="12192000" cy="297517"/>
          </a:xfrm>
          <a:prstGeom prst="rect">
            <a:avLst/>
          </a:prstGeom>
          <a:solidFill>
            <a:srgbClr val="283A97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ctr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dirty="0"/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122981"/>
            <a:ext cx="10985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rPr dirty="0"/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34E509AA-1C0E-4ACC-A75D-F79E33C95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1513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123950"/>
            <a:ext cx="4889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603250" y="2124252"/>
            <a:ext cx="4889500" cy="4128315"/>
          </a:xfrm>
          <a:prstGeom prst="rect">
            <a:avLst/>
          </a:prstGeom>
        </p:spPr>
        <p:txBody>
          <a:bodyPr/>
          <a:lstStyle/>
          <a:p>
            <a:r>
              <a:rPr dirty="0"/>
              <a:t>Slide bullet text</a:t>
            </a:r>
          </a:p>
          <a:p>
            <a:pPr lvl="1"/>
            <a:endParaRPr dirty="0"/>
          </a:p>
          <a:p>
            <a:pPr lvl="2"/>
            <a:endParaRPr dirty="0"/>
          </a:p>
          <a:p>
            <a:pPr lvl="3"/>
            <a:endParaRPr dirty="0"/>
          </a:p>
          <a:p>
            <a:pPr lvl="4"/>
            <a:endParaRPr dirty="0"/>
          </a:p>
        </p:txBody>
      </p:sp>
      <p:sp>
        <p:nvSpPr>
          <p:cNvPr id="62" name="617931575_1991x1322.jpg"/>
          <p:cNvSpPr>
            <a:spLocks noGrp="1"/>
          </p:cNvSpPr>
          <p:nvPr>
            <p:ph type="pic" idx="22"/>
          </p:nvPr>
        </p:nvSpPr>
        <p:spPr>
          <a:xfrm>
            <a:off x="4216400" y="1123950"/>
            <a:ext cx="8425006" cy="510207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476250"/>
            <a:ext cx="4889500" cy="71755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34E509AA-1C0E-4ACC-A75D-F79E33C95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72680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476250"/>
            <a:ext cx="10985500" cy="71755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123950"/>
            <a:ext cx="10985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900"/>
              </a:spcBef>
              <a:buSzTx/>
              <a:buNone/>
              <a:defRPr sz="2750" spc="-28"/>
            </a:lvl1pPr>
            <a:lvl2pPr marL="0" indent="228600" defTabSz="412750">
              <a:lnSpc>
                <a:spcPct val="100000"/>
              </a:lnSpc>
              <a:spcBef>
                <a:spcPts val="900"/>
              </a:spcBef>
              <a:buSzTx/>
              <a:buNone/>
              <a:defRPr sz="2750" spc="-28"/>
            </a:lvl2pPr>
            <a:lvl3pPr marL="0" indent="457200" defTabSz="412750">
              <a:lnSpc>
                <a:spcPct val="100000"/>
              </a:lnSpc>
              <a:spcBef>
                <a:spcPts val="900"/>
              </a:spcBef>
              <a:buSzTx/>
              <a:buNone/>
              <a:defRPr sz="2750" spc="-28"/>
            </a:lvl3pPr>
            <a:lvl4pPr marL="0" indent="685800" defTabSz="412750">
              <a:lnSpc>
                <a:spcPct val="100000"/>
              </a:lnSpc>
              <a:spcBef>
                <a:spcPts val="900"/>
              </a:spcBef>
              <a:buSzTx/>
              <a:buNone/>
              <a:defRPr sz="2750" spc="-28"/>
            </a:lvl4pPr>
            <a:lvl5pPr marL="0" indent="914400" defTabSz="412750">
              <a:lnSpc>
                <a:spcPct val="100000"/>
              </a:lnSpc>
              <a:spcBef>
                <a:spcPts val="900"/>
              </a:spcBef>
              <a:buSzTx/>
              <a:buNone/>
              <a:defRPr sz="2750" spc="-28"/>
            </a:lvl5pPr>
          </a:lstStyle>
          <a:p>
            <a:r>
              <a:rPr dirty="0"/>
              <a:t>Agenda Topics</a:t>
            </a:r>
          </a:p>
          <a:p>
            <a:pPr lvl="1"/>
            <a:endParaRPr dirty="0"/>
          </a:p>
          <a:p>
            <a:pPr lvl="2"/>
            <a:endParaRPr dirty="0"/>
          </a:p>
          <a:p>
            <a:pPr lvl="3"/>
            <a:endParaRPr dirty="0"/>
          </a:p>
          <a:p>
            <a:pPr lvl="4"/>
            <a:endParaRPr dirty="0"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34E509AA-1C0E-4ACC-A75D-F79E33C95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77729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603250" y="2460422"/>
            <a:ext cx="10985500" cy="1937157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solidFill>
                  <a:srgbClr val="283A97"/>
                </a:solidFill>
                <a:latin typeface="+mn-lt"/>
                <a:ea typeface="Helvetica Neue Medium"/>
                <a:cs typeface="Helvetica Neue Medium"/>
                <a:sym typeface="Helvetica Neue Medium"/>
              </a:defRPr>
            </a:lvl1pPr>
            <a:lvl2pPr marL="0" indent="22860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68580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rPr dirty="0"/>
              <a:t>Statement</a:t>
            </a:r>
          </a:p>
          <a:p>
            <a:pPr lvl="1"/>
            <a:endParaRPr dirty="0"/>
          </a:p>
          <a:p>
            <a:pPr lvl="2"/>
            <a:endParaRPr dirty="0"/>
          </a:p>
          <a:p>
            <a:pPr lvl="3"/>
            <a:endParaRPr dirty="0"/>
          </a:p>
          <a:p>
            <a:pPr lvl="4"/>
            <a:endParaRPr dirty="0"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34E509AA-1C0E-4ACC-A75D-F79E33C95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73811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603250" y="537964"/>
            <a:ext cx="10985500" cy="3620792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  <a:lvl2pPr marL="0" indent="22860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>
                <a:solidFill>
                  <a:schemeClr val="accent1">
                    <a:hueOff val="114395"/>
                    <a:lumOff val="-24975"/>
                  </a:schemeClr>
                </a:solidFill>
              </a:defRPr>
            </a:lvl2pPr>
            <a:lvl3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>
                <a:solidFill>
                  <a:schemeClr val="accent1">
                    <a:hueOff val="114395"/>
                    <a:lumOff val="-24975"/>
                  </a:schemeClr>
                </a:solidFill>
              </a:defRPr>
            </a:lvl3pPr>
            <a:lvl4pPr marL="0" indent="68580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>
                <a:solidFill>
                  <a:schemeClr val="accent1">
                    <a:hueOff val="114395"/>
                    <a:lumOff val="-24975"/>
                  </a:schemeClr>
                </a:solidFill>
              </a:defRPr>
            </a:lvl4pPr>
            <a:lvl5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>
                <a:solidFill>
                  <a:schemeClr val="accent1">
                    <a:hueOff val="114395"/>
                    <a:lumOff val="-24975"/>
                  </a:schemeClr>
                </a:solidFill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4131090"/>
            <a:ext cx="10985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34E509AA-1C0E-4ACC-A75D-F79E33C95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48822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40413" y="5337727"/>
            <a:ext cx="10074626" cy="3184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18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876962" y="2469930"/>
            <a:ext cx="10438077" cy="1918140"/>
          </a:xfrm>
          <a:prstGeom prst="rect">
            <a:avLst/>
          </a:prstGeom>
        </p:spPr>
        <p:txBody>
          <a:bodyPr/>
          <a:lstStyle>
            <a:lvl1pPr marL="319462" indent="-234950">
              <a:spcBef>
                <a:spcPts val="0"/>
              </a:spcBef>
              <a:buSzTx/>
              <a:buNone/>
              <a:defRPr sz="4250" spc="-85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319462" indent="-6350">
              <a:spcBef>
                <a:spcPts val="0"/>
              </a:spcBef>
              <a:buSzTx/>
              <a:buNone/>
              <a:defRPr sz="4250" spc="-85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319462" indent="222250">
              <a:spcBef>
                <a:spcPts val="0"/>
              </a:spcBef>
              <a:buSzTx/>
              <a:buNone/>
              <a:defRPr sz="4250" spc="-85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319462" indent="450850">
              <a:spcBef>
                <a:spcPts val="0"/>
              </a:spcBef>
              <a:buSzTx/>
              <a:buNone/>
              <a:defRPr sz="4250" spc="-85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319462" indent="679450">
              <a:spcBef>
                <a:spcPts val="0"/>
              </a:spcBef>
              <a:buSzTx/>
              <a:buNone/>
              <a:defRPr sz="4250" spc="-85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34E509AA-1C0E-4ACC-A75D-F79E33C95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55862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996267730_2880x1920.jpg"/>
          <p:cNvSpPr>
            <a:spLocks noGrp="1"/>
          </p:cNvSpPr>
          <p:nvPr>
            <p:ph type="pic" idx="21"/>
          </p:nvPr>
        </p:nvSpPr>
        <p:spPr>
          <a:xfrm>
            <a:off x="0" y="-635000"/>
            <a:ext cx="12192000" cy="8128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r>
              <a:rPr lang="en-US"/>
              <a:t>Click icon to add picture</a:t>
            </a:r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4E509AA-1C0E-4ACC-A75D-F79E33C95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89104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46C75-FE22-16C7-6EB0-5D86F9E5C3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D8B1C3-B507-B95E-D011-89DB8DFA90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30D19-9435-7EE7-41AD-888EDFB3E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8F41-E044-4DF8-AFA4-1EC1B6B21E22}" type="datetimeFigureOut">
              <a:rPr lang="en-GB" smtClean="0"/>
              <a:t>15/08/2023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01BD4-461D-F80E-9DB9-3E99E1E2B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13305-823A-568D-E9EA-35C931A66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509AA-1C0E-4ACC-A75D-F79E33C95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84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2989520-7BC5-44DB-B7EB-289F0A83D120}"/>
              </a:ext>
            </a:extLst>
          </p:cNvPr>
          <p:cNvSpPr/>
          <p:nvPr/>
        </p:nvSpPr>
        <p:spPr>
          <a:xfrm>
            <a:off x="0" y="328320"/>
            <a:ext cx="12192000" cy="297517"/>
          </a:xfrm>
          <a:prstGeom prst="rect">
            <a:avLst/>
          </a:prstGeom>
          <a:solidFill>
            <a:srgbClr val="283A97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ctr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603250" y="2124252"/>
            <a:ext cx="10985500" cy="41280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rPr dirty="0"/>
              <a:t>Slide bullet text</a:t>
            </a:r>
          </a:p>
          <a:p>
            <a:pPr lvl="1"/>
            <a:endParaRPr dirty="0"/>
          </a:p>
          <a:p>
            <a:pPr lvl="2"/>
            <a:endParaRPr dirty="0"/>
          </a:p>
          <a:p>
            <a:pPr lvl="3"/>
            <a:endParaRPr dirty="0"/>
          </a:p>
          <a:p>
            <a:pPr lvl="4"/>
            <a:endParaRPr dirty="0"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00750" y="6486708"/>
            <a:ext cx="253274" cy="241092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292100">
              <a:defRPr sz="900">
                <a:solidFill>
                  <a:srgbClr val="000000"/>
                </a:solidFill>
              </a:defRPr>
            </a:lvl1pPr>
          </a:lstStyle>
          <a:p>
            <a:fld id="{34E509AA-1C0E-4ACC-A75D-F79E33C95771}" type="slidenum">
              <a:rPr lang="en-GB" smtClean="0"/>
              <a:t>‹#›</a:t>
            </a:fld>
            <a:endParaRPr lang="en-GB"/>
          </a:p>
        </p:txBody>
      </p:sp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476250"/>
            <a:ext cx="10985500" cy="7165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rPr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2101395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 spd="med"/>
  <p:txStyles>
    <p:titleStyle>
      <a:lvl1pPr marL="0" marR="0" indent="0" algn="l" defTabSz="1219169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-8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l" defTabSz="1219169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l" defTabSz="1219169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l" defTabSz="1219169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l" defTabSz="1219169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l" defTabSz="1219169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l" defTabSz="1219169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l" defTabSz="1219169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l" defTabSz="1219169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304800" marR="0" indent="-304800" algn="l" defTabSz="1219169" rtl="0" eaLnBrk="1" latinLnBrk="0" hangingPunct="1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609600" marR="0" indent="-304800" algn="l" defTabSz="1219169" rtl="0" eaLnBrk="1" latinLnBrk="0" hangingPunct="1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914400" marR="0" indent="-304800" algn="l" defTabSz="1219169" rtl="0" eaLnBrk="1" latinLnBrk="0" hangingPunct="1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1219200" marR="0" indent="-304800" algn="l" defTabSz="1219169" rtl="0" eaLnBrk="1" latinLnBrk="0" hangingPunct="1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1524000" marR="0" indent="-304800" algn="l" defTabSz="1219169" rtl="0" eaLnBrk="1" latinLnBrk="0" hangingPunct="1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1828800" marR="0" indent="-304800" algn="l" defTabSz="1219169" rtl="0" eaLnBrk="1" latinLnBrk="0" hangingPunct="1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2133600" marR="0" indent="-304800" algn="l" defTabSz="1219169" rtl="0" eaLnBrk="1" latinLnBrk="0" hangingPunct="1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2438400" marR="0" indent="-304800" algn="l" defTabSz="1219169" rtl="0" eaLnBrk="1" latinLnBrk="0" hangingPunct="1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2743200" marR="0" indent="-304800" algn="l" defTabSz="1219169" rtl="0" eaLnBrk="1" latinLnBrk="0" hangingPunct="1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2921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ctr" defTabSz="2921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ctr" defTabSz="2921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ctr" defTabSz="2921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ctr" defTabSz="2921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ctr" defTabSz="2921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ctr" defTabSz="2921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ctr" defTabSz="2921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ctr" defTabSz="2921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uk/search?q=define%3A+&amp;sca_esv=557079022&amp;source=hp&amp;ei=aV_bZPP2IbvVkdUP_fau4Ag&amp;iflsig=AD69kcEAAAAAZNtteWE-2_-aufuczeErGc4kh_612_lB&amp;ved=0ahUKEwizz4Hlxd6AAxW7aqQEHX27C4wQ4dUDCA4&amp;oq=define%3A+&amp;gs_lp=Egdnd3Mtd2l6IghkZWZpbmU6IDIMEAAYigUYQxhGGPkBMgcQABiKBRhDMg0QABiKBRixAxiDARhDMgsQABiABBixAxiDATIFEAAYgAQyCxAuGK8BGMcBGIAEMgUQABiABDIFEAAYgAQyBRAAGIAEMgUQABiABEj2KVA1WPQLcAF4AJABAJgB7QKgAcYQqgEHMC4xLjYuMbgBDMgBAPgBAagCCsICFxAAGIoFGOoCGLQCGIoDGLcDGNQDGOUCwgIIEAAYigUYkQLCAgsQABiKBRixAxiDAcICERAuGIAEGLEDGIMBGMcBGNEDwgILEC4YigUYsQMYgwHCAggQABiABBixA8ICCxAuGIAEGLEDGIMBwgIIEC4YgAQYsQPCAggQABiKBRixA8ICCxAAGIoFGLEDGJECwgILEC4YgAQYxwEYrwHCAgoQABiABBixAxgKwgIKEC4YgAQYsQMYCg&amp;sclient=gws-wiz" TargetMode="External"/><Relationship Id="rId2" Type="http://schemas.openxmlformats.org/officeDocument/2006/relationships/hyperlink" Target="https://translate.google.com/?sl=ar&amp;tl=en&amp;op=translate" TargetMode="External"/><Relationship Id="rId1" Type="http://schemas.openxmlformats.org/officeDocument/2006/relationships/slideLayout" Target="../slideLayouts/slideLayout10.xml"/><Relationship Id="rId4" Type="http://schemas.openxmlformats.org/officeDocument/2006/relationships/hyperlink" Target="https://www.merriam-webster.com/wordfinder/fill-in-blanks/common/5/s___k/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19776-DB22-24A9-AFDA-F40DC07874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Feedback</a:t>
            </a:r>
            <a:endParaRPr lang="en-GB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E95864-F398-C968-A7A3-1305FE8F76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065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ADE85-0F03-FD26-729F-656647730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250" y="744607"/>
            <a:ext cx="10985500" cy="716582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Steps to speak well</a:t>
            </a:r>
            <a:endParaRPr lang="en-GB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C87D3F-2942-F1DA-89CF-405B30C0C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250" y="1587539"/>
            <a:ext cx="10985500" cy="4128006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Choose a topic you know well</a:t>
            </a:r>
          </a:p>
          <a:p>
            <a:pPr marL="457200" indent="-457200">
              <a:buAutoNum type="arabicPeriod"/>
            </a:pPr>
            <a:r>
              <a:rPr lang="en-US" dirty="0"/>
              <a:t>Make a mind map</a:t>
            </a:r>
          </a:p>
          <a:p>
            <a:pPr marL="457200" indent="-457200">
              <a:buAutoNum type="arabicPeriod"/>
            </a:pPr>
            <a:r>
              <a:rPr lang="en-US" dirty="0"/>
              <a:t>Find all the vocabulary you need (use the internet to find words and information)- do NOT copy from the internet.</a:t>
            </a:r>
          </a:p>
          <a:p>
            <a:pPr marL="457200" indent="-457200">
              <a:buAutoNum type="arabicPeriod"/>
            </a:pPr>
            <a:r>
              <a:rPr lang="en-US" dirty="0"/>
              <a:t>Think/ write down your sentences</a:t>
            </a:r>
          </a:p>
          <a:p>
            <a:pPr marL="457200" indent="-457200">
              <a:buAutoNum type="arabicPeriod"/>
            </a:pPr>
            <a:r>
              <a:rPr lang="en-US" dirty="0"/>
              <a:t>Practice saying it out loud</a:t>
            </a:r>
          </a:p>
          <a:p>
            <a:pPr marL="457200" indent="-457200">
              <a:buAutoNum type="arabicPeriod"/>
            </a:pPr>
            <a:r>
              <a:rPr lang="en-US" dirty="0"/>
              <a:t>Open your mic and record</a:t>
            </a:r>
          </a:p>
          <a:p>
            <a:pPr marL="457200" indent="-45720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2718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345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DEECD-4D7E-8D2A-91F7-C3EF07E53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250" y="834059"/>
            <a:ext cx="10985500" cy="716582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How to find vocabulary</a:t>
            </a:r>
            <a:endParaRPr lang="en-GB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20949-0809-09B8-473E-7F048B02D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>
                <a:hlinkClick r:id="rId2"/>
              </a:rPr>
              <a:t>Google Translate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hlinkClick r:id="rId3"/>
              </a:rPr>
              <a:t>define: - Google Search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hlinkClick r:id="rId4"/>
              </a:rPr>
              <a:t>5-Letter Words Including SK | Merriam-Webster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Google search: vocabulary on ……….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ChatGPT:</a:t>
            </a:r>
          </a:p>
          <a:p>
            <a:pPr marL="0" indent="0">
              <a:buNone/>
            </a:pPr>
            <a:r>
              <a:rPr lang="en-GB" dirty="0"/>
              <a:t>“Give me vocabulary on ……..</a:t>
            </a:r>
            <a:br>
              <a:rPr lang="en-GB" dirty="0"/>
            </a:br>
            <a:r>
              <a:rPr lang="en-GB" dirty="0"/>
              <a:t>And explain the words in very simple terms./ put the words in sentences”</a:t>
            </a:r>
          </a:p>
        </p:txBody>
      </p:sp>
    </p:spTree>
    <p:extLst>
      <p:ext uri="{BB962C8B-B14F-4D97-AF65-F5344CB8AC3E}">
        <p14:creationId xmlns:p14="http://schemas.microsoft.com/office/powerpoint/2010/main" val="179836559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30_BasicColor">
      <a:dk1>
        <a:srgbClr val="5E5E5E"/>
      </a:dk1>
      <a:lt1>
        <a:srgbClr val="003462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Custom 1">
      <a:majorFont>
        <a:latin typeface="Montserrat SemiBold"/>
        <a:ea typeface="Helvetica Neue"/>
        <a:cs typeface="Helvetica Neue"/>
      </a:majorFont>
      <a:minorFont>
        <a:latin typeface="Montserrat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Theme11" id="{624C32BA-F675-46D7-BB94-3B8F5FCEC81F}" vid="{ACC6147C-EBB5-45D9-954F-E0B5F40AD9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Theme11</Template>
  <TotalTime>74</TotalTime>
  <Words>101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Helvetica Neue Medium</vt:lpstr>
      <vt:lpstr>Montserrat</vt:lpstr>
      <vt:lpstr>Montserrat SemiBold</vt:lpstr>
      <vt:lpstr>Theme11</vt:lpstr>
      <vt:lpstr>Feedback</vt:lpstr>
      <vt:lpstr>Steps to speak well</vt:lpstr>
      <vt:lpstr>PowerPoint Presentation</vt:lpstr>
      <vt:lpstr>How to find vocabulary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</dc:title>
  <dc:creator>MennatAllah Hassan</dc:creator>
  <cp:lastModifiedBy>MennatAllah Hassan</cp:lastModifiedBy>
  <cp:revision>3</cp:revision>
  <dcterms:created xsi:type="dcterms:W3CDTF">2023-08-15T06:40:17Z</dcterms:created>
  <dcterms:modified xsi:type="dcterms:W3CDTF">2023-08-15T07:54:18Z</dcterms:modified>
</cp:coreProperties>
</file>