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type="screen4x3" cy="6858000" cx="9144000"/>
  <p:notesSz cx="6858000" cy="9144000"/>
  <p:defaultTextStyle>
    <a:defPPr>
      <a:defRPr lang="ar-SA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81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6" y="4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مع تسمية توضيحية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ar-SA" smtClean="0"/>
              <a:t>انقر لتحرير نمط العنوان الرئيسي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3210-6271-4CFA-9064-FD9B45097A2E}" type="datetimeFigureOut">
              <a:rPr lang="ar-SA" smtClean="0"/>
            </a:fld>
            <a:endParaRPr lang="ar-SA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276C-663D-4082-8BC1-1E6B2DD98C4A}" type="slidenum">
              <a:rPr lang="ar-SA" smtClean="0"/>
            </a:fld>
            <a:endParaRPr lang="ar-S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r" defTabSz="914400" eaLnBrk="1" hangingPunct="1" indent="-228600" latinLnBrk="0" marL="228600" rtl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indent="-228600" latinLnBrk="0" marL="685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indent="-228600" latinLnBrk="0" marL="1143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indent="-228600" latinLnBrk="0" marL="1600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indent="-228600" latinLnBrk="0" marL="20574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55434" y="0"/>
            <a:ext cx="4633132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23600" y="0"/>
            <a:ext cx="489680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83202" y="0"/>
            <a:ext cx="477759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71083" y="0"/>
            <a:ext cx="5001834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68707" y="0"/>
            <a:ext cx="4806586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89343" y="0"/>
            <a:ext cx="3965314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466" y="0"/>
            <a:ext cx="5163068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kingsoft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عرض تقديمي في PowerPoint</dc:title>
  <dc:creator>Kingsoft Office</dc:creator>
  <cp:lastModifiedBy>Kingsoft Office</cp:lastModifiedBy>
  <dcterms:created xsi:type="dcterms:W3CDTF">٢٠١٥-٠٧-٢٧T٠١:٣٩:١٨Z</dcterms:created>
  <dcterms:modified xsi:type="dcterms:W3CDTF">٢٠٢٠-١٠-٢٧T٠٧:١٥:٥٥Z</dcterms:modified>
</cp:coreProperties>
</file>