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63" r:id="rId5"/>
    <p:sldId id="266" r:id="rId6"/>
    <p:sldId id="262" r:id="rId7"/>
    <p:sldId id="264" r:id="rId8"/>
    <p:sldId id="265" r:id="rId9"/>
    <p:sldId id="269" r:id="rId10"/>
    <p:sldId id="267" r:id="rId11"/>
    <p:sldId id="268" r:id="rId12"/>
    <p:sldId id="270" r:id="rId13"/>
    <p:sldId id="271" r:id="rId14"/>
    <p:sldId id="275" r:id="rId15"/>
    <p:sldId id="276" r:id="rId16"/>
    <p:sldId id="279" r:id="rId17"/>
    <p:sldId id="280" r:id="rId18"/>
    <p:sldId id="278" r:id="rId19"/>
    <p:sldId id="284" r:id="rId20"/>
    <p:sldId id="283" r:id="rId21"/>
    <p:sldId id="281" r:id="rId22"/>
    <p:sldId id="282" r:id="rId23"/>
    <p:sldId id="277" r:id="rId24"/>
    <p:sldId id="285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A97"/>
    <a:srgbClr val="FFFFFF"/>
    <a:srgbClr val="76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968" autoAdjust="0"/>
  </p:normalViewPr>
  <p:slideViewPr>
    <p:cSldViewPr snapToGrid="0">
      <p:cViewPr varScale="1">
        <p:scale>
          <a:sx n="48" d="100"/>
          <a:sy n="48" d="100"/>
        </p:scale>
        <p:origin x="510" y="5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Fadel" userId="afab451b-217a-4814-9084-d96ab0ec7993" providerId="ADAL" clId="{F0B13DB3-9282-4B08-A0B9-C355D078A661}"/>
    <pc:docChg chg="modSld">
      <pc:chgData name="Nadia Fadel" userId="afab451b-217a-4814-9084-d96ab0ec7993" providerId="ADAL" clId="{F0B13DB3-9282-4B08-A0B9-C355D078A661}" dt="2023-03-27T14:51:36.602" v="9" actId="20577"/>
      <pc:docMkLst>
        <pc:docMk/>
      </pc:docMkLst>
      <pc:sldChg chg="modSp mod">
        <pc:chgData name="Nadia Fadel" userId="afab451b-217a-4814-9084-d96ab0ec7993" providerId="ADAL" clId="{F0B13DB3-9282-4B08-A0B9-C355D078A661}" dt="2023-03-27T14:51:36.602" v="9" actId="20577"/>
        <pc:sldMkLst>
          <pc:docMk/>
          <pc:sldMk cId="813316600" sldId="263"/>
        </pc:sldMkLst>
        <pc:spChg chg="mod">
          <ac:chgData name="Nadia Fadel" userId="afab451b-217a-4814-9084-d96ab0ec7993" providerId="ADAL" clId="{F0B13DB3-9282-4B08-A0B9-C355D078A661}" dt="2023-03-27T14:51:36.602" v="9" actId="20577"/>
          <ac:spMkLst>
            <pc:docMk/>
            <pc:sldMk cId="813316600" sldId="263"/>
            <ac:spMk id="2" creationId="{06ABC475-83F6-4787-A628-4C4D82E1B9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540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64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min</a:t>
            </a:r>
          </a:p>
        </p:txBody>
      </p:sp>
    </p:spTree>
    <p:extLst>
      <p:ext uri="{BB962C8B-B14F-4D97-AF65-F5344CB8AC3E}">
        <p14:creationId xmlns:p14="http://schemas.microsoft.com/office/powerpoint/2010/main" val="248897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min</a:t>
            </a:r>
          </a:p>
        </p:txBody>
      </p:sp>
    </p:spTree>
    <p:extLst>
      <p:ext uri="{BB962C8B-B14F-4D97-AF65-F5344CB8AC3E}">
        <p14:creationId xmlns:p14="http://schemas.microsoft.com/office/powerpoint/2010/main" val="225398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</a:t>
            </a:r>
          </a:p>
        </p:txBody>
      </p:sp>
    </p:spTree>
    <p:extLst>
      <p:ext uri="{BB962C8B-B14F-4D97-AF65-F5344CB8AC3E}">
        <p14:creationId xmlns:p14="http://schemas.microsoft.com/office/powerpoint/2010/main" val="2851324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 breakout rooms</a:t>
            </a:r>
          </a:p>
          <a:p>
            <a:r>
              <a:rPr lang="en-US" dirty="0"/>
              <a:t>4 min</a:t>
            </a:r>
            <a:r>
              <a:rPr lang="en-US" baseline="0" dirty="0"/>
              <a:t>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07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8 min</a:t>
            </a:r>
          </a:p>
          <a:p>
            <a:r>
              <a:rPr lang="en-US" dirty="0"/>
              <a:t>https://quizizz.com/join/quiz/5ec354ce9d7e52001b72734d/start</a:t>
            </a:r>
          </a:p>
        </p:txBody>
      </p:sp>
    </p:spTree>
    <p:extLst>
      <p:ext uri="{BB962C8B-B14F-4D97-AF65-F5344CB8AC3E}">
        <p14:creationId xmlns:p14="http://schemas.microsoft.com/office/powerpoint/2010/main" val="221535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baseline="0" dirty="0"/>
              <a:t>min</a:t>
            </a:r>
            <a:endParaRPr lang="en-US" dirty="0"/>
          </a:p>
          <a:p>
            <a:r>
              <a:rPr lang="en-US" dirty="0"/>
              <a:t>https://learningenglish.voanews.com/a/learn-prepositions-in-on-at/3073753.html</a:t>
            </a:r>
          </a:p>
        </p:txBody>
      </p:sp>
    </p:spTree>
    <p:extLst>
      <p:ext uri="{BB962C8B-B14F-4D97-AF65-F5344CB8AC3E}">
        <p14:creationId xmlns:p14="http://schemas.microsoft.com/office/powerpoint/2010/main" val="596607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0" dirty="0"/>
              <a:t>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1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</a:t>
            </a:r>
          </a:p>
          <a:p>
            <a:r>
              <a:rPr lang="en-US" dirty="0"/>
              <a:t>3 min feedback</a:t>
            </a:r>
          </a:p>
        </p:txBody>
      </p:sp>
    </p:spTree>
    <p:extLst>
      <p:ext uri="{BB962C8B-B14F-4D97-AF65-F5344CB8AC3E}">
        <p14:creationId xmlns:p14="http://schemas.microsoft.com/office/powerpoint/2010/main" val="3197438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92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303743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1765841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6 -7 min delayed error correction</a:t>
            </a:r>
          </a:p>
        </p:txBody>
      </p:sp>
    </p:spTree>
    <p:extLst>
      <p:ext uri="{BB962C8B-B14F-4D97-AF65-F5344CB8AC3E}">
        <p14:creationId xmlns:p14="http://schemas.microsoft.com/office/powerpoint/2010/main" val="318385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min</a:t>
            </a:r>
          </a:p>
        </p:txBody>
      </p:sp>
    </p:spTree>
    <p:extLst>
      <p:ext uri="{BB962C8B-B14F-4D97-AF65-F5344CB8AC3E}">
        <p14:creationId xmlns:p14="http://schemas.microsoft.com/office/powerpoint/2010/main" val="73574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782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</a:t>
            </a:r>
          </a:p>
        </p:txBody>
      </p:sp>
    </p:spTree>
    <p:extLst>
      <p:ext uri="{BB962C8B-B14F-4D97-AF65-F5344CB8AC3E}">
        <p14:creationId xmlns:p14="http://schemas.microsoft.com/office/powerpoint/2010/main" val="117515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5497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7555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min</a:t>
            </a:r>
          </a:p>
        </p:txBody>
      </p:sp>
    </p:spTree>
    <p:extLst>
      <p:ext uri="{BB962C8B-B14F-4D97-AF65-F5344CB8AC3E}">
        <p14:creationId xmlns:p14="http://schemas.microsoft.com/office/powerpoint/2010/main" val="211400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0" dirty="0"/>
              <a:t>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83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Amideast Bilingual-white.png" descr="Amideast Bilingual-white.png">
            <a:extLst>
              <a:ext uri="{FF2B5EF4-FFF2-40B4-BE49-F238E27FC236}">
                <a16:creationId xmlns:a16="http://schemas.microsoft.com/office/drawing/2014/main" id="{A4106512-9D61-4310-A417-462F4F160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22" y="1669177"/>
            <a:ext cx="4643736" cy="2307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41755B-EACB-4A2A-8036-46407116EEE7}"/>
              </a:ext>
            </a:extLst>
          </p:cNvPr>
          <p:cNvSpPr/>
          <p:nvPr userDrawn="1"/>
        </p:nvSpPr>
        <p:spPr>
          <a:xfrm>
            <a:off x="0" y="0"/>
            <a:ext cx="24384000" cy="1908313"/>
          </a:xfrm>
          <a:prstGeom prst="rect">
            <a:avLst/>
          </a:prstGeom>
          <a:solidFill>
            <a:srgbClr val="283A9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2" name="617931575_1991x1322.jpg"/>
          <p:cNvSpPr>
            <a:spLocks noGrp="1"/>
          </p:cNvSpPr>
          <p:nvPr>
            <p:ph type="pic" idx="22"/>
          </p:nvPr>
        </p:nvSpPr>
        <p:spPr>
          <a:xfrm>
            <a:off x="8432800" y="2247900"/>
            <a:ext cx="16850011" cy="102041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283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rPr dirty="0"/>
              <a:t>Agenda Topics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283A97"/>
                </a:solidFill>
                <a:latin typeface="+mn-lt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989520-7BC5-44DB-B7EB-289F0A83D120}"/>
              </a:ext>
            </a:extLst>
          </p:cNvPr>
          <p:cNvSpPr/>
          <p:nvPr userDrawn="1"/>
        </p:nvSpPr>
        <p:spPr>
          <a:xfrm>
            <a:off x="0" y="0"/>
            <a:ext cx="24384000" cy="1908313"/>
          </a:xfrm>
          <a:prstGeom prst="rect">
            <a:avLst/>
          </a:prstGeom>
          <a:solidFill>
            <a:srgbClr val="283A9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2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join/quiz/5ec354ce9d7e52001b72734d/star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english.voanews.com/a/learn-prepositions-in-on-at/3073753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ABC475-83F6-4787-A628-4C4D82E1B9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47CC3D-1108-452D-8B1C-51656F20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Elementary 3- Unit 7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897DC-9C44-47AC-A2B6-1400C3B42F1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Session 1</a:t>
            </a:r>
          </a:p>
        </p:txBody>
      </p:sp>
    </p:spTree>
    <p:extLst>
      <p:ext uri="{BB962C8B-B14F-4D97-AF65-F5344CB8AC3E}">
        <p14:creationId xmlns:p14="http://schemas.microsoft.com/office/powerpoint/2010/main" val="81331660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AHMED\Desktop\Intermediate\elementary 3\book\PHOTO-2021-12-08-22-37-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78996" r="54641" b="12880"/>
          <a:stretch/>
        </p:blipFill>
        <p:spPr bwMode="auto">
          <a:xfrm>
            <a:off x="-30480" y="4221480"/>
            <a:ext cx="2468880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3384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06500" y="2177660"/>
            <a:ext cx="21971000" cy="8256012"/>
          </a:xfrm>
        </p:spPr>
        <p:txBody>
          <a:bodyPr>
            <a:normAutofit/>
          </a:bodyPr>
          <a:lstStyle/>
          <a:p>
            <a:r>
              <a:rPr lang="en-US" sz="5400" dirty="0"/>
              <a:t>Where did Bill go when he was young?</a:t>
            </a:r>
          </a:p>
          <a:p>
            <a:r>
              <a:rPr lang="en-US" sz="5400" dirty="0"/>
              <a:t>He went to the beach.</a:t>
            </a:r>
          </a:p>
        </p:txBody>
      </p:sp>
      <p:pic>
        <p:nvPicPr>
          <p:cNvPr id="3074" name="Picture 2" descr="C:\Users\AHMED\Desktop\783d9e4a5c6293eddfab91f85b6b91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4276164"/>
            <a:ext cx="17382752" cy="91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02953" y="7928900"/>
            <a:ext cx="3539613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sym typeface="Helvetica Neue"/>
              </a:rPr>
              <a:t>Action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/>
              <a:t>Habit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35306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21653" y="2729994"/>
            <a:ext cx="17458018" cy="1680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/>
              <a:t>I </a:t>
            </a:r>
            <a:r>
              <a:rPr lang="en-US" sz="8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went</a:t>
            </a:r>
            <a:r>
              <a:rPr lang="en-US" sz="8800" dirty="0"/>
              <a:t> to the beach.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idx="1"/>
          </p:nvPr>
        </p:nvSpPr>
        <p:spPr>
          <a:xfrm>
            <a:off x="1170642" y="9950824"/>
            <a:ext cx="17458018" cy="1680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Did I go </a:t>
            </a:r>
            <a:r>
              <a:rPr lang="en-US" sz="8800" dirty="0"/>
              <a:t>to the beach?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idx="1"/>
          </p:nvPr>
        </p:nvSpPr>
        <p:spPr>
          <a:xfrm>
            <a:off x="1188572" y="6340407"/>
            <a:ext cx="17458018" cy="1680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/>
              <a:t>I </a:t>
            </a:r>
            <a:r>
              <a:rPr lang="en-US" sz="8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didn’t go </a:t>
            </a:r>
            <a:r>
              <a:rPr lang="en-US" sz="8800" dirty="0"/>
              <a:t>to the beach.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1295" y="4526094"/>
            <a:ext cx="17212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283A9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subject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2661" y="8088889"/>
            <a:ext cx="224117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283A9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Verb (infinitive)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2330" y="8257580"/>
            <a:ext cx="17212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283A9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subject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6" y="4518214"/>
            <a:ext cx="908124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283A9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Verb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283A9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(past simple)/ d-</a:t>
            </a:r>
            <a:r>
              <a:rPr kumimoji="0" lang="en-US" sz="3600" b="0" i="0" u="none" strike="noStrike" cap="none" spc="0" normalizeH="0" dirty="0" err="1">
                <a:ln>
                  <a:noFill/>
                </a:ln>
                <a:solidFill>
                  <a:srgbClr val="283A9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ed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283A9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</a:t>
            </a:r>
            <a:r>
              <a:rPr kumimoji="0" lang="en-US" sz="3600" b="0" i="0" u="none" strike="noStrike" cap="none" spc="0" normalizeH="0" dirty="0" err="1">
                <a:ln>
                  <a:noFill/>
                </a:ln>
                <a:solidFill>
                  <a:srgbClr val="283A9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ied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283A9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or irregular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283A97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8944" y="11468582"/>
            <a:ext cx="224117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283A9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Verb (infinitive)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3555" y="11503535"/>
            <a:ext cx="17212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283A9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subject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5956" y="8257580"/>
            <a:ext cx="210670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283A97"/>
                </a:solidFill>
              </a:rPr>
              <a:t>did + not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283A97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2330" y="11418046"/>
            <a:ext cx="210670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283A97"/>
                </a:solidFill>
              </a:rPr>
              <a:t>Did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283A97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65980" y="4314133"/>
            <a:ext cx="172122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8000" dirty="0">
                <a:solidFill>
                  <a:srgbClr val="283A97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21043" y="7422041"/>
            <a:ext cx="172122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8000" dirty="0">
                <a:solidFill>
                  <a:srgbClr val="283A97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60431" y="11418046"/>
            <a:ext cx="1721225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>
                <a:solidFill>
                  <a:srgbClr val="283A97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9844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uiExpand="1" build="p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HMED\Desktop\maxresdefaul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24384000" cy="117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973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028700" y="518762"/>
            <a:ext cx="21971000" cy="93478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Regular verbs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26849" y="2354154"/>
            <a:ext cx="3848100" cy="8256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Hated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Loved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Danced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Walked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Talked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Played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Stayed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Cried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Tried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1595100" y="2368904"/>
            <a:ext cx="3848100" cy="10585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en-US" dirty="0"/>
              <a:t>Run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Speak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Do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Be 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Go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swim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Sit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give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find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1188700" y="43237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</a:rPr>
              <a:t>Irregular verbs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02412" y="146229"/>
            <a:ext cx="453512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Breakout rooms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1358900" y="2394304"/>
            <a:ext cx="38481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en-US"/>
              <a:t>Hate</a:t>
            </a:r>
          </a:p>
          <a:p>
            <a:pPr marL="914400" indent="-914400">
              <a:buFont typeface="+mj-lt"/>
              <a:buAutoNum type="arabicPeriod"/>
            </a:pPr>
            <a:r>
              <a:rPr lang="en-US"/>
              <a:t>Love</a:t>
            </a:r>
          </a:p>
          <a:p>
            <a:pPr marL="914400" indent="-914400">
              <a:buFont typeface="+mj-lt"/>
              <a:buAutoNum type="arabicPeriod"/>
            </a:pPr>
            <a:r>
              <a:rPr lang="en-US"/>
              <a:t>Dance</a:t>
            </a:r>
          </a:p>
          <a:p>
            <a:pPr marL="914400" indent="-914400">
              <a:buFont typeface="+mj-lt"/>
              <a:buAutoNum type="arabicPeriod"/>
            </a:pPr>
            <a:r>
              <a:rPr lang="en-US"/>
              <a:t>Walk</a:t>
            </a:r>
          </a:p>
          <a:p>
            <a:pPr marL="914400" indent="-914400">
              <a:buFont typeface="+mj-lt"/>
              <a:buAutoNum type="arabicPeriod"/>
            </a:pPr>
            <a:r>
              <a:rPr lang="en-US"/>
              <a:t>Talk</a:t>
            </a:r>
          </a:p>
          <a:p>
            <a:pPr marL="914400" indent="-914400">
              <a:buFont typeface="+mj-lt"/>
              <a:buAutoNum type="arabicPeriod"/>
            </a:pPr>
            <a:r>
              <a:rPr lang="en-US"/>
              <a:t>Play</a:t>
            </a:r>
          </a:p>
          <a:p>
            <a:pPr marL="914400" indent="-914400">
              <a:buFont typeface="+mj-lt"/>
              <a:buAutoNum type="arabicPeriod"/>
            </a:pPr>
            <a:r>
              <a:rPr lang="en-US"/>
              <a:t>Stay</a:t>
            </a:r>
          </a:p>
          <a:p>
            <a:pPr marL="914400" indent="-914400">
              <a:buFont typeface="+mj-lt"/>
              <a:buAutoNum type="arabicPeriod"/>
            </a:pPr>
            <a:r>
              <a:rPr lang="en-US"/>
              <a:t>Cry</a:t>
            </a:r>
          </a:p>
          <a:p>
            <a:pPr marL="914400" indent="-914400">
              <a:buFont typeface="+mj-lt"/>
              <a:buAutoNum type="arabicPeriod"/>
            </a:pPr>
            <a:r>
              <a:rPr lang="en-US"/>
              <a:t>Try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4608709" y="2344322"/>
            <a:ext cx="3848100" cy="10585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Ran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Spoke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Did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Was / were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went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swam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Sat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gave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found</a:t>
            </a:r>
          </a:p>
        </p:txBody>
      </p:sp>
    </p:spTree>
    <p:extLst>
      <p:ext uri="{BB962C8B-B14F-4D97-AF65-F5344CB8AC3E}">
        <p14:creationId xmlns:p14="http://schemas.microsoft.com/office/powerpoint/2010/main" val="1540760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867900" y="5578652"/>
            <a:ext cx="4991100" cy="291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hlinkClick r:id="rId3"/>
              </a:rPr>
              <a:t>Quiz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1440373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Let’s watch this video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9" t="14718" r="15080" b="56591"/>
          <a:stretch/>
        </p:blipFill>
        <p:spPr bwMode="auto">
          <a:xfrm>
            <a:off x="-1" y="5043945"/>
            <a:ext cx="24098865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0726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9" t="14718" r="14256" b="20341"/>
          <a:stretch/>
        </p:blipFill>
        <p:spPr bwMode="auto">
          <a:xfrm>
            <a:off x="0" y="235975"/>
            <a:ext cx="24384000" cy="134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91270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HMED\Desktop\Intermediate\elementary 3\book\PHOTO-2021-12-08-22-37-05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4221" b="73127"/>
          <a:stretch/>
        </p:blipFill>
        <p:spPr bwMode="auto">
          <a:xfrm>
            <a:off x="0" y="0"/>
            <a:ext cx="24384000" cy="137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7349" y="6013503"/>
            <a:ext cx="208597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348" y="7147891"/>
            <a:ext cx="208597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9749" y="8289065"/>
            <a:ext cx="208597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7349" y="9499653"/>
            <a:ext cx="208597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4998" y="10823628"/>
            <a:ext cx="208597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0437" y="6055744"/>
            <a:ext cx="208597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91861" y="7284139"/>
            <a:ext cx="208597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solidFill>
                  <a:srgbClr val="C00000"/>
                </a:solidFill>
              </a:rPr>
              <a:t>on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39484" y="8472779"/>
            <a:ext cx="208597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63285" y="9696279"/>
            <a:ext cx="208597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72773" y="10927160"/>
            <a:ext cx="208597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55148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AHMED\Desktop\Intermediate\elementary 3\book\PHOTO-2021-12-08-22-37-05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 t="25867" b="49132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2438" y="-50637"/>
            <a:ext cx="504394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Breakout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room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378819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yourself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241"/>
            <a:ext cx="24384000" cy="11871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82160" y="9329461"/>
            <a:ext cx="429768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 love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9760" y="2867701"/>
            <a:ext cx="429768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 live in…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6160" y="2088000"/>
            <a:ext cx="429768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 work as...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89040" y="5980311"/>
            <a:ext cx="429768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 want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to learn English to…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66720" y="2477850"/>
            <a:ext cx="509016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 want to travel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to…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2261930"/>
            <a:ext cx="509016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 want to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be a…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258322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06500" y="564646"/>
            <a:ext cx="21971000" cy="93478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</a:rPr>
              <a:t>Tell us what you did last summer.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9936" y="2184539"/>
            <a:ext cx="21971000" cy="26094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Last summer, my family and I went on a vacation to the north coast in August. I swam in the sea. I played racket ball with my nephews on the beach. In the afternoon, I painted a picture of the sea.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253" y="3834581"/>
            <a:ext cx="12968748" cy="98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690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from our mistakes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1532" y="1888761"/>
            <a:ext cx="21971000" cy="12181199"/>
          </a:xfrm>
        </p:spPr>
        <p:txBody>
          <a:bodyPr/>
          <a:lstStyle/>
          <a:p>
            <a:r>
              <a:rPr lang="en-US" dirty="0"/>
              <a:t>Last vacation, I went to…</a:t>
            </a:r>
          </a:p>
          <a:p>
            <a:r>
              <a:rPr lang="en-US" dirty="0"/>
              <a:t>I played football</a:t>
            </a:r>
          </a:p>
          <a:p>
            <a:r>
              <a:rPr lang="en-US" dirty="0"/>
              <a:t>In the morning, I went to the beach</a:t>
            </a:r>
          </a:p>
          <a:p>
            <a:r>
              <a:rPr lang="en-US" dirty="0"/>
              <a:t>Rode bicycle</a:t>
            </a:r>
          </a:p>
          <a:p>
            <a:r>
              <a:rPr lang="en-US" dirty="0"/>
              <a:t>Went to lunch</a:t>
            </a:r>
          </a:p>
          <a:p>
            <a:r>
              <a:rPr lang="en-US" dirty="0"/>
              <a:t>Played with</a:t>
            </a:r>
          </a:p>
          <a:p>
            <a:r>
              <a:rPr lang="en-US" dirty="0"/>
              <a:t>Together</a:t>
            </a:r>
          </a:p>
          <a:p>
            <a:r>
              <a:rPr lang="en-US" dirty="0"/>
              <a:t>I swam</a:t>
            </a:r>
          </a:p>
          <a:p>
            <a:r>
              <a:rPr lang="en-US" dirty="0"/>
              <a:t>My family and I went on a picnic</a:t>
            </a:r>
          </a:p>
          <a:p>
            <a:r>
              <a:rPr lang="en-US" dirty="0"/>
              <a:t>There was a beautiful girl 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677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8456-E9D6-4B37-BED3-9ED2B2EB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us something interesting about you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9700" y="2145384"/>
            <a:ext cx="21971000" cy="82560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am a painter and I made my own art studio at home.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0009"/>
            <a:ext cx="14234160" cy="10345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40" y="1833880"/>
            <a:ext cx="9659760" cy="118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HMED\Desktop\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0"/>
          <a:stretch/>
        </p:blipFill>
        <p:spPr bwMode="auto">
          <a:xfrm>
            <a:off x="0" y="0"/>
            <a:ext cx="24384000" cy="137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04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truths and a lie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I love painting and making hand crafts.</a:t>
            </a:r>
          </a:p>
          <a:p>
            <a:r>
              <a:rPr lang="en-US" sz="7200" dirty="0"/>
              <a:t>I always fix my car myself.</a:t>
            </a:r>
          </a:p>
          <a:p>
            <a:r>
              <a:rPr lang="en-US" sz="7200" dirty="0"/>
              <a:t>I hate orange juice.</a:t>
            </a:r>
          </a:p>
        </p:txBody>
      </p:sp>
    </p:spTree>
    <p:extLst>
      <p:ext uri="{BB962C8B-B14F-4D97-AF65-F5344CB8AC3E}">
        <p14:creationId xmlns:p14="http://schemas.microsoft.com/office/powerpoint/2010/main" val="256630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Birthdays</a:t>
            </a:r>
          </a:p>
          <a:p>
            <a:r>
              <a:rPr lang="en-US" dirty="0"/>
              <a:t>Anniversary</a:t>
            </a:r>
          </a:p>
          <a:p>
            <a:r>
              <a:rPr lang="en-US" dirty="0"/>
              <a:t>Graduation</a:t>
            </a:r>
          </a:p>
          <a:p>
            <a:r>
              <a:rPr lang="en-US" dirty="0"/>
              <a:t>What are the most important events that happened in the 20</a:t>
            </a:r>
            <a:r>
              <a:rPr lang="en-US" baseline="30000" dirty="0"/>
              <a:t>th</a:t>
            </a:r>
            <a:r>
              <a:rPr lang="en-US" dirty="0"/>
              <a:t> century?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2BCD5A-68A2-4FD3-9044-EF95C882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Dates to remember</a:t>
            </a:r>
            <a:br>
              <a:rPr lang="en-US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268357" y="2382842"/>
            <a:ext cx="19408878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Do you remember any of the following which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is important to you?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109823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994880" y="4248504"/>
            <a:ext cx="4114800" cy="8256012"/>
          </a:xfrm>
        </p:spPr>
        <p:txBody>
          <a:bodyPr/>
          <a:lstStyle/>
          <a:p>
            <a:r>
              <a:rPr lang="en-US" dirty="0"/>
              <a:t>Listen to check the answers.</a:t>
            </a:r>
          </a:p>
        </p:txBody>
      </p:sp>
      <p:pic>
        <p:nvPicPr>
          <p:cNvPr id="7" name="Picture 3" descr="C:\Users\AHMED\Desktop\Intermediate\elementary 3\book\PHOTO-2021-12-08-22-37-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7195" r="2552" b="10005"/>
          <a:stretch/>
        </p:blipFill>
        <p:spPr bwMode="auto">
          <a:xfrm>
            <a:off x="1493520" y="-1"/>
            <a:ext cx="18501360" cy="136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7 Track 3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909280" y="6309360"/>
            <a:ext cx="262128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7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AHMED\Desktop\Intermediate\elementary 3\book\PHOTO-2021-12-08-22-37-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2585" r="1429" b="44569"/>
          <a:stretch/>
        </p:blipFill>
        <p:spPr bwMode="auto">
          <a:xfrm>
            <a:off x="0" y="-274321"/>
            <a:ext cx="24384000" cy="139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8 Track 3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9680" y="1828800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8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HMED\Desktop\Intermediate\elementary 3\book\PHOTO-2021-12-08-22-37-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57146" r="50000" b="24645"/>
          <a:stretch/>
        </p:blipFill>
        <p:spPr bwMode="auto">
          <a:xfrm>
            <a:off x="-1" y="1828800"/>
            <a:ext cx="24384001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8 Track 3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87068" y="3002280"/>
            <a:ext cx="1127760" cy="1127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2240" y="5780716"/>
            <a:ext cx="566928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What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7011393"/>
            <a:ext cx="566928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How much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56720" y="6898971"/>
            <a:ext cx="393192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8310556"/>
            <a:ext cx="566928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What kind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87400" y="8099168"/>
            <a:ext cx="926592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did	</a:t>
            </a:r>
            <a:r>
              <a:rPr kumimoji="0" lang="en-US" sz="6600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    </a:t>
            </a: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buy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7040" y="9550734"/>
            <a:ext cx="566928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Where did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00160" y="9522233"/>
            <a:ext cx="566928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760" y="10858782"/>
            <a:ext cx="566928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How did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23120" y="10805348"/>
            <a:ext cx="400812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3280" y="12102539"/>
            <a:ext cx="5669280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Why</a:t>
            </a:r>
            <a:r>
              <a:rPr kumimoji="0" lang="en-US" sz="6600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did</a:t>
            </a:r>
            <a:endParaRPr kumimoji="0" lang="en-US" sz="6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8648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8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Custom 1">
      <a:majorFont>
        <a:latin typeface="Montserrat SemiBold"/>
        <a:ea typeface="Helvetica Neue"/>
        <a:cs typeface="Helvetica Neue"/>
      </a:majorFont>
      <a:minorFont>
        <a:latin typeface="Montserrat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a983c-5312-46f9-82e2-e70a15caf99b" xsi:nil="true"/>
    <lcf76f155ced4ddcb4097134ff3c332f xmlns="5ff90f32-14c0-4474-9363-192e16417ca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FD36C645DD340AABAE6161DA6060D" ma:contentTypeVersion="20" ma:contentTypeDescription="Create a new document." ma:contentTypeScope="" ma:versionID="da70c46946c9e3193c2499b557102d7f">
  <xsd:schema xmlns:xsd="http://www.w3.org/2001/XMLSchema" xmlns:xs="http://www.w3.org/2001/XMLSchema" xmlns:p="http://schemas.microsoft.com/office/2006/metadata/properties" xmlns:ns2="5ff90f32-14c0-4474-9363-192e16417ca8" xmlns:ns3="145a983c-5312-46f9-82e2-e70a15caf99b" targetNamespace="http://schemas.microsoft.com/office/2006/metadata/properties" ma:root="true" ma:fieldsID="1e83ba46958516c4b8ec850b34814115" ns2:_="" ns3:_="">
    <xsd:import namespace="5ff90f32-14c0-4474-9363-192e16417ca8"/>
    <xsd:import namespace="145a983c-5312-46f9-82e2-e70a15caf9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90f32-14c0-4474-9363-192e16417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2195749-4904-48bd-8f47-5cc01d2f9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a983c-5312-46f9-82e2-e70a15caf9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e4498f4-de78-426a-a8c0-63b0d2fd65c8}" ma:internalName="TaxCatchAll" ma:showField="CatchAllData" ma:web="145a983c-5312-46f9-82e2-e70a15caf9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660ACD-9603-461E-BFB0-7FBAC9C7F2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76E2B6-680D-4D2A-A27F-7B730B451FFF}"/>
</file>

<file path=customXml/itemProps3.xml><?xml version="1.0" encoding="utf-8"?>
<ds:datastoreItem xmlns:ds="http://schemas.openxmlformats.org/officeDocument/2006/customXml" ds:itemID="{38EC1B61-E01C-426C-9504-3C133464F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</TotalTime>
  <Words>445</Words>
  <Application>Microsoft Office PowerPoint</Application>
  <PresentationFormat>Custom</PresentationFormat>
  <Paragraphs>139</Paragraphs>
  <Slides>21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Helvetica Neue</vt:lpstr>
      <vt:lpstr>Helvetica Neue Medium</vt:lpstr>
      <vt:lpstr>Montserrat</vt:lpstr>
      <vt:lpstr>Montserrat SemiBold</vt:lpstr>
      <vt:lpstr>30_BasicColor</vt:lpstr>
      <vt:lpstr>Elementary 3- Unit 7</vt:lpstr>
      <vt:lpstr>Introduce yourself</vt:lpstr>
      <vt:lpstr>Tell us something interesting about you</vt:lpstr>
      <vt:lpstr>PowerPoint Presentation</vt:lpstr>
      <vt:lpstr>2 truths and a lie</vt:lpstr>
      <vt:lpstr>Dates to remember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from our mistakes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Farida ElKalagy</dc:creator>
  <cp:lastModifiedBy>Angie Elhout</cp:lastModifiedBy>
  <cp:revision>41</cp:revision>
  <dcterms:modified xsi:type="dcterms:W3CDTF">2023-04-02T12:33:05Z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0x010100DEEFD36C645DD340AABAE6161DA6060D</vt:lpwstr>
  </property>
</Properties>
</file>