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63" r:id="rId5"/>
    <p:sldId id="279" r:id="rId6"/>
    <p:sldId id="296" r:id="rId7"/>
    <p:sldId id="276" r:id="rId8"/>
    <p:sldId id="278" r:id="rId9"/>
    <p:sldId id="290" r:id="rId10"/>
    <p:sldId id="280" r:id="rId11"/>
    <p:sldId id="281" r:id="rId12"/>
    <p:sldId id="282" r:id="rId13"/>
    <p:sldId id="283" r:id="rId14"/>
    <p:sldId id="284" r:id="rId15"/>
    <p:sldId id="285" r:id="rId16"/>
    <p:sldId id="288" r:id="rId17"/>
    <p:sldId id="291" r:id="rId18"/>
    <p:sldId id="286" r:id="rId19"/>
    <p:sldId id="292" r:id="rId20"/>
    <p:sldId id="289" r:id="rId21"/>
    <p:sldId id="287" r:id="rId22"/>
    <p:sldId id="293" r:id="rId23"/>
    <p:sldId id="295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  <a:srgbClr val="000000"/>
    <a:srgbClr val="283A97"/>
    <a:srgbClr val="FFFFFF"/>
    <a:srgbClr val="76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461DC-2332-4509-BF71-59FF957AC2D3}" v="9" dt="2021-05-20T17:39:50.99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31" autoAdjust="0"/>
  </p:normalViewPr>
  <p:slideViewPr>
    <p:cSldViewPr snapToGrid="0">
      <p:cViewPr varScale="1">
        <p:scale>
          <a:sx n="52" d="100"/>
          <a:sy n="52" d="100"/>
        </p:scale>
        <p:origin x="270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7168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Amideast Bilingual-white.png" descr="Amideast Bilingual-white.png">
            <a:extLst>
              <a:ext uri="{FF2B5EF4-FFF2-40B4-BE49-F238E27FC236}">
                <a16:creationId xmlns:a16="http://schemas.microsoft.com/office/drawing/2014/main" id="{A4106512-9D61-4310-A417-462F4F160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522" y="1669177"/>
            <a:ext cx="4643736" cy="230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41755B-EACB-4A2A-8036-46407116EEE7}"/>
              </a:ext>
            </a:extLst>
          </p:cNvPr>
          <p:cNvSpPr/>
          <p:nvPr userDrawn="1"/>
        </p:nvSpPr>
        <p:spPr>
          <a:xfrm>
            <a:off x="0" y="0"/>
            <a:ext cx="24384000" cy="1908313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rPr dirty="0"/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2" name="617931575_1991x1322.jpg"/>
          <p:cNvSpPr>
            <a:spLocks noGrp="1"/>
          </p:cNvSpPr>
          <p:nvPr>
            <p:ph type="pic" idx="22"/>
          </p:nvPr>
        </p:nvSpPr>
        <p:spPr>
          <a:xfrm>
            <a:off x="8432800" y="2247900"/>
            <a:ext cx="16850011" cy="102041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rPr dirty="0"/>
              <a:t>Agenda Topics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283A97"/>
                </a:solidFill>
                <a:latin typeface="+mn-lt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rPr dirty="0"/>
              <a:t>Statement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989520-7BC5-44DB-B7EB-289F0A83D120}"/>
              </a:ext>
            </a:extLst>
          </p:cNvPr>
          <p:cNvSpPr/>
          <p:nvPr userDrawn="1"/>
        </p:nvSpPr>
        <p:spPr>
          <a:xfrm>
            <a:off x="0" y="0"/>
            <a:ext cx="24384000" cy="1908313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wma"/><Relationship Id="rId7" Type="http://schemas.openxmlformats.org/officeDocument/2006/relationships/image" Target="../media/image20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m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ABC475-83F6-4787-A628-4C4D82E1B9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47CC3D-1108-452D-8B1C-51656F20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3- </a:t>
            </a:r>
            <a:r>
              <a:rPr lang="en-US" dirty="0"/>
              <a:t>Unit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76F15-CCE4-8F21-D2AD-BF78B8F632DA}"/>
              </a:ext>
            </a:extLst>
          </p:cNvPr>
          <p:cNvSpPr txBox="1"/>
          <p:nvPr/>
        </p:nvSpPr>
        <p:spPr>
          <a:xfrm>
            <a:off x="1716833" y="8734959"/>
            <a:ext cx="65874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Session 4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133166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73806" r="59576" b="23878"/>
          <a:stretch/>
        </p:blipFill>
        <p:spPr bwMode="auto">
          <a:xfrm>
            <a:off x="0" y="4333"/>
            <a:ext cx="24384000" cy="21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75920" r="59840" b="10344"/>
          <a:stretch/>
        </p:blipFill>
        <p:spPr bwMode="auto">
          <a:xfrm>
            <a:off x="-225972" y="2112578"/>
            <a:ext cx="24609972" cy="117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144000" y="4333"/>
            <a:ext cx="851338" cy="2108245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348096"/>
            <a:ext cx="316886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9565" y="5957305"/>
            <a:ext cx="316886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1227" y="7855364"/>
            <a:ext cx="316886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6793" y="9440358"/>
            <a:ext cx="316886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800" dirty="0">
                <a:solidFill>
                  <a:srgbClr val="C00000"/>
                </a:solidFill>
              </a:rPr>
              <a:t>are</a:t>
            </a:r>
            <a:endParaRPr kumimoji="0" lang="en-US" sz="8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4864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r="49919" b="89815"/>
          <a:stretch/>
        </p:blipFill>
        <p:spPr bwMode="auto">
          <a:xfrm>
            <a:off x="0" y="977461"/>
            <a:ext cx="12864662" cy="31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1008993"/>
            <a:ext cx="12192000" cy="1270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10185" r="53090" b="79630"/>
          <a:stretch/>
        </p:blipFill>
        <p:spPr bwMode="auto">
          <a:xfrm>
            <a:off x="0" y="6160826"/>
            <a:ext cx="12141355" cy="383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7 Track 4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2717" y="10347434"/>
            <a:ext cx="1639614" cy="16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7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t="59213" r="51714" b="20519"/>
          <a:stretch/>
        </p:blipFill>
        <p:spPr bwMode="auto">
          <a:xfrm>
            <a:off x="-1" y="0"/>
            <a:ext cx="24846455" cy="137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7 Track 4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8565" y="320565"/>
            <a:ext cx="1639614" cy="1639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6214" y="3635634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lot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84931" y="5124746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any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6213" y="6697501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90000"/>
                    <a:lumOff val="10000"/>
                  </a:schemeClr>
                </a:solidFill>
                <a:effectLst/>
                <a:uFillTx/>
                <a:sym typeface="Helvetica Neue"/>
              </a:rPr>
              <a:t>any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6945" y="7971151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some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1779" y="9479386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lot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6945" y="10987620"/>
            <a:ext cx="31688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all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>
                  <a:lumMod val="90000"/>
                  <a:lumOff val="10000"/>
                </a:schemeClr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5949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5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82712" r="57003" b="7396"/>
          <a:stretch/>
        </p:blipFill>
        <p:spPr bwMode="auto">
          <a:xfrm>
            <a:off x="1986455" y="1860332"/>
            <a:ext cx="19549242" cy="68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125" y="5082671"/>
            <a:ext cx="387831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uncountable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42317" y="4629811"/>
            <a:ext cx="408589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countable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020" y="5975707"/>
            <a:ext cx="388620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Negative/ uncountable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29786" y="5984729"/>
            <a:ext cx="388620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Negative/ countable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485" y="7851805"/>
            <a:ext cx="388620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question/ uncountable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57629" y="8696737"/>
            <a:ext cx="388620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question/ countable</a:t>
            </a:r>
          </a:p>
        </p:txBody>
      </p:sp>
    </p:spTree>
    <p:extLst>
      <p:ext uri="{BB962C8B-B14F-4D97-AF65-F5344CB8AC3E}">
        <p14:creationId xmlns:p14="http://schemas.microsoft.com/office/powerpoint/2010/main" val="901108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353411"/>
            <a:ext cx="21971000" cy="1433163"/>
          </a:xfrm>
        </p:spPr>
        <p:txBody>
          <a:bodyPr/>
          <a:lstStyle/>
          <a:p>
            <a:r>
              <a:rPr lang="en-US" dirty="0"/>
              <a:t>any – some -  a lot of - all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11907" y="1923395"/>
            <a:ext cx="21971000" cy="11225046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 aren’t ________ parks in the center of Oxford.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Eating out is expensive here. There aren't’ ________ cheap restaurants.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Liverpool has ________ nightclubs..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We saw ________ beautiful places when we went to Austria.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 are ________ of shops near the university.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 house is empty. There aren’t ________ people here today.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There are ________ a lot of expensive new flats next to the river.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You don’t’ like travelling. Have you been to ________ countries?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We need to go to the grocery shop. There aren't ________ potatoes left.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We went to that hotel because we didn’t have ________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8741" y="1708847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0042" y="2737029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1085" y="3439631"/>
            <a:ext cx="496614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C00000"/>
                </a:solidFill>
              </a:rPr>
              <a:t>A lot of/ some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705" y="4590513"/>
            <a:ext cx="523809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Some / a</a:t>
            </a:r>
            <a:r>
              <a:rPr kumimoji="0" lang="en-US" sz="5400" b="0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lot of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5059" y="5788694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Some / a lot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42" y="7248715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873" y="8046585"/>
            <a:ext cx="524729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Some / a lot of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3058" y="9518949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63955" y="10495495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44300" y="11530765"/>
            <a:ext cx="388620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rgbClr val="C00000"/>
                </a:solidFill>
              </a:rPr>
              <a:t>a</a:t>
            </a: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ny / a lot</a:t>
            </a:r>
          </a:p>
        </p:txBody>
      </p:sp>
    </p:spTree>
    <p:extLst>
      <p:ext uri="{BB962C8B-B14F-4D97-AF65-F5344CB8AC3E}">
        <p14:creationId xmlns:p14="http://schemas.microsoft.com/office/powerpoint/2010/main" val="1242598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t="30488" r="3585" b="43158"/>
          <a:stretch/>
        </p:blipFill>
        <p:spPr bwMode="auto">
          <a:xfrm>
            <a:off x="11918731" y="1954924"/>
            <a:ext cx="12481035" cy="117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6" t="250" r="2252" b="69167"/>
          <a:stretch/>
        </p:blipFill>
        <p:spPr bwMode="auto">
          <a:xfrm>
            <a:off x="0" y="1939157"/>
            <a:ext cx="12146448" cy="117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8 Track 4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3545" y="2900853"/>
            <a:ext cx="2102069" cy="2102069"/>
          </a:xfrm>
          <a:prstGeom prst="rect">
            <a:avLst/>
          </a:prstGeom>
        </p:spPr>
      </p:pic>
      <p:pic>
        <p:nvPicPr>
          <p:cNvPr id="9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9" t="56543" r="7816" b="27538"/>
          <a:stretch/>
        </p:blipFill>
        <p:spPr bwMode="auto">
          <a:xfrm>
            <a:off x="-15766" y="6463862"/>
            <a:ext cx="12207766" cy="72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242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HMED\Desktop\Amideast courses\elementary 3\book\PHOTO-2021-12-08-22-37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 t="76762" r="4204" b="7735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988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https://quizizz.com/join/quiz/61be9f5c39218d001de6144f/start</a:t>
            </a:r>
          </a:p>
        </p:txBody>
      </p:sp>
    </p:spTree>
    <p:extLst>
      <p:ext uri="{BB962C8B-B14F-4D97-AF65-F5344CB8AC3E}">
        <p14:creationId xmlns:p14="http://schemas.microsoft.com/office/powerpoint/2010/main" val="34333645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HMED\Desktop\Amideast courses\elementary 3\book\PHOTO-2021-12-08-22-37-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t="7287" r="57020" b="63683"/>
          <a:stretch/>
        </p:blipFill>
        <p:spPr bwMode="auto">
          <a:xfrm>
            <a:off x="1513487" y="0"/>
            <a:ext cx="2099966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HMED\Desktop\Amideast courses\elementary 3\book\PHOTO-2021-12-08-22-37-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36105" r="65306" b="60120"/>
          <a:stretch/>
        </p:blipFill>
        <p:spPr bwMode="auto">
          <a:xfrm>
            <a:off x="11813332" y="-49925"/>
            <a:ext cx="12476075" cy="15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 Track 4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7942" y="1802525"/>
            <a:ext cx="1292772" cy="129277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175528" y="4445876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71243" y="5386551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77713" y="7241625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0" y="9096699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54508" y="11708517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895487" y="13437476"/>
            <a:ext cx="214411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21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C:\Users\AHMED\Desktop\Amideast courses\elementary 3\book\PHOTO-2021-12-08-22-37-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8" r="58473" b="29635"/>
          <a:stretch/>
        </p:blipFill>
        <p:spPr bwMode="auto">
          <a:xfrm>
            <a:off x="3090042" y="-1"/>
            <a:ext cx="17310537" cy="1382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0 Track 5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93405" y="415157"/>
            <a:ext cx="2364829" cy="2364829"/>
          </a:xfrm>
          <a:prstGeom prst="rect">
            <a:avLst/>
          </a:prstGeom>
        </p:spPr>
      </p:pic>
      <p:pic>
        <p:nvPicPr>
          <p:cNvPr id="7" name="Picture 3" descr="C:\Users\AHMED\Desktop\Amideast courses\elementary 3\book\PHOTO-2021-12-08-22-37-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69852" r="76085" b="27367"/>
          <a:stretch/>
        </p:blipFill>
        <p:spPr bwMode="auto">
          <a:xfrm>
            <a:off x="16343586" y="7756635"/>
            <a:ext cx="8040414" cy="12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1 Track 51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06593" y="85606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0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976563"/>
            <a:ext cx="21971000" cy="1433163"/>
          </a:xfrm>
        </p:spPr>
        <p:txBody>
          <a:bodyPr/>
          <a:lstStyle/>
          <a:p>
            <a:r>
              <a:rPr lang="en-US" dirty="0"/>
              <a:t>Oral quiz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us about an interesting childhood memory (use past simple – time references – adverbs)</a:t>
            </a:r>
          </a:p>
        </p:txBody>
      </p:sp>
    </p:spTree>
    <p:extLst>
      <p:ext uri="{BB962C8B-B14F-4D97-AF65-F5344CB8AC3E}">
        <p14:creationId xmlns:p14="http://schemas.microsoft.com/office/powerpoint/2010/main" val="213210006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HMED\Desktop\man-sits-coffee-table-waiter-girl-stands-next-to-her-writes-his-order-her-big-notebook-isolated-man-sits-182569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904" y="1993298"/>
            <a:ext cx="12742205" cy="1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206500" y="1899121"/>
            <a:ext cx="21971000" cy="9347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Work in pairs. You are in a restaurant and you would like to order.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idx="1"/>
          </p:nvPr>
        </p:nvSpPr>
        <p:spPr>
          <a:xfrm>
            <a:off x="702004" y="3807070"/>
            <a:ext cx="21971000" cy="8256012"/>
          </a:xfrm>
        </p:spPr>
        <p:txBody>
          <a:bodyPr/>
          <a:lstStyle/>
          <a:p>
            <a:r>
              <a:rPr lang="en-US" dirty="0"/>
              <a:t>Ask questions like: (can I help you?) (would you like…?) </a:t>
            </a:r>
          </a:p>
          <a:p>
            <a:r>
              <a:rPr lang="en-US" dirty="0"/>
              <a:t>Answer with phrases like: (I’d like…)</a:t>
            </a:r>
          </a:p>
        </p:txBody>
      </p:sp>
    </p:spTree>
    <p:extLst>
      <p:ext uri="{BB962C8B-B14F-4D97-AF65-F5344CB8AC3E}">
        <p14:creationId xmlns:p14="http://schemas.microsoft.com/office/powerpoint/2010/main" val="28746130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AHMED\Desktop\flower-special-day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183" y="1709263"/>
            <a:ext cx="8684501" cy="60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HMED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310648" cy="74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HMED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7357514"/>
            <a:ext cx="12192000" cy="64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HMED\Desktop\download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8" y="7406951"/>
            <a:ext cx="12231908" cy="635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HMED\Desktop\hand-drawn-santa-claus-riding-sleigh-delivering-presents_53876-95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538" y="0"/>
            <a:ext cx="9733462" cy="810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24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 bwMode="auto">
          <a:xfrm>
            <a:off x="0" y="252250"/>
            <a:ext cx="24384000" cy="1212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707267"/>
            <a:ext cx="312157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Wedding 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6454" y="11770329"/>
            <a:ext cx="400444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Valentine’s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86648" y="12435672"/>
            <a:ext cx="400444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Easter 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65876" y="12077351"/>
            <a:ext cx="400444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Halloween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76938" y="11911537"/>
            <a:ext cx="400444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Birthday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51517" y="12006809"/>
            <a:ext cx="400444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New</a:t>
            </a:r>
            <a:r>
              <a:rPr kumimoji="0" lang="en-US" sz="44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lang="en-US" sz="4400" b="1" dirty="0">
                <a:solidFill>
                  <a:srgbClr val="C00000"/>
                </a:solidFill>
              </a:rPr>
              <a:t>Y</a:t>
            </a:r>
            <a:r>
              <a:rPr kumimoji="0" lang="en-US" sz="44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ear’s Eve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72937" y="12341079"/>
            <a:ext cx="330024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Christmas 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4842" y="11770329"/>
            <a:ext cx="3005958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Mother’s 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903" y="536549"/>
            <a:ext cx="36260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Breakout room</a:t>
            </a:r>
          </a:p>
        </p:txBody>
      </p:sp>
    </p:spTree>
    <p:extLst>
      <p:ext uri="{BB962C8B-B14F-4D97-AF65-F5344CB8AC3E}">
        <p14:creationId xmlns:p14="http://schemas.microsoft.com/office/powerpoint/2010/main" val="3499774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39931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8510" y="1167923"/>
            <a:ext cx="18288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birthday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724" y="1824819"/>
            <a:ext cx="18288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birthday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8510" y="2605134"/>
            <a:ext cx="18288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birthday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8510" y="3170144"/>
            <a:ext cx="18288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birthday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9709" y="4265926"/>
            <a:ext cx="2180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Valentine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8427" y="6357485"/>
            <a:ext cx="2180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Valentine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24386" y="3983420"/>
            <a:ext cx="2180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Wedding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87544" y="5824006"/>
            <a:ext cx="2180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New Year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24386" y="6496667"/>
            <a:ext cx="423566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Happy New Year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619075" y="7585919"/>
            <a:ext cx="423566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Mother’s 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29536" y="12231333"/>
            <a:ext cx="423566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Weekend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94213" y="11491108"/>
            <a:ext cx="292976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B3B3B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/Thursday!</a:t>
            </a:r>
          </a:p>
        </p:txBody>
      </p:sp>
      <p:pic>
        <p:nvPicPr>
          <p:cNvPr id="22" name="45 Track 4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952" y="304800"/>
            <a:ext cx="1786758" cy="1786758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63597" r="51131" b="18201"/>
          <a:stretch/>
        </p:blipFill>
        <p:spPr bwMode="auto">
          <a:xfrm>
            <a:off x="1061544" y="9396248"/>
            <a:ext cx="10836165" cy="441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55227" y="12034184"/>
            <a:ext cx="2180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C00000"/>
                </a:solidFill>
              </a:rPr>
              <a:t>graduation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63157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01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5" grpId="0"/>
      <p:bldP spid="17" grpId="0"/>
      <p:bldP spid="18" grpId="0"/>
      <p:bldP spid="19" grpId="0"/>
      <p:bldP spid="2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 between the 2 photos?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HMED\Desktop\crying-caucasian-kid-boy-sitting-2960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2" y="2995448"/>
            <a:ext cx="14930438" cy="110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HMED\Desktop\istockphoto-601376594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"/>
          <a:stretch/>
        </p:blipFill>
        <p:spPr bwMode="auto">
          <a:xfrm>
            <a:off x="-131872" y="2995448"/>
            <a:ext cx="12901941" cy="1072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413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262"/>
            <a:ext cx="24403487" cy="788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7529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5248" r="55924" b="60076"/>
          <a:stretch/>
        </p:blipFill>
        <p:spPr bwMode="auto">
          <a:xfrm>
            <a:off x="1" y="1797270"/>
            <a:ext cx="17972690" cy="119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2" t="24227" r="-2730" b="2157"/>
          <a:stretch/>
        </p:blipFill>
        <p:spPr bwMode="auto">
          <a:xfrm>
            <a:off x="16185931" y="0"/>
            <a:ext cx="8702566" cy="139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28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254" y="-28575"/>
            <a:ext cx="11424745" cy="137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39836" r="56662" b="25919"/>
          <a:stretch/>
        </p:blipFill>
        <p:spPr bwMode="auto">
          <a:xfrm>
            <a:off x="0" y="-70337"/>
            <a:ext cx="14031310" cy="137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 t="50498" r="27773" b="40649"/>
          <a:stretch/>
        </p:blipFill>
        <p:spPr bwMode="auto">
          <a:xfrm>
            <a:off x="16344686" y="4621585"/>
            <a:ext cx="2668527" cy="18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1145" y="3047033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l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7761" y="4684436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7269" y="5561633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v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6248" y="6468149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269" y="7364845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d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0993" y="8185619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1146" y="9037924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k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1145" y="9852481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419" y="10687918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u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9462" y="11611997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o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208" y="12357540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3698" y="3826734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p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4538" y="3021726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i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4538" y="3801427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1986" y="4852876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f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78262" y="5640322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78262" y="6468149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04538" y="7270808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x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4538" y="8275926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e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6731" y="9037924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c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1986" y="9837135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46731" y="10809340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b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78262" y="11589041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g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8262" y="12414656"/>
            <a:ext cx="66215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FF0000"/>
                </a:solidFill>
              </a:rPr>
              <a:t>m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3" name="Picture 2" descr="C:\Users\AHMED\Desktop\Amideast courses\elementary 3\book\PHOTO-2021-12-08-22-37-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7" t="60780" r="40320" b="27814"/>
          <a:stretch/>
        </p:blipFill>
        <p:spPr bwMode="auto">
          <a:xfrm>
            <a:off x="13715999" y="6582935"/>
            <a:ext cx="2774731" cy="215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46 Track 4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478222"/>
            <a:ext cx="1072054" cy="10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3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207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ustom 1">
      <a:majorFont>
        <a:latin typeface="Montserrat SemiBold"/>
        <a:ea typeface="Helvetica Neue"/>
        <a:cs typeface="Helvetica Neue"/>
      </a:majorFont>
      <a:minorFont>
        <a:latin typeface="Montserrat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5a983c-5312-46f9-82e2-e70a15caf99b" xsi:nil="true"/>
    <lcf76f155ced4ddcb4097134ff3c332f xmlns="5ff90f32-14c0-4474-9363-192e16417ca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FD36C645DD340AABAE6161DA6060D" ma:contentTypeVersion="20" ma:contentTypeDescription="Create a new document." ma:contentTypeScope="" ma:versionID="da70c46946c9e3193c2499b557102d7f">
  <xsd:schema xmlns:xsd="http://www.w3.org/2001/XMLSchema" xmlns:xs="http://www.w3.org/2001/XMLSchema" xmlns:p="http://schemas.microsoft.com/office/2006/metadata/properties" xmlns:ns2="5ff90f32-14c0-4474-9363-192e16417ca8" xmlns:ns3="145a983c-5312-46f9-82e2-e70a15caf99b" targetNamespace="http://schemas.microsoft.com/office/2006/metadata/properties" ma:root="true" ma:fieldsID="1e83ba46958516c4b8ec850b34814115" ns2:_="" ns3:_="">
    <xsd:import namespace="5ff90f32-14c0-4474-9363-192e16417ca8"/>
    <xsd:import namespace="145a983c-5312-46f9-82e2-e70a15caf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90f32-14c0-4474-9363-192e16417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2195749-4904-48bd-8f47-5cc01d2f9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a983c-5312-46f9-82e2-e70a15caf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e4498f4-de78-426a-a8c0-63b0d2fd65c8}" ma:internalName="TaxCatchAll" ma:showField="CatchAllData" ma:web="145a983c-5312-46f9-82e2-e70a15caf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660ACD-9603-461E-BFB0-7FBAC9C7F2F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25672C-7433-4F8A-8134-E60EA074908F}"/>
</file>

<file path=customXml/itemProps3.xml><?xml version="1.0" encoding="utf-8"?>
<ds:datastoreItem xmlns:ds="http://schemas.openxmlformats.org/officeDocument/2006/customXml" ds:itemID="{38EC1B61-E01C-426C-9504-3C133464FC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323</Words>
  <Application>Microsoft Office PowerPoint</Application>
  <PresentationFormat>Custom</PresentationFormat>
  <Paragraphs>94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Helvetica Neue</vt:lpstr>
      <vt:lpstr>Helvetica Neue Medium</vt:lpstr>
      <vt:lpstr>Montserrat</vt:lpstr>
      <vt:lpstr>Montserrat SemiBold</vt:lpstr>
      <vt:lpstr>30_BasicColor</vt:lpstr>
      <vt:lpstr>Elementary 3- Unit 8</vt:lpstr>
      <vt:lpstr>Oral quiz</vt:lpstr>
      <vt:lpstr>PowerPoint Presentation</vt:lpstr>
      <vt:lpstr>PowerPoint Presentation</vt:lpstr>
      <vt:lpstr>PowerPoint Presentation</vt:lpstr>
      <vt:lpstr>What is the difference between the 2 photos?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– some -  a lot of - all </vt:lpstr>
      <vt:lpstr>PowerPoint Presentation</vt:lpstr>
      <vt:lpstr>PowerPoint Presentation</vt:lpstr>
      <vt:lpstr>quiz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</dc:title>
  <dc:creator>Farida ElKalagy</dc:creator>
  <cp:lastModifiedBy>Angie Elhout</cp:lastModifiedBy>
  <cp:revision>55</cp:revision>
  <dcterms:modified xsi:type="dcterms:W3CDTF">2023-04-02T12:29:54Z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0x010100DEEFD36C645DD340AABAE6161DA6060D</vt:lpwstr>
  </property>
</Properties>
</file>