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1"/>
  </p:notesMasterIdLst>
  <p:sldIdLst>
    <p:sldId id="263" r:id="rId5"/>
    <p:sldId id="307" r:id="rId6"/>
    <p:sldId id="305" r:id="rId7"/>
    <p:sldId id="298" r:id="rId8"/>
    <p:sldId id="308" r:id="rId9"/>
    <p:sldId id="310" r:id="rId10"/>
    <p:sldId id="309" r:id="rId11"/>
    <p:sldId id="311" r:id="rId12"/>
    <p:sldId id="312" r:id="rId13"/>
    <p:sldId id="313" r:id="rId14"/>
    <p:sldId id="315" r:id="rId15"/>
    <p:sldId id="316" r:id="rId16"/>
    <p:sldId id="314" r:id="rId17"/>
    <p:sldId id="317" r:id="rId18"/>
    <p:sldId id="318" r:id="rId19"/>
    <p:sldId id="319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B3B"/>
    <a:srgbClr val="000000"/>
    <a:srgbClr val="283A97"/>
    <a:srgbClr val="FFFFFF"/>
    <a:srgbClr val="76C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4461DC-2332-4509-BF71-59FF957AC2D3}" v="9" dt="2021-05-20T17:39:50.99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50" autoAdjust="0"/>
    <p:restoredTop sz="99644" autoAdjust="0"/>
  </p:normalViewPr>
  <p:slideViewPr>
    <p:cSldViewPr snapToGrid="0">
      <p:cViewPr varScale="1">
        <p:scale>
          <a:sx n="54" d="100"/>
          <a:sy n="54" d="100"/>
        </p:scale>
        <p:origin x="456" y="9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28"/>
    </p:cViewPr>
  </p:sorterViewPr>
  <p:notesViewPr>
    <p:cSldViewPr snapToGrid="0"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71685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88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283A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  <a:latin typeface="Montserrat SemiBold" panose="00000700000000000000" pitchFamily="50" charset="0"/>
              </a:defRPr>
            </a:lvl1pPr>
          </a:lstStyle>
          <a:p>
            <a:r>
              <a:rPr dirty="0"/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5pPr>
          </a:lstStyle>
          <a:p>
            <a:r>
              <a:rPr dirty="0"/>
              <a:t>Presentation Subtitle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Amideast Bilingual-white.png" descr="Amideast Bilingual-white.png">
            <a:extLst>
              <a:ext uri="{FF2B5EF4-FFF2-40B4-BE49-F238E27FC236}">
                <a16:creationId xmlns:a16="http://schemas.microsoft.com/office/drawing/2014/main" id="{A4106512-9D61-4310-A417-462F4F1609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5522" y="1669177"/>
            <a:ext cx="4643736" cy="2307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41755B-EACB-4A2A-8036-46407116EEE7}"/>
              </a:ext>
            </a:extLst>
          </p:cNvPr>
          <p:cNvSpPr/>
          <p:nvPr userDrawn="1"/>
        </p:nvSpPr>
        <p:spPr>
          <a:xfrm>
            <a:off x="0" y="0"/>
            <a:ext cx="24384000" cy="1908313"/>
          </a:xfrm>
          <a:prstGeom prst="rect">
            <a:avLst/>
          </a:prstGeom>
          <a:solidFill>
            <a:srgbClr val="283A9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rPr dirty="0"/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rPr dirty="0"/>
              <a:t>Slide bullet text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62" name="617931575_1991x1322.jpg"/>
          <p:cNvSpPr>
            <a:spLocks noGrp="1"/>
          </p:cNvSpPr>
          <p:nvPr>
            <p:ph type="pic" idx="22"/>
          </p:nvPr>
        </p:nvSpPr>
        <p:spPr>
          <a:xfrm>
            <a:off x="8432800" y="2247900"/>
            <a:ext cx="16850011" cy="102041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283A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rPr dirty="0"/>
              <a:t>Agenda Topics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283A97"/>
                </a:solidFill>
                <a:latin typeface="+mn-lt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rPr dirty="0"/>
              <a:t>Statement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996267730_2880x1920.jpg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989520-7BC5-44DB-B7EB-289F0A83D120}"/>
              </a:ext>
            </a:extLst>
          </p:cNvPr>
          <p:cNvSpPr/>
          <p:nvPr userDrawn="1"/>
        </p:nvSpPr>
        <p:spPr>
          <a:xfrm>
            <a:off x="0" y="0"/>
            <a:ext cx="24384000" cy="1908313"/>
          </a:xfrm>
          <a:prstGeom prst="rect">
            <a:avLst/>
          </a:prstGeom>
          <a:solidFill>
            <a:srgbClr val="283A9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Slide bullet text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Slide Title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Slide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2" r:id="rId9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ABC475-83F6-4787-A628-4C4D82E1B9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47CC3D-1108-452D-8B1C-51656F20F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240" y="4372258"/>
            <a:ext cx="21971004" cy="464820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Elementary 3- Unit 8</a:t>
            </a:r>
            <a:br>
              <a:rPr lang="en-US" dirty="0">
                <a:sym typeface="Wingdings" pitchFamily="2" charset="2"/>
              </a:rPr>
            </a:b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D9AD68-4A77-4C1B-21F4-D87B81190C46}"/>
              </a:ext>
            </a:extLst>
          </p:cNvPr>
          <p:cNvSpPr txBox="1"/>
          <p:nvPr/>
        </p:nvSpPr>
        <p:spPr>
          <a:xfrm>
            <a:off x="449756" y="8105491"/>
            <a:ext cx="848960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Session 6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1331660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work\Amideast courses\elementary 3\book\PHOTO-2021-12-08-22-37-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13455" r="72802" b="57113"/>
          <a:stretch/>
        </p:blipFill>
        <p:spPr bwMode="auto">
          <a:xfrm>
            <a:off x="-1" y="1548094"/>
            <a:ext cx="9439835" cy="1216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work\Amideast courses\elementary 3\book\PHOTO-2021-12-08-22-37-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3" b="19521"/>
          <a:stretch/>
        </p:blipFill>
        <p:spPr bwMode="auto">
          <a:xfrm>
            <a:off x="9439835" y="29900"/>
            <a:ext cx="14944165" cy="1367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work\Amideast courses\elementary 3\book\PHOTO-2021-12-08-22-37-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4" t="54013" r="61237" b="35540"/>
          <a:stretch/>
        </p:blipFill>
        <p:spPr bwMode="auto">
          <a:xfrm>
            <a:off x="8686800" y="7464878"/>
            <a:ext cx="4787150" cy="625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13"/>
          <a:stretch/>
        </p:blipFill>
        <p:spPr bwMode="auto">
          <a:xfrm>
            <a:off x="0" y="557985"/>
            <a:ext cx="13931153" cy="711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10759" y="-76046"/>
            <a:ext cx="365481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Breakout rooms</a:t>
            </a:r>
          </a:p>
        </p:txBody>
      </p:sp>
    </p:spTree>
    <p:extLst>
      <p:ext uri="{BB962C8B-B14F-4D97-AF65-F5344CB8AC3E}">
        <p14:creationId xmlns:p14="http://schemas.microsoft.com/office/powerpoint/2010/main" val="25481560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275553" y="1034716"/>
            <a:ext cx="11931984" cy="1268128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Aspirin</a:t>
            </a:r>
          </a:p>
          <a:p>
            <a:r>
              <a:rPr lang="en-US" dirty="0"/>
              <a:t>Chocolate</a:t>
            </a:r>
          </a:p>
          <a:p>
            <a:r>
              <a:rPr lang="en-US" dirty="0"/>
              <a:t>Light-bulb </a:t>
            </a:r>
            <a:r>
              <a:rPr lang="en-US" dirty="0" err="1"/>
              <a:t>lighbulb</a:t>
            </a:r>
            <a:endParaRPr lang="en-US" dirty="0"/>
          </a:p>
          <a:p>
            <a:r>
              <a:rPr lang="en-US" dirty="0"/>
              <a:t>Flowers</a:t>
            </a:r>
          </a:p>
          <a:p>
            <a:r>
              <a:rPr lang="en-US" dirty="0"/>
              <a:t>Adaptor</a:t>
            </a:r>
          </a:p>
          <a:p>
            <a:r>
              <a:rPr lang="en-US" dirty="0"/>
              <a:t>Envelopes</a:t>
            </a:r>
          </a:p>
          <a:p>
            <a:r>
              <a:rPr lang="en-US" dirty="0"/>
              <a:t>Band aids</a:t>
            </a:r>
          </a:p>
          <a:p>
            <a:r>
              <a:rPr lang="en-US" dirty="0"/>
              <a:t>Phone case </a:t>
            </a:r>
          </a:p>
          <a:p>
            <a:r>
              <a:rPr lang="en-US" dirty="0"/>
              <a:t>Toothpaste</a:t>
            </a:r>
          </a:p>
          <a:p>
            <a:r>
              <a:rPr lang="en-US" dirty="0"/>
              <a:t>Shampoo</a:t>
            </a:r>
          </a:p>
          <a:p>
            <a:r>
              <a:rPr lang="en-US" dirty="0"/>
              <a:t>Batteries</a:t>
            </a:r>
          </a:p>
          <a:p>
            <a:r>
              <a:rPr lang="en-US" dirty="0"/>
              <a:t>Screwdriver</a:t>
            </a:r>
          </a:p>
          <a:p>
            <a:r>
              <a:rPr lang="en-US" dirty="0"/>
              <a:t>Magazine</a:t>
            </a:r>
          </a:p>
          <a:p>
            <a:r>
              <a:rPr lang="en-US" dirty="0"/>
              <a:t>newspaper</a:t>
            </a:r>
          </a:p>
          <a:p>
            <a:endParaRPr lang="en-US" dirty="0"/>
          </a:p>
        </p:txBody>
      </p:sp>
      <p:pic>
        <p:nvPicPr>
          <p:cNvPr id="7" name="55 Track 5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6062" y="288284"/>
            <a:ext cx="1775013" cy="1775013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idx="1"/>
          </p:nvPr>
        </p:nvSpPr>
        <p:spPr>
          <a:xfrm>
            <a:off x="1358900" y="4400904"/>
            <a:ext cx="10103184" cy="8256012"/>
          </a:xfrm>
        </p:spPr>
        <p:txBody>
          <a:bodyPr/>
          <a:lstStyle/>
          <a:p>
            <a:r>
              <a:rPr lang="en-US" dirty="0"/>
              <a:t>Listen to the items and write them. </a:t>
            </a:r>
          </a:p>
          <a:p>
            <a:endParaRPr lang="en-US" dirty="0"/>
          </a:p>
          <a:p>
            <a:r>
              <a:rPr lang="en-US" dirty="0"/>
              <a:t>Listen again and repeat</a:t>
            </a:r>
          </a:p>
        </p:txBody>
      </p:sp>
    </p:spTree>
    <p:extLst>
      <p:ext uri="{BB962C8B-B14F-4D97-AF65-F5344CB8AC3E}">
        <p14:creationId xmlns:p14="http://schemas.microsoft.com/office/powerpoint/2010/main" val="2096569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D:\work\Amideast courses\elementary 3\book\PHOTO-2021-12-08-22-37-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8347" r="-1832" b="216"/>
          <a:stretch/>
        </p:blipFill>
        <p:spPr bwMode="auto">
          <a:xfrm>
            <a:off x="31531" y="-122602"/>
            <a:ext cx="24903954" cy="139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work\Amideast courses\elementary 3\book\PHOTO-2021-12-08-22-37-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6" t="76025" r="44370" b="18629"/>
          <a:stretch/>
        </p:blipFill>
        <p:spPr bwMode="auto">
          <a:xfrm>
            <a:off x="12230100" y="-400050"/>
            <a:ext cx="12601575" cy="600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work\Amideast courses\elementary 3\book\PHOTO-2021-12-08-22-37-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" t="80335" r="1"/>
          <a:stretch/>
        </p:blipFill>
        <p:spPr bwMode="auto">
          <a:xfrm>
            <a:off x="12230099" y="38761"/>
            <a:ext cx="12601575" cy="556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work\Amideast courses\elementary 3\book\PHOTO-2021-12-08-22-37-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7" t="17871" r="81087" b="58028"/>
          <a:stretch/>
        </p:blipFill>
        <p:spPr bwMode="auto">
          <a:xfrm>
            <a:off x="12103976" y="157653"/>
            <a:ext cx="2286201" cy="564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71691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3" descr="D:\work\Amideast courses\elementary 3\book\PHOTO-2021-12-08-22-37-3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t="9912" r="54946" b="64507"/>
          <a:stretch/>
        </p:blipFill>
        <p:spPr bwMode="auto">
          <a:xfrm>
            <a:off x="-1" y="1398493"/>
            <a:ext cx="12160615" cy="803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work\Amideast courses\elementary 3\book\PHOTO-2021-12-08-22-37-3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36134" r="57204" b="41696"/>
          <a:stretch/>
        </p:blipFill>
        <p:spPr bwMode="auto">
          <a:xfrm>
            <a:off x="12187509" y="0"/>
            <a:ext cx="12205450" cy="6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work\Amideast courses\elementary 3\book\PHOTO-2021-12-08-22-37-3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t="59416" r="56864" b="20354"/>
          <a:stretch/>
        </p:blipFill>
        <p:spPr bwMode="auto">
          <a:xfrm>
            <a:off x="11976837" y="6965575"/>
            <a:ext cx="12463186" cy="672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56 Track 5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8164" y="147209"/>
            <a:ext cx="1748118" cy="174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932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 descr="D:\work\Amideast courses\elementary 3\book\PHOTO-2021-12-08-22-37-3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5" t="20436" b="66100"/>
          <a:stretch/>
        </p:blipFill>
        <p:spPr bwMode="auto">
          <a:xfrm>
            <a:off x="-2" y="-1"/>
            <a:ext cx="24384002" cy="80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7 Track 5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50206" y="9180786"/>
            <a:ext cx="2963917" cy="296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629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D:\work\Amideast courses\elementary 3\book\PHOTO-2021-12-08-22-37-3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6" t="33780" r="3995" b="31396"/>
          <a:stretch/>
        </p:blipFill>
        <p:spPr bwMode="auto">
          <a:xfrm>
            <a:off x="0" y="0"/>
            <a:ext cx="24384000" cy="1381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8 Track 5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32400" y="0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82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Role-play conversation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in pairs A and B</a:t>
            </a:r>
          </a:p>
          <a:p>
            <a:r>
              <a:rPr lang="en-US" dirty="0"/>
              <a:t>A is (seller/salesman) and B is (a costumer/client).</a:t>
            </a:r>
          </a:p>
          <a:p>
            <a:r>
              <a:rPr lang="en-US" dirty="0"/>
              <a:t>You went shopping and you want to buy some items for home.</a:t>
            </a:r>
          </a:p>
          <a:p>
            <a:r>
              <a:rPr lang="en-US" dirty="0"/>
              <a:t>Use the vocabulary for shopping.</a:t>
            </a:r>
          </a:p>
          <a:p>
            <a:r>
              <a:rPr lang="en-US" dirty="0"/>
              <a:t>Practice the phrases to ask for things politely.</a:t>
            </a:r>
          </a:p>
          <a:p>
            <a:endParaRPr lang="en-US" dirty="0"/>
          </a:p>
        </p:txBody>
      </p:sp>
      <p:pic>
        <p:nvPicPr>
          <p:cNvPr id="5" name="Picture 2" descr="D:\work\Amideast courses\elementary 3\book\PHOTO-2021-12-08-22-37-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7" t="17871" r="81087" b="58028"/>
          <a:stretch/>
        </p:blipFill>
        <p:spPr bwMode="auto">
          <a:xfrm>
            <a:off x="19639893" y="2979681"/>
            <a:ext cx="2286201" cy="564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work\Amideast courses\elementary 3\book\PHOTO-2021-12-08-22-37-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7" t="27722" r="6017" b="66100"/>
          <a:stretch/>
        </p:blipFill>
        <p:spPr bwMode="auto">
          <a:xfrm>
            <a:off x="8450317" y="11110224"/>
            <a:ext cx="14094372" cy="260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73053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assignment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10652" y="5784285"/>
            <a:ext cx="21971000" cy="8256012"/>
          </a:xfrm>
        </p:spPr>
        <p:txBody>
          <a:bodyPr/>
          <a:lstStyle/>
          <a:p>
            <a:r>
              <a:rPr lang="en-US" dirty="0"/>
              <a:t>Flour</a:t>
            </a:r>
          </a:p>
          <a:p>
            <a:r>
              <a:rPr lang="en-US" dirty="0"/>
              <a:t>Tea or table Spoon</a:t>
            </a:r>
          </a:p>
          <a:p>
            <a:r>
              <a:rPr lang="en-US" dirty="0"/>
              <a:t>Butter 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78" b="191"/>
          <a:stretch/>
        </p:blipFill>
        <p:spPr bwMode="auto">
          <a:xfrm>
            <a:off x="1010652" y="424009"/>
            <a:ext cx="24384001" cy="536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6341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4384000" cy="447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HMED\Desktop\best-burger-restaurant-places-in-cairo-696x3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4860759"/>
            <a:ext cx="12954000" cy="885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HMED\Desktop\Clubhouse-Sandwich-1200x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0759"/>
            <a:ext cx="11430000" cy="885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60122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18009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31" y="0"/>
            <a:ext cx="5964893" cy="1372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424" y="-1"/>
            <a:ext cx="4724128" cy="1365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57508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72"/>
          <a:stretch/>
        </p:blipFill>
        <p:spPr bwMode="auto">
          <a:xfrm>
            <a:off x="-1" y="1828799"/>
            <a:ext cx="9601201" cy="1131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1" y="-264694"/>
            <a:ext cx="6096000" cy="1407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40" b="143"/>
          <a:stretch/>
        </p:blipFill>
        <p:spPr bwMode="auto">
          <a:xfrm>
            <a:off x="9601200" y="630621"/>
            <a:ext cx="9632732" cy="1308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HMED\Desktop\984651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2373" y="553469"/>
            <a:ext cx="5222624" cy="273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41432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941" y="0"/>
            <a:ext cx="8068235" cy="1378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72"/>
          <a:stretch/>
        </p:blipFill>
        <p:spPr bwMode="auto">
          <a:xfrm>
            <a:off x="7153833" y="-168216"/>
            <a:ext cx="9601201" cy="966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40" b="143"/>
          <a:stretch/>
        </p:blipFill>
        <p:spPr bwMode="auto">
          <a:xfrm>
            <a:off x="15975109" y="2838065"/>
            <a:ext cx="8686800" cy="1093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9" r="24999"/>
          <a:stretch/>
        </p:blipFill>
        <p:spPr bwMode="auto">
          <a:xfrm>
            <a:off x="10190947" y="9113382"/>
            <a:ext cx="5390147" cy="689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65323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5454" b="-12986"/>
          <a:stretch/>
        </p:blipFill>
        <p:spPr bwMode="auto">
          <a:xfrm>
            <a:off x="0" y="0"/>
            <a:ext cx="18718306" cy="1428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03946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2" descr="D:\work\Amideast courses\elementary 3\book\PHOTO-2021-12-08-22-37-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8" t="43117" r="3865" b="20104"/>
          <a:stretch/>
        </p:blipFill>
        <p:spPr bwMode="auto">
          <a:xfrm>
            <a:off x="11698422" y="-2"/>
            <a:ext cx="13106825" cy="1371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work\Amideast courses\elementary 3\book\PHOTO-2021-12-08-22-37-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589" r="3147" b="56998"/>
          <a:stretch/>
        </p:blipFill>
        <p:spPr bwMode="auto">
          <a:xfrm>
            <a:off x="-349624" y="-2"/>
            <a:ext cx="12209410" cy="585405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54 Track 5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3624" y="6857998"/>
            <a:ext cx="2483322" cy="24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243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Custom 1">
      <a:majorFont>
        <a:latin typeface="Montserrat SemiBold"/>
        <a:ea typeface="Helvetica Neue"/>
        <a:cs typeface="Helvetica Neue"/>
      </a:majorFont>
      <a:minorFont>
        <a:latin typeface="Montserrat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5a983c-5312-46f9-82e2-e70a15caf99b" xsi:nil="true"/>
    <lcf76f155ced4ddcb4097134ff3c332f xmlns="5ff90f32-14c0-4474-9363-192e16417ca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FD36C645DD340AABAE6161DA6060D" ma:contentTypeVersion="20" ma:contentTypeDescription="Create a new document." ma:contentTypeScope="" ma:versionID="da70c46946c9e3193c2499b557102d7f">
  <xsd:schema xmlns:xsd="http://www.w3.org/2001/XMLSchema" xmlns:xs="http://www.w3.org/2001/XMLSchema" xmlns:p="http://schemas.microsoft.com/office/2006/metadata/properties" xmlns:ns2="5ff90f32-14c0-4474-9363-192e16417ca8" xmlns:ns3="145a983c-5312-46f9-82e2-e70a15caf99b" targetNamespace="http://schemas.microsoft.com/office/2006/metadata/properties" ma:root="true" ma:fieldsID="1e83ba46958516c4b8ec850b34814115" ns2:_="" ns3:_="">
    <xsd:import namespace="5ff90f32-14c0-4474-9363-192e16417ca8"/>
    <xsd:import namespace="145a983c-5312-46f9-82e2-e70a15caf9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f90f32-14c0-4474-9363-192e16417c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2195749-4904-48bd-8f47-5cc01d2f9c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a983c-5312-46f9-82e2-e70a15caf99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e4498f4-de78-426a-a8c0-63b0d2fd65c8}" ma:internalName="TaxCatchAll" ma:showField="CatchAllData" ma:web="145a983c-5312-46f9-82e2-e70a15caf9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660ACD-9603-461E-BFB0-7FBAC9C7F2F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8EC1B61-E01C-426C-9504-3C133464FC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4D726E-0291-4139-A1D6-234D8688245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1943</TotalTime>
  <Words>100</Words>
  <Application>Microsoft Office PowerPoint</Application>
  <PresentationFormat>Custom</PresentationFormat>
  <Paragraphs>31</Paragraphs>
  <Slides>16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Helvetica Neue</vt:lpstr>
      <vt:lpstr>Helvetica Neue Medium</vt:lpstr>
      <vt:lpstr>Montserrat</vt:lpstr>
      <vt:lpstr>Montserrat SemiBold</vt:lpstr>
      <vt:lpstr>30_BasicColor</vt:lpstr>
      <vt:lpstr> Elementary 3- Unit 8  </vt:lpstr>
      <vt:lpstr>assignment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Role-play conversation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Header</dc:title>
  <dc:creator>Farida ElKalagy</dc:creator>
  <cp:lastModifiedBy>Angie Elhout</cp:lastModifiedBy>
  <cp:revision>89</cp:revision>
  <dcterms:modified xsi:type="dcterms:W3CDTF">2023-04-02T12:32:47Z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0x010100DEEFD36C645DD340AABAE6161DA6060D</vt:lpwstr>
  </property>
</Properties>
</file>