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06" d="100"/>
          <a:sy n="106" d="100"/>
        </p:scale>
        <p:origin x="18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283A97"/>
        </a:solidFill>
        <a:effectLst/>
      </p:bgPr>
    </p:bg>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00670" y="5923581"/>
            <a:ext cx="10985502" cy="318490"/>
          </a:xfrm>
          <a:prstGeom prst="rect">
            <a:avLst/>
          </a:prstGeom>
        </p:spPr>
        <p:txBody>
          <a:bodyPr lIns="45719" tIns="45719" rIns="45719" bIns="45719"/>
          <a:lstStyle>
            <a:lvl1pPr marL="0" indent="0" defTabSz="412750">
              <a:lnSpc>
                <a:spcPct val="100000"/>
              </a:lnSpc>
              <a:spcBef>
                <a:spcPts val="0"/>
              </a:spcBef>
              <a:buSzTx/>
              <a:buNone/>
              <a:defRPr sz="1800" b="1">
                <a:solidFill>
                  <a:srgbClr val="FFFFFF"/>
                </a:solidFill>
              </a:defRPr>
            </a:lvl1pPr>
          </a:lstStyle>
          <a:p>
            <a:r>
              <a:t>Author and Date</a:t>
            </a:r>
          </a:p>
        </p:txBody>
      </p:sp>
      <p:sp>
        <p:nvSpPr>
          <p:cNvPr id="12" name="Presentation Title"/>
          <p:cNvSpPr txBox="1">
            <a:spLocks noGrp="1"/>
          </p:cNvSpPr>
          <p:nvPr>
            <p:ph type="title" hasCustomPrompt="1"/>
          </p:nvPr>
        </p:nvSpPr>
        <p:spPr>
          <a:xfrm>
            <a:off x="603248" y="1287496"/>
            <a:ext cx="10985502" cy="2324101"/>
          </a:xfrm>
          <a:prstGeom prst="rect">
            <a:avLst/>
          </a:prstGeom>
        </p:spPr>
        <p:txBody>
          <a:bodyPr anchor="b"/>
          <a:lstStyle>
            <a:lvl1pPr>
              <a:defRPr sz="5800" spc="-116">
                <a:solidFill>
                  <a:srgbClr val="FFFFFF"/>
                </a:solidFill>
                <a:latin typeface="Montserrat SemiBold" panose="00000700000000000000" pitchFamily="50" charset="0"/>
              </a:defRPr>
            </a:lvl1pPr>
          </a:lstStyle>
          <a:p>
            <a:r>
              <a:rPr dirty="0"/>
              <a:t>Presentation Title</a:t>
            </a:r>
          </a:p>
        </p:txBody>
      </p:sp>
      <p:sp>
        <p:nvSpPr>
          <p:cNvPr id="13" name="Body Level One…"/>
          <p:cNvSpPr txBox="1">
            <a:spLocks noGrp="1"/>
          </p:cNvSpPr>
          <p:nvPr>
            <p:ph type="body" sz="quarter" idx="1" hasCustomPrompt="1"/>
          </p:nvPr>
        </p:nvSpPr>
        <p:spPr>
          <a:xfrm>
            <a:off x="600671" y="3605245"/>
            <a:ext cx="10985501" cy="952501"/>
          </a:xfrm>
          <a:prstGeom prst="rect">
            <a:avLst/>
          </a:prstGeom>
        </p:spPr>
        <p:txBody>
          <a:bodyPr/>
          <a:lstStyle>
            <a:lvl1pPr marL="0" indent="0" defTabSz="412750">
              <a:lnSpc>
                <a:spcPct val="100000"/>
              </a:lnSpc>
              <a:spcBef>
                <a:spcPts val="0"/>
              </a:spcBef>
              <a:buSzTx/>
              <a:buNone/>
              <a:defRPr sz="2750" b="1">
                <a:solidFill>
                  <a:schemeClr val="accent1"/>
                </a:solidFill>
              </a:defRPr>
            </a:lvl1pPr>
            <a:lvl2pPr marL="0" indent="228600" defTabSz="412750">
              <a:lnSpc>
                <a:spcPct val="100000"/>
              </a:lnSpc>
              <a:spcBef>
                <a:spcPts val="0"/>
              </a:spcBef>
              <a:buSzTx/>
              <a:buNone/>
              <a:defRPr sz="2750" b="1">
                <a:solidFill>
                  <a:schemeClr val="accent1"/>
                </a:solidFill>
              </a:defRPr>
            </a:lvl2pPr>
            <a:lvl3pPr marL="0" indent="457200" defTabSz="412750">
              <a:lnSpc>
                <a:spcPct val="100000"/>
              </a:lnSpc>
              <a:spcBef>
                <a:spcPts val="0"/>
              </a:spcBef>
              <a:buSzTx/>
              <a:buNone/>
              <a:defRPr sz="2750" b="1">
                <a:solidFill>
                  <a:schemeClr val="accent1"/>
                </a:solidFill>
              </a:defRPr>
            </a:lvl3pPr>
            <a:lvl4pPr marL="0" indent="685800" defTabSz="412750">
              <a:lnSpc>
                <a:spcPct val="100000"/>
              </a:lnSpc>
              <a:spcBef>
                <a:spcPts val="0"/>
              </a:spcBef>
              <a:buSzTx/>
              <a:buNone/>
              <a:defRPr sz="2750" b="1">
                <a:solidFill>
                  <a:schemeClr val="accent1"/>
                </a:solidFill>
              </a:defRPr>
            </a:lvl4pPr>
            <a:lvl5pPr marL="0" indent="914400" defTabSz="412750">
              <a:lnSpc>
                <a:spcPct val="100000"/>
              </a:lnSpc>
              <a:spcBef>
                <a:spcPts val="0"/>
              </a:spcBef>
              <a:buSzTx/>
              <a:buNone/>
              <a:defRPr sz="2750" b="1">
                <a:solidFill>
                  <a:schemeClr val="accent1"/>
                </a:solidFill>
              </a:defRPr>
            </a:lvl5pPr>
          </a:lstStyle>
          <a:p>
            <a:r>
              <a:rPr dirty="0"/>
              <a:t>Presentation Subtitle</a:t>
            </a:r>
          </a:p>
          <a:p>
            <a:pPr lvl="1"/>
            <a:endParaRPr dirty="0"/>
          </a:p>
          <a:p>
            <a:pPr lvl="2"/>
            <a:endParaRPr dirty="0"/>
          </a:p>
          <a:p>
            <a:pPr lvl="3"/>
            <a:endParaRPr dirty="0"/>
          </a:p>
          <a:p>
            <a:pPr lvl="4"/>
            <a:endParaRPr dirty="0"/>
          </a:p>
        </p:txBody>
      </p:sp>
      <p:sp>
        <p:nvSpPr>
          <p:cNvPr id="14" name="Slide Number"/>
          <p:cNvSpPr txBox="1">
            <a:spLocks noGrp="1"/>
          </p:cNvSpPr>
          <p:nvPr>
            <p:ph type="sldNum" sz="quarter" idx="2"/>
          </p:nvPr>
        </p:nvSpPr>
        <p:spPr>
          <a:prstGeom prst="rect">
            <a:avLst/>
          </a:prstGeom>
        </p:spPr>
        <p:txBody>
          <a:bodyPr/>
          <a:lstStyle>
            <a:lvl1pPr>
              <a:defRPr>
                <a:solidFill>
                  <a:srgbClr val="FFFFFF"/>
                </a:solidFill>
              </a:defRPr>
            </a:lvl1pPr>
          </a:lstStyle>
          <a:p>
            <a:fld id="{D3408524-7AD1-46C6-A886-AA697CC57B3E}" type="slidenum">
              <a:rPr lang="en-US" smtClean="0"/>
              <a:t>‹#›</a:t>
            </a:fld>
            <a:endParaRPr lang="en-US"/>
          </a:p>
        </p:txBody>
      </p:sp>
      <p:pic>
        <p:nvPicPr>
          <p:cNvPr id="6" name="Amideast Bilingual-white.png" descr="Amideast Bilingual-white.png">
            <a:extLst>
              <a:ext uri="{FF2B5EF4-FFF2-40B4-BE49-F238E27FC236}">
                <a16:creationId xmlns:a16="http://schemas.microsoft.com/office/drawing/2014/main" id="{A4106512-9D61-4310-A417-462F4F160905}"/>
              </a:ext>
            </a:extLst>
          </p:cNvPr>
          <p:cNvPicPr>
            <a:picLocks noChangeAspect="1"/>
          </p:cNvPicPr>
          <p:nvPr/>
        </p:nvPicPr>
        <p:blipFill>
          <a:blip r:embed="rId2"/>
          <a:stretch>
            <a:fillRect/>
          </a:stretch>
        </p:blipFill>
        <p:spPr>
          <a:xfrm>
            <a:off x="412761" y="834589"/>
            <a:ext cx="2321868" cy="1153916"/>
          </a:xfrm>
          <a:prstGeom prst="rect">
            <a:avLst/>
          </a:prstGeom>
          <a:ln w="12700">
            <a:miter lim="400000"/>
          </a:ln>
        </p:spPr>
      </p:pic>
    </p:spTree>
    <p:extLst>
      <p:ext uri="{BB962C8B-B14F-4D97-AF65-F5344CB8AC3E}">
        <p14:creationId xmlns:p14="http://schemas.microsoft.com/office/powerpoint/2010/main" val="4003053813"/>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C967B5F9-5D40-4F29-8081-8BCFFCCA0909}" type="datetimeFigureOut">
              <a:rPr lang="en-US" smtClean="0"/>
              <a:t>4/2/2023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D3408524-7AD1-46C6-A886-AA697CC57B3E}" type="slidenum">
              <a:rPr lang="en-US" smtClean="0"/>
              <a:t>‹#›</a:t>
            </a:fld>
            <a:endParaRPr lang="en-US"/>
          </a:p>
        </p:txBody>
      </p:sp>
    </p:spTree>
    <p:extLst>
      <p:ext uri="{BB962C8B-B14F-4D97-AF65-F5344CB8AC3E}">
        <p14:creationId xmlns:p14="http://schemas.microsoft.com/office/powerpoint/2010/main" val="3204648537"/>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641755B-EACB-4A2A-8036-46407116EEE7}"/>
              </a:ext>
            </a:extLst>
          </p:cNvPr>
          <p:cNvSpPr/>
          <p:nvPr/>
        </p:nvSpPr>
        <p:spPr>
          <a:xfrm>
            <a:off x="0" y="328320"/>
            <a:ext cx="12192000" cy="297517"/>
          </a:xfrm>
          <a:prstGeom prst="rect">
            <a:avLst/>
          </a:prstGeom>
          <a:solidFill>
            <a:srgbClr val="283A97"/>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ctr" defTabSz="41275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42" name="Slide Title"/>
          <p:cNvSpPr txBox="1">
            <a:spLocks noGrp="1"/>
          </p:cNvSpPr>
          <p:nvPr>
            <p:ph type="title" hasCustomPrompt="1"/>
          </p:nvPr>
        </p:nvSpPr>
        <p:spPr>
          <a:prstGeom prst="rect">
            <a:avLst/>
          </a:prstGeom>
        </p:spPr>
        <p:txBody>
          <a:bodyPr/>
          <a:lstStyle>
            <a:lvl1pPr>
              <a:defRPr>
                <a:solidFill>
                  <a:srgbClr val="FFFFFF"/>
                </a:solidFill>
              </a:defRPr>
            </a:lvl1pPr>
          </a:lstStyle>
          <a:p>
            <a:r>
              <a:rPr dirty="0"/>
              <a:t>Slide Title</a:t>
            </a:r>
          </a:p>
        </p:txBody>
      </p:sp>
      <p:sp>
        <p:nvSpPr>
          <p:cNvPr id="43" name="Slide Subtitle"/>
          <p:cNvSpPr txBox="1">
            <a:spLocks noGrp="1"/>
          </p:cNvSpPr>
          <p:nvPr>
            <p:ph type="body" sz="quarter" idx="21" hasCustomPrompt="1"/>
          </p:nvPr>
        </p:nvSpPr>
        <p:spPr>
          <a:xfrm>
            <a:off x="603250" y="11229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rPr dirty="0"/>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D3408524-7AD1-46C6-A886-AA697CC57B3E}" type="slidenum">
              <a:rPr lang="en-US" smtClean="0"/>
              <a:t>‹#›</a:t>
            </a:fld>
            <a:endParaRPr lang="en-US"/>
          </a:p>
        </p:txBody>
      </p:sp>
    </p:spTree>
    <p:extLst>
      <p:ext uri="{BB962C8B-B14F-4D97-AF65-F5344CB8AC3E}">
        <p14:creationId xmlns:p14="http://schemas.microsoft.com/office/powerpoint/2010/main" val="3959031006"/>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603250" y="1123950"/>
            <a:ext cx="4889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Slide Subtitle</a:t>
            </a:r>
          </a:p>
        </p:txBody>
      </p:sp>
      <p:sp>
        <p:nvSpPr>
          <p:cNvPr id="61" name="Body Level One…"/>
          <p:cNvSpPr txBox="1">
            <a:spLocks noGrp="1"/>
          </p:cNvSpPr>
          <p:nvPr>
            <p:ph type="body" sz="half" idx="1" hasCustomPrompt="1"/>
          </p:nvPr>
        </p:nvSpPr>
        <p:spPr>
          <a:xfrm>
            <a:off x="603250" y="2124252"/>
            <a:ext cx="4889500" cy="4128315"/>
          </a:xfrm>
          <a:prstGeom prst="rect">
            <a:avLst/>
          </a:prstGeom>
        </p:spPr>
        <p:txBody>
          <a:bodyPr/>
          <a:lstStyle/>
          <a:p>
            <a:r>
              <a:rPr dirty="0"/>
              <a:t>Slide bullet text</a:t>
            </a:r>
          </a:p>
          <a:p>
            <a:pPr lvl="1"/>
            <a:endParaRPr dirty="0"/>
          </a:p>
          <a:p>
            <a:pPr lvl="2"/>
            <a:endParaRPr dirty="0"/>
          </a:p>
          <a:p>
            <a:pPr lvl="3"/>
            <a:endParaRPr dirty="0"/>
          </a:p>
          <a:p>
            <a:pPr lvl="4"/>
            <a:endParaRPr dirty="0"/>
          </a:p>
        </p:txBody>
      </p:sp>
      <p:sp>
        <p:nvSpPr>
          <p:cNvPr id="62" name="617931575_1991x1322.jpg"/>
          <p:cNvSpPr>
            <a:spLocks noGrp="1"/>
          </p:cNvSpPr>
          <p:nvPr>
            <p:ph type="pic" idx="22"/>
          </p:nvPr>
        </p:nvSpPr>
        <p:spPr>
          <a:xfrm>
            <a:off x="4216400" y="1123950"/>
            <a:ext cx="8425006" cy="5102077"/>
          </a:xfrm>
          <a:prstGeom prst="rect">
            <a:avLst/>
          </a:prstGeom>
        </p:spPr>
        <p:txBody>
          <a:bodyPr lIns="91439" tIns="45719" rIns="91439" bIns="45719">
            <a:noAutofit/>
          </a:bodyPr>
          <a:lstStyle/>
          <a:p>
            <a:r>
              <a:rPr lang="en-US"/>
              <a:t>Click icon to add picture</a:t>
            </a:r>
            <a:endParaRPr/>
          </a:p>
        </p:txBody>
      </p:sp>
      <p:sp>
        <p:nvSpPr>
          <p:cNvPr id="63" name="Slide Title"/>
          <p:cNvSpPr txBox="1">
            <a:spLocks noGrp="1"/>
          </p:cNvSpPr>
          <p:nvPr>
            <p:ph type="title" hasCustomPrompt="1"/>
          </p:nvPr>
        </p:nvSpPr>
        <p:spPr>
          <a:xfrm>
            <a:off x="603250" y="476250"/>
            <a:ext cx="4889500" cy="71755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D3408524-7AD1-46C6-A886-AA697CC57B3E}" type="slidenum">
              <a:rPr lang="en-US" smtClean="0"/>
              <a:t>‹#›</a:t>
            </a:fld>
            <a:endParaRPr lang="en-US"/>
          </a:p>
        </p:txBody>
      </p:sp>
    </p:spTree>
    <p:extLst>
      <p:ext uri="{BB962C8B-B14F-4D97-AF65-F5344CB8AC3E}">
        <p14:creationId xmlns:p14="http://schemas.microsoft.com/office/powerpoint/2010/main" val="3463266497"/>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p:bg>
      <p:bgPr>
        <a:solidFill>
          <a:srgbClr val="283A97"/>
        </a:solidFill>
        <a:effectLst/>
      </p:bgPr>
    </p:bg>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603248" y="2266950"/>
            <a:ext cx="10985502" cy="2324100"/>
          </a:xfrm>
          <a:prstGeom prst="rect">
            <a:avLst/>
          </a:prstGeom>
        </p:spPr>
        <p:txBody>
          <a:bodyPr anchor="ctr"/>
          <a:lstStyle>
            <a:lvl1pPr>
              <a:defRPr sz="5800" b="0" spc="-116">
                <a:solidFill>
                  <a:srgbClr val="FFFFFF"/>
                </a:solidFill>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6000750" y="6488825"/>
            <a:ext cx="243656" cy="241092"/>
          </a:xfrm>
          <a:prstGeom prst="rect">
            <a:avLst/>
          </a:prstGeom>
        </p:spPr>
        <p:txBody>
          <a:bodyPr/>
          <a:lstStyle>
            <a:lvl1pPr>
              <a:defRPr>
                <a:solidFill>
                  <a:srgbClr val="FFFFFF"/>
                </a:solidFill>
              </a:defRPr>
            </a:lvl1pPr>
          </a:lstStyle>
          <a:p>
            <a:fld id="{D3408524-7AD1-46C6-A886-AA697CC57B3E}" type="slidenum">
              <a:rPr lang="en-US" smtClean="0"/>
              <a:t>‹#›</a:t>
            </a:fld>
            <a:endParaRPr lang="en-US"/>
          </a:p>
        </p:txBody>
      </p:sp>
    </p:spTree>
    <p:extLst>
      <p:ext uri="{BB962C8B-B14F-4D97-AF65-F5344CB8AC3E}">
        <p14:creationId xmlns:p14="http://schemas.microsoft.com/office/powerpoint/2010/main" val="12011859"/>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603250" y="476250"/>
            <a:ext cx="10985500" cy="71755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603250" y="1123950"/>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412750">
              <a:lnSpc>
                <a:spcPct val="100000"/>
              </a:lnSpc>
              <a:spcBef>
                <a:spcPts val="900"/>
              </a:spcBef>
              <a:buSzTx/>
              <a:buNone/>
              <a:defRPr sz="2750" spc="-28"/>
            </a:lvl1pPr>
            <a:lvl2pPr marL="0" indent="228600" defTabSz="412750">
              <a:lnSpc>
                <a:spcPct val="100000"/>
              </a:lnSpc>
              <a:spcBef>
                <a:spcPts val="900"/>
              </a:spcBef>
              <a:buSzTx/>
              <a:buNone/>
              <a:defRPr sz="2750" spc="-28"/>
            </a:lvl2pPr>
            <a:lvl3pPr marL="0" indent="457200" defTabSz="412750">
              <a:lnSpc>
                <a:spcPct val="100000"/>
              </a:lnSpc>
              <a:spcBef>
                <a:spcPts val="900"/>
              </a:spcBef>
              <a:buSzTx/>
              <a:buNone/>
              <a:defRPr sz="2750" spc="-28"/>
            </a:lvl3pPr>
            <a:lvl4pPr marL="0" indent="685800" defTabSz="412750">
              <a:lnSpc>
                <a:spcPct val="100000"/>
              </a:lnSpc>
              <a:spcBef>
                <a:spcPts val="900"/>
              </a:spcBef>
              <a:buSzTx/>
              <a:buNone/>
              <a:defRPr sz="2750" spc="-28"/>
            </a:lvl4pPr>
            <a:lvl5pPr marL="0" indent="914400" defTabSz="412750">
              <a:lnSpc>
                <a:spcPct val="100000"/>
              </a:lnSpc>
              <a:spcBef>
                <a:spcPts val="900"/>
              </a:spcBef>
              <a:buSzTx/>
              <a:buNone/>
              <a:defRPr sz="2750" spc="-28"/>
            </a:lvl5pPr>
          </a:lstStyle>
          <a:p>
            <a:r>
              <a:rPr dirty="0"/>
              <a:t>Agenda Topics</a:t>
            </a:r>
          </a:p>
          <a:p>
            <a:pPr lvl="1"/>
            <a:endParaRPr dirty="0"/>
          </a:p>
          <a:p>
            <a:pPr lvl="2"/>
            <a:endParaRPr dirty="0"/>
          </a:p>
          <a:p>
            <a:pPr lvl="3"/>
            <a:endParaRPr dirty="0"/>
          </a:p>
          <a:p>
            <a:pPr lvl="4"/>
            <a:endParaRPr dirty="0"/>
          </a:p>
        </p:txBody>
      </p:sp>
      <p:sp>
        <p:nvSpPr>
          <p:cNvPr id="91" name="Slide Number"/>
          <p:cNvSpPr txBox="1">
            <a:spLocks noGrp="1"/>
          </p:cNvSpPr>
          <p:nvPr>
            <p:ph type="sldNum" sz="quarter" idx="2"/>
          </p:nvPr>
        </p:nvSpPr>
        <p:spPr>
          <a:prstGeom prst="rect">
            <a:avLst/>
          </a:prstGeom>
        </p:spPr>
        <p:txBody>
          <a:bodyPr/>
          <a:lstStyle/>
          <a:p>
            <a:fld id="{D3408524-7AD1-46C6-A886-AA697CC57B3E}" type="slidenum">
              <a:rPr lang="en-US" smtClean="0"/>
              <a:t>‹#›</a:t>
            </a:fld>
            <a:endParaRPr lang="en-US"/>
          </a:p>
        </p:txBody>
      </p:sp>
    </p:spTree>
    <p:extLst>
      <p:ext uri="{BB962C8B-B14F-4D97-AF65-F5344CB8AC3E}">
        <p14:creationId xmlns:p14="http://schemas.microsoft.com/office/powerpoint/2010/main" val="1803965808"/>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603250" y="2460422"/>
            <a:ext cx="10985500" cy="1937157"/>
          </a:xfrm>
          <a:prstGeom prst="rect">
            <a:avLst/>
          </a:prstGeom>
        </p:spPr>
        <p:txBody>
          <a:bodyPr anchor="ctr"/>
          <a:lstStyle>
            <a:lvl1pPr marL="0" indent="0" algn="ctr">
              <a:lnSpc>
                <a:spcPct val="80000"/>
              </a:lnSpc>
              <a:spcBef>
                <a:spcPts val="0"/>
              </a:spcBef>
              <a:buSzTx/>
              <a:buNone/>
              <a:defRPr sz="5800" spc="-116">
                <a:solidFill>
                  <a:srgbClr val="283A97"/>
                </a:solidFill>
                <a:latin typeface="+mn-lt"/>
                <a:ea typeface="Helvetica Neue Medium"/>
                <a:cs typeface="Helvetica Neue Medium"/>
                <a:sym typeface="Helvetica Neue Medium"/>
              </a:defRPr>
            </a:lvl1pPr>
            <a:lvl2pPr marL="0" indent="228600" algn="ctr">
              <a:lnSpc>
                <a:spcPct val="80000"/>
              </a:lnSpc>
              <a:spcBef>
                <a:spcPts val="0"/>
              </a:spcBef>
              <a:buSzTx/>
              <a:buNone/>
              <a:defRPr sz="5800" spc="-116">
                <a:solidFill>
                  <a:schemeClr val="accent1">
                    <a:hueOff val="114395"/>
                    <a:lumOff val="-24975"/>
                  </a:schemeClr>
                </a:solidFill>
                <a:latin typeface="Helvetica Neue Medium"/>
                <a:ea typeface="Helvetica Neue Medium"/>
                <a:cs typeface="Helvetica Neue Medium"/>
                <a:sym typeface="Helvetica Neue Medium"/>
              </a:defRPr>
            </a:lvl2pPr>
            <a:lvl3pPr marL="0" indent="457200" algn="ctr">
              <a:lnSpc>
                <a:spcPct val="80000"/>
              </a:lnSpc>
              <a:spcBef>
                <a:spcPts val="0"/>
              </a:spcBef>
              <a:buSzTx/>
              <a:buNone/>
              <a:defRPr sz="5800" spc="-116">
                <a:solidFill>
                  <a:schemeClr val="accent1">
                    <a:hueOff val="114395"/>
                    <a:lumOff val="-24975"/>
                  </a:schemeClr>
                </a:solidFill>
                <a:latin typeface="Helvetica Neue Medium"/>
                <a:ea typeface="Helvetica Neue Medium"/>
                <a:cs typeface="Helvetica Neue Medium"/>
                <a:sym typeface="Helvetica Neue Medium"/>
              </a:defRPr>
            </a:lvl3pPr>
            <a:lvl4pPr marL="0" indent="685800" algn="ctr">
              <a:lnSpc>
                <a:spcPct val="80000"/>
              </a:lnSpc>
              <a:spcBef>
                <a:spcPts val="0"/>
              </a:spcBef>
              <a:buSzTx/>
              <a:buNone/>
              <a:defRPr sz="5800" spc="-116">
                <a:solidFill>
                  <a:schemeClr val="accent1">
                    <a:hueOff val="114395"/>
                    <a:lumOff val="-24975"/>
                  </a:schemeClr>
                </a:solidFill>
                <a:latin typeface="Helvetica Neue Medium"/>
                <a:ea typeface="Helvetica Neue Medium"/>
                <a:cs typeface="Helvetica Neue Medium"/>
                <a:sym typeface="Helvetica Neue Medium"/>
              </a:defRPr>
            </a:lvl4pPr>
            <a:lvl5pPr marL="0" indent="914400" algn="ctr">
              <a:lnSpc>
                <a:spcPct val="80000"/>
              </a:lnSpc>
              <a:spcBef>
                <a:spcPts val="0"/>
              </a:spcBef>
              <a:buSzTx/>
              <a:buNone/>
              <a:defRPr sz="5800" spc="-116">
                <a:solidFill>
                  <a:schemeClr val="accent1">
                    <a:hueOff val="114395"/>
                    <a:lumOff val="-24975"/>
                  </a:schemeClr>
                </a:solidFill>
                <a:latin typeface="Helvetica Neue Medium"/>
                <a:ea typeface="Helvetica Neue Medium"/>
                <a:cs typeface="Helvetica Neue Medium"/>
                <a:sym typeface="Helvetica Neue Medium"/>
              </a:defRPr>
            </a:lvl5pPr>
          </a:lstStyle>
          <a:p>
            <a:r>
              <a:rPr dirty="0"/>
              <a:t>Statement</a:t>
            </a:r>
          </a:p>
          <a:p>
            <a:pPr lvl="1"/>
            <a:endParaRPr dirty="0"/>
          </a:p>
          <a:p>
            <a:pPr lvl="2"/>
            <a:endParaRPr dirty="0"/>
          </a:p>
          <a:p>
            <a:pPr lvl="3"/>
            <a:endParaRPr dirty="0"/>
          </a:p>
          <a:p>
            <a:pPr lvl="4"/>
            <a:endParaRPr dirty="0"/>
          </a:p>
        </p:txBody>
      </p:sp>
      <p:sp>
        <p:nvSpPr>
          <p:cNvPr id="99" name="Slide Number"/>
          <p:cNvSpPr txBox="1">
            <a:spLocks noGrp="1"/>
          </p:cNvSpPr>
          <p:nvPr>
            <p:ph type="sldNum" sz="quarter" idx="2"/>
          </p:nvPr>
        </p:nvSpPr>
        <p:spPr>
          <a:prstGeom prst="rect">
            <a:avLst/>
          </a:prstGeom>
        </p:spPr>
        <p:txBody>
          <a:bodyPr/>
          <a:lstStyle/>
          <a:p>
            <a:fld id="{D3408524-7AD1-46C6-A886-AA697CC57B3E}" type="slidenum">
              <a:rPr lang="en-US" smtClean="0"/>
              <a:t>‹#›</a:t>
            </a:fld>
            <a:endParaRPr lang="en-US"/>
          </a:p>
        </p:txBody>
      </p:sp>
    </p:spTree>
    <p:extLst>
      <p:ext uri="{BB962C8B-B14F-4D97-AF65-F5344CB8AC3E}">
        <p14:creationId xmlns:p14="http://schemas.microsoft.com/office/powerpoint/2010/main" val="4075534642"/>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603250" y="537964"/>
            <a:ext cx="10985500" cy="3620792"/>
          </a:xfrm>
          <a:prstGeom prst="rect">
            <a:avLst/>
          </a:prstGeom>
        </p:spPr>
        <p:txBody>
          <a:bodyPr anchor="b"/>
          <a:lstStyle>
            <a:lvl1pPr marL="0" indent="0" algn="ctr">
              <a:lnSpc>
                <a:spcPct val="80000"/>
              </a:lnSpc>
              <a:spcBef>
                <a:spcPts val="0"/>
              </a:spcBef>
              <a:buSzTx/>
              <a:buNone/>
              <a:defRPr sz="12500" b="1" spc="-125">
                <a:solidFill>
                  <a:schemeClr val="accent1">
                    <a:hueOff val="114395"/>
                    <a:lumOff val="-24975"/>
                  </a:schemeClr>
                </a:solidFill>
              </a:defRPr>
            </a:lvl1pPr>
            <a:lvl2pPr marL="0" indent="228600" algn="ctr">
              <a:lnSpc>
                <a:spcPct val="80000"/>
              </a:lnSpc>
              <a:spcBef>
                <a:spcPts val="0"/>
              </a:spcBef>
              <a:buSzTx/>
              <a:buNone/>
              <a:defRPr sz="12500" b="1" spc="-125">
                <a:solidFill>
                  <a:schemeClr val="accent1">
                    <a:hueOff val="114395"/>
                    <a:lumOff val="-24975"/>
                  </a:schemeClr>
                </a:solidFill>
              </a:defRPr>
            </a:lvl2pPr>
            <a:lvl3pPr marL="0" indent="457200" algn="ctr">
              <a:lnSpc>
                <a:spcPct val="80000"/>
              </a:lnSpc>
              <a:spcBef>
                <a:spcPts val="0"/>
              </a:spcBef>
              <a:buSzTx/>
              <a:buNone/>
              <a:defRPr sz="12500" b="1" spc="-125">
                <a:solidFill>
                  <a:schemeClr val="accent1">
                    <a:hueOff val="114395"/>
                    <a:lumOff val="-24975"/>
                  </a:schemeClr>
                </a:solidFill>
              </a:defRPr>
            </a:lvl3pPr>
            <a:lvl4pPr marL="0" indent="685800" algn="ctr">
              <a:lnSpc>
                <a:spcPct val="80000"/>
              </a:lnSpc>
              <a:spcBef>
                <a:spcPts val="0"/>
              </a:spcBef>
              <a:buSzTx/>
              <a:buNone/>
              <a:defRPr sz="12500" b="1" spc="-125">
                <a:solidFill>
                  <a:schemeClr val="accent1">
                    <a:hueOff val="114395"/>
                    <a:lumOff val="-24975"/>
                  </a:schemeClr>
                </a:solidFill>
              </a:defRPr>
            </a:lvl4pPr>
            <a:lvl5pPr marL="0" indent="914400" algn="ctr">
              <a:lnSpc>
                <a:spcPct val="80000"/>
              </a:lnSpc>
              <a:spcBef>
                <a:spcPts val="0"/>
              </a:spcBef>
              <a:buSzTx/>
              <a:buNone/>
              <a:defRPr sz="12500" b="1" spc="-125">
                <a:solidFill>
                  <a:schemeClr val="accent1">
                    <a:hueOff val="114395"/>
                    <a:lumOff val="-24975"/>
                  </a:schemeClr>
                </a:solidFill>
              </a:defRPr>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603250" y="4131090"/>
            <a:ext cx="10985500" cy="467390"/>
          </a:xfrm>
          <a:prstGeom prst="rect">
            <a:avLst/>
          </a:prstGeom>
        </p:spPr>
        <p:txBody>
          <a:bodyPr lIns="45719" tIns="45719" rIns="45719" bIns="45719"/>
          <a:lstStyle>
            <a:lvl1pPr marL="0" indent="0" algn="ctr" defTabSz="412750">
              <a:lnSpc>
                <a:spcPct val="100000"/>
              </a:lnSpc>
              <a:spcBef>
                <a:spcPts val="0"/>
              </a:spcBef>
              <a:buSzTx/>
              <a:buNone/>
              <a:defRPr sz="275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D3408524-7AD1-46C6-A886-AA697CC57B3E}" type="slidenum">
              <a:rPr lang="en-US" smtClean="0"/>
              <a:t>‹#›</a:t>
            </a:fld>
            <a:endParaRPr lang="en-US"/>
          </a:p>
        </p:txBody>
      </p:sp>
    </p:spTree>
    <p:extLst>
      <p:ext uri="{BB962C8B-B14F-4D97-AF65-F5344CB8AC3E}">
        <p14:creationId xmlns:p14="http://schemas.microsoft.com/office/powerpoint/2010/main" val="3850877147"/>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40413" y="5337727"/>
            <a:ext cx="10074626"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t>Attribution</a:t>
            </a:r>
          </a:p>
        </p:txBody>
      </p:sp>
      <p:sp>
        <p:nvSpPr>
          <p:cNvPr id="116" name="Body Level One…"/>
          <p:cNvSpPr txBox="1">
            <a:spLocks noGrp="1"/>
          </p:cNvSpPr>
          <p:nvPr>
            <p:ph type="body" sz="half" idx="1" hasCustomPrompt="1"/>
          </p:nvPr>
        </p:nvSpPr>
        <p:spPr>
          <a:xfrm>
            <a:off x="876962" y="2469930"/>
            <a:ext cx="10438077" cy="1918140"/>
          </a:xfrm>
          <a:prstGeom prst="rect">
            <a:avLst/>
          </a:prstGeom>
        </p:spPr>
        <p:txBody>
          <a:bodyPr/>
          <a:lstStyle>
            <a:lvl1pPr marL="319462" indent="-234950">
              <a:spcBef>
                <a:spcPts val="0"/>
              </a:spcBef>
              <a:buSzTx/>
              <a:buNone/>
              <a:defRPr sz="4250" spc="-85">
                <a:solidFill>
                  <a:schemeClr val="accent1">
                    <a:hueOff val="114395"/>
                    <a:lumOff val="-24975"/>
                  </a:schemeClr>
                </a:solidFill>
                <a:latin typeface="Helvetica Neue Medium"/>
                <a:ea typeface="Helvetica Neue Medium"/>
                <a:cs typeface="Helvetica Neue Medium"/>
                <a:sym typeface="Helvetica Neue Medium"/>
              </a:defRPr>
            </a:lvl1pPr>
            <a:lvl2pPr marL="319462" indent="-6350">
              <a:spcBef>
                <a:spcPts val="0"/>
              </a:spcBef>
              <a:buSzTx/>
              <a:buNone/>
              <a:defRPr sz="4250" spc="-85">
                <a:solidFill>
                  <a:schemeClr val="accent1">
                    <a:hueOff val="114395"/>
                    <a:lumOff val="-24975"/>
                  </a:schemeClr>
                </a:solidFill>
                <a:latin typeface="Helvetica Neue Medium"/>
                <a:ea typeface="Helvetica Neue Medium"/>
                <a:cs typeface="Helvetica Neue Medium"/>
                <a:sym typeface="Helvetica Neue Medium"/>
              </a:defRPr>
            </a:lvl2pPr>
            <a:lvl3pPr marL="319462" indent="222250">
              <a:spcBef>
                <a:spcPts val="0"/>
              </a:spcBef>
              <a:buSzTx/>
              <a:buNone/>
              <a:defRPr sz="4250" spc="-85">
                <a:solidFill>
                  <a:schemeClr val="accent1">
                    <a:hueOff val="114395"/>
                    <a:lumOff val="-24975"/>
                  </a:schemeClr>
                </a:solidFill>
                <a:latin typeface="Helvetica Neue Medium"/>
                <a:ea typeface="Helvetica Neue Medium"/>
                <a:cs typeface="Helvetica Neue Medium"/>
                <a:sym typeface="Helvetica Neue Medium"/>
              </a:defRPr>
            </a:lvl3pPr>
            <a:lvl4pPr marL="319462" indent="450850">
              <a:spcBef>
                <a:spcPts val="0"/>
              </a:spcBef>
              <a:buSzTx/>
              <a:buNone/>
              <a:defRPr sz="4250" spc="-85">
                <a:solidFill>
                  <a:schemeClr val="accent1">
                    <a:hueOff val="114395"/>
                    <a:lumOff val="-24975"/>
                  </a:schemeClr>
                </a:solidFill>
                <a:latin typeface="Helvetica Neue Medium"/>
                <a:ea typeface="Helvetica Neue Medium"/>
                <a:cs typeface="Helvetica Neue Medium"/>
                <a:sym typeface="Helvetica Neue Medium"/>
              </a:defRPr>
            </a:lvl4pPr>
            <a:lvl5pPr marL="319462" indent="679450">
              <a:spcBef>
                <a:spcPts val="0"/>
              </a:spcBef>
              <a:buSzTx/>
              <a:buNone/>
              <a:defRPr sz="4250" spc="-85">
                <a:solidFill>
                  <a:schemeClr val="accent1">
                    <a:hueOff val="114395"/>
                    <a:lumOff val="-24975"/>
                  </a:schemeClr>
                </a:solidFill>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D3408524-7AD1-46C6-A886-AA697CC57B3E}" type="slidenum">
              <a:rPr lang="en-US" smtClean="0"/>
              <a:t>‹#›</a:t>
            </a:fld>
            <a:endParaRPr lang="en-US"/>
          </a:p>
        </p:txBody>
      </p:sp>
    </p:spTree>
    <p:extLst>
      <p:ext uri="{BB962C8B-B14F-4D97-AF65-F5344CB8AC3E}">
        <p14:creationId xmlns:p14="http://schemas.microsoft.com/office/powerpoint/2010/main" val="1531235590"/>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996267730_2880x1920.jpg"/>
          <p:cNvSpPr>
            <a:spLocks noGrp="1"/>
          </p:cNvSpPr>
          <p:nvPr>
            <p:ph type="pic" idx="21"/>
          </p:nvPr>
        </p:nvSpPr>
        <p:spPr>
          <a:xfrm>
            <a:off x="0" y="-635000"/>
            <a:ext cx="12192000" cy="8128000"/>
          </a:xfrm>
          <a:prstGeom prst="rect">
            <a:avLst/>
          </a:prstGeom>
        </p:spPr>
        <p:txBody>
          <a:bodyPr lIns="91439" tIns="45719" rIns="91439" bIns="45719">
            <a:noAutofit/>
          </a:bodyPr>
          <a:lstStyle/>
          <a:p>
            <a:r>
              <a:rPr lang="en-US"/>
              <a:t>Click icon to add picture</a:t>
            </a:r>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D3408524-7AD1-46C6-A886-AA697CC57B3E}" type="slidenum">
              <a:rPr lang="en-US" smtClean="0"/>
              <a:t>‹#›</a:t>
            </a:fld>
            <a:endParaRPr lang="en-US"/>
          </a:p>
        </p:txBody>
      </p:sp>
    </p:spTree>
    <p:extLst>
      <p:ext uri="{BB962C8B-B14F-4D97-AF65-F5344CB8AC3E}">
        <p14:creationId xmlns:p14="http://schemas.microsoft.com/office/powerpoint/2010/main" val="2702257524"/>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2989520-7BC5-44DB-B7EB-289F0A83D120}"/>
              </a:ext>
            </a:extLst>
          </p:cNvPr>
          <p:cNvSpPr/>
          <p:nvPr/>
        </p:nvSpPr>
        <p:spPr>
          <a:xfrm>
            <a:off x="0" y="328320"/>
            <a:ext cx="12192000" cy="297517"/>
          </a:xfrm>
          <a:prstGeom prst="rect">
            <a:avLst/>
          </a:prstGeom>
          <a:solidFill>
            <a:srgbClr val="283A97"/>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ctr" defTabSz="412750" rtl="0" fontAlgn="auto" latinLnBrk="0" hangingPunct="0">
              <a:lnSpc>
                <a:spcPct val="100000"/>
              </a:lnSpc>
              <a:spcBef>
                <a:spcPts val="0"/>
              </a:spcBef>
              <a:spcAft>
                <a:spcPts val="0"/>
              </a:spcAft>
              <a:buClrTx/>
              <a:buSzTx/>
              <a:buFontTx/>
              <a:buNone/>
              <a:tabLst/>
            </a:pPr>
            <a:endParaRPr kumimoji="0" lang="en-US" sz="16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hasCustomPrompt="1"/>
          </p:nvPr>
        </p:nvSpPr>
        <p:spPr>
          <a:xfrm>
            <a:off x="603250" y="2124252"/>
            <a:ext cx="10985500" cy="41280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rPr dirty="0"/>
              <a:t>Slide bullet text</a:t>
            </a:r>
          </a:p>
          <a:p>
            <a:pPr lvl="1"/>
            <a:endParaRPr dirty="0"/>
          </a:p>
          <a:p>
            <a:pPr lvl="2"/>
            <a:endParaRPr dirty="0"/>
          </a:p>
          <a:p>
            <a:pPr lvl="3"/>
            <a:endParaRPr dirty="0"/>
          </a:p>
          <a:p>
            <a:pPr lvl="4"/>
            <a:endParaRPr dirty="0"/>
          </a:p>
        </p:txBody>
      </p:sp>
      <p:sp>
        <p:nvSpPr>
          <p:cNvPr id="4" name="Slide Number"/>
          <p:cNvSpPr txBox="1">
            <a:spLocks noGrp="1"/>
          </p:cNvSpPr>
          <p:nvPr>
            <p:ph type="sldNum" sz="quarter" idx="2"/>
          </p:nvPr>
        </p:nvSpPr>
        <p:spPr>
          <a:xfrm>
            <a:off x="6000750" y="6486708"/>
            <a:ext cx="243656" cy="241092"/>
          </a:xfrm>
          <a:prstGeom prst="rect">
            <a:avLst/>
          </a:prstGeom>
          <a:ln w="12700">
            <a:miter lim="400000"/>
          </a:ln>
        </p:spPr>
        <p:txBody>
          <a:bodyPr wrap="none" lIns="50800" tIns="50800" rIns="50800" bIns="50800" anchor="b">
            <a:spAutoFit/>
          </a:bodyPr>
          <a:lstStyle>
            <a:lvl1pPr defTabSz="292100">
              <a:defRPr sz="900">
                <a:solidFill>
                  <a:srgbClr val="000000"/>
                </a:solidFill>
              </a:defRPr>
            </a:lvl1pPr>
          </a:lstStyle>
          <a:p>
            <a:fld id="{D3408524-7AD1-46C6-A886-AA697CC57B3E}" type="slidenum">
              <a:rPr lang="en-US" smtClean="0"/>
              <a:t>‹#›</a:t>
            </a:fld>
            <a:endParaRPr lang="en-US"/>
          </a:p>
        </p:txBody>
      </p:sp>
      <p:sp>
        <p:nvSpPr>
          <p:cNvPr id="2" name="Slide Title"/>
          <p:cNvSpPr txBox="1">
            <a:spLocks noGrp="1"/>
          </p:cNvSpPr>
          <p:nvPr>
            <p:ph type="title" hasCustomPrompt="1"/>
          </p:nvPr>
        </p:nvSpPr>
        <p:spPr>
          <a:xfrm>
            <a:off x="603250" y="476250"/>
            <a:ext cx="10985500" cy="7165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rPr dirty="0"/>
              <a:t>Slide Title</a:t>
            </a:r>
          </a:p>
        </p:txBody>
      </p:sp>
    </p:spTree>
    <p:extLst>
      <p:ext uri="{BB962C8B-B14F-4D97-AF65-F5344CB8AC3E}">
        <p14:creationId xmlns:p14="http://schemas.microsoft.com/office/powerpoint/2010/main" val="36816944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ransition spd="slow">
    <p:randomBar dir="vert"/>
  </p:transition>
  <p:txStyles>
    <p:titleStyle>
      <a:lvl1pPr marL="0" marR="0" indent="0" algn="l" defTabSz="1219169" rtl="0" eaLnBrk="1" latinLnBrk="0" hangingPunct="1">
        <a:lnSpc>
          <a:spcPct val="80000"/>
        </a:lnSpc>
        <a:spcBef>
          <a:spcPts val="0"/>
        </a:spcBef>
        <a:spcAft>
          <a:spcPts val="0"/>
        </a:spcAft>
        <a:buClrTx/>
        <a:buSzTx/>
        <a:buFontTx/>
        <a:buNone/>
        <a:tabLst/>
        <a:defRPr sz="3000" b="1" i="0" u="none" strike="noStrike" cap="none" spc="-85" baseline="0">
          <a:solidFill>
            <a:srgbClr val="FFFFFF"/>
          </a:solidFill>
          <a:uFillTx/>
          <a:latin typeface="+mn-lt"/>
          <a:ea typeface="+mn-ea"/>
          <a:cs typeface="+mn-cs"/>
          <a:sym typeface="Helvetica Neue"/>
        </a:defRPr>
      </a:lvl1pPr>
      <a:lvl2pPr marL="0" marR="0" indent="228600" algn="l" defTabSz="1219169" rtl="0" eaLnBrk="1" latinLnBrk="0" hangingPunct="1">
        <a:lnSpc>
          <a:spcPct val="80000"/>
        </a:lnSpc>
        <a:spcBef>
          <a:spcPts val="0"/>
        </a:spcBef>
        <a:spcAft>
          <a:spcPts val="0"/>
        </a:spcAft>
        <a:buClrTx/>
        <a:buSzTx/>
        <a:buFontTx/>
        <a:buNone/>
        <a:tabLst/>
        <a:defRPr sz="4250" b="1" i="0" u="none" strike="noStrike" cap="none" spc="-85" baseline="0">
          <a:solidFill>
            <a:schemeClr val="accent1">
              <a:hueOff val="114395"/>
              <a:lumOff val="-24975"/>
            </a:schemeClr>
          </a:solidFill>
          <a:uFillTx/>
          <a:latin typeface="+mn-lt"/>
          <a:ea typeface="+mn-ea"/>
          <a:cs typeface="+mn-cs"/>
          <a:sym typeface="Helvetica Neue"/>
        </a:defRPr>
      </a:lvl2pPr>
      <a:lvl3pPr marL="0" marR="0" indent="457200" algn="l" defTabSz="1219169" rtl="0" eaLnBrk="1" latinLnBrk="0" hangingPunct="1">
        <a:lnSpc>
          <a:spcPct val="80000"/>
        </a:lnSpc>
        <a:spcBef>
          <a:spcPts val="0"/>
        </a:spcBef>
        <a:spcAft>
          <a:spcPts val="0"/>
        </a:spcAft>
        <a:buClrTx/>
        <a:buSzTx/>
        <a:buFontTx/>
        <a:buNone/>
        <a:tabLst/>
        <a:defRPr sz="4250" b="1" i="0" u="none" strike="noStrike" cap="none" spc="-85" baseline="0">
          <a:solidFill>
            <a:schemeClr val="accent1">
              <a:hueOff val="114395"/>
              <a:lumOff val="-24975"/>
            </a:schemeClr>
          </a:solidFill>
          <a:uFillTx/>
          <a:latin typeface="+mn-lt"/>
          <a:ea typeface="+mn-ea"/>
          <a:cs typeface="+mn-cs"/>
          <a:sym typeface="Helvetica Neue"/>
        </a:defRPr>
      </a:lvl3pPr>
      <a:lvl4pPr marL="0" marR="0" indent="685800" algn="l" defTabSz="1219169" rtl="0" eaLnBrk="1" latinLnBrk="0" hangingPunct="1">
        <a:lnSpc>
          <a:spcPct val="80000"/>
        </a:lnSpc>
        <a:spcBef>
          <a:spcPts val="0"/>
        </a:spcBef>
        <a:spcAft>
          <a:spcPts val="0"/>
        </a:spcAft>
        <a:buClrTx/>
        <a:buSzTx/>
        <a:buFontTx/>
        <a:buNone/>
        <a:tabLst/>
        <a:defRPr sz="4250" b="1" i="0" u="none" strike="noStrike" cap="none" spc="-85" baseline="0">
          <a:solidFill>
            <a:schemeClr val="accent1">
              <a:hueOff val="114395"/>
              <a:lumOff val="-24975"/>
            </a:schemeClr>
          </a:solidFill>
          <a:uFillTx/>
          <a:latin typeface="+mn-lt"/>
          <a:ea typeface="+mn-ea"/>
          <a:cs typeface="+mn-cs"/>
          <a:sym typeface="Helvetica Neue"/>
        </a:defRPr>
      </a:lvl4pPr>
      <a:lvl5pPr marL="0" marR="0" indent="914400" algn="l" defTabSz="1219169" rtl="0" eaLnBrk="1" latinLnBrk="0" hangingPunct="1">
        <a:lnSpc>
          <a:spcPct val="80000"/>
        </a:lnSpc>
        <a:spcBef>
          <a:spcPts val="0"/>
        </a:spcBef>
        <a:spcAft>
          <a:spcPts val="0"/>
        </a:spcAft>
        <a:buClrTx/>
        <a:buSzTx/>
        <a:buFontTx/>
        <a:buNone/>
        <a:tabLst/>
        <a:defRPr sz="4250" b="1" i="0" u="none" strike="noStrike" cap="none" spc="-85" baseline="0">
          <a:solidFill>
            <a:schemeClr val="accent1">
              <a:hueOff val="114395"/>
              <a:lumOff val="-24975"/>
            </a:schemeClr>
          </a:solidFill>
          <a:uFillTx/>
          <a:latin typeface="+mn-lt"/>
          <a:ea typeface="+mn-ea"/>
          <a:cs typeface="+mn-cs"/>
          <a:sym typeface="Helvetica Neue"/>
        </a:defRPr>
      </a:lvl5pPr>
      <a:lvl6pPr marL="0" marR="0" indent="1143000" algn="l" defTabSz="1219169" rtl="0" eaLnBrk="1" latinLnBrk="0" hangingPunct="1">
        <a:lnSpc>
          <a:spcPct val="80000"/>
        </a:lnSpc>
        <a:spcBef>
          <a:spcPts val="0"/>
        </a:spcBef>
        <a:spcAft>
          <a:spcPts val="0"/>
        </a:spcAft>
        <a:buClrTx/>
        <a:buSzTx/>
        <a:buFontTx/>
        <a:buNone/>
        <a:tabLst/>
        <a:defRPr sz="4250" b="1" i="0" u="none" strike="noStrike" cap="none" spc="-85" baseline="0">
          <a:solidFill>
            <a:schemeClr val="accent1">
              <a:hueOff val="114395"/>
              <a:lumOff val="-24975"/>
            </a:schemeClr>
          </a:solidFill>
          <a:uFillTx/>
          <a:latin typeface="+mn-lt"/>
          <a:ea typeface="+mn-ea"/>
          <a:cs typeface="+mn-cs"/>
          <a:sym typeface="Helvetica Neue"/>
        </a:defRPr>
      </a:lvl6pPr>
      <a:lvl7pPr marL="0" marR="0" indent="1371600" algn="l" defTabSz="1219169" rtl="0" eaLnBrk="1" latinLnBrk="0" hangingPunct="1">
        <a:lnSpc>
          <a:spcPct val="80000"/>
        </a:lnSpc>
        <a:spcBef>
          <a:spcPts val="0"/>
        </a:spcBef>
        <a:spcAft>
          <a:spcPts val="0"/>
        </a:spcAft>
        <a:buClrTx/>
        <a:buSzTx/>
        <a:buFontTx/>
        <a:buNone/>
        <a:tabLst/>
        <a:defRPr sz="4250" b="1" i="0" u="none" strike="noStrike" cap="none" spc="-85" baseline="0">
          <a:solidFill>
            <a:schemeClr val="accent1">
              <a:hueOff val="114395"/>
              <a:lumOff val="-24975"/>
            </a:schemeClr>
          </a:solidFill>
          <a:uFillTx/>
          <a:latin typeface="+mn-lt"/>
          <a:ea typeface="+mn-ea"/>
          <a:cs typeface="+mn-cs"/>
          <a:sym typeface="Helvetica Neue"/>
        </a:defRPr>
      </a:lvl7pPr>
      <a:lvl8pPr marL="0" marR="0" indent="1600200" algn="l" defTabSz="1219169" rtl="0" eaLnBrk="1" latinLnBrk="0" hangingPunct="1">
        <a:lnSpc>
          <a:spcPct val="80000"/>
        </a:lnSpc>
        <a:spcBef>
          <a:spcPts val="0"/>
        </a:spcBef>
        <a:spcAft>
          <a:spcPts val="0"/>
        </a:spcAft>
        <a:buClrTx/>
        <a:buSzTx/>
        <a:buFontTx/>
        <a:buNone/>
        <a:tabLst/>
        <a:defRPr sz="4250" b="1" i="0" u="none" strike="noStrike" cap="none" spc="-85" baseline="0">
          <a:solidFill>
            <a:schemeClr val="accent1">
              <a:hueOff val="114395"/>
              <a:lumOff val="-24975"/>
            </a:schemeClr>
          </a:solidFill>
          <a:uFillTx/>
          <a:latin typeface="+mn-lt"/>
          <a:ea typeface="+mn-ea"/>
          <a:cs typeface="+mn-cs"/>
          <a:sym typeface="Helvetica Neue"/>
        </a:defRPr>
      </a:lvl8pPr>
      <a:lvl9pPr marL="0" marR="0" indent="1828800" algn="l" defTabSz="1219169" rtl="0" eaLnBrk="1" latinLnBrk="0" hangingPunct="1">
        <a:lnSpc>
          <a:spcPct val="80000"/>
        </a:lnSpc>
        <a:spcBef>
          <a:spcPts val="0"/>
        </a:spcBef>
        <a:spcAft>
          <a:spcPts val="0"/>
        </a:spcAft>
        <a:buClrTx/>
        <a:buSzTx/>
        <a:buFontTx/>
        <a:buNone/>
        <a:tabLst/>
        <a:defRPr sz="4250" b="1" i="0" u="none" strike="noStrike" cap="none" spc="-85" baseline="0">
          <a:solidFill>
            <a:schemeClr val="accent1">
              <a:hueOff val="114395"/>
              <a:lumOff val="-24975"/>
            </a:schemeClr>
          </a:solidFill>
          <a:uFillTx/>
          <a:latin typeface="+mn-lt"/>
          <a:ea typeface="+mn-ea"/>
          <a:cs typeface="+mn-cs"/>
          <a:sym typeface="Helvetica Neue"/>
        </a:defRPr>
      </a:lvl9pPr>
    </p:titleStyle>
    <p:bodyStyle>
      <a:lvl1pPr marL="304800" marR="0" indent="-304800" algn="l" defTabSz="1219169" rtl="0" eaLnBrk="1" latinLnBrk="0" hangingPunct="1">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1pPr>
      <a:lvl2pPr marL="609600" marR="0" indent="-304800" algn="l" defTabSz="1219169" rtl="0" eaLnBrk="1" latinLnBrk="0" hangingPunct="1">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2pPr>
      <a:lvl3pPr marL="914400" marR="0" indent="-304800" algn="l" defTabSz="1219169" rtl="0" eaLnBrk="1" latinLnBrk="0" hangingPunct="1">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3pPr>
      <a:lvl4pPr marL="1219200" marR="0" indent="-304800" algn="l" defTabSz="1219169" rtl="0" eaLnBrk="1" latinLnBrk="0" hangingPunct="1">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4pPr>
      <a:lvl5pPr marL="1524000" marR="0" indent="-304800" algn="l" defTabSz="1219169" rtl="0" eaLnBrk="1" latinLnBrk="0" hangingPunct="1">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5pPr>
      <a:lvl6pPr marL="1828800" marR="0" indent="-304800" algn="l" defTabSz="1219169" rtl="0" eaLnBrk="1" latinLnBrk="0" hangingPunct="1">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6pPr>
      <a:lvl7pPr marL="2133600" marR="0" indent="-304800" algn="l" defTabSz="1219169" rtl="0" eaLnBrk="1" latinLnBrk="0" hangingPunct="1">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7pPr>
      <a:lvl8pPr marL="2438400" marR="0" indent="-304800" algn="l" defTabSz="1219169" rtl="0" eaLnBrk="1" latinLnBrk="0" hangingPunct="1">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8pPr>
      <a:lvl9pPr marL="2743200" marR="0" indent="-304800" algn="l" defTabSz="1219169" rtl="0" eaLnBrk="1" latinLnBrk="0" hangingPunct="1">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9pPr>
    </p:bodyStyle>
    <p:otherStyle>
      <a:lvl1pPr marL="0" marR="0" indent="0" algn="ctr" defTabSz="292100" rtl="0" eaLnBrk="1" latinLnBrk="0" hangingPunct="1">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1pPr>
      <a:lvl2pPr marL="0" marR="0" indent="228600" algn="ctr" defTabSz="292100" rtl="0" eaLnBrk="1" latinLnBrk="0" hangingPunct="1">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2pPr>
      <a:lvl3pPr marL="0" marR="0" indent="457200" algn="ctr" defTabSz="292100" rtl="0" eaLnBrk="1" latinLnBrk="0" hangingPunct="1">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3pPr>
      <a:lvl4pPr marL="0" marR="0" indent="685800" algn="ctr" defTabSz="292100" rtl="0" eaLnBrk="1" latinLnBrk="0" hangingPunct="1">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4pPr>
      <a:lvl5pPr marL="0" marR="0" indent="914400" algn="ctr" defTabSz="292100" rtl="0" eaLnBrk="1" latinLnBrk="0" hangingPunct="1">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5pPr>
      <a:lvl6pPr marL="0" marR="0" indent="1143000" algn="ctr" defTabSz="292100" rtl="0" eaLnBrk="1" latinLnBrk="0" hangingPunct="1">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6pPr>
      <a:lvl7pPr marL="0" marR="0" indent="1371600" algn="ctr" defTabSz="292100" rtl="0" eaLnBrk="1" latinLnBrk="0" hangingPunct="1">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7pPr>
      <a:lvl8pPr marL="0" marR="0" indent="1600200" algn="ctr" defTabSz="292100" rtl="0" eaLnBrk="1" latinLnBrk="0" hangingPunct="1">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8pPr>
      <a:lvl9pPr marL="0" marR="0" indent="1828800" algn="ctr" defTabSz="292100" rtl="0" eaLnBrk="1" latinLnBrk="0" hangingPunct="1">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1604" y="1865498"/>
            <a:ext cx="9662374" cy="1563502"/>
          </a:xfrm>
        </p:spPr>
        <p:txBody>
          <a:bodyPr/>
          <a:lstStyle/>
          <a:p>
            <a:r>
              <a:rPr lang="en-US"/>
              <a:t>Elementary 3 – Unit 9</a:t>
            </a:r>
            <a:endParaRPr lang="en-US" dirty="0"/>
          </a:p>
        </p:txBody>
      </p:sp>
    </p:spTree>
    <p:extLst>
      <p:ext uri="{BB962C8B-B14F-4D97-AF65-F5344CB8AC3E}">
        <p14:creationId xmlns:p14="http://schemas.microsoft.com/office/powerpoint/2010/main" val="712633742"/>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85500" cy="716582"/>
          </a:xfrm>
        </p:spPr>
        <p:txBody>
          <a:bodyPr>
            <a:normAutofit fontScale="90000"/>
          </a:bodyPr>
          <a:lstStyle/>
          <a:p>
            <a:pPr algn="ctr"/>
            <a:r>
              <a:rPr lang="en-US" sz="3200" spc="0" dirty="0">
                <a:ln/>
                <a:solidFill>
                  <a:schemeClr val="accent3"/>
                </a:solidFill>
              </a:rPr>
              <a:t>The circus </a:t>
            </a:r>
            <a:br>
              <a:rPr lang="en-US" sz="3200" spc="0" dirty="0">
                <a:ln/>
                <a:solidFill>
                  <a:schemeClr val="accent3"/>
                </a:solidFill>
              </a:rPr>
            </a:br>
            <a:endParaRPr lang="en-US" dirty="0"/>
          </a:p>
        </p:txBody>
      </p:sp>
      <p:sp>
        <p:nvSpPr>
          <p:cNvPr id="4" name="Text Placeholder 3"/>
          <p:cNvSpPr>
            <a:spLocks noGrp="1"/>
          </p:cNvSpPr>
          <p:nvPr>
            <p:ph type="body" idx="1"/>
          </p:nvPr>
        </p:nvSpPr>
        <p:spPr>
          <a:xfrm>
            <a:off x="1" y="716582"/>
            <a:ext cx="12192000" cy="5535676"/>
          </a:xfrm>
        </p:spPr>
        <p:txBody>
          <a:bodyPr>
            <a:normAutofit fontScale="77500" lnSpcReduction="20000"/>
          </a:bodyPr>
          <a:lstStyle/>
          <a:p>
            <a:pPr marL="0" indent="0">
              <a:buNone/>
            </a:pPr>
            <a:r>
              <a:rPr lang="en-US" dirty="0"/>
              <a:t>The Rodriguez Brothers Circus is in town! Every year, the circus arrives and stays for a week. Then they go to the next town.</a:t>
            </a:r>
          </a:p>
          <a:p>
            <a:pPr marL="0" indent="0">
              <a:buNone/>
            </a:pPr>
            <a:r>
              <a:rPr lang="en-US" dirty="0"/>
              <a:t>There are not many animals in the circus. People told the circus that they didn't like seeing animals performing. There is an elephant called Jacob and two old lions, Hattie and Meg.</a:t>
            </a:r>
          </a:p>
          <a:p>
            <a:pPr marL="0" indent="0">
              <a:buNone/>
            </a:pPr>
            <a:r>
              <a:rPr lang="en-US" dirty="0"/>
              <a:t>Most of the performers are human! There is Leopold, The Strongest Man In The World. His father also worked in the circus, but Leopold is stronger than him, he has bigger arms and bigger legs too! Leopold performs his act every night for the town's people who come to watch.</a:t>
            </a:r>
          </a:p>
          <a:p>
            <a:pPr marL="0" indent="0">
              <a:buNone/>
            </a:pPr>
            <a:r>
              <a:rPr lang="en-US" dirty="0"/>
              <a:t>Another performer is Clara. She says she has the longest hair in the world. It's about 4 meters long! She also has a daughter who works in the circus. Her name is Sue-Ellen. Her hair is a lot shorter, but she wants to grow it as long as her mother's. Sue-Ellen helps look after the animals and she's also learning how to juggle.</a:t>
            </a:r>
          </a:p>
          <a:p>
            <a:pPr marL="0" indent="0">
              <a:buNone/>
            </a:pPr>
            <a:r>
              <a:rPr lang="en-US" dirty="0"/>
              <a:t>The highlight of the circus are the three clowns, Pit, Pot and Pat. They all wear long red shoes, but Pat's shoes are the longest and sometimes, he falls over because they're so long! They perform for about twenty minutes and they are always the most popular act with the audience, especially the children. </a:t>
            </a:r>
          </a:p>
          <a:p>
            <a:pPr marL="0" indent="0">
              <a:buNone/>
            </a:pPr>
            <a:r>
              <a:rPr lang="en-US" dirty="0"/>
              <a:t>Many people think Pit, Pot and Pat are three brothers, but Pat is older than the other two - he's their father! He's the oldest clown in the country, but he has a lot of energy.</a:t>
            </a:r>
          </a:p>
          <a:p>
            <a:pPr marL="0" indent="0">
              <a:buNone/>
            </a:pPr>
            <a:r>
              <a:rPr lang="en-US" dirty="0"/>
              <a:t>Tomorrow will be the longest day because the circus is leaving town and everything must be packed away into big trucks.</a:t>
            </a:r>
          </a:p>
          <a:p>
            <a:pPr marL="0" indent="0">
              <a:buNone/>
            </a:pPr>
            <a:endParaRPr lang="en-US" dirty="0"/>
          </a:p>
          <a:p>
            <a:endParaRPr lang="en-US" dirty="0"/>
          </a:p>
        </p:txBody>
      </p:sp>
    </p:spTree>
    <p:extLst>
      <p:ext uri="{BB962C8B-B14F-4D97-AF65-F5344CB8AC3E}">
        <p14:creationId xmlns:p14="http://schemas.microsoft.com/office/powerpoint/2010/main" val="387164967"/>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159657" y="754743"/>
            <a:ext cx="11698514" cy="5497515"/>
          </a:xfrm>
        </p:spPr>
        <p:txBody>
          <a:bodyPr>
            <a:normAutofit fontScale="92500" lnSpcReduction="10000"/>
          </a:bodyPr>
          <a:lstStyle/>
          <a:p>
            <a:r>
              <a:rPr lang="en-US" dirty="0"/>
              <a:t>The circus comes to the town twice a year.</a:t>
            </a:r>
          </a:p>
          <a:p>
            <a:r>
              <a:rPr lang="en-US" dirty="0"/>
              <a:t> There are not many animals in the circus.</a:t>
            </a:r>
          </a:p>
          <a:p>
            <a:r>
              <a:rPr lang="en-US" dirty="0"/>
              <a:t> People don't come to the circus because of the animals.</a:t>
            </a:r>
          </a:p>
          <a:p>
            <a:r>
              <a:rPr lang="en-US" dirty="0"/>
              <a:t>Leopold and his father work in the circus together.</a:t>
            </a:r>
          </a:p>
          <a:p>
            <a:r>
              <a:rPr lang="en-US" dirty="0"/>
              <a:t>Leopold's father is the strongest.</a:t>
            </a:r>
          </a:p>
          <a:p>
            <a:r>
              <a:rPr lang="en-US" dirty="0"/>
              <a:t>Clara's hair is longer than her daughter's hair.</a:t>
            </a:r>
          </a:p>
          <a:p>
            <a:r>
              <a:rPr lang="en-US" dirty="0"/>
              <a:t>Sue-Ellen wants to be a clown in the circus.</a:t>
            </a:r>
          </a:p>
          <a:p>
            <a:r>
              <a:rPr lang="en-US" dirty="0"/>
              <a:t>Pit is the father of the other two clowns.</a:t>
            </a:r>
          </a:p>
          <a:p>
            <a:r>
              <a:rPr lang="en-US" dirty="0"/>
              <a:t>The three clowns wear identical shoes.</a:t>
            </a:r>
          </a:p>
          <a:p>
            <a:r>
              <a:rPr lang="en-US" dirty="0"/>
              <a:t>Everyone is very tired on the day that the circus leaves town.</a:t>
            </a:r>
          </a:p>
          <a:p>
            <a:endParaRPr lang="en-US" dirty="0"/>
          </a:p>
        </p:txBody>
      </p:sp>
      <p:sp>
        <p:nvSpPr>
          <p:cNvPr id="5" name="Rectangle 4"/>
          <p:cNvSpPr/>
          <p:nvPr/>
        </p:nvSpPr>
        <p:spPr>
          <a:xfrm>
            <a:off x="4868904" y="0"/>
            <a:ext cx="1612364" cy="369332"/>
          </a:xfrm>
          <a:prstGeom prst="rect">
            <a:avLst/>
          </a:prstGeom>
        </p:spPr>
        <p:txBody>
          <a:bodyPr wrap="none">
            <a:spAutoFit/>
          </a:bodyPr>
          <a:lstStyle/>
          <a:p>
            <a:r>
              <a:rPr lang="en-US" dirty="0">
                <a:solidFill>
                  <a:schemeClr val="accent5">
                    <a:lumMod val="50000"/>
                  </a:schemeClr>
                </a:solidFill>
              </a:rPr>
              <a:t>True or False </a:t>
            </a:r>
          </a:p>
        </p:txBody>
      </p:sp>
    </p:spTree>
    <p:extLst>
      <p:ext uri="{BB962C8B-B14F-4D97-AF65-F5344CB8AC3E}">
        <p14:creationId xmlns:p14="http://schemas.microsoft.com/office/powerpoint/2010/main" val="1630990663"/>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33601"/>
            <a:ext cx="12192000" cy="2457450"/>
          </a:xfrm>
        </p:spPr>
        <p:txBody>
          <a:bodyPr>
            <a:normAutofit/>
          </a:bodyPr>
          <a:lstStyle/>
          <a:p>
            <a:pPr algn="ctr"/>
            <a:r>
              <a:rPr lang="en-US" dirty="0">
                <a:solidFill>
                  <a:schemeClr val="accent6">
                    <a:lumMod val="40000"/>
                    <a:lumOff val="60000"/>
                  </a:schemeClr>
                </a:solidFill>
                <a:latin typeface="Gabriola" panose="04040605051002020D02" pitchFamily="82" charset="0"/>
              </a:rPr>
              <a:t>In groups: go back to the text and find the </a:t>
            </a:r>
            <a:r>
              <a:rPr lang="en-US" sz="6000" dirty="0">
                <a:ln/>
                <a:solidFill>
                  <a:schemeClr val="accent6">
                    <a:lumMod val="40000"/>
                    <a:lumOff val="60000"/>
                  </a:schemeClr>
                </a:solidFill>
                <a:latin typeface="Gabriola" panose="04040605051002020D02" pitchFamily="82" charset="0"/>
              </a:rPr>
              <a:t>comparative</a:t>
            </a:r>
            <a:br>
              <a:rPr lang="en-US" sz="6000" dirty="0">
                <a:ln/>
                <a:solidFill>
                  <a:schemeClr val="accent6">
                    <a:lumMod val="40000"/>
                    <a:lumOff val="60000"/>
                  </a:schemeClr>
                </a:solidFill>
                <a:latin typeface="Gabriola" panose="04040605051002020D02" pitchFamily="82" charset="0"/>
              </a:rPr>
            </a:br>
            <a:r>
              <a:rPr lang="en-US" sz="6000" dirty="0">
                <a:ln/>
                <a:solidFill>
                  <a:schemeClr val="accent6">
                    <a:lumMod val="40000"/>
                    <a:lumOff val="60000"/>
                  </a:schemeClr>
                </a:solidFill>
                <a:latin typeface="Gabriola" panose="04040605051002020D02" pitchFamily="82" charset="0"/>
              </a:rPr>
              <a:t>a</a:t>
            </a:r>
            <a:r>
              <a:rPr lang="en-US" sz="6000" spc="0" dirty="0">
                <a:ln/>
                <a:solidFill>
                  <a:schemeClr val="accent6">
                    <a:lumMod val="40000"/>
                    <a:lumOff val="60000"/>
                  </a:schemeClr>
                </a:solidFill>
                <a:latin typeface="Gabriola" panose="04040605051002020D02" pitchFamily="82" charset="0"/>
              </a:rPr>
              <a:t>nd superlative adjectives</a:t>
            </a:r>
            <a:br>
              <a:rPr lang="en-US" sz="6000" b="1" spc="0" dirty="0">
                <a:ln/>
                <a:solidFill>
                  <a:schemeClr val="accent3"/>
                </a:solidFill>
              </a:rPr>
            </a:br>
            <a:endParaRPr lang="en-US" dirty="0"/>
          </a:p>
        </p:txBody>
      </p:sp>
    </p:spTree>
    <p:extLst>
      <p:ext uri="{BB962C8B-B14F-4D97-AF65-F5344CB8AC3E}">
        <p14:creationId xmlns:p14="http://schemas.microsoft.com/office/powerpoint/2010/main" val="4278225665"/>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11793"/>
            <a:ext cx="10985500" cy="716582"/>
          </a:xfrm>
        </p:spPr>
        <p:txBody>
          <a:bodyPr/>
          <a:lstStyle/>
          <a:p>
            <a:r>
              <a:rPr lang="en-US" dirty="0">
                <a:solidFill>
                  <a:srgbClr val="00B050"/>
                </a:solidFill>
              </a:rPr>
              <a:t>Let’s find some antonyms </a:t>
            </a:r>
          </a:p>
        </p:txBody>
      </p:sp>
      <p:graphicFrame>
        <p:nvGraphicFramePr>
          <p:cNvPr id="5" name="Table 4"/>
          <p:cNvGraphicFramePr>
            <a:graphicFrameLocks noGrp="1"/>
          </p:cNvGraphicFramePr>
          <p:nvPr>
            <p:extLst>
              <p:ext uri="{D42A27DB-BD31-4B8C-83A1-F6EECF244321}">
                <p14:modId xmlns:p14="http://schemas.microsoft.com/office/powerpoint/2010/main" val="897453757"/>
              </p:ext>
            </p:extLst>
          </p:nvPr>
        </p:nvGraphicFramePr>
        <p:xfrm>
          <a:off x="603250" y="1146631"/>
          <a:ext cx="11211378" cy="4383309"/>
        </p:xfrm>
        <a:graphic>
          <a:graphicData uri="http://schemas.openxmlformats.org/drawingml/2006/table">
            <a:tbl>
              <a:tblPr firstRow="1" bandRow="1">
                <a:tableStyleId>{F5AB1C69-6EDB-4FF4-983F-18BD219EF322}</a:tableStyleId>
              </a:tblPr>
              <a:tblGrid>
                <a:gridCol w="5605689">
                  <a:extLst>
                    <a:ext uri="{9D8B030D-6E8A-4147-A177-3AD203B41FA5}">
                      <a16:colId xmlns:a16="http://schemas.microsoft.com/office/drawing/2014/main" val="20000"/>
                    </a:ext>
                  </a:extLst>
                </a:gridCol>
                <a:gridCol w="5605689">
                  <a:extLst>
                    <a:ext uri="{9D8B030D-6E8A-4147-A177-3AD203B41FA5}">
                      <a16:colId xmlns:a16="http://schemas.microsoft.com/office/drawing/2014/main" val="20001"/>
                    </a:ext>
                  </a:extLst>
                </a:gridCol>
              </a:tblGrid>
              <a:tr h="626187">
                <a:tc>
                  <a:txBody>
                    <a:bodyPr/>
                    <a:lstStyle/>
                    <a:p>
                      <a:r>
                        <a:rPr lang="en-US" sz="1400" dirty="0">
                          <a:latin typeface="Arial" panose="020B0604020202020204" pitchFamily="34" charset="0"/>
                          <a:cs typeface="Arial" panose="020B0604020202020204" pitchFamily="34" charset="0"/>
                        </a:rPr>
                        <a:t>Adjective </a:t>
                      </a:r>
                    </a:p>
                  </a:txBody>
                  <a:tcPr/>
                </a:tc>
                <a:tc>
                  <a:txBody>
                    <a:bodyPr/>
                    <a:lstStyle/>
                    <a:p>
                      <a:r>
                        <a:rPr lang="en-US" sz="1400" dirty="0">
                          <a:latin typeface="Arial" panose="020B0604020202020204" pitchFamily="34" charset="0"/>
                          <a:cs typeface="Arial" panose="020B0604020202020204" pitchFamily="34" charset="0"/>
                        </a:rPr>
                        <a:t>Antonym </a:t>
                      </a:r>
                    </a:p>
                  </a:txBody>
                  <a:tcPr/>
                </a:tc>
                <a:extLst>
                  <a:ext uri="{0D108BD9-81ED-4DB2-BD59-A6C34878D82A}">
                    <a16:rowId xmlns:a16="http://schemas.microsoft.com/office/drawing/2014/main" val="10000"/>
                  </a:ext>
                </a:extLst>
              </a:tr>
              <a:tr h="626187">
                <a:tc>
                  <a:txBody>
                    <a:bodyPr/>
                    <a:lstStyle/>
                    <a:p>
                      <a:r>
                        <a:rPr lang="en-US" sz="1400" dirty="0">
                          <a:latin typeface="Arial" panose="020B0604020202020204" pitchFamily="34" charset="0"/>
                          <a:cs typeface="Arial" panose="020B0604020202020204" pitchFamily="34" charset="0"/>
                        </a:rPr>
                        <a:t> Loud</a:t>
                      </a:r>
                    </a:p>
                  </a:txBody>
                  <a:tcPr/>
                </a:tc>
                <a:tc>
                  <a:txBody>
                    <a:bodyPr/>
                    <a:lstStyle/>
                    <a:p>
                      <a:endParaRPr lang="en-US" sz="1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626187">
                <a:tc>
                  <a:txBody>
                    <a:bodyPr/>
                    <a:lstStyle/>
                    <a:p>
                      <a:r>
                        <a:rPr lang="en-US" sz="1400" dirty="0">
                          <a:latin typeface="Arial" panose="020B0604020202020204" pitchFamily="34" charset="0"/>
                          <a:cs typeface="Arial" panose="020B0604020202020204" pitchFamily="34" charset="0"/>
                        </a:rPr>
                        <a:t>Slow</a:t>
                      </a:r>
                    </a:p>
                  </a:txBody>
                  <a:tcPr/>
                </a:tc>
                <a:tc>
                  <a:txBody>
                    <a:bodyPr/>
                    <a:lstStyle/>
                    <a:p>
                      <a:endParaRPr lang="en-US" sz="1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626187">
                <a:tc>
                  <a:txBody>
                    <a:bodyPr/>
                    <a:lstStyle/>
                    <a:p>
                      <a:r>
                        <a:rPr lang="en-US" sz="1400" dirty="0">
                          <a:latin typeface="Arial" panose="020B0604020202020204" pitchFamily="34" charset="0"/>
                          <a:cs typeface="Arial" panose="020B0604020202020204" pitchFamily="34" charset="0"/>
                        </a:rPr>
                        <a:t>Late</a:t>
                      </a:r>
                    </a:p>
                  </a:txBody>
                  <a:tcPr/>
                </a:tc>
                <a:tc>
                  <a:txBody>
                    <a:bodyPr/>
                    <a:lstStyle/>
                    <a:p>
                      <a:endParaRPr lang="en-US" sz="1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626187">
                <a:tc>
                  <a:txBody>
                    <a:bodyPr/>
                    <a:lstStyle/>
                    <a:p>
                      <a:r>
                        <a:rPr lang="en-US" sz="1400" dirty="0">
                          <a:latin typeface="Arial" panose="020B0604020202020204" pitchFamily="34" charset="0"/>
                          <a:cs typeface="Arial" panose="020B0604020202020204" pitchFamily="34" charset="0"/>
                        </a:rPr>
                        <a:t>Far</a:t>
                      </a:r>
                    </a:p>
                  </a:txBody>
                  <a:tcPr/>
                </a:tc>
                <a:tc>
                  <a:txBody>
                    <a:bodyPr/>
                    <a:lstStyle/>
                    <a:p>
                      <a:endParaRPr lang="en-US" sz="1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626187">
                <a:tc>
                  <a:txBody>
                    <a:bodyPr/>
                    <a:lstStyle/>
                    <a:p>
                      <a:r>
                        <a:rPr lang="en-US" sz="1400" dirty="0">
                          <a:latin typeface="Arial" panose="020B0604020202020204" pitchFamily="34" charset="0"/>
                          <a:cs typeface="Arial" panose="020B0604020202020204" pitchFamily="34" charset="0"/>
                        </a:rPr>
                        <a:t>Short </a:t>
                      </a:r>
                    </a:p>
                  </a:txBody>
                  <a:tcPr/>
                </a:tc>
                <a:tc>
                  <a:txBody>
                    <a:bodyPr/>
                    <a:lstStyle/>
                    <a:p>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626187">
                <a:tc>
                  <a:txBody>
                    <a:bodyPr/>
                    <a:lstStyle/>
                    <a:p>
                      <a:r>
                        <a:rPr lang="en-US" sz="1400" dirty="0">
                          <a:latin typeface="Arial" panose="020B0604020202020204" pitchFamily="34" charset="0"/>
                          <a:cs typeface="Arial" panose="020B0604020202020204" pitchFamily="34" charset="0"/>
                        </a:rPr>
                        <a:t>Easy </a:t>
                      </a:r>
                    </a:p>
                  </a:txBody>
                  <a:tcPr/>
                </a:tc>
                <a:tc>
                  <a:txBody>
                    <a:bodyPr/>
                    <a:lstStyle/>
                    <a:p>
                      <a:endParaRPr lang="en-US"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111445252"/>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0"/>
            <a:ext cx="10985500" cy="716582"/>
          </a:xfrm>
        </p:spPr>
        <p:txBody>
          <a:bodyPr/>
          <a:lstStyle/>
          <a:p>
            <a:r>
              <a:rPr lang="en-US" dirty="0">
                <a:solidFill>
                  <a:schemeClr val="accent6">
                    <a:lumMod val="50000"/>
                  </a:schemeClr>
                </a:solidFill>
              </a:rPr>
              <a:t>Try this ! Complete using an opposite comparative adjective…</a:t>
            </a:r>
          </a:p>
        </p:txBody>
      </p:sp>
      <p:sp>
        <p:nvSpPr>
          <p:cNvPr id="4" name="Text Placeholder 3"/>
          <p:cNvSpPr>
            <a:spLocks noGrp="1"/>
          </p:cNvSpPr>
          <p:nvPr>
            <p:ph type="body" idx="1"/>
          </p:nvPr>
        </p:nvSpPr>
        <p:spPr>
          <a:xfrm>
            <a:off x="0" y="716582"/>
            <a:ext cx="12192000" cy="5535677"/>
          </a:xfrm>
        </p:spPr>
        <p:txBody>
          <a:bodyPr/>
          <a:lstStyle/>
          <a:p>
            <a:r>
              <a:rPr lang="en-US" dirty="0"/>
              <a:t>The music here is too </a:t>
            </a:r>
            <a:r>
              <a:rPr lang="en-US" dirty="0">
                <a:solidFill>
                  <a:srgbClr val="7030A0"/>
                </a:solidFill>
              </a:rPr>
              <a:t>loud.</a:t>
            </a:r>
            <a:r>
              <a:rPr lang="en-US" dirty="0"/>
              <a:t> Can we go somewhere _________?</a:t>
            </a:r>
          </a:p>
          <a:p>
            <a:r>
              <a:rPr lang="en-US" dirty="0"/>
              <a:t>The 10:00 train is too </a:t>
            </a:r>
            <a:r>
              <a:rPr lang="en-US" dirty="0">
                <a:solidFill>
                  <a:srgbClr val="7030A0"/>
                </a:solidFill>
              </a:rPr>
              <a:t>slow</a:t>
            </a:r>
            <a:r>
              <a:rPr lang="en-US" dirty="0"/>
              <a:t>. Is the 11:30 train a __________one?</a:t>
            </a:r>
          </a:p>
          <a:p>
            <a:r>
              <a:rPr lang="en-US" dirty="0"/>
              <a:t>You’re </a:t>
            </a:r>
            <a:r>
              <a:rPr lang="en-US" dirty="0">
                <a:solidFill>
                  <a:srgbClr val="7030A0"/>
                </a:solidFill>
              </a:rPr>
              <a:t>late</a:t>
            </a:r>
            <a:r>
              <a:rPr lang="en-US" dirty="0"/>
              <a:t>. Why weren’t you here ____________?</a:t>
            </a:r>
          </a:p>
          <a:p>
            <a:r>
              <a:rPr lang="en-US" dirty="0"/>
              <a:t>This apartment is too </a:t>
            </a:r>
            <a:r>
              <a:rPr lang="en-US" dirty="0">
                <a:solidFill>
                  <a:srgbClr val="7030A0"/>
                </a:solidFill>
              </a:rPr>
              <a:t>far</a:t>
            </a:r>
            <a:r>
              <a:rPr lang="en-US" dirty="0"/>
              <a:t> from the center of town. I need somewhere ___________.</a:t>
            </a:r>
          </a:p>
          <a:p>
            <a:r>
              <a:rPr lang="en-US" dirty="0"/>
              <a:t>Five minutes is too </a:t>
            </a:r>
            <a:r>
              <a:rPr lang="en-US" dirty="0">
                <a:solidFill>
                  <a:srgbClr val="7030A0"/>
                </a:solidFill>
              </a:rPr>
              <a:t>short</a:t>
            </a:r>
            <a:r>
              <a:rPr lang="en-US" dirty="0"/>
              <a:t> for a break. We need a ____________one.</a:t>
            </a:r>
          </a:p>
          <a:p>
            <a:r>
              <a:rPr lang="en-US" dirty="0"/>
              <a:t>This exercise is too </a:t>
            </a:r>
            <a:r>
              <a:rPr lang="en-US" dirty="0">
                <a:solidFill>
                  <a:srgbClr val="7030A0"/>
                </a:solidFill>
              </a:rPr>
              <a:t>easy. </a:t>
            </a:r>
            <a:r>
              <a:rPr lang="en-US" dirty="0"/>
              <a:t>Can I do something ______________?</a:t>
            </a:r>
          </a:p>
          <a:p>
            <a:endParaRPr lang="en-US" dirty="0"/>
          </a:p>
        </p:txBody>
      </p:sp>
    </p:spTree>
    <p:extLst>
      <p:ext uri="{BB962C8B-B14F-4D97-AF65-F5344CB8AC3E}">
        <p14:creationId xmlns:p14="http://schemas.microsoft.com/office/powerpoint/2010/main" val="1979484725"/>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507" y="0"/>
            <a:ext cx="10985500" cy="716582"/>
          </a:xfrm>
        </p:spPr>
        <p:txBody>
          <a:bodyPr/>
          <a:lstStyle/>
          <a:p>
            <a:r>
              <a:rPr lang="en-US" dirty="0">
                <a:solidFill>
                  <a:schemeClr val="accent6">
                    <a:lumMod val="75000"/>
                  </a:schemeClr>
                </a:solidFill>
              </a:rPr>
              <a:t>Let’s look at the picture and compare </a:t>
            </a:r>
          </a:p>
        </p:txBody>
      </p:sp>
      <p:pic>
        <p:nvPicPr>
          <p:cNvPr id="1028" name="Picture 4" descr="Life as a Tall Girl - The New York Tim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6443"/>
            <a:ext cx="3388955" cy="4851557"/>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a:xfrm>
            <a:off x="740229" y="1074057"/>
            <a:ext cx="711200" cy="932386"/>
          </a:xfrm>
          <a:prstGeom prst="straightConnector1">
            <a:avLst/>
          </a:prstGeom>
          <a:noFill/>
          <a:ln w="254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9" name="Straight Arrow Connector 8"/>
          <p:cNvCxnSpPr/>
          <p:nvPr/>
        </p:nvCxnSpPr>
        <p:spPr>
          <a:xfrm flipH="1">
            <a:off x="2583543" y="1074057"/>
            <a:ext cx="943428" cy="1524000"/>
          </a:xfrm>
          <a:prstGeom prst="straightConnector1">
            <a:avLst/>
          </a:prstGeom>
          <a:noFill/>
          <a:ln w="254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10" name="Rectangle 9"/>
          <p:cNvSpPr/>
          <p:nvPr/>
        </p:nvSpPr>
        <p:spPr>
          <a:xfrm>
            <a:off x="-123343" y="602932"/>
            <a:ext cx="1827744" cy="461665"/>
          </a:xfrm>
          <a:prstGeom prst="rect">
            <a:avLst/>
          </a:prstGeom>
          <a:noFill/>
        </p:spPr>
        <p:txBody>
          <a:bodyPr wrap="none" lIns="91440" tIns="45720" rIns="91440" bIns="45720">
            <a:spAutoFit/>
          </a:bodyPr>
          <a:lstStyle/>
          <a:p>
            <a:pPr algn="ctr"/>
            <a:r>
              <a:rPr lang="en-US" sz="2400" dirty="0">
                <a:ln w="0"/>
                <a:solidFill>
                  <a:schemeClr val="accent1"/>
                </a:solidFill>
                <a:effectLst>
                  <a:outerShdw blurRad="38100" dist="25400" dir="5400000" algn="ctr" rotWithShape="0">
                    <a:srgbClr val="6E747A">
                      <a:alpha val="43000"/>
                    </a:srgbClr>
                  </a:outerShdw>
                </a:effectLst>
              </a:rPr>
              <a:t>Jessica - 32</a:t>
            </a:r>
          </a:p>
        </p:txBody>
      </p:sp>
      <p:sp>
        <p:nvSpPr>
          <p:cNvPr id="11" name="Rectangle 10"/>
          <p:cNvSpPr/>
          <p:nvPr/>
        </p:nvSpPr>
        <p:spPr>
          <a:xfrm>
            <a:off x="2865759" y="541376"/>
            <a:ext cx="1383712" cy="461665"/>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400" b="1" cap="none" spc="0" dirty="0">
                <a:ln/>
                <a:solidFill>
                  <a:schemeClr val="accent3"/>
                </a:solidFill>
                <a:effectLst/>
              </a:rPr>
              <a:t>Amy- 29</a:t>
            </a:r>
          </a:p>
        </p:txBody>
      </p:sp>
      <p:graphicFrame>
        <p:nvGraphicFramePr>
          <p:cNvPr id="12" name="Table 11"/>
          <p:cNvGraphicFramePr>
            <a:graphicFrameLocks noGrp="1"/>
          </p:cNvGraphicFramePr>
          <p:nvPr>
            <p:extLst>
              <p:ext uri="{D42A27DB-BD31-4B8C-83A1-F6EECF244321}">
                <p14:modId xmlns:p14="http://schemas.microsoft.com/office/powerpoint/2010/main" val="365000567"/>
              </p:ext>
            </p:extLst>
          </p:nvPr>
        </p:nvGraphicFramePr>
        <p:xfrm>
          <a:off x="4312633" y="2452915"/>
          <a:ext cx="7743502" cy="2672800"/>
        </p:xfrm>
        <a:graphic>
          <a:graphicData uri="http://schemas.openxmlformats.org/drawingml/2006/table">
            <a:tbl>
              <a:tblPr firstRow="1" bandRow="1">
                <a:tableStyleId>{5C22544A-7EE6-4342-B048-85BDC9FD1C3A}</a:tableStyleId>
              </a:tblPr>
              <a:tblGrid>
                <a:gridCol w="7743502">
                  <a:extLst>
                    <a:ext uri="{9D8B030D-6E8A-4147-A177-3AD203B41FA5}">
                      <a16:colId xmlns:a16="http://schemas.microsoft.com/office/drawing/2014/main" val="20000"/>
                    </a:ext>
                  </a:extLst>
                </a:gridCol>
              </a:tblGrid>
              <a:tr h="455590">
                <a:tc>
                  <a:txBody>
                    <a:bodyPr/>
                    <a:lstStyle/>
                    <a:p>
                      <a:r>
                        <a:rPr lang="en-US" sz="1800" dirty="0"/>
                        <a:t>Adjectives </a:t>
                      </a:r>
                    </a:p>
                  </a:txBody>
                  <a:tcPr/>
                </a:tc>
                <a:extLst>
                  <a:ext uri="{0D108BD9-81ED-4DB2-BD59-A6C34878D82A}">
                    <a16:rowId xmlns:a16="http://schemas.microsoft.com/office/drawing/2014/main" val="10000"/>
                  </a:ext>
                </a:extLst>
              </a:tr>
              <a:tr h="369535">
                <a:tc>
                  <a:txBody>
                    <a:bodyPr/>
                    <a:lstStyle/>
                    <a:p>
                      <a:r>
                        <a:rPr lang="en-US" sz="1800" dirty="0"/>
                        <a:t>Height : Tall/ short </a:t>
                      </a:r>
                    </a:p>
                  </a:txBody>
                  <a:tcPr/>
                </a:tc>
                <a:extLst>
                  <a:ext uri="{0D108BD9-81ED-4DB2-BD59-A6C34878D82A}">
                    <a16:rowId xmlns:a16="http://schemas.microsoft.com/office/drawing/2014/main" val="10001"/>
                  </a:ext>
                </a:extLst>
              </a:tr>
              <a:tr h="369535">
                <a:tc>
                  <a:txBody>
                    <a:bodyPr/>
                    <a:lstStyle/>
                    <a:p>
                      <a:r>
                        <a:rPr lang="en-US" sz="1800" dirty="0"/>
                        <a:t>Hair length: ( long/short)</a:t>
                      </a:r>
                    </a:p>
                  </a:txBody>
                  <a:tcPr/>
                </a:tc>
                <a:extLst>
                  <a:ext uri="{0D108BD9-81ED-4DB2-BD59-A6C34878D82A}">
                    <a16:rowId xmlns:a16="http://schemas.microsoft.com/office/drawing/2014/main" val="10002"/>
                  </a:ext>
                </a:extLst>
              </a:tr>
              <a:tr h="369535">
                <a:tc>
                  <a:txBody>
                    <a:bodyPr/>
                    <a:lstStyle/>
                    <a:p>
                      <a:r>
                        <a:rPr lang="en-US" sz="1800" dirty="0"/>
                        <a:t>Color of clothes</a:t>
                      </a:r>
                      <a:r>
                        <a:rPr lang="en-US" sz="1800" baseline="0" dirty="0"/>
                        <a:t> ( dark/light)</a:t>
                      </a:r>
                      <a:endParaRPr lang="en-US" sz="1800" dirty="0"/>
                    </a:p>
                  </a:txBody>
                  <a:tcPr/>
                </a:tc>
                <a:extLst>
                  <a:ext uri="{0D108BD9-81ED-4DB2-BD59-A6C34878D82A}">
                    <a16:rowId xmlns:a16="http://schemas.microsoft.com/office/drawing/2014/main" val="10003"/>
                  </a:ext>
                </a:extLst>
              </a:tr>
              <a:tr h="369535">
                <a:tc>
                  <a:txBody>
                    <a:bodyPr/>
                    <a:lstStyle/>
                    <a:p>
                      <a:r>
                        <a:rPr lang="en-US" sz="1800" dirty="0"/>
                        <a:t>Weight:</a:t>
                      </a:r>
                      <a:r>
                        <a:rPr lang="en-US" sz="1800" baseline="0" dirty="0"/>
                        <a:t> (thin)</a:t>
                      </a:r>
                      <a:endParaRPr lang="en-US" sz="1800" dirty="0"/>
                    </a:p>
                  </a:txBody>
                  <a:tcPr/>
                </a:tc>
                <a:extLst>
                  <a:ext uri="{0D108BD9-81ED-4DB2-BD59-A6C34878D82A}">
                    <a16:rowId xmlns:a16="http://schemas.microsoft.com/office/drawing/2014/main" val="10004"/>
                  </a:ext>
                </a:extLst>
              </a:tr>
              <a:tr h="369535">
                <a:tc>
                  <a:txBody>
                    <a:bodyPr/>
                    <a:lstStyle/>
                    <a:p>
                      <a:r>
                        <a:rPr lang="en-US" sz="1800" dirty="0"/>
                        <a:t>Face shape : (round)</a:t>
                      </a:r>
                    </a:p>
                  </a:txBody>
                  <a:tcPr/>
                </a:tc>
                <a:extLst>
                  <a:ext uri="{0D108BD9-81ED-4DB2-BD59-A6C34878D82A}">
                    <a16:rowId xmlns:a16="http://schemas.microsoft.com/office/drawing/2014/main" val="10005"/>
                  </a:ext>
                </a:extLst>
              </a:tr>
              <a:tr h="369535">
                <a:tc>
                  <a:txBody>
                    <a:bodyPr/>
                    <a:lstStyle/>
                    <a:p>
                      <a:r>
                        <a:rPr lang="en-US" sz="1800" dirty="0"/>
                        <a:t>Age : (old/young)</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06300999"/>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0"/>
            <a:ext cx="10985500" cy="716582"/>
          </a:xfrm>
        </p:spPr>
        <p:txBody>
          <a:bodyPr/>
          <a:lstStyle/>
          <a:p>
            <a:r>
              <a:rPr lang="en-US" dirty="0">
                <a:solidFill>
                  <a:schemeClr val="accent6">
                    <a:lumMod val="75000"/>
                  </a:schemeClr>
                </a:solidFill>
              </a:rPr>
              <a:t>Let’s add more people to the picture </a:t>
            </a:r>
          </a:p>
        </p:txBody>
      </p:sp>
      <p:pic>
        <p:nvPicPr>
          <p:cNvPr id="2052" name="Picture 4" descr="The Cast of Top of the Lake Is, On Average, Rather Tall - Go Fug Yoursel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0732" y="1480457"/>
            <a:ext cx="3987980" cy="5377543"/>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p:nvPr/>
        </p:nvCxnSpPr>
        <p:spPr>
          <a:xfrm>
            <a:off x="1378857" y="1320800"/>
            <a:ext cx="885372" cy="1117600"/>
          </a:xfrm>
          <a:prstGeom prst="straightConnector1">
            <a:avLst/>
          </a:prstGeom>
          <a:noFill/>
          <a:ln w="254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8" name="Rectangle 7"/>
          <p:cNvSpPr/>
          <p:nvPr/>
        </p:nvSpPr>
        <p:spPr>
          <a:xfrm>
            <a:off x="404277" y="757081"/>
            <a:ext cx="1484701" cy="461665"/>
          </a:xfrm>
          <a:prstGeom prst="rect">
            <a:avLst/>
          </a:prstGeom>
          <a:noFill/>
        </p:spPr>
        <p:txBody>
          <a:bodyPr wrap="none" lIns="91440" tIns="45720" rIns="91440" bIns="45720">
            <a:spAutoFit/>
          </a:bodyPr>
          <a:lstStyle/>
          <a:p>
            <a:pPr algn="ctr"/>
            <a:r>
              <a:rPr lang="en-US" sz="2400" dirty="0">
                <a:ln w="0"/>
                <a:solidFill>
                  <a:schemeClr val="accent1"/>
                </a:solidFill>
                <a:effectLst>
                  <a:outerShdw blurRad="38100" dist="25400" dir="5400000" algn="ctr" rotWithShape="0">
                    <a:srgbClr val="6E747A">
                      <a:alpha val="43000"/>
                    </a:srgbClr>
                  </a:outerShdw>
                </a:effectLst>
              </a:rPr>
              <a:t>Betsy- 35</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cxnSp>
        <p:nvCxnSpPr>
          <p:cNvPr id="10" name="Straight Arrow Connector 9"/>
          <p:cNvCxnSpPr/>
          <p:nvPr/>
        </p:nvCxnSpPr>
        <p:spPr>
          <a:xfrm>
            <a:off x="3367314" y="980884"/>
            <a:ext cx="0" cy="673745"/>
          </a:xfrm>
          <a:prstGeom prst="straightConnector1">
            <a:avLst/>
          </a:prstGeom>
          <a:noFill/>
          <a:ln w="254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13" name="Rectangle 12"/>
          <p:cNvSpPr/>
          <p:nvPr/>
        </p:nvSpPr>
        <p:spPr>
          <a:xfrm>
            <a:off x="2675459" y="611552"/>
            <a:ext cx="1383713" cy="461665"/>
          </a:xfrm>
          <a:prstGeom prst="rect">
            <a:avLst/>
          </a:prstGeom>
        </p:spPr>
        <p:txBody>
          <a:bodyPr wrap="none">
            <a:spAutoFit/>
          </a:bodyPr>
          <a:lstStyle/>
          <a:p>
            <a:pPr algn="ctr"/>
            <a:r>
              <a:rPr lang="en-US" sz="2400" dirty="0">
                <a:ln w="0"/>
                <a:solidFill>
                  <a:schemeClr val="accent1"/>
                </a:solidFill>
                <a:effectLst>
                  <a:outerShdw blurRad="38100" dist="25400" dir="5400000" algn="ctr" rotWithShape="0">
                    <a:srgbClr val="6E747A">
                      <a:alpha val="43000"/>
                    </a:srgbClr>
                  </a:outerShdw>
                </a:effectLst>
              </a:rPr>
              <a:t>Jane- 40</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cxnSp>
        <p:nvCxnSpPr>
          <p:cNvPr id="15" name="Straight Arrow Connector 14"/>
          <p:cNvCxnSpPr/>
          <p:nvPr/>
        </p:nvCxnSpPr>
        <p:spPr>
          <a:xfrm flipH="1">
            <a:off x="4368801" y="1073217"/>
            <a:ext cx="382226" cy="806383"/>
          </a:xfrm>
          <a:prstGeom prst="straightConnector1">
            <a:avLst/>
          </a:prstGeom>
          <a:noFill/>
          <a:ln w="254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17" name="Rectangle 16"/>
          <p:cNvSpPr/>
          <p:nvPr/>
        </p:nvSpPr>
        <p:spPr>
          <a:xfrm>
            <a:off x="4165413" y="636854"/>
            <a:ext cx="1435008" cy="461665"/>
          </a:xfrm>
          <a:prstGeom prst="rect">
            <a:avLst/>
          </a:prstGeom>
        </p:spPr>
        <p:txBody>
          <a:bodyPr wrap="none">
            <a:spAutoFit/>
          </a:bodyPr>
          <a:lstStyle/>
          <a:p>
            <a:pPr algn="ctr"/>
            <a:r>
              <a:rPr lang="en-US" sz="2400" dirty="0">
                <a:ln w="0"/>
                <a:solidFill>
                  <a:schemeClr val="accent1"/>
                </a:solidFill>
                <a:effectLst>
                  <a:outerShdw blurRad="38100" dist="25400" dir="5400000" algn="ctr" rotWithShape="0">
                    <a:srgbClr val="6E747A">
                      <a:alpha val="43000"/>
                    </a:srgbClr>
                  </a:outerShdw>
                </a:effectLst>
              </a:rPr>
              <a:t>Julia - 38</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cxnSp>
        <p:nvCxnSpPr>
          <p:cNvPr id="19" name="Straight Arrow Connector 18"/>
          <p:cNvCxnSpPr/>
          <p:nvPr/>
        </p:nvCxnSpPr>
        <p:spPr>
          <a:xfrm flipH="1">
            <a:off x="5254171" y="1476408"/>
            <a:ext cx="657929" cy="845878"/>
          </a:xfrm>
          <a:prstGeom prst="straightConnector1">
            <a:avLst/>
          </a:prstGeom>
          <a:noFill/>
          <a:ln w="254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21" name="Rectangle 20"/>
          <p:cNvSpPr/>
          <p:nvPr/>
        </p:nvSpPr>
        <p:spPr>
          <a:xfrm>
            <a:off x="5700416" y="867686"/>
            <a:ext cx="1263487" cy="461665"/>
          </a:xfrm>
          <a:prstGeom prst="rect">
            <a:avLst/>
          </a:prstGeom>
        </p:spPr>
        <p:txBody>
          <a:bodyPr wrap="none">
            <a:spAutoFit/>
          </a:bodyPr>
          <a:lstStyle/>
          <a:p>
            <a:pPr algn="ctr"/>
            <a:r>
              <a:rPr lang="en-US" sz="2400" dirty="0">
                <a:ln w="0"/>
                <a:solidFill>
                  <a:schemeClr val="accent1"/>
                </a:solidFill>
                <a:effectLst>
                  <a:outerShdw blurRad="38100" dist="25400" dir="5400000" algn="ctr" rotWithShape="0">
                    <a:srgbClr val="6E747A">
                      <a:alpha val="43000"/>
                    </a:srgbClr>
                  </a:outerShdw>
                </a:effectLst>
              </a:rPr>
              <a:t>Lily - 33</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graphicFrame>
        <p:nvGraphicFramePr>
          <p:cNvPr id="22" name="Table 21"/>
          <p:cNvGraphicFramePr>
            <a:graphicFrameLocks noGrp="1"/>
          </p:cNvGraphicFramePr>
          <p:nvPr>
            <p:extLst>
              <p:ext uri="{D42A27DB-BD31-4B8C-83A1-F6EECF244321}">
                <p14:modId xmlns:p14="http://schemas.microsoft.com/office/powerpoint/2010/main" val="3778466145"/>
              </p:ext>
            </p:extLst>
          </p:nvPr>
        </p:nvGraphicFramePr>
        <p:xfrm>
          <a:off x="5912100" y="2699656"/>
          <a:ext cx="6189436" cy="2621312"/>
        </p:xfrm>
        <a:graphic>
          <a:graphicData uri="http://schemas.openxmlformats.org/drawingml/2006/table">
            <a:tbl>
              <a:tblPr firstRow="1" bandRow="1">
                <a:tableStyleId>{5C22544A-7EE6-4342-B048-85BDC9FD1C3A}</a:tableStyleId>
              </a:tblPr>
              <a:tblGrid>
                <a:gridCol w="6189436">
                  <a:extLst>
                    <a:ext uri="{9D8B030D-6E8A-4147-A177-3AD203B41FA5}">
                      <a16:colId xmlns:a16="http://schemas.microsoft.com/office/drawing/2014/main" val="20000"/>
                    </a:ext>
                  </a:extLst>
                </a:gridCol>
              </a:tblGrid>
              <a:tr h="426752">
                <a:tc>
                  <a:txBody>
                    <a:bodyPr/>
                    <a:lstStyle/>
                    <a:p>
                      <a:r>
                        <a:rPr lang="en-US" sz="1800" dirty="0"/>
                        <a:t>Adjectives </a:t>
                      </a:r>
                    </a:p>
                  </a:txBody>
                  <a:tcPr/>
                </a:tc>
                <a:extLst>
                  <a:ext uri="{0D108BD9-81ED-4DB2-BD59-A6C34878D82A}">
                    <a16:rowId xmlns:a16="http://schemas.microsoft.com/office/drawing/2014/main" val="10000"/>
                  </a:ext>
                </a:extLst>
              </a:tr>
              <a:tr h="346144">
                <a:tc>
                  <a:txBody>
                    <a:bodyPr/>
                    <a:lstStyle/>
                    <a:p>
                      <a:r>
                        <a:rPr lang="en-US" sz="1800" dirty="0"/>
                        <a:t>Height : Tall/ short </a:t>
                      </a:r>
                    </a:p>
                  </a:txBody>
                  <a:tcPr/>
                </a:tc>
                <a:extLst>
                  <a:ext uri="{0D108BD9-81ED-4DB2-BD59-A6C34878D82A}">
                    <a16:rowId xmlns:a16="http://schemas.microsoft.com/office/drawing/2014/main" val="10001"/>
                  </a:ext>
                </a:extLst>
              </a:tr>
              <a:tr h="346144">
                <a:tc>
                  <a:txBody>
                    <a:bodyPr/>
                    <a:lstStyle/>
                    <a:p>
                      <a:r>
                        <a:rPr lang="en-US" sz="1800" dirty="0"/>
                        <a:t>Hair length: ( long/short)</a:t>
                      </a:r>
                    </a:p>
                  </a:txBody>
                  <a:tcPr/>
                </a:tc>
                <a:extLst>
                  <a:ext uri="{0D108BD9-81ED-4DB2-BD59-A6C34878D82A}">
                    <a16:rowId xmlns:a16="http://schemas.microsoft.com/office/drawing/2014/main" val="10002"/>
                  </a:ext>
                </a:extLst>
              </a:tr>
              <a:tr h="346144">
                <a:tc>
                  <a:txBody>
                    <a:bodyPr/>
                    <a:lstStyle/>
                    <a:p>
                      <a:r>
                        <a:rPr lang="en-US" sz="1800" dirty="0"/>
                        <a:t>Color of clothes</a:t>
                      </a:r>
                      <a:r>
                        <a:rPr lang="en-US" sz="1800" baseline="0" dirty="0"/>
                        <a:t> ( dark/light)</a:t>
                      </a:r>
                      <a:endParaRPr lang="en-US" sz="1800" dirty="0"/>
                    </a:p>
                  </a:txBody>
                  <a:tcPr/>
                </a:tc>
                <a:extLst>
                  <a:ext uri="{0D108BD9-81ED-4DB2-BD59-A6C34878D82A}">
                    <a16:rowId xmlns:a16="http://schemas.microsoft.com/office/drawing/2014/main" val="10003"/>
                  </a:ext>
                </a:extLst>
              </a:tr>
              <a:tr h="346144">
                <a:tc>
                  <a:txBody>
                    <a:bodyPr/>
                    <a:lstStyle/>
                    <a:p>
                      <a:r>
                        <a:rPr lang="en-US" sz="1800" dirty="0"/>
                        <a:t>Weight:</a:t>
                      </a:r>
                      <a:r>
                        <a:rPr lang="en-US" sz="1800" baseline="0" dirty="0"/>
                        <a:t> (thin)</a:t>
                      </a:r>
                      <a:endParaRPr lang="en-US" sz="1800" dirty="0"/>
                    </a:p>
                  </a:txBody>
                  <a:tcPr/>
                </a:tc>
                <a:extLst>
                  <a:ext uri="{0D108BD9-81ED-4DB2-BD59-A6C34878D82A}">
                    <a16:rowId xmlns:a16="http://schemas.microsoft.com/office/drawing/2014/main" val="10004"/>
                  </a:ext>
                </a:extLst>
              </a:tr>
              <a:tr h="346144">
                <a:tc>
                  <a:txBody>
                    <a:bodyPr/>
                    <a:lstStyle/>
                    <a:p>
                      <a:r>
                        <a:rPr lang="en-US" sz="1800" dirty="0"/>
                        <a:t>Face shape : (round)</a:t>
                      </a:r>
                    </a:p>
                  </a:txBody>
                  <a:tcPr/>
                </a:tc>
                <a:extLst>
                  <a:ext uri="{0D108BD9-81ED-4DB2-BD59-A6C34878D82A}">
                    <a16:rowId xmlns:a16="http://schemas.microsoft.com/office/drawing/2014/main" val="10005"/>
                  </a:ext>
                </a:extLst>
              </a:tr>
              <a:tr h="346144">
                <a:tc>
                  <a:txBody>
                    <a:bodyPr/>
                    <a:lstStyle/>
                    <a:p>
                      <a:r>
                        <a:rPr lang="en-US" sz="1800" dirty="0"/>
                        <a:t>Age : (old/young)</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54464908"/>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107" y="11793"/>
            <a:ext cx="10985500" cy="716582"/>
          </a:xfrm>
        </p:spPr>
        <p:txBody>
          <a:bodyPr/>
          <a:lstStyle/>
          <a:p>
            <a:r>
              <a:rPr lang="en-US" dirty="0">
                <a:solidFill>
                  <a:schemeClr val="accent6">
                    <a:lumMod val="75000"/>
                  </a:schemeClr>
                </a:solidFill>
              </a:rPr>
              <a:t>Tell the class…. </a:t>
            </a:r>
          </a:p>
        </p:txBody>
      </p:sp>
      <p:sp>
        <p:nvSpPr>
          <p:cNvPr id="4" name="Text Placeholder 3"/>
          <p:cNvSpPr>
            <a:spLocks noGrp="1"/>
          </p:cNvSpPr>
          <p:nvPr>
            <p:ph type="body" idx="1"/>
          </p:nvPr>
        </p:nvSpPr>
        <p:spPr>
          <a:xfrm>
            <a:off x="116114" y="728375"/>
            <a:ext cx="10363200" cy="5337858"/>
          </a:xfrm>
        </p:spPr>
        <p:txBody>
          <a:bodyPr/>
          <a:lstStyle/>
          <a:p>
            <a:r>
              <a:rPr lang="en-US" dirty="0"/>
              <a:t>Describe yourself to the class:</a:t>
            </a:r>
          </a:p>
          <a:p>
            <a:pPr>
              <a:buFontTx/>
              <a:buChar char="-"/>
            </a:pPr>
            <a:r>
              <a:rPr lang="en-US" dirty="0"/>
              <a:t>Height ( tall or short or average)</a:t>
            </a:r>
          </a:p>
          <a:p>
            <a:pPr>
              <a:buFontTx/>
              <a:buChar char="-"/>
            </a:pPr>
            <a:r>
              <a:rPr lang="en-US" dirty="0"/>
              <a:t>Hair length ( long or short or medium)</a:t>
            </a:r>
          </a:p>
          <a:p>
            <a:pPr>
              <a:buFontTx/>
              <a:buChar char="-"/>
            </a:pPr>
            <a:r>
              <a:rPr lang="en-US" dirty="0"/>
              <a:t>Color of eye / color of hair </a:t>
            </a:r>
          </a:p>
          <a:p>
            <a:pPr>
              <a:buFontTx/>
              <a:buChar char="-"/>
            </a:pPr>
            <a:r>
              <a:rPr lang="en-US" dirty="0"/>
              <a:t>Personality ( funny, talkative, adventurous, easy-going etc.)</a:t>
            </a:r>
          </a:p>
          <a:p>
            <a:endParaRPr lang="en-US" dirty="0"/>
          </a:p>
        </p:txBody>
      </p:sp>
    </p:spTree>
    <p:extLst>
      <p:ext uri="{BB962C8B-B14F-4D97-AF65-F5344CB8AC3E}">
        <p14:creationId xmlns:p14="http://schemas.microsoft.com/office/powerpoint/2010/main" val="3752089416"/>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7371" y="0"/>
            <a:ext cx="11211379" cy="716582"/>
          </a:xfrm>
        </p:spPr>
        <p:txBody>
          <a:bodyPr>
            <a:normAutofit fontScale="90000"/>
          </a:bodyPr>
          <a:lstStyle/>
          <a:p>
            <a:r>
              <a:rPr lang="en-US" dirty="0">
                <a:solidFill>
                  <a:schemeClr val="accent6">
                    <a:lumMod val="75000"/>
                  </a:schemeClr>
                </a:solidFill>
              </a:rPr>
              <a:t>Let’s take a closer look!</a:t>
            </a:r>
            <a:br>
              <a:rPr lang="en-US" dirty="0">
                <a:solidFill>
                  <a:schemeClr val="accent6">
                    <a:lumMod val="75000"/>
                  </a:schemeClr>
                </a:solidFill>
              </a:rPr>
            </a:br>
            <a:r>
              <a:rPr lang="en-US" sz="2700" dirty="0">
                <a:solidFill>
                  <a:schemeClr val="accent4">
                    <a:lumMod val="40000"/>
                    <a:lumOff val="60000"/>
                  </a:schemeClr>
                </a:solidFill>
              </a:rPr>
              <a:t>Comparative and Superlative adjectives</a:t>
            </a:r>
            <a:endParaRPr lang="en-US" dirty="0">
              <a:solidFill>
                <a:schemeClr val="accent4">
                  <a:lumMod val="40000"/>
                  <a:lumOff val="60000"/>
                </a:schemeClr>
              </a:solidFill>
            </a:endParaRPr>
          </a:p>
        </p:txBody>
      </p:sp>
      <p:sp>
        <p:nvSpPr>
          <p:cNvPr id="4" name="Text Placeholder 3"/>
          <p:cNvSpPr>
            <a:spLocks noGrp="1"/>
          </p:cNvSpPr>
          <p:nvPr>
            <p:ph type="body" idx="1"/>
          </p:nvPr>
        </p:nvSpPr>
        <p:spPr>
          <a:xfrm>
            <a:off x="0" y="716583"/>
            <a:ext cx="6604000" cy="5535676"/>
          </a:xfrm>
        </p:spPr>
        <p:txBody>
          <a:bodyPr>
            <a:normAutofit fontScale="92500" lnSpcReduction="10000"/>
          </a:bodyPr>
          <a:lstStyle/>
          <a:p>
            <a:r>
              <a:rPr lang="en-US" dirty="0"/>
              <a:t>A </a:t>
            </a:r>
            <a:r>
              <a:rPr lang="en-US" b="1" dirty="0"/>
              <a:t>comparative adjective</a:t>
            </a:r>
            <a:r>
              <a:rPr lang="en-US" dirty="0"/>
              <a:t> is used to compare two things.</a:t>
            </a:r>
          </a:p>
          <a:p>
            <a:r>
              <a:rPr lang="en-US" dirty="0"/>
              <a:t>Structure = adjective + </a:t>
            </a:r>
            <a:r>
              <a:rPr lang="en-US" dirty="0" err="1"/>
              <a:t>er</a:t>
            </a:r>
            <a:r>
              <a:rPr lang="en-US" dirty="0"/>
              <a:t> + than</a:t>
            </a:r>
          </a:p>
          <a:p>
            <a:r>
              <a:rPr lang="en-US" dirty="0"/>
              <a:t>Or</a:t>
            </a:r>
          </a:p>
          <a:p>
            <a:r>
              <a:rPr lang="en-US" dirty="0"/>
              <a:t>More + adjective + than</a:t>
            </a:r>
          </a:p>
          <a:p>
            <a:endParaRPr lang="en-US" dirty="0"/>
          </a:p>
          <a:p>
            <a:r>
              <a:rPr lang="en-US" dirty="0"/>
              <a:t> A </a:t>
            </a:r>
            <a:r>
              <a:rPr lang="en-US" b="1" dirty="0"/>
              <a:t>superlative adjective</a:t>
            </a:r>
            <a:r>
              <a:rPr lang="en-US" dirty="0"/>
              <a:t> is used when you compare three or more things</a:t>
            </a:r>
          </a:p>
          <a:p>
            <a:r>
              <a:rPr lang="en-US" dirty="0"/>
              <a:t>Structure = the + adjective + </a:t>
            </a:r>
            <a:r>
              <a:rPr lang="en-US" dirty="0" err="1"/>
              <a:t>est</a:t>
            </a:r>
            <a:endParaRPr lang="en-US" dirty="0"/>
          </a:p>
          <a:p>
            <a:r>
              <a:rPr lang="en-US" dirty="0"/>
              <a:t>Or</a:t>
            </a:r>
          </a:p>
          <a:p>
            <a:r>
              <a:rPr lang="en-US" dirty="0"/>
              <a:t>The + most + adjective</a:t>
            </a:r>
          </a:p>
          <a:p>
            <a:endParaRPr lang="en-US" dirty="0"/>
          </a:p>
        </p:txBody>
      </p:sp>
      <p:pic>
        <p:nvPicPr>
          <p:cNvPr id="5"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3452" y="246743"/>
            <a:ext cx="5678548" cy="66112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pic>
    </p:spTree>
    <p:extLst>
      <p:ext uri="{BB962C8B-B14F-4D97-AF65-F5344CB8AC3E}">
        <p14:creationId xmlns:p14="http://schemas.microsoft.com/office/powerpoint/2010/main" val="3701055855"/>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650" y="0"/>
            <a:ext cx="10985500" cy="716582"/>
          </a:xfrm>
        </p:spPr>
        <p:txBody>
          <a:bodyPr/>
          <a:lstStyle/>
          <a:p>
            <a:r>
              <a:rPr lang="en-US" dirty="0">
                <a:solidFill>
                  <a:schemeClr val="accent6">
                    <a:lumMod val="50000"/>
                  </a:schemeClr>
                </a:solidFill>
              </a:rPr>
              <a:t>Let’s make these adjectives comparative or superlative </a:t>
            </a:r>
          </a:p>
        </p:txBody>
      </p:sp>
      <p:graphicFrame>
        <p:nvGraphicFramePr>
          <p:cNvPr id="5" name="Table 4"/>
          <p:cNvGraphicFramePr>
            <a:graphicFrameLocks noGrp="1"/>
          </p:cNvGraphicFramePr>
          <p:nvPr>
            <p:extLst>
              <p:ext uri="{D42A27DB-BD31-4B8C-83A1-F6EECF244321}">
                <p14:modId xmlns:p14="http://schemas.microsoft.com/office/powerpoint/2010/main" val="1442203538"/>
              </p:ext>
            </p:extLst>
          </p:nvPr>
        </p:nvGraphicFramePr>
        <p:xfrm>
          <a:off x="0" y="716581"/>
          <a:ext cx="12192000" cy="5974504"/>
        </p:xfrm>
        <a:graphic>
          <a:graphicData uri="http://schemas.openxmlformats.org/drawingml/2006/table">
            <a:tbl>
              <a:tblPr firstRow="1" bandRow="1">
                <a:tableStyleId>{7DF18680-E054-41AD-8BC1-D1AEF772440D}</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gridCol w="4064000">
                  <a:extLst>
                    <a:ext uri="{9D8B030D-6E8A-4147-A177-3AD203B41FA5}">
                      <a16:colId xmlns:a16="http://schemas.microsoft.com/office/drawing/2014/main" val="20002"/>
                    </a:ext>
                  </a:extLst>
                </a:gridCol>
              </a:tblGrid>
              <a:tr h="415120">
                <a:tc>
                  <a:txBody>
                    <a:bodyPr/>
                    <a:lstStyle/>
                    <a:p>
                      <a:r>
                        <a:rPr lang="en-US" sz="2000" dirty="0"/>
                        <a:t>Adjective</a:t>
                      </a:r>
                    </a:p>
                  </a:txBody>
                  <a:tcPr/>
                </a:tc>
                <a:tc>
                  <a:txBody>
                    <a:bodyPr/>
                    <a:lstStyle/>
                    <a:p>
                      <a:r>
                        <a:rPr lang="en-US" sz="2000" dirty="0"/>
                        <a:t>Comparative</a:t>
                      </a:r>
                    </a:p>
                  </a:txBody>
                  <a:tcPr/>
                </a:tc>
                <a:tc>
                  <a:txBody>
                    <a:bodyPr/>
                    <a:lstStyle/>
                    <a:p>
                      <a:r>
                        <a:rPr lang="en-US" sz="2000" dirty="0"/>
                        <a:t>Superlative</a:t>
                      </a:r>
                    </a:p>
                  </a:txBody>
                  <a:tcPr/>
                </a:tc>
                <a:extLst>
                  <a:ext uri="{0D108BD9-81ED-4DB2-BD59-A6C34878D82A}">
                    <a16:rowId xmlns:a16="http://schemas.microsoft.com/office/drawing/2014/main" val="10000"/>
                  </a:ext>
                </a:extLst>
              </a:tr>
              <a:tr h="506841">
                <a:tc>
                  <a:txBody>
                    <a:bodyPr/>
                    <a:lstStyle/>
                    <a:p>
                      <a:r>
                        <a:rPr lang="en-US" sz="1600" dirty="0"/>
                        <a:t>Good</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479377">
                <a:tc>
                  <a:txBody>
                    <a:bodyPr/>
                    <a:lstStyle/>
                    <a:p>
                      <a:r>
                        <a:rPr lang="en-US" sz="1600" dirty="0"/>
                        <a:t>Big</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2"/>
                  </a:ext>
                </a:extLst>
              </a:tr>
              <a:tr h="453130">
                <a:tc>
                  <a:txBody>
                    <a:bodyPr/>
                    <a:lstStyle/>
                    <a:p>
                      <a:r>
                        <a:rPr lang="en-US" sz="1600" dirty="0"/>
                        <a:t>Popular </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3"/>
                  </a:ext>
                </a:extLst>
              </a:tr>
              <a:tr h="453130">
                <a:tc>
                  <a:txBody>
                    <a:bodyPr/>
                    <a:lstStyle/>
                    <a:p>
                      <a:r>
                        <a:rPr lang="en-US" sz="1600" dirty="0"/>
                        <a:t>Busy</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4"/>
                  </a:ext>
                </a:extLst>
              </a:tr>
              <a:tr h="479378">
                <a:tc>
                  <a:txBody>
                    <a:bodyPr/>
                    <a:lstStyle/>
                    <a:p>
                      <a:r>
                        <a:rPr lang="en-US" sz="1600" dirty="0"/>
                        <a:t>Cheap</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r h="460939">
                <a:tc>
                  <a:txBody>
                    <a:bodyPr/>
                    <a:lstStyle/>
                    <a:p>
                      <a:r>
                        <a:rPr lang="en-US" sz="1600" dirty="0"/>
                        <a:t>Small</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6"/>
                  </a:ext>
                </a:extLst>
              </a:tr>
              <a:tr h="453130">
                <a:tc>
                  <a:txBody>
                    <a:bodyPr/>
                    <a:lstStyle/>
                    <a:p>
                      <a:r>
                        <a:rPr lang="en-US" sz="1600" dirty="0"/>
                        <a:t>Easy</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7"/>
                  </a:ext>
                </a:extLst>
              </a:tr>
              <a:tr h="460939">
                <a:tc>
                  <a:txBody>
                    <a:bodyPr/>
                    <a:lstStyle/>
                    <a:p>
                      <a:r>
                        <a:rPr lang="en-US" sz="1600" dirty="0"/>
                        <a:t>Beautiful </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8"/>
                  </a:ext>
                </a:extLst>
              </a:tr>
              <a:tr h="453130">
                <a:tc>
                  <a:txBody>
                    <a:bodyPr/>
                    <a:lstStyle/>
                    <a:p>
                      <a:r>
                        <a:rPr lang="en-US" sz="1600" dirty="0"/>
                        <a:t>Hot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9"/>
                  </a:ext>
                </a:extLst>
              </a:tr>
              <a:tr h="453130">
                <a:tc>
                  <a:txBody>
                    <a:bodyPr/>
                    <a:lstStyle/>
                    <a:p>
                      <a:r>
                        <a:rPr lang="en-US" sz="1600" dirty="0"/>
                        <a:t>Expensive </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10"/>
                  </a:ext>
                </a:extLst>
              </a:tr>
              <a:tr h="453130">
                <a:tc>
                  <a:txBody>
                    <a:bodyPr/>
                    <a:lstStyle/>
                    <a:p>
                      <a:r>
                        <a:rPr lang="en-US" sz="1600" dirty="0"/>
                        <a:t>Bad </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11"/>
                  </a:ext>
                </a:extLst>
              </a:tr>
              <a:tr h="453130">
                <a:tc>
                  <a:txBody>
                    <a:bodyPr/>
                    <a:lstStyle/>
                    <a:p>
                      <a:r>
                        <a:rPr lang="en-US" sz="1600" dirty="0"/>
                        <a:t>Far </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155110497"/>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710" y="0"/>
            <a:ext cx="10985500" cy="716582"/>
          </a:xfrm>
        </p:spPr>
        <p:txBody>
          <a:bodyPr>
            <a:normAutofit/>
          </a:bodyPr>
          <a:lstStyle/>
          <a:p>
            <a:pPr algn="ctr"/>
            <a:r>
              <a:rPr lang="en-US" sz="2000" dirty="0">
                <a:solidFill>
                  <a:schemeClr val="accent5">
                    <a:lumMod val="50000"/>
                  </a:schemeClr>
                </a:solidFill>
              </a:rPr>
              <a:t>Turn to page 69 …..Exercise 3: Choose the correct sentence </a:t>
            </a:r>
          </a:p>
        </p:txBody>
      </p:sp>
      <p:sp>
        <p:nvSpPr>
          <p:cNvPr id="4" name="Text Placeholder 3"/>
          <p:cNvSpPr>
            <a:spLocks noGrp="1"/>
          </p:cNvSpPr>
          <p:nvPr>
            <p:ph type="body" idx="1"/>
          </p:nvPr>
        </p:nvSpPr>
        <p:spPr>
          <a:xfrm>
            <a:off x="0" y="595086"/>
            <a:ext cx="12191999" cy="6262914"/>
          </a:xfrm>
        </p:spPr>
        <p:txBody>
          <a:bodyPr>
            <a:normAutofit fontScale="62500" lnSpcReduction="20000"/>
          </a:bodyPr>
          <a:lstStyle/>
          <a:p>
            <a:pPr marL="0" indent="0">
              <a:buNone/>
            </a:pPr>
            <a:r>
              <a:rPr lang="en-US" dirty="0"/>
              <a:t>1.- Yesterday was more hot than today.</a:t>
            </a:r>
          </a:p>
          <a:p>
            <a:pPr>
              <a:buFontTx/>
              <a:buChar char="-"/>
            </a:pPr>
            <a:r>
              <a:rPr lang="en-US" dirty="0"/>
              <a:t>Yesterday was hotter than today.</a:t>
            </a:r>
          </a:p>
          <a:p>
            <a:pPr marL="0" indent="0">
              <a:buNone/>
            </a:pPr>
            <a:r>
              <a:rPr lang="en-US" dirty="0"/>
              <a:t>2. -She’s taller than her brother.</a:t>
            </a:r>
          </a:p>
          <a:p>
            <a:pPr>
              <a:buFontTx/>
              <a:buChar char="-"/>
            </a:pPr>
            <a:r>
              <a:rPr lang="en-US" dirty="0"/>
              <a:t>-She’s taller that her brother.</a:t>
            </a:r>
          </a:p>
          <a:p>
            <a:pPr marL="0" indent="0">
              <a:buNone/>
            </a:pPr>
            <a:r>
              <a:rPr lang="en-US" dirty="0"/>
              <a:t>3. I am the most young in the class.</a:t>
            </a:r>
          </a:p>
          <a:p>
            <a:pPr>
              <a:buFontTx/>
              <a:buChar char="-"/>
            </a:pPr>
            <a:r>
              <a:rPr lang="en-US" dirty="0"/>
              <a:t>I am the youngest in the class.</a:t>
            </a:r>
          </a:p>
          <a:p>
            <a:pPr marL="0" indent="0">
              <a:buNone/>
            </a:pPr>
            <a:r>
              <a:rPr lang="en-US" dirty="0"/>
              <a:t>4. – This exercise is most difficult in the book.</a:t>
            </a:r>
          </a:p>
          <a:p>
            <a:pPr>
              <a:buFontTx/>
              <a:buChar char="-"/>
            </a:pPr>
            <a:r>
              <a:rPr lang="en-US" dirty="0"/>
              <a:t>This exercise is the most difficult in the book.</a:t>
            </a:r>
          </a:p>
          <a:p>
            <a:pPr marL="0" indent="0">
              <a:buNone/>
            </a:pPr>
            <a:r>
              <a:rPr lang="en-US" dirty="0"/>
              <a:t>5.- This is the coldest day of the winter.</a:t>
            </a:r>
          </a:p>
          <a:p>
            <a:pPr>
              <a:buFontTx/>
              <a:buChar char="-"/>
            </a:pPr>
            <a:r>
              <a:rPr lang="en-US" dirty="0"/>
              <a:t>This is the most coldest day of the winter.</a:t>
            </a:r>
          </a:p>
          <a:p>
            <a:pPr marL="0" indent="0">
              <a:buNone/>
            </a:pPr>
            <a:r>
              <a:rPr lang="en-US" dirty="0"/>
              <a:t>6.- What is the more beautiful park in the city?</a:t>
            </a:r>
          </a:p>
          <a:p>
            <a:pPr marL="0" indent="0">
              <a:buNone/>
            </a:pPr>
            <a:r>
              <a:rPr lang="en-US" dirty="0"/>
              <a:t>-What is the most beautiful park in the city?</a:t>
            </a:r>
          </a:p>
          <a:p>
            <a:pPr marL="0" indent="0">
              <a:buNone/>
            </a:pPr>
            <a:r>
              <a:rPr lang="en-US" dirty="0"/>
              <a:t>7. –That’s the most expensive restaurant in town.</a:t>
            </a:r>
          </a:p>
          <a:p>
            <a:pPr marL="0" indent="0">
              <a:buNone/>
            </a:pPr>
            <a:r>
              <a:rPr lang="en-US" dirty="0"/>
              <a:t>- That’s the </a:t>
            </a:r>
            <a:r>
              <a:rPr lang="en-US" dirty="0" err="1"/>
              <a:t>expensivest</a:t>
            </a:r>
            <a:r>
              <a:rPr lang="en-US" dirty="0"/>
              <a:t> restaurant in town.</a:t>
            </a:r>
          </a:p>
          <a:p>
            <a:pPr>
              <a:buFontTx/>
              <a:buChar char="-"/>
            </a:pPr>
            <a:endParaRPr lang="en-US" dirty="0"/>
          </a:p>
          <a:p>
            <a:pPr>
              <a:buFontTx/>
              <a:buChar char="-"/>
            </a:pPr>
            <a:endParaRPr lang="en-US" dirty="0"/>
          </a:p>
          <a:p>
            <a:endParaRPr lang="en-US" dirty="0"/>
          </a:p>
        </p:txBody>
      </p:sp>
    </p:spTree>
    <p:extLst>
      <p:ext uri="{BB962C8B-B14F-4D97-AF65-F5344CB8AC3E}">
        <p14:creationId xmlns:p14="http://schemas.microsoft.com/office/powerpoint/2010/main" val="2999658083"/>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0"/>
            <a:ext cx="10985500" cy="716582"/>
          </a:xfrm>
        </p:spPr>
        <p:txBody>
          <a:bodyPr/>
          <a:lstStyle/>
          <a:p>
            <a:r>
              <a:rPr lang="en-US" dirty="0">
                <a:solidFill>
                  <a:schemeClr val="accent5">
                    <a:lumMod val="50000"/>
                  </a:schemeClr>
                </a:solidFill>
              </a:rPr>
              <a:t>Choose the best answer</a:t>
            </a:r>
          </a:p>
        </p:txBody>
      </p:sp>
      <p:sp>
        <p:nvSpPr>
          <p:cNvPr id="4" name="Text Placeholder 3"/>
          <p:cNvSpPr>
            <a:spLocks noGrp="1"/>
          </p:cNvSpPr>
          <p:nvPr>
            <p:ph type="body" idx="1"/>
          </p:nvPr>
        </p:nvSpPr>
        <p:spPr>
          <a:xfrm>
            <a:off x="66222" y="986971"/>
            <a:ext cx="11443607" cy="4655687"/>
          </a:xfrm>
        </p:spPr>
        <p:txBody>
          <a:bodyPr>
            <a:normAutofit fontScale="70000" lnSpcReduction="20000"/>
          </a:bodyPr>
          <a:lstStyle/>
          <a:p>
            <a:r>
              <a:rPr lang="en-US" dirty="0"/>
              <a:t>There are 10 houses on our street. Our house is the ________ one.</a:t>
            </a:r>
          </a:p>
          <a:p>
            <a:pPr marL="0" indent="0">
              <a:buNone/>
            </a:pPr>
            <a:r>
              <a:rPr lang="en-US" dirty="0"/>
              <a:t>a. Biggest                      b. bigger </a:t>
            </a:r>
          </a:p>
          <a:p>
            <a:r>
              <a:rPr lang="en-US" dirty="0"/>
              <a:t>My brother sings better than I do, but I play guitar ________ than he does.</a:t>
            </a:r>
          </a:p>
          <a:p>
            <a:pPr marL="457200" indent="-457200">
              <a:buAutoNum type="alphaLcPeriod"/>
            </a:pPr>
            <a:r>
              <a:rPr lang="en-US" dirty="0"/>
              <a:t>The best                    b. better</a:t>
            </a:r>
          </a:p>
          <a:p>
            <a:r>
              <a:rPr lang="en-US" dirty="0"/>
              <a:t>This is ________ song I have ever heard!</a:t>
            </a:r>
          </a:p>
          <a:p>
            <a:pPr marL="0" indent="0">
              <a:buNone/>
            </a:pPr>
            <a:r>
              <a:rPr lang="en-US" dirty="0"/>
              <a:t>a. The best                    b. better</a:t>
            </a:r>
          </a:p>
          <a:p>
            <a:r>
              <a:rPr lang="en-US" dirty="0"/>
              <a:t>Tom is ________ than I am.</a:t>
            </a:r>
          </a:p>
          <a:p>
            <a:pPr marL="457200" indent="-457200">
              <a:buAutoNum type="alphaLcPeriod"/>
            </a:pPr>
            <a:r>
              <a:rPr lang="en-US" dirty="0"/>
              <a:t>Stronger                   b. the strongest</a:t>
            </a:r>
          </a:p>
          <a:p>
            <a:r>
              <a:rPr lang="en-US" dirty="0"/>
              <a:t>Out of all the students in our class, I am ________.</a:t>
            </a:r>
          </a:p>
          <a:p>
            <a:pPr marL="457200" indent="-457200">
              <a:buAutoNum type="alphaLcPeriod"/>
            </a:pPr>
            <a:r>
              <a:rPr lang="en-US" dirty="0"/>
              <a:t>the shortest                 b. shorter </a:t>
            </a:r>
          </a:p>
          <a:p>
            <a:endParaRPr lang="en-US" dirty="0"/>
          </a:p>
        </p:txBody>
      </p:sp>
    </p:spTree>
    <p:extLst>
      <p:ext uri="{BB962C8B-B14F-4D97-AF65-F5344CB8AC3E}">
        <p14:creationId xmlns:p14="http://schemas.microsoft.com/office/powerpoint/2010/main" val="1429391569"/>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1" y="1335314"/>
            <a:ext cx="11858170" cy="4916944"/>
          </a:xfrm>
        </p:spPr>
        <p:txBody>
          <a:bodyPr>
            <a:normAutofit fontScale="85000" lnSpcReduction="20000"/>
          </a:bodyPr>
          <a:lstStyle/>
          <a:p>
            <a:pPr marL="0" indent="0">
              <a:buNone/>
            </a:pPr>
            <a:r>
              <a:rPr lang="en-US" dirty="0"/>
              <a:t>Everyone says that my sister is ________ than I am.</a:t>
            </a:r>
          </a:p>
          <a:p>
            <a:pPr marL="457200" indent="-457200">
              <a:buAutoNum type="alphaLcPeriod"/>
            </a:pPr>
            <a:r>
              <a:rPr lang="en-US" dirty="0"/>
              <a:t>the best looking             b. better looking</a:t>
            </a:r>
          </a:p>
          <a:p>
            <a:r>
              <a:rPr lang="en-US" dirty="0"/>
              <a:t>She is ________ girl in our school.</a:t>
            </a:r>
          </a:p>
          <a:p>
            <a:pPr marL="457200" indent="-457200">
              <a:buAutoNum type="alphaLcPeriod"/>
            </a:pPr>
            <a:r>
              <a:rPr lang="en-US" dirty="0"/>
              <a:t>the best looking             b. better looking</a:t>
            </a:r>
          </a:p>
          <a:p>
            <a:r>
              <a:rPr lang="en-US" dirty="0"/>
              <a:t>This is boring. Let's do something ________.</a:t>
            </a:r>
          </a:p>
          <a:p>
            <a:pPr marL="457200" indent="-457200">
              <a:buAutoNum type="alphaLcPeriod"/>
            </a:pPr>
            <a:r>
              <a:rPr lang="en-US" dirty="0"/>
              <a:t>the most interesting            b. more interesting</a:t>
            </a:r>
          </a:p>
          <a:p>
            <a:r>
              <a:rPr lang="en-US" dirty="0"/>
              <a:t>This isn't ________ book I have ever read.</a:t>
            </a:r>
          </a:p>
          <a:p>
            <a:pPr marL="457200" indent="-457200">
              <a:buAutoNum type="alphaLcPeriod"/>
            </a:pPr>
            <a:r>
              <a:rPr lang="en-US" dirty="0"/>
              <a:t>more interesting                         b. the most interesting</a:t>
            </a:r>
          </a:p>
          <a:p>
            <a:r>
              <a:rPr lang="en-US" dirty="0"/>
              <a:t>Your apartment is ________ than mine.</a:t>
            </a:r>
          </a:p>
          <a:p>
            <a:pPr marL="0" indent="0">
              <a:buNone/>
            </a:pPr>
            <a:r>
              <a:rPr lang="en-US" dirty="0"/>
              <a:t>a. cleaner                                        b. the cleanest               </a:t>
            </a:r>
          </a:p>
          <a:p>
            <a:endParaRPr lang="en-US" dirty="0"/>
          </a:p>
        </p:txBody>
      </p:sp>
    </p:spTree>
    <p:extLst>
      <p:ext uri="{BB962C8B-B14F-4D97-AF65-F5344CB8AC3E}">
        <p14:creationId xmlns:p14="http://schemas.microsoft.com/office/powerpoint/2010/main" val="4017406471"/>
      </p:ext>
    </p:extLst>
  </p:cSld>
  <p:clrMapOvr>
    <a:masterClrMapping/>
  </p:clrMapOvr>
  <p:transition spd="slow">
    <p:randomBar dir="vert"/>
  </p:transition>
</p:sld>
</file>

<file path=ppt/theme/theme1.xml><?xml version="1.0" encoding="utf-8"?>
<a:theme xmlns:a="http://schemas.openxmlformats.org/drawingml/2006/main" name="30_BasicColor">
  <a:themeElements>
    <a:clrScheme name="30_BasicColor">
      <a:dk1>
        <a:srgbClr val="5E5E5E"/>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Custom 1">
      <a:majorFont>
        <a:latin typeface="Montserrat SemiBold"/>
        <a:ea typeface="Helvetica Neue"/>
        <a:cs typeface="Helvetica Neue"/>
      </a:majorFont>
      <a:minorFont>
        <a:latin typeface="Montserrat"/>
        <a:ea typeface="Helvetica Neue"/>
        <a:cs typeface="Helvetica Neue"/>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FD36C645DD340AABAE6161DA6060D" ma:contentTypeVersion="20" ma:contentTypeDescription="Create a new document." ma:contentTypeScope="" ma:versionID="da70c46946c9e3193c2499b557102d7f">
  <xsd:schema xmlns:xsd="http://www.w3.org/2001/XMLSchema" xmlns:xs="http://www.w3.org/2001/XMLSchema" xmlns:p="http://schemas.microsoft.com/office/2006/metadata/properties" xmlns:ns2="5ff90f32-14c0-4474-9363-192e16417ca8" xmlns:ns3="145a983c-5312-46f9-82e2-e70a15caf99b" targetNamespace="http://schemas.microsoft.com/office/2006/metadata/properties" ma:root="true" ma:fieldsID="1e83ba46958516c4b8ec850b34814115" ns2:_="" ns3:_="">
    <xsd:import namespace="5ff90f32-14c0-4474-9363-192e16417ca8"/>
    <xsd:import namespace="145a983c-5312-46f9-82e2-e70a15caf99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f90f32-14c0-4474-9363-192e16417c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d2195749-4904-48bd-8f47-5cc01d2f9c16"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45a983c-5312-46f9-82e2-e70a15caf99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e4498f4-de78-426a-a8c0-63b0d2fd65c8}" ma:internalName="TaxCatchAll" ma:showField="CatchAllData" ma:web="145a983c-5312-46f9-82e2-e70a15caf9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45a983c-5312-46f9-82e2-e70a15caf99b" xsi:nil="true"/>
    <lcf76f155ced4ddcb4097134ff3c332f xmlns="5ff90f32-14c0-4474-9363-192e16417ca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A7EFE40-9D9D-4A20-9B79-1C6A29F8C5D2}"/>
</file>

<file path=customXml/itemProps2.xml><?xml version="1.0" encoding="utf-8"?>
<ds:datastoreItem xmlns:ds="http://schemas.openxmlformats.org/officeDocument/2006/customXml" ds:itemID="{BBB451BE-87AA-428C-BE2D-BCBADF98DFD2}"/>
</file>

<file path=customXml/itemProps3.xml><?xml version="1.0" encoding="utf-8"?>
<ds:datastoreItem xmlns:ds="http://schemas.openxmlformats.org/officeDocument/2006/customXml" ds:itemID="{B58F5C1A-C96C-4208-B930-83BF57C7641D}"/>
</file>

<file path=docProps/app.xml><?xml version="1.0" encoding="utf-8"?>
<Properties xmlns="http://schemas.openxmlformats.org/officeDocument/2006/extended-properties" xmlns:vt="http://schemas.openxmlformats.org/officeDocument/2006/docPropsVTypes">
  <Template>PowerPoint Amideast New Branding Template v2</Template>
  <TotalTime>105</TotalTime>
  <Words>1094</Words>
  <Application>Microsoft Office PowerPoint</Application>
  <PresentationFormat>Widescreen</PresentationFormat>
  <Paragraphs>128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Gabriola</vt:lpstr>
      <vt:lpstr>Helvetica Neue Medium</vt:lpstr>
      <vt:lpstr>Montserrat</vt:lpstr>
      <vt:lpstr>Montserrat SemiBold</vt:lpstr>
      <vt:lpstr>30_BasicColor</vt:lpstr>
      <vt:lpstr>Elementary 3 – Unit 9</vt:lpstr>
      <vt:lpstr>Let’s look at the picture and compare </vt:lpstr>
      <vt:lpstr>Let’s add more people to the picture </vt:lpstr>
      <vt:lpstr>Tell the class…. </vt:lpstr>
      <vt:lpstr>Let’s take a closer look! Comparative and Superlative adjectives</vt:lpstr>
      <vt:lpstr>Let’s make these adjectives comparative or superlative </vt:lpstr>
      <vt:lpstr>Turn to page 69 …..Exercise 3: Choose the correct sentence </vt:lpstr>
      <vt:lpstr>Choose the best answer</vt:lpstr>
      <vt:lpstr>PowerPoint Presentation</vt:lpstr>
      <vt:lpstr>The circus  </vt:lpstr>
      <vt:lpstr>PowerPoint Presentation</vt:lpstr>
      <vt:lpstr>In groups: go back to the text and find the comparative and superlative adjectives </vt:lpstr>
      <vt:lpstr>Let’s find some antonyms </vt:lpstr>
      <vt:lpstr>Try this ! Complete using an opposite comparative adjective…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Everyone </dc:title>
  <dc:creator>Windows User</dc:creator>
  <cp:lastModifiedBy>Angie Elhout</cp:lastModifiedBy>
  <cp:revision>18</cp:revision>
  <dcterms:created xsi:type="dcterms:W3CDTF">2021-12-28T02:52:11Z</dcterms:created>
  <dcterms:modified xsi:type="dcterms:W3CDTF">2023-04-02T12:34:56Z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0x010100DEEFD36C645DD340AABAE6161DA6060D</vt:lpwstr>
  </property>
</Properties>
</file>