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3" r:id="rId12"/>
    <p:sldId id="281" r:id="rId13"/>
    <p:sldId id="280" r:id="rId14"/>
    <p:sldId id="284" r:id="rId15"/>
    <p:sldId id="285" r:id="rId16"/>
    <p:sldId id="286" r:id="rId17"/>
    <p:sldId id="287" r:id="rId18"/>
    <p:sldId id="288" r:id="rId19"/>
    <p:sldId id="289" r:id="rId20"/>
  </p:sldIdLst>
  <p:sldSz cx="12192000" cy="6858000"/>
  <p:notesSz cx="6858000" cy="9144000"/>
  <p:defaultTextStyle>
    <a:defPPr>
      <a:defRPr lang="en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2"/>
    <p:restoredTop sz="94662"/>
  </p:normalViewPr>
  <p:slideViewPr>
    <p:cSldViewPr snapToGrid="0">
      <p:cViewPr varScale="1">
        <p:scale>
          <a:sx n="104" d="100"/>
          <a:sy n="104" d="100"/>
        </p:scale>
        <p:origin x="1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D87D8-97C0-5BE2-7756-780903C96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9FD6C-B162-1B7F-E421-4612F8477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A2528-74DC-7758-F666-F638FBCD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D353C-5ECA-EC5C-D23C-9D324277D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97CC4-129B-3C68-1D0F-9720F182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193255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CB75A-7D2B-D5D7-3AB4-140AB6FA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E8FBE-C109-0027-43D3-80BDC2FD3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F8CD1-753E-C054-F2A6-39C62922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D4CA-5A07-A022-6CA1-C59044824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09E6D-47AD-12E9-B88B-0F63658B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87908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A44AAF-498A-B088-61E9-4232764D6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8929D-955F-958A-7C92-85F7FEEB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ADDF8-FBB7-1A7A-4B43-61BE52CF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14B53-6998-003B-EF27-3C0CFCBF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A60BD-F74A-8DC4-A62B-9217502EE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20641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5D9E7-DFA3-476B-6668-C774DC55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C74EA-AAFA-29E8-AC67-F73FF6449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44B52-3384-0C62-8E39-67691718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764F1-8EEA-373D-3849-06E7161C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2A66D-8557-DCE6-E9A1-C6D3CD09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05516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503B-88B8-F497-9F64-E758B154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1D3E8-468C-71AA-0B7A-6BB586F24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E856E-93DC-8EA3-A551-D55483D1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7A858-2CD8-E002-E15C-815424792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768E-78C9-4D28-30EA-E71E9970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351304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A222-3073-D946-F3FF-6E675585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B8EC1-2F1C-830B-AD36-0F4C457E9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E9E0B-8E10-2020-8EBD-EEF6F0D95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424EB-0295-F3F8-6A39-9A2BD669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4C49C-AFBD-AE55-D0AE-45A14AF6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C7A16-C05A-0C1E-7F92-3D769B44F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79555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DEFE-9B5C-1DDC-6202-AB07DDDC0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F051AE-CF81-B378-2FDF-821C845F8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47F9F-19E1-AEB0-F2E7-BAB06126B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369DE-7EEB-B9B1-3F83-441E16371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E36B1F-EAAE-C3EB-AF77-586C07399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3B071A-2EF0-6595-F62D-52F784EE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DCE9E-E0C9-B717-2E26-A6E3ED50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983BE8-1528-8EDA-CADE-80DA32C5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166224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C1C7-3B57-417D-0A9E-01AB85E1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23E25-F8B3-E3A6-E789-BF6B90C41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F5753F-6976-4A67-D8D5-553D18D31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D78D3-BA62-C99D-2621-DFCC6E536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75039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35D15-D1B6-89A9-20E2-F8E56E894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711B6-80E8-6BAB-D05E-BC8353EF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474D5-E096-23A9-6556-EEF3747F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12491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C9C8C-7F7A-0BBE-EB3D-6283BC45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6CCC3-5D75-4BED-717D-7237712B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BE6148-D61A-0B32-32AE-0CE6FCAAC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B6540-BC8F-8D82-0D65-DABB143A0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88360-B414-28EC-B14A-8D136983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E62D6-A006-0413-FF7D-51669B91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97591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E638D-19B4-8E15-C074-B90D2B0E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A469A7-4CE4-5ABE-24F7-5306A1104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D32E6-CCEC-C053-49CA-235266842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38069-198E-6909-1DC9-E1573D140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1EEC5-4EC5-1E9F-A292-4269575E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521D0-7BDD-5D07-C4E5-926397519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63400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4896E-3B18-DD8C-C04A-0A302118F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19CDB-A9E9-27BA-F7F4-8E908FCF1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51429-A918-7884-4BB5-CC3EDED4C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38141-9DA7-6E4A-92B8-D89ED8A6B315}" type="datetimeFigureOut">
              <a:rPr lang="en-EG" smtClean="0"/>
              <a:t>10/09/2024</a:t>
            </a:fld>
            <a:endParaRPr lang="en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C0EE0-4305-B01C-142E-0F2C7621C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7625B-99F7-EEA5-CCEB-61C386AE7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49D72-D4AA-E74D-B6AD-EBC8DABB4C7E}" type="slidenum">
              <a:rPr lang="en-EG" smtClean="0"/>
              <a:t>‹#›</a:t>
            </a:fld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86360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7347-CF8F-BB15-2B01-51E5C8A17A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7F622D-5897-65EE-7176-C368A791C8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73207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2C79D7-A2CE-CD4D-B749-B6E2A2522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03" t="22255" r="19111" b="47282"/>
          <a:stretch/>
        </p:blipFill>
        <p:spPr>
          <a:xfrm>
            <a:off x="982133" y="829734"/>
            <a:ext cx="9950648" cy="4961466"/>
          </a:xfrm>
        </p:spPr>
      </p:pic>
    </p:spTree>
    <p:extLst>
      <p:ext uri="{BB962C8B-B14F-4D97-AF65-F5344CB8AC3E}">
        <p14:creationId xmlns:p14="http://schemas.microsoft.com/office/powerpoint/2010/main" val="264943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FB93F7-1CC7-3ADA-7B10-73D5CB446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61" t="14862" r="50000" b="9254"/>
          <a:stretch/>
        </p:blipFill>
        <p:spPr>
          <a:xfrm>
            <a:off x="-1" y="0"/>
            <a:ext cx="6541477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041F9-DED9-D177-28D0-AB7573FA7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77" t="18126" r="22005" b="12506"/>
          <a:stretch/>
        </p:blipFill>
        <p:spPr>
          <a:xfrm>
            <a:off x="7535333" y="-160866"/>
            <a:ext cx="3996267" cy="703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8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1D993-3DA8-EB7C-EF4A-31DEBA65B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92" t="26239" r="38200" b="12007"/>
          <a:stretch/>
        </p:blipFill>
        <p:spPr>
          <a:xfrm>
            <a:off x="0" y="-118533"/>
            <a:ext cx="7412569" cy="697653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36447-3843-41C0-2630-C1E238353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36" t="12201" r="43137" b="26449"/>
          <a:stretch/>
        </p:blipFill>
        <p:spPr>
          <a:xfrm>
            <a:off x="6246282" y="1270000"/>
            <a:ext cx="5945718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12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4D80E7-D02B-6FC5-4818-5E3488B70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58" t="13153" r="41551" b="56521"/>
          <a:stretch/>
        </p:blipFill>
        <p:spPr>
          <a:xfrm>
            <a:off x="2411729" y="-28248"/>
            <a:ext cx="8070003" cy="392291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FD0E165-95BE-26FE-6B83-CE3CAF6A4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8" t="58209" r="43222" b="22382"/>
          <a:stretch/>
        </p:blipFill>
        <p:spPr>
          <a:xfrm>
            <a:off x="2411730" y="3894669"/>
            <a:ext cx="9116877" cy="29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81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DBE1-1735-2326-B77A-00E35FE3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B012C-06EB-BD54-E632-2ECAD2E8E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198891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0BC6-0BF3-B98F-EE1A-5AD1924B8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C1B56-537D-22BE-7AD8-527BD0DB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695925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F5B46-EDD1-7CDB-5ACF-F65B91EC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DFDE7-E7EC-F8E0-B752-91246DF40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69671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9952-73BE-16F8-E05E-FBDBBB72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530FF-F38F-7A3E-4B3C-3457746DA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2582043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28D49-2655-BED3-F9B3-259FCCA9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91311-645F-8712-2522-DBBC97651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4176777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31561-C1D5-ACB7-2129-D9ECCE162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2468F-5737-7BD7-591F-AB5E88960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EG"/>
          </a:p>
        </p:txBody>
      </p:sp>
    </p:spTree>
    <p:extLst>
      <p:ext uri="{BB962C8B-B14F-4D97-AF65-F5344CB8AC3E}">
        <p14:creationId xmlns:p14="http://schemas.microsoft.com/office/powerpoint/2010/main" val="126683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F7215C-42CB-3EE1-4E15-2520A0345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06" t="29190" r="44784" b="30739"/>
          <a:stretch/>
        </p:blipFill>
        <p:spPr>
          <a:xfrm>
            <a:off x="1377950" y="253390"/>
            <a:ext cx="9436100" cy="6351220"/>
          </a:xfrm>
        </p:spPr>
      </p:pic>
    </p:spTree>
    <p:extLst>
      <p:ext uri="{BB962C8B-B14F-4D97-AF65-F5344CB8AC3E}">
        <p14:creationId xmlns:p14="http://schemas.microsoft.com/office/powerpoint/2010/main" val="389825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5A37AF-6F88-977B-A319-A1B7408D64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7" t="28927" r="52489" b="22240"/>
          <a:stretch/>
        </p:blipFill>
        <p:spPr>
          <a:xfrm>
            <a:off x="8485137" y="0"/>
            <a:ext cx="3603726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4D749B-2B6A-4205-8053-6556ABC8A5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63" t="26144" r="52941" b="20784"/>
          <a:stretch/>
        </p:blipFill>
        <p:spPr>
          <a:xfrm>
            <a:off x="0" y="0"/>
            <a:ext cx="2481817" cy="5417300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CC116FB8-20EC-B272-31D3-B257ED908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929" t="22182" r="3484" b="22583"/>
          <a:stretch/>
        </p:blipFill>
        <p:spPr>
          <a:xfrm>
            <a:off x="1872185" y="2506662"/>
            <a:ext cx="78888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2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9223A-612F-97E1-DE40-180E8DF24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32" t="13152" r="49452" b="10890"/>
          <a:stretch/>
        </p:blipFill>
        <p:spPr>
          <a:xfrm>
            <a:off x="4018915" y="-220976"/>
            <a:ext cx="4154170" cy="7299951"/>
          </a:xfrm>
        </p:spPr>
      </p:pic>
    </p:spTree>
    <p:extLst>
      <p:ext uri="{BB962C8B-B14F-4D97-AF65-F5344CB8AC3E}">
        <p14:creationId xmlns:p14="http://schemas.microsoft.com/office/powerpoint/2010/main" val="3696693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0B50F9-EB09-E6FC-AD74-F24FC7C3E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11748" r="22455" b="16745"/>
          <a:stretch/>
        </p:blipFill>
        <p:spPr>
          <a:xfrm>
            <a:off x="3886200" y="0"/>
            <a:ext cx="4216400" cy="6841181"/>
          </a:xfrm>
        </p:spPr>
      </p:pic>
    </p:spTree>
    <p:extLst>
      <p:ext uri="{BB962C8B-B14F-4D97-AF65-F5344CB8AC3E}">
        <p14:creationId xmlns:p14="http://schemas.microsoft.com/office/powerpoint/2010/main" val="393488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59087F-5569-0146-93E7-7676251C2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75" t="25667" r="14392" b="12760"/>
          <a:stretch/>
        </p:blipFill>
        <p:spPr>
          <a:xfrm>
            <a:off x="630039" y="658812"/>
            <a:ext cx="10931921" cy="55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6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BD7A65-57EF-DDE6-42B6-9D5070316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15" t="11760" r="16484" b="16484"/>
          <a:stretch/>
        </p:blipFill>
        <p:spPr>
          <a:xfrm>
            <a:off x="1202504" y="0"/>
            <a:ext cx="9786991" cy="6858000"/>
          </a:xfrm>
        </p:spPr>
      </p:pic>
    </p:spTree>
    <p:extLst>
      <p:ext uri="{BB962C8B-B14F-4D97-AF65-F5344CB8AC3E}">
        <p14:creationId xmlns:p14="http://schemas.microsoft.com/office/powerpoint/2010/main" val="263214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521835-F886-9D7A-0EA1-039407C04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09" t="26767" r="26631" b="14450"/>
          <a:stretch/>
        </p:blipFill>
        <p:spPr>
          <a:xfrm>
            <a:off x="841513" y="345988"/>
            <a:ext cx="10508974" cy="5943601"/>
          </a:xfrm>
        </p:spPr>
      </p:pic>
    </p:spTree>
    <p:extLst>
      <p:ext uri="{BB962C8B-B14F-4D97-AF65-F5344CB8AC3E}">
        <p14:creationId xmlns:p14="http://schemas.microsoft.com/office/powerpoint/2010/main" val="197043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60AD4C-3240-CF91-06E1-6A66DA146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20" t="12284" r="7286" b="13030"/>
          <a:stretch/>
        </p:blipFill>
        <p:spPr>
          <a:xfrm>
            <a:off x="275968" y="179173"/>
            <a:ext cx="11186410" cy="6246340"/>
          </a:xfrm>
        </p:spPr>
      </p:pic>
    </p:spTree>
    <p:extLst>
      <p:ext uri="{BB962C8B-B14F-4D97-AF65-F5344CB8AC3E}">
        <p14:creationId xmlns:p14="http://schemas.microsoft.com/office/powerpoint/2010/main" val="650613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Yomna yehia</dc:creator>
  <cp:lastModifiedBy>Yomna yehia</cp:lastModifiedBy>
  <cp:revision>1</cp:revision>
  <dcterms:created xsi:type="dcterms:W3CDTF">2024-09-09T21:31:40Z</dcterms:created>
  <dcterms:modified xsi:type="dcterms:W3CDTF">2024-09-09T21:39:19Z</dcterms:modified>
</cp:coreProperties>
</file>