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7"/>
    <p:restoredTop sz="94662"/>
  </p:normalViewPr>
  <p:slideViewPr>
    <p:cSldViewPr snapToGrid="0">
      <p:cViewPr>
        <p:scale>
          <a:sx n="76" d="100"/>
          <a:sy n="76" d="100"/>
        </p:scale>
        <p:origin x="62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E15C-5EA1-BD88-87D0-B08EC2816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AD3BB-3802-35E8-1F92-EFA7DF8D5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92F4F-4D6D-CA72-4C6A-46E830EF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62D8-34FB-B4B4-CB84-7208CFD9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67AD8-665A-602D-ACC9-344AE613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78163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E6D9-FA3F-9AE7-02A4-D4525D35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BF6FA-C64D-F323-147C-2416B7D3E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E6D14-336B-36D9-46AF-70BC86FA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AF849-8F97-3D70-2224-EB9C3720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6F619-AC10-272D-1A5A-42D67566D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6463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7B99B-8308-E78E-45F7-24BE8A531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39DD1-1D14-0AF3-43BA-C97D91345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16124-03EA-8D3A-023D-A48D3D68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7596-F988-ED99-C2D9-3E534E38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D15A-8170-AC7F-07C8-1435BF4A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9001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680F-664A-E79C-E2A7-9EB46AD8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C9E82-350E-65F5-DFAC-9DFB7ACEC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77F37-4194-A183-1B8A-CCECAE1A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CE7CC-D45C-0226-FB63-19D3C284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3D09-11C7-72A5-3ED3-359726A8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39188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8EE06-CAAE-E1A3-8F02-3D7EB5BD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AD063-F2B6-352D-0F6C-20908C66F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C481-F5A9-FBBA-D7A4-2631BC6A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AD6F7-9021-7CD4-D1DD-38BC039D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70B2D-9F15-6947-093B-DD24C829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720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FDE3-F263-187B-43EE-F25669605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83E47-739F-EEFE-28E6-DE2C4779B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60112-F08C-D4B5-49A3-30D36633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A106B-64DD-553E-27B7-6B1E0F89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7837E-CF5D-C13D-2446-8618FDE7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5316B-5D3B-4A14-A188-4986B67E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28528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4697C-1F2E-6C13-E6E3-80BE25DF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0AB84-A70C-00F5-6761-46D5AC49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817E3-39E9-47D5-4C05-4A0CFCA21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C22A20-B868-27CC-CAC4-BD9DFA161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3ED68-83D3-6341-0A87-7736EDE0B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1942F8-FDAF-26D5-3A1F-F5219CE4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300C4-4A3B-720C-DD90-5B721AF9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483C4-3A4C-5966-744F-20240AE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24708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1B87-E8B2-8AEC-EDBF-B19E5B21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E4D6B-0C96-C3FC-3375-0555C6BB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3F648-1A6A-C14E-E888-0EF7D922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EFC70-9141-733A-57EF-389C287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60940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E2CB5-B372-33D8-6B79-8E8132AB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58C1F-BF7F-B2D8-F305-1A156F06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5A1F4-4CBB-89E8-55AB-760CA58A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68477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E036-F5F7-0298-9110-863B6DD9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A9B6-69DF-331C-7981-93D06068E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E9C5D-B5A7-BB64-83DD-D7F2E987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EBD10-512A-81C9-3931-DCA2CEEE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6A38A-DA82-BFDB-BB2A-E07F5FB5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74900-5343-8D36-2FB0-1902957C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9990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781B-9720-B9CE-E079-B6EB28AF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9499E-83B0-7317-E6A3-70A80B850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503AD-DA6C-B188-8E6D-F32CD7F10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5AD0B-5AD7-FA5C-EEA5-381CF14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19515-F0A3-EE79-C554-FE777865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41149-C56A-D3B9-1746-2890F99A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4644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6FD4C-A705-0D8D-B859-AAD28AC7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41434-3E9E-2EC1-E289-D2316F72A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F2B7-DEAE-346C-F2AC-C215340C5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9D83A-B07C-3B48-976D-D58E33773723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0E85F-9786-C122-7F19-C44BC94F8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F43D-42F3-155D-A45A-A7EAC5AC0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5ACF-9CB6-8142-A94B-E5ACD3F6493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97902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Back Svg, Welcome Back Prints Clipart Decal, Welcome Back Cricut,  Silhouette Cameo,welcome Back Sticker, Calligraphy Svg - Etsy">
            <a:extLst>
              <a:ext uri="{FF2B5EF4-FFF2-40B4-BE49-F238E27FC236}">
                <a16:creationId xmlns:a16="http://schemas.microsoft.com/office/drawing/2014/main" id="{4E271356-3E2A-D732-26A5-1F25480C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50" y="0"/>
            <a:ext cx="12377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6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4C4F9-0AAF-8780-F0B2-02F8D5ED0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2" t="32169" r="23175" b="1733"/>
          <a:stretch/>
        </p:blipFill>
        <p:spPr>
          <a:xfrm>
            <a:off x="2704408" y="24938"/>
            <a:ext cx="9692640" cy="70160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DEE0-B306-5E18-5E36-8F775480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1" t="22587" r="18432" b="15466"/>
          <a:stretch/>
        </p:blipFill>
        <p:spPr>
          <a:xfrm>
            <a:off x="0" y="0"/>
            <a:ext cx="3042458" cy="30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9CD52-9DD5-6080-EFBC-8147088B6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96" t="11918" r="12907" b="3644"/>
          <a:stretch/>
        </p:blipFill>
        <p:spPr>
          <a:xfrm>
            <a:off x="889462" y="0"/>
            <a:ext cx="10413076" cy="6869523"/>
          </a:xfrm>
        </p:spPr>
      </p:pic>
    </p:spTree>
    <p:extLst>
      <p:ext uri="{BB962C8B-B14F-4D97-AF65-F5344CB8AC3E}">
        <p14:creationId xmlns:p14="http://schemas.microsoft.com/office/powerpoint/2010/main" val="372758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4CDD43-809E-C7A9-E313-4D7BE4714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40" t="13152" r="49204" b="9213"/>
          <a:stretch/>
        </p:blipFill>
        <p:spPr>
          <a:xfrm>
            <a:off x="354678" y="-14199"/>
            <a:ext cx="5552902" cy="693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20145-7BF8-C65B-1351-5267E9CDD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19" t="29434" r="19073" b="4513"/>
          <a:stretch/>
        </p:blipFill>
        <p:spPr>
          <a:xfrm>
            <a:off x="6284421" y="0"/>
            <a:ext cx="5951913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 vs. MAKE in English - What is the difference?">
            <a:extLst>
              <a:ext uri="{FF2B5EF4-FFF2-40B4-BE49-F238E27FC236}">
                <a16:creationId xmlns:a16="http://schemas.microsoft.com/office/drawing/2014/main" id="{04C28404-ABCF-6232-1F1A-357965580E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1" y="288737"/>
            <a:ext cx="11165378" cy="62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63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467BBE-F8A1-5AC5-A3F6-4C76B7B7F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95" t="13827" r="21026" b="21602"/>
          <a:stretch/>
        </p:blipFill>
        <p:spPr>
          <a:xfrm>
            <a:off x="1047403" y="382384"/>
            <a:ext cx="9958647" cy="5947039"/>
          </a:xfrm>
        </p:spPr>
      </p:pic>
    </p:spTree>
    <p:extLst>
      <p:ext uri="{BB962C8B-B14F-4D97-AF65-F5344CB8AC3E}">
        <p14:creationId xmlns:p14="http://schemas.microsoft.com/office/powerpoint/2010/main" val="40586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88EC7-A61B-C459-926E-32D3C5CCC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93" t="11153" r="19354" b="2879"/>
          <a:stretch/>
        </p:blipFill>
        <p:spPr>
          <a:xfrm>
            <a:off x="2244437" y="0"/>
            <a:ext cx="6267796" cy="6879288"/>
          </a:xfrm>
        </p:spPr>
      </p:pic>
    </p:spTree>
    <p:extLst>
      <p:ext uri="{BB962C8B-B14F-4D97-AF65-F5344CB8AC3E}">
        <p14:creationId xmlns:p14="http://schemas.microsoft.com/office/powerpoint/2010/main" val="207822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F7215C-42CB-3EE1-4E15-2520A0345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6" t="29190" r="44784" b="30739"/>
          <a:stretch/>
        </p:blipFill>
        <p:spPr>
          <a:xfrm>
            <a:off x="1377950" y="253390"/>
            <a:ext cx="9436100" cy="6351220"/>
          </a:xfrm>
        </p:spPr>
      </p:pic>
    </p:spTree>
    <p:extLst>
      <p:ext uri="{BB962C8B-B14F-4D97-AF65-F5344CB8AC3E}">
        <p14:creationId xmlns:p14="http://schemas.microsoft.com/office/powerpoint/2010/main" val="3898250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5A37AF-6F88-977B-A319-A1B7408D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7" t="28927" r="52489" b="22240"/>
          <a:stretch/>
        </p:blipFill>
        <p:spPr>
          <a:xfrm>
            <a:off x="8485137" y="0"/>
            <a:ext cx="3603726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D749B-2B6A-4205-8053-6556ABC8A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3" t="26144" r="52941" b="20784"/>
          <a:stretch/>
        </p:blipFill>
        <p:spPr>
          <a:xfrm>
            <a:off x="0" y="0"/>
            <a:ext cx="2481817" cy="5417300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CC116FB8-20EC-B272-31D3-B257ED908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929" t="22182" r="3484" b="22583"/>
          <a:stretch/>
        </p:blipFill>
        <p:spPr>
          <a:xfrm>
            <a:off x="1872185" y="2506662"/>
            <a:ext cx="78888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9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9223A-612F-97E1-DE40-180E8DF24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32" t="13152" r="49452" b="10890"/>
          <a:stretch/>
        </p:blipFill>
        <p:spPr>
          <a:xfrm>
            <a:off x="4018915" y="-220976"/>
            <a:ext cx="4154170" cy="7299951"/>
          </a:xfrm>
        </p:spPr>
      </p:pic>
    </p:spTree>
    <p:extLst>
      <p:ext uri="{BB962C8B-B14F-4D97-AF65-F5344CB8AC3E}">
        <p14:creationId xmlns:p14="http://schemas.microsoft.com/office/powerpoint/2010/main" val="3696693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B50F9-EB09-E6FC-AD74-F24FC7C3E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11748" r="22455" b="16745"/>
          <a:stretch/>
        </p:blipFill>
        <p:spPr>
          <a:xfrm>
            <a:off x="3886200" y="0"/>
            <a:ext cx="4216400" cy="6841181"/>
          </a:xfrm>
        </p:spPr>
      </p:pic>
    </p:spTree>
    <p:extLst>
      <p:ext uri="{BB962C8B-B14F-4D97-AF65-F5344CB8AC3E}">
        <p14:creationId xmlns:p14="http://schemas.microsoft.com/office/powerpoint/2010/main" val="393488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833BF-832E-494A-1A06-69AFE2DF6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44" t="28640" r="19775" b="12990"/>
          <a:stretch/>
        </p:blipFill>
        <p:spPr>
          <a:xfrm>
            <a:off x="704335" y="580768"/>
            <a:ext cx="10644709" cy="5486400"/>
          </a:xfrm>
        </p:spPr>
      </p:pic>
    </p:spTree>
    <p:extLst>
      <p:ext uri="{BB962C8B-B14F-4D97-AF65-F5344CB8AC3E}">
        <p14:creationId xmlns:p14="http://schemas.microsoft.com/office/powerpoint/2010/main" val="307837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9087F-5569-0146-93E7-7676251C2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5" t="25667" r="14392" b="12760"/>
          <a:stretch/>
        </p:blipFill>
        <p:spPr>
          <a:xfrm>
            <a:off x="630039" y="658812"/>
            <a:ext cx="10931921" cy="55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61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BD7A65-57EF-DDE6-42B6-9D5070316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15" t="11760" r="16484" b="16484"/>
          <a:stretch/>
        </p:blipFill>
        <p:spPr>
          <a:xfrm>
            <a:off x="1202504" y="0"/>
            <a:ext cx="9786991" cy="6858000"/>
          </a:xfrm>
        </p:spPr>
      </p:pic>
    </p:spTree>
    <p:extLst>
      <p:ext uri="{BB962C8B-B14F-4D97-AF65-F5344CB8AC3E}">
        <p14:creationId xmlns:p14="http://schemas.microsoft.com/office/powerpoint/2010/main" val="2632140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21835-F886-9D7A-0EA1-039407C0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9" t="26767" r="26631" b="14450"/>
          <a:stretch/>
        </p:blipFill>
        <p:spPr>
          <a:xfrm>
            <a:off x="841513" y="345988"/>
            <a:ext cx="10508974" cy="5943601"/>
          </a:xfrm>
        </p:spPr>
      </p:pic>
    </p:spTree>
    <p:extLst>
      <p:ext uri="{BB962C8B-B14F-4D97-AF65-F5344CB8AC3E}">
        <p14:creationId xmlns:p14="http://schemas.microsoft.com/office/powerpoint/2010/main" val="197043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0AD4C-3240-CF91-06E1-6A66DA14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0" t="12284" r="7286" b="13030"/>
          <a:stretch/>
        </p:blipFill>
        <p:spPr>
          <a:xfrm>
            <a:off x="275968" y="179173"/>
            <a:ext cx="11186410" cy="6246340"/>
          </a:xfrm>
        </p:spPr>
      </p:pic>
    </p:spTree>
    <p:extLst>
      <p:ext uri="{BB962C8B-B14F-4D97-AF65-F5344CB8AC3E}">
        <p14:creationId xmlns:p14="http://schemas.microsoft.com/office/powerpoint/2010/main" val="65061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C79D7-A2CE-CD4D-B749-B6E2A2522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03" t="22255" r="19111" b="47282"/>
          <a:stretch/>
        </p:blipFill>
        <p:spPr>
          <a:xfrm>
            <a:off x="982133" y="829734"/>
            <a:ext cx="9950648" cy="4961466"/>
          </a:xfrm>
        </p:spPr>
      </p:pic>
    </p:spTree>
    <p:extLst>
      <p:ext uri="{BB962C8B-B14F-4D97-AF65-F5344CB8AC3E}">
        <p14:creationId xmlns:p14="http://schemas.microsoft.com/office/powerpoint/2010/main" val="264943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FB93F7-1CC7-3ADA-7B10-73D5CB446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1" t="14862" r="50000" b="9254"/>
          <a:stretch/>
        </p:blipFill>
        <p:spPr>
          <a:xfrm>
            <a:off x="-1" y="0"/>
            <a:ext cx="6541477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041F9-DED9-D177-28D0-AB7573FA7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7" t="18126" r="22005" b="12506"/>
          <a:stretch/>
        </p:blipFill>
        <p:spPr>
          <a:xfrm>
            <a:off x="7535333" y="-160866"/>
            <a:ext cx="3996267" cy="70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D80E7-D02B-6FC5-4818-5E3488B7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58" t="13153" r="41551" b="56521"/>
          <a:stretch/>
        </p:blipFill>
        <p:spPr>
          <a:xfrm>
            <a:off x="2411729" y="-28248"/>
            <a:ext cx="8070003" cy="392291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FD0E165-95BE-26FE-6B83-CE3CAF6A4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8" t="58209" r="43222" b="22382"/>
          <a:stretch/>
        </p:blipFill>
        <p:spPr>
          <a:xfrm>
            <a:off x="2411730" y="3894669"/>
            <a:ext cx="9116877" cy="29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81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1D993-3DA8-EB7C-EF4A-31DEBA65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2" t="26239" r="38200" b="12007"/>
          <a:stretch/>
        </p:blipFill>
        <p:spPr>
          <a:xfrm>
            <a:off x="0" y="-118533"/>
            <a:ext cx="7412569" cy="69765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36447-3843-41C0-2630-C1E238353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6" t="12201" r="43137" b="26449"/>
          <a:stretch/>
        </p:blipFill>
        <p:spPr>
          <a:xfrm>
            <a:off x="6246282" y="1270000"/>
            <a:ext cx="5945718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2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76A7-C88E-AC0F-1332-1C8069892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B7982-0BB8-0DF8-5E7E-3BEA988CD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62933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E9D6C7-3359-5E89-F53F-593326639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04" t="13420" r="40652" b="5079"/>
          <a:stretch/>
        </p:blipFill>
        <p:spPr>
          <a:xfrm>
            <a:off x="7458076" y="-376854"/>
            <a:ext cx="4733924" cy="50506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3D70A-47C4-CD6F-52B9-BA0E6AA93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81" t="16162" r="22862" b="9308"/>
          <a:stretch/>
        </p:blipFill>
        <p:spPr>
          <a:xfrm>
            <a:off x="0" y="-33883"/>
            <a:ext cx="3929063" cy="6891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CEA7B-7073-770D-2D36-57026499E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0" t="46804" r="49815" b="28697"/>
          <a:stretch/>
        </p:blipFill>
        <p:spPr>
          <a:xfrm>
            <a:off x="3929063" y="4214813"/>
            <a:ext cx="4939523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155DE-6592-1F3B-152A-D3CFA09F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9" t="20000" r="21630" b="18823"/>
          <a:stretch/>
        </p:blipFill>
        <p:spPr>
          <a:xfrm>
            <a:off x="857250" y="0"/>
            <a:ext cx="11044238" cy="76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2B151-17B7-390B-094A-87F8A540A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46" t="11237" r="28794" b="4706"/>
          <a:stretch/>
        </p:blipFill>
        <p:spPr>
          <a:xfrm>
            <a:off x="2338387" y="652159"/>
            <a:ext cx="7515225" cy="5553681"/>
          </a:xfrm>
        </p:spPr>
      </p:pic>
    </p:spTree>
    <p:extLst>
      <p:ext uri="{BB962C8B-B14F-4D97-AF65-F5344CB8AC3E}">
        <p14:creationId xmlns:p14="http://schemas.microsoft.com/office/powerpoint/2010/main" val="256544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C09F0F-ADEA-52AA-A96C-CBDBD9F3E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4" t="17475" r="44801" b="11601"/>
          <a:stretch/>
        </p:blipFill>
        <p:spPr>
          <a:xfrm>
            <a:off x="3588543" y="0"/>
            <a:ext cx="5014913" cy="6855830"/>
          </a:xfrm>
        </p:spPr>
      </p:pic>
    </p:spTree>
    <p:extLst>
      <p:ext uri="{BB962C8B-B14F-4D97-AF65-F5344CB8AC3E}">
        <p14:creationId xmlns:p14="http://schemas.microsoft.com/office/powerpoint/2010/main" val="45683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5095F1-4C3B-269E-613F-C4C3560F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993" t="18461" r="20381" b="4706"/>
          <a:stretch/>
        </p:blipFill>
        <p:spPr>
          <a:xfrm>
            <a:off x="4429125" y="-552928"/>
            <a:ext cx="3800475" cy="7410928"/>
          </a:xfrm>
        </p:spPr>
      </p:pic>
    </p:spTree>
    <p:extLst>
      <p:ext uri="{BB962C8B-B14F-4D97-AF65-F5344CB8AC3E}">
        <p14:creationId xmlns:p14="http://schemas.microsoft.com/office/powerpoint/2010/main" val="346186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FAC9E-FEB6-B3A0-2D00-5DE352587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57" t="19446" r="22227" b="16526"/>
          <a:stretch/>
        </p:blipFill>
        <p:spPr>
          <a:xfrm>
            <a:off x="3952875" y="0"/>
            <a:ext cx="4191000" cy="6925804"/>
          </a:xfrm>
        </p:spPr>
      </p:pic>
    </p:spTree>
    <p:extLst>
      <p:ext uri="{BB962C8B-B14F-4D97-AF65-F5344CB8AC3E}">
        <p14:creationId xmlns:p14="http://schemas.microsoft.com/office/powerpoint/2010/main" val="158924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031527-9192-A0AB-B3FE-FB2135C90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69" t="15738" r="24130" b="19309"/>
          <a:stretch/>
        </p:blipFill>
        <p:spPr>
          <a:xfrm>
            <a:off x="1050174" y="560135"/>
            <a:ext cx="10091651" cy="5737729"/>
          </a:xfrm>
        </p:spPr>
      </p:pic>
    </p:spTree>
    <p:extLst>
      <p:ext uri="{BB962C8B-B14F-4D97-AF65-F5344CB8AC3E}">
        <p14:creationId xmlns:p14="http://schemas.microsoft.com/office/powerpoint/2010/main" val="178703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Tarneem yehia</dc:creator>
  <cp:lastModifiedBy>Yomna yehia</cp:lastModifiedBy>
  <cp:revision>3</cp:revision>
  <dcterms:created xsi:type="dcterms:W3CDTF">2024-09-07T18:59:53Z</dcterms:created>
  <dcterms:modified xsi:type="dcterms:W3CDTF">2024-09-09T21:30:49Z</dcterms:modified>
</cp:coreProperties>
</file>