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10287000" cx="18288000"/>
  <p:notesSz cx="6858000" cy="9144000"/>
  <p:embeddedFontLst>
    <p:embeddedFont>
      <p:font typeface="Teko"/>
      <p:regular r:id="rId28"/>
      <p:bold r:id="rId29"/>
    </p:embeddedFont>
    <p:embeddedFont>
      <p:font typeface="Sansita"/>
      <p:regular r:id="rId30"/>
      <p:bold r:id="rId31"/>
      <p:italic r:id="rId32"/>
      <p:boldItalic r:id="rId33"/>
    </p:embeddedFont>
    <p:embeddedFont>
      <p:font typeface="DM Sans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gDiKPFZE2T44TIrhJC67y3LlWt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Teko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eko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Sansita-bold.fntdata"/><Relationship Id="rId30" Type="http://schemas.openxmlformats.org/officeDocument/2006/relationships/font" Target="fonts/Sansita-regular.fntdata"/><Relationship Id="rId11" Type="http://schemas.openxmlformats.org/officeDocument/2006/relationships/slide" Target="slides/slide3.xml"/><Relationship Id="rId33" Type="http://schemas.openxmlformats.org/officeDocument/2006/relationships/font" Target="fonts/Sansita-boldItalic.fntdata"/><Relationship Id="rId10" Type="http://schemas.openxmlformats.org/officeDocument/2006/relationships/slide" Target="slides/slide2.xml"/><Relationship Id="rId32" Type="http://schemas.openxmlformats.org/officeDocument/2006/relationships/font" Target="fonts/Sansita-italic.fntdata"/><Relationship Id="rId13" Type="http://schemas.openxmlformats.org/officeDocument/2006/relationships/slide" Target="slides/slide5.xml"/><Relationship Id="rId35" Type="http://schemas.openxmlformats.org/officeDocument/2006/relationships/font" Target="fonts/DMSans-boldItalic.fntdata"/><Relationship Id="rId12" Type="http://schemas.openxmlformats.org/officeDocument/2006/relationships/slide" Target="slides/slide4.xml"/><Relationship Id="rId34" Type="http://schemas.openxmlformats.org/officeDocument/2006/relationships/font" Target="fonts/DMSans-bold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5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5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5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5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5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1" name="Google Shape;261;p6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2" name="Google Shape;262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6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9" name="Google Shape;269;p6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6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1" name="Google Shape;271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2" name="Google Shape;282;p6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3" name="Google Shape;283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6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6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0" name="Google Shape;290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6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.png"/><Relationship Id="rId5" Type="http://schemas.openxmlformats.org/officeDocument/2006/relationships/image" Target="../media/image33.png"/><Relationship Id="rId6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3.png"/><Relationship Id="rId5" Type="http://schemas.openxmlformats.org/officeDocument/2006/relationships/image" Target="../media/image3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1" Type="http://schemas.openxmlformats.org/officeDocument/2006/relationships/image" Target="../media/image2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14.png"/><Relationship Id="rId5" Type="http://schemas.openxmlformats.org/officeDocument/2006/relationships/image" Target="../media/image32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3.png"/><Relationship Id="rId5" Type="http://schemas.openxmlformats.org/officeDocument/2006/relationships/image" Target="../media/image33.png"/><Relationship Id="rId6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/>
          <p:nvPr>
            <p:ph type="ctrTitle"/>
          </p:nvPr>
        </p:nvSpPr>
        <p:spPr>
          <a:xfrm>
            <a:off x="-1080175" y="6580090"/>
            <a:ext cx="11658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9600"/>
              <a:buFont typeface="Times New Roman"/>
              <a:buNone/>
            </a:pPr>
            <a:r>
              <a:rPr b="1" i="1" lang="en-US" sz="9600">
                <a:solidFill>
                  <a:srgbClr val="24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Work-balance life </a:t>
            </a:r>
            <a:endParaRPr b="1" i="1" sz="4500">
              <a:solidFill>
                <a:srgbClr val="0D46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picture containing text, shark&#10;&#10;Description automatically generated" id="310" name="Google Shape;3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"/>
            <a:ext cx="18279605" cy="310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11" name="Google Shape;3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3712" y="3898661"/>
            <a:ext cx="7046844" cy="35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"/>
          <p:cNvSpPr txBox="1"/>
          <p:nvPr/>
        </p:nvSpPr>
        <p:spPr>
          <a:xfrm>
            <a:off x="10337693" y="6983298"/>
            <a:ext cx="7914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30" u="none" cap="none" strike="noStrike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Pre</a:t>
            </a:r>
            <a:r>
              <a:rPr lang="en-US" sz="3030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pared</a:t>
            </a:r>
            <a:r>
              <a:rPr b="0" i="0" lang="en-US" sz="3030" u="none" cap="none" strike="noStrike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 by: Mr. Hossam Shokry</a:t>
            </a:r>
            <a:endParaRPr b="0" i="0" sz="3030" u="none" cap="none" strike="noStrike">
              <a:solidFill>
                <a:srgbClr val="56AEFF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pic>
        <p:nvPicPr>
          <p:cNvPr id="313" name="Google Shape;3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200" y="8354213"/>
            <a:ext cx="132207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0"/>
          <p:cNvGrpSpPr/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439" name="Google Shape;439;p10"/>
            <p:cNvSpPr/>
            <p:nvPr/>
          </p:nvSpPr>
          <p:spPr>
            <a:xfrm>
              <a:off x="0" y="0"/>
              <a:ext cx="5508856" cy="3765081"/>
            </a:xfrm>
            <a:custGeom>
              <a:rect b="b" l="l" r="r" t="t"/>
              <a:pathLst>
                <a:path extrusionOk="0"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  <a:ln>
              <a:noFill/>
            </a:ln>
          </p:spPr>
        </p:sp>
        <p:sp>
          <p:nvSpPr>
            <p:cNvPr id="440" name="Google Shape;440;p10"/>
            <p:cNvSpPr/>
            <p:nvPr/>
          </p:nvSpPr>
          <p:spPr>
            <a:xfrm>
              <a:off x="0" y="0"/>
              <a:ext cx="5508856" cy="3765081"/>
            </a:xfrm>
            <a:custGeom>
              <a:rect b="b" l="l" r="r" t="t"/>
              <a:pathLst>
                <a:path extrusionOk="0"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258" r="-1257" t="0"/>
              </a:stretch>
            </a:blipFill>
            <a:ln>
              <a:noFill/>
            </a:ln>
          </p:spPr>
        </p:sp>
      </p:grpSp>
      <p:sp>
        <p:nvSpPr>
          <p:cNvPr id="441" name="Google Shape;441;p10"/>
          <p:cNvSpPr txBox="1"/>
          <p:nvPr/>
        </p:nvSpPr>
        <p:spPr>
          <a:xfrm>
            <a:off x="5944113" y="4051481"/>
            <a:ext cx="8457192" cy="1012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6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Break time </a:t>
            </a:r>
            <a:endParaRPr sz="656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"/>
          <p:cNvSpPr txBox="1"/>
          <p:nvPr/>
        </p:nvSpPr>
        <p:spPr>
          <a:xfrm>
            <a:off x="6901587" y="5174987"/>
            <a:ext cx="6542245" cy="357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30 minutes </a:t>
            </a:r>
            <a:endParaRPr sz="3200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3" name="Google Shape;443;p10"/>
          <p:cNvSpPr/>
          <p:nvPr/>
        </p:nvSpPr>
        <p:spPr>
          <a:xfrm>
            <a:off x="-2622339" y="7919689"/>
            <a:ext cx="6452848" cy="5596379"/>
          </a:xfrm>
          <a:custGeom>
            <a:rect b="b" l="l" r="r" t="t"/>
            <a:pathLst>
              <a:path extrusionOk="0"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0"/>
          <p:cNvSpPr/>
          <p:nvPr/>
        </p:nvSpPr>
        <p:spPr>
          <a:xfrm rot="10800000">
            <a:off x="13367400" y="-2798190"/>
            <a:ext cx="6452848" cy="5596379"/>
          </a:xfrm>
          <a:custGeom>
            <a:rect b="b" l="l" r="r" t="t"/>
            <a:pathLst>
              <a:path extrusionOk="0"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10"/>
          <p:cNvSpPr/>
          <p:nvPr/>
        </p:nvSpPr>
        <p:spPr>
          <a:xfrm>
            <a:off x="9732888" y="2425000"/>
            <a:ext cx="879643" cy="1273167"/>
          </a:xfrm>
          <a:custGeom>
            <a:rect b="b" l="l" r="r" t="t"/>
            <a:pathLst>
              <a:path extrusionOk="0" h="1273167" w="879643">
                <a:moveTo>
                  <a:pt x="0" y="0"/>
                </a:moveTo>
                <a:lnTo>
                  <a:pt x="879643" y="0"/>
                </a:lnTo>
                <a:lnTo>
                  <a:pt x="879643" y="1273168"/>
                </a:lnTo>
                <a:lnTo>
                  <a:pt x="0" y="1273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descr="Logo, company name&#10;&#10;Description automatically generated" id="446" name="Google Shape;44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11400" y="369629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/>
          <p:nvPr/>
        </p:nvSpPr>
        <p:spPr>
          <a:xfrm>
            <a:off x="6745643" y="2417"/>
            <a:ext cx="4796714" cy="987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26">
                <a:solidFill>
                  <a:srgbClr val="56AE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 </a:t>
            </a:r>
            <a:endParaRPr sz="6426">
              <a:solidFill>
                <a:srgbClr val="56AE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-304800" y="-723900"/>
            <a:ext cx="4337366" cy="4337366"/>
          </a:xfrm>
          <a:custGeom>
            <a:rect b="b" l="l" r="r" t="t"/>
            <a:pathLst>
              <a:path extrusionOk="0" h="4337366" w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11"/>
          <p:cNvSpPr/>
          <p:nvPr/>
        </p:nvSpPr>
        <p:spPr>
          <a:xfrm>
            <a:off x="-892467" y="8377832"/>
            <a:ext cx="4337366" cy="4337366"/>
          </a:xfrm>
          <a:custGeom>
            <a:rect b="b" l="l" r="r" t="t"/>
            <a:pathLst>
              <a:path extrusionOk="0" h="4337366" w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11"/>
          <p:cNvSpPr/>
          <p:nvPr/>
        </p:nvSpPr>
        <p:spPr>
          <a:xfrm>
            <a:off x="13401092" y="7581900"/>
            <a:ext cx="1447800" cy="533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1104674"/>
            <a:ext cx="12801600" cy="852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56" name="Google Shape;45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01596" y="104012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"/>
          <p:cNvSpPr/>
          <p:nvPr/>
        </p:nvSpPr>
        <p:spPr>
          <a:xfrm>
            <a:off x="452306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62" name="Google Shape;462;p12"/>
          <p:cNvSpPr/>
          <p:nvPr/>
        </p:nvSpPr>
        <p:spPr>
          <a:xfrm>
            <a:off x="7721419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63" name="Google Shape;463;p12"/>
          <p:cNvSpPr/>
          <p:nvPr/>
        </p:nvSpPr>
        <p:spPr>
          <a:xfrm>
            <a:off x="1091977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grpSp>
        <p:nvGrpSpPr>
          <p:cNvPr id="464" name="Google Shape;464;p12"/>
          <p:cNvGrpSpPr/>
          <p:nvPr/>
        </p:nvGrpSpPr>
        <p:grpSpPr>
          <a:xfrm>
            <a:off x="-690640" y="-1687711"/>
            <a:ext cx="19210521" cy="4598039"/>
            <a:chOff x="0" y="-38100"/>
            <a:chExt cx="5059561" cy="1211006"/>
          </a:xfrm>
        </p:grpSpPr>
        <p:sp>
          <p:nvSpPr>
            <p:cNvPr id="465" name="Google Shape;465;p12"/>
            <p:cNvSpPr/>
            <p:nvPr/>
          </p:nvSpPr>
          <p:spPr>
            <a:xfrm>
              <a:off x="0" y="0"/>
              <a:ext cx="5059561" cy="1172906"/>
            </a:xfrm>
            <a:custGeom>
              <a:rect b="b" l="l" r="r" t="t"/>
              <a:pathLst>
                <a:path extrusionOk="0" h="1172906" w="5059561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cap="sq" cmpd="sng" w="38100">
              <a:solidFill>
                <a:srgbClr val="56AE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2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2"/>
          <p:cNvSpPr txBox="1"/>
          <p:nvPr/>
        </p:nvSpPr>
        <p:spPr>
          <a:xfrm>
            <a:off x="3919280" y="1626663"/>
            <a:ext cx="10450651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key </a:t>
            </a:r>
            <a:endParaRPr sz="476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12"/>
          <p:cNvSpPr/>
          <p:nvPr/>
        </p:nvSpPr>
        <p:spPr>
          <a:xfrm>
            <a:off x="16804754" y="9074551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p12"/>
          <p:cNvSpPr/>
          <p:nvPr/>
        </p:nvSpPr>
        <p:spPr>
          <a:xfrm>
            <a:off x="-363441" y="-390286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0" name="Google Shape;470;p12"/>
          <p:cNvSpPr/>
          <p:nvPr/>
        </p:nvSpPr>
        <p:spPr>
          <a:xfrm>
            <a:off x="14398071" y="-136788"/>
            <a:ext cx="2988937" cy="570615"/>
          </a:xfrm>
          <a:custGeom>
            <a:rect b="b" l="l" r="r" t="t"/>
            <a:pathLst>
              <a:path extrusionOk="0" h="570615" w="2988937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12"/>
          <p:cNvSpPr/>
          <p:nvPr/>
        </p:nvSpPr>
        <p:spPr>
          <a:xfrm>
            <a:off x="900991" y="9922935"/>
            <a:ext cx="2988937" cy="570615"/>
          </a:xfrm>
          <a:custGeom>
            <a:rect b="b" l="l" r="r" t="t"/>
            <a:pathLst>
              <a:path extrusionOk="0" h="570615" w="2988937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72" name="Google Shape;47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9787" y="4152900"/>
            <a:ext cx="11734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73" name="Google Shape;47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48967" y="611308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3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13"/>
          <p:cNvSpPr/>
          <p:nvPr/>
        </p:nvSpPr>
        <p:spPr>
          <a:xfrm>
            <a:off x="0" y="-570382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13"/>
          <p:cNvSpPr/>
          <p:nvPr/>
        </p:nvSpPr>
        <p:spPr>
          <a:xfrm>
            <a:off x="7696200" y="342900"/>
            <a:ext cx="4800600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 b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5301144" y="3123711"/>
            <a:ext cx="10972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For every man is born, there are 10 women  are  also born. 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1862360" y="2916828"/>
            <a:ext cx="2862040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Ratio 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13"/>
          <p:cNvSpPr txBox="1"/>
          <p:nvPr/>
        </p:nvSpPr>
        <p:spPr>
          <a:xfrm>
            <a:off x="5279373" y="44577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on something, or removed from.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1705793" y="4275169"/>
            <a:ext cx="2862040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5279373" y="56769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Someone does a lot for the work .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152400" y="5496328"/>
            <a:ext cx="4724400" cy="124737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Productive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487" name="Google Shape;4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4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4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94" name="Google Shape;4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2636321"/>
            <a:ext cx="11250260" cy="753637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4"/>
          <p:cNvSpPr/>
          <p:nvPr/>
        </p:nvSpPr>
        <p:spPr>
          <a:xfrm>
            <a:off x="7696200" y="342900"/>
            <a:ext cx="4284306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 b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496" name="Google Shape;4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15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15"/>
          <p:cNvSpPr/>
          <p:nvPr/>
        </p:nvSpPr>
        <p:spPr>
          <a:xfrm>
            <a:off x="7696200" y="342901"/>
            <a:ext cx="4648200" cy="173855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 b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5301144" y="3123711"/>
            <a:ext cx="10972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relax and enjoy yourself, not doing any work or anything else that requires effort.</a:t>
            </a:r>
            <a:endParaRPr/>
          </a:p>
        </p:txBody>
      </p:sp>
      <p:sp>
        <p:nvSpPr>
          <p:cNvPr id="505" name="Google Shape;505;p15"/>
          <p:cNvSpPr/>
          <p:nvPr/>
        </p:nvSpPr>
        <p:spPr>
          <a:xfrm>
            <a:off x="-2971" y="2400300"/>
            <a:ext cx="4803571" cy="15483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Laze (around)   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5279373" y="46101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or solution. 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15"/>
          <p:cNvSpPr/>
          <p:nvPr/>
        </p:nvSpPr>
        <p:spPr>
          <a:xfrm>
            <a:off x="1219200" y="4275169"/>
            <a:ext cx="3348633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(to)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15"/>
          <p:cNvSpPr txBox="1"/>
          <p:nvPr/>
        </p:nvSpPr>
        <p:spPr>
          <a:xfrm>
            <a:off x="6324600" y="5777204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order to show preference for something you like. 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15"/>
          <p:cNvSpPr/>
          <p:nvPr/>
        </p:nvSpPr>
        <p:spPr>
          <a:xfrm>
            <a:off x="357284" y="5596633"/>
            <a:ext cx="5254758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favour of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6172200" y="71247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that is not there forever.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5"/>
          <p:cNvSpPr/>
          <p:nvPr/>
        </p:nvSpPr>
        <p:spPr>
          <a:xfrm>
            <a:off x="693467" y="6944129"/>
            <a:ext cx="3726133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5724716" y="8191500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Maybe you will do this.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534887" y="7993953"/>
            <a:ext cx="3726133" cy="10074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Likely</a:t>
            </a:r>
            <a:r>
              <a:rPr b="1" i="1" lang="en-US" sz="4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514" name="Google Shape;5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16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16"/>
          <p:cNvSpPr/>
          <p:nvPr/>
        </p:nvSpPr>
        <p:spPr>
          <a:xfrm>
            <a:off x="7046167" y="60691"/>
            <a:ext cx="4114800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6"/>
          <p:cNvSpPr/>
          <p:nvPr/>
        </p:nvSpPr>
        <p:spPr>
          <a:xfrm>
            <a:off x="304800" y="2916828"/>
            <a:ext cx="17526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Productive – Ratio – likely to- off -in favour of – limited- laze around – key to 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6"/>
          <p:cNvSpPr txBox="1"/>
          <p:nvPr/>
        </p:nvSpPr>
        <p:spPr>
          <a:xfrm>
            <a:off x="559768" y="4686300"/>
            <a:ext cx="1940463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It's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 tomorrow.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2-On the weekend, I like to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watch movies.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3-The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men to women at the conference was ten to 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4-Some staff members are more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……………..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others.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5-Only a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students will be allowed in the class</a:t>
            </a:r>
            <a:r>
              <a:rPr b="1" i="1" lang="en-US" sz="36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6-Many people are </a:t>
            </a:r>
            <a:r>
              <a:rPr b="1" i="1" lang="en-US" sz="36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…………….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stuffed rice </a:t>
            </a:r>
            <a:r>
              <a:rPr b="1" i="1" lang="en-US" sz="36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((محشي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it’s delicious.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7-:The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your English is practice. 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 The employees have a 17-day work  without  a day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April</a:t>
            </a:r>
            <a:r>
              <a:rPr b="1" i="1" lang="en-US" sz="36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 b="1" i="1" sz="36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descr="Logo, company name&#10;&#10;Description automatically generated" id="524" name="Google Shape;5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39169" y="318974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17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17"/>
          <p:cNvSpPr/>
          <p:nvPr/>
        </p:nvSpPr>
        <p:spPr>
          <a:xfrm>
            <a:off x="7924800" y="1590911"/>
            <a:ext cx="4114800" cy="218098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Answers</a:t>
            </a:r>
            <a:endParaRPr b="1" sz="44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17"/>
          <p:cNvSpPr txBox="1"/>
          <p:nvPr/>
        </p:nvSpPr>
        <p:spPr>
          <a:xfrm>
            <a:off x="559768" y="4686300"/>
            <a:ext cx="1833783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It's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likely to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rain tomorrow.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2-On the weekend, I like to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laze around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watch movies.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3-The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ratio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men to women at the conference was ten to 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4-Some staff members are more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productive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others.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5-Only a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number of students will be allowed in the class.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6-Many people are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favor of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stuffed rice </a:t>
            </a:r>
            <a:r>
              <a:rPr b="1" i="1" lang="en-US" sz="36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((محشي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</a:t>
            </a:r>
            <a:r>
              <a:rPr b="1" i="1" lang="en-US" sz="36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 it’s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delicious.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7-:The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to 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your English is practice. 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 The employees have a 17-day work  without  a day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</a:t>
            </a:r>
            <a:r>
              <a:rPr b="1" i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April.</a:t>
            </a:r>
            <a:endParaRPr b="1"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533" name="Google Shape;5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"/>
          <p:cNvSpPr/>
          <p:nvPr/>
        </p:nvSpPr>
        <p:spPr>
          <a:xfrm rot="1313163">
            <a:off x="-4261137" y="657391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18"/>
          <p:cNvSpPr/>
          <p:nvPr/>
        </p:nvSpPr>
        <p:spPr>
          <a:xfrm>
            <a:off x="2267961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40" name="Google Shape;540;p18"/>
          <p:cNvSpPr/>
          <p:nvPr/>
        </p:nvSpPr>
        <p:spPr>
          <a:xfrm>
            <a:off x="698409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41" name="Google Shape;541;p18"/>
          <p:cNvSpPr/>
          <p:nvPr/>
        </p:nvSpPr>
        <p:spPr>
          <a:xfrm>
            <a:off x="1170395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42" name="Google Shape;542;p18"/>
          <p:cNvSpPr/>
          <p:nvPr/>
        </p:nvSpPr>
        <p:spPr>
          <a:xfrm rot="1313163">
            <a:off x="14330817" y="-165569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18"/>
          <p:cNvSpPr txBox="1"/>
          <p:nvPr/>
        </p:nvSpPr>
        <p:spPr>
          <a:xfrm>
            <a:off x="4914938" y="235748"/>
            <a:ext cx="8197288" cy="782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sz="537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8297813" y="1028700"/>
            <a:ext cx="958365" cy="1334433"/>
          </a:xfrm>
          <a:custGeom>
            <a:rect b="b" l="l" r="r" t="t"/>
            <a:pathLst>
              <a:path extrusionOk="0" h="1334433" w="958365">
                <a:moveTo>
                  <a:pt x="0" y="0"/>
                </a:moveTo>
                <a:lnTo>
                  <a:pt x="958365" y="0"/>
                </a:lnTo>
                <a:lnTo>
                  <a:pt x="958365" y="1334433"/>
                </a:lnTo>
                <a:lnTo>
                  <a:pt x="0" y="1334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18"/>
          <p:cNvSpPr txBox="1"/>
          <p:nvPr/>
        </p:nvSpPr>
        <p:spPr>
          <a:xfrm>
            <a:off x="3276600" y="3123711"/>
            <a:ext cx="129973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better to work or have fun in life more? Why ? </a:t>
            </a:r>
            <a:endParaRPr b="1"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546" name="Google Shape;54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9"/>
          <p:cNvSpPr/>
          <p:nvPr/>
        </p:nvSpPr>
        <p:spPr>
          <a:xfrm rot="1313163">
            <a:off x="-4261137" y="657391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19"/>
          <p:cNvSpPr/>
          <p:nvPr/>
        </p:nvSpPr>
        <p:spPr>
          <a:xfrm>
            <a:off x="2267961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53" name="Google Shape;553;p19"/>
          <p:cNvSpPr/>
          <p:nvPr/>
        </p:nvSpPr>
        <p:spPr>
          <a:xfrm>
            <a:off x="698409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54" name="Google Shape;554;p19"/>
          <p:cNvSpPr/>
          <p:nvPr/>
        </p:nvSpPr>
        <p:spPr>
          <a:xfrm>
            <a:off x="1170395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555" name="Google Shape;555;p19"/>
          <p:cNvSpPr/>
          <p:nvPr/>
        </p:nvSpPr>
        <p:spPr>
          <a:xfrm rot="1313163">
            <a:off x="14330817" y="-165569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19"/>
          <p:cNvSpPr txBox="1"/>
          <p:nvPr/>
        </p:nvSpPr>
        <p:spPr>
          <a:xfrm>
            <a:off x="4914938" y="235748"/>
            <a:ext cx="8197288" cy="782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sz="537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8297813" y="1028700"/>
            <a:ext cx="958365" cy="1334433"/>
          </a:xfrm>
          <a:custGeom>
            <a:rect b="b" l="l" r="r" t="t"/>
            <a:pathLst>
              <a:path extrusionOk="0" h="1334433" w="958365">
                <a:moveTo>
                  <a:pt x="0" y="0"/>
                </a:moveTo>
                <a:lnTo>
                  <a:pt x="958365" y="0"/>
                </a:lnTo>
                <a:lnTo>
                  <a:pt x="958365" y="1334433"/>
                </a:lnTo>
                <a:lnTo>
                  <a:pt x="0" y="1334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19"/>
          <p:cNvSpPr txBox="1"/>
          <p:nvPr/>
        </p:nvSpPr>
        <p:spPr>
          <a:xfrm>
            <a:off x="3276600" y="3123711"/>
            <a:ext cx="129973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better to work or have fun in life more? Why ? </a:t>
            </a:r>
            <a:endParaRPr b="1" i="1" sz="5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559" name="Google Shape;5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"/>
          <p:cNvGrpSpPr/>
          <p:nvPr/>
        </p:nvGrpSpPr>
        <p:grpSpPr>
          <a:xfrm rot="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19" name="Google Shape;319;p2"/>
            <p:cNvSpPr/>
            <p:nvPr/>
          </p:nvSpPr>
          <p:spPr>
            <a:xfrm>
              <a:off x="0" y="0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2"/>
            <p:cNvSpPr/>
            <p:nvPr/>
          </p:nvSpPr>
          <p:spPr>
            <a:xfrm>
              <a:off x="4600097" y="861572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  <p:sp>
          <p:nvSpPr>
            <p:cNvPr id="321" name="Google Shape;321;p2"/>
            <p:cNvSpPr/>
            <p:nvPr/>
          </p:nvSpPr>
          <p:spPr>
            <a:xfrm>
              <a:off x="9194248" y="202855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2"/>
            <p:cNvSpPr/>
            <p:nvPr/>
          </p:nvSpPr>
          <p:spPr>
            <a:xfrm>
              <a:off x="13794345" y="1064427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</p:grpSp>
      <p:sp>
        <p:nvSpPr>
          <p:cNvPr id="323" name="Google Shape;323;p2"/>
          <p:cNvSpPr/>
          <p:nvPr/>
        </p:nvSpPr>
        <p:spPr>
          <a:xfrm rot="6150721">
            <a:off x="6080933" y="4579544"/>
            <a:ext cx="13544802" cy="1127911"/>
          </a:xfrm>
          <a:custGeom>
            <a:rect b="b" l="l" r="r" t="t"/>
            <a:pathLst>
              <a:path extrusionOk="0"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37163"/>
            </a:stretch>
          </a:blipFill>
          <a:ln>
            <a:noFill/>
          </a:ln>
        </p:spPr>
      </p:sp>
      <p:sp>
        <p:nvSpPr>
          <p:cNvPr id="324" name="Google Shape;324;p2"/>
          <p:cNvSpPr/>
          <p:nvPr/>
        </p:nvSpPr>
        <p:spPr>
          <a:xfrm>
            <a:off x="11807534" y="0"/>
            <a:ext cx="6254290" cy="10287000"/>
          </a:xfrm>
          <a:custGeom>
            <a:rect b="b" l="l" r="r" t="t"/>
            <a:pathLst>
              <a:path extrusionOk="0" h="6350000" w="3860673">
                <a:moveTo>
                  <a:pt x="3860673" y="0"/>
                </a:moveTo>
                <a:lnTo>
                  <a:pt x="2341753" y="6350000"/>
                </a:lnTo>
                <a:lnTo>
                  <a:pt x="0" y="6350000"/>
                </a:lnTo>
                <a:lnTo>
                  <a:pt x="1518920" y="0"/>
                </a:lnTo>
                <a:lnTo>
                  <a:pt x="386067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73426" r="-73426" t="0"/>
            </a:stretch>
          </a:blipFill>
          <a:ln>
            <a:noFill/>
          </a:ln>
        </p:spPr>
      </p:sp>
      <p:sp>
        <p:nvSpPr>
          <p:cNvPr id="325" name="Google Shape;325;p2"/>
          <p:cNvSpPr/>
          <p:nvPr/>
        </p:nvSpPr>
        <p:spPr>
          <a:xfrm rot="-4615544">
            <a:off x="10510810" y="5041623"/>
            <a:ext cx="13544802" cy="1127911"/>
          </a:xfrm>
          <a:custGeom>
            <a:rect b="b" l="l" r="r" t="t"/>
            <a:pathLst>
              <a:path extrusionOk="0"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37163"/>
            </a:stretch>
          </a:blipFill>
          <a:ln>
            <a:noFill/>
          </a:ln>
        </p:spPr>
      </p:sp>
      <p:grpSp>
        <p:nvGrpSpPr>
          <p:cNvPr id="326" name="Google Shape;326;p2"/>
          <p:cNvGrpSpPr/>
          <p:nvPr/>
        </p:nvGrpSpPr>
        <p:grpSpPr>
          <a:xfrm rot="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327" name="Google Shape;327;p2"/>
            <p:cNvSpPr/>
            <p:nvPr/>
          </p:nvSpPr>
          <p:spPr>
            <a:xfrm>
              <a:off x="0" y="0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2"/>
            <p:cNvSpPr/>
            <p:nvPr/>
          </p:nvSpPr>
          <p:spPr>
            <a:xfrm>
              <a:off x="4600097" y="861572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  <p:sp>
          <p:nvSpPr>
            <p:cNvPr id="329" name="Google Shape;329;p2"/>
            <p:cNvSpPr/>
            <p:nvPr/>
          </p:nvSpPr>
          <p:spPr>
            <a:xfrm>
              <a:off x="9194248" y="202855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2"/>
            <p:cNvSpPr/>
            <p:nvPr/>
          </p:nvSpPr>
          <p:spPr>
            <a:xfrm>
              <a:off x="13794345" y="1064427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</p:grpSp>
      <p:sp>
        <p:nvSpPr>
          <p:cNvPr id="331" name="Google Shape;331;p2"/>
          <p:cNvSpPr txBox="1"/>
          <p:nvPr/>
        </p:nvSpPr>
        <p:spPr>
          <a:xfrm>
            <a:off x="3857571" y="1111459"/>
            <a:ext cx="697799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1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b="0" i="1" sz="8019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Introduce 165+ imagen emoji orange - fr.thptnganamst.edu.vn" id="332" name="Google Shape;332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7279" y="2838449"/>
            <a:ext cx="10394877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82916" y="4800405"/>
            <a:ext cx="10110622" cy="1119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35" name="Google Shape;33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7718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"/>
          <p:cNvSpPr/>
          <p:nvPr/>
        </p:nvSpPr>
        <p:spPr>
          <a:xfrm>
            <a:off x="-7631327" y="597505"/>
            <a:ext cx="9077445" cy="9077445"/>
          </a:xfrm>
          <a:custGeom>
            <a:rect b="b" l="l" r="r" t="t"/>
            <a:pathLst>
              <a:path extrusionOk="0" h="9077445" w="9077445">
                <a:moveTo>
                  <a:pt x="0" y="0"/>
                </a:moveTo>
                <a:lnTo>
                  <a:pt x="9077444" y="0"/>
                </a:lnTo>
                <a:lnTo>
                  <a:pt x="9077444" y="9077445"/>
                </a:lnTo>
                <a:lnTo>
                  <a:pt x="0" y="9077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blob:https://web.whatsapp.com/978109cf-9292-4fe6-8085-44b2b8061d94" id="341" name="Google Shape;341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"/>
          <p:cNvSpPr txBox="1"/>
          <p:nvPr/>
        </p:nvSpPr>
        <p:spPr>
          <a:xfrm>
            <a:off x="4343400" y="597505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3"/>
          <p:cNvSpPr/>
          <p:nvPr/>
        </p:nvSpPr>
        <p:spPr>
          <a:xfrm>
            <a:off x="12192000" y="2095500"/>
            <a:ext cx="5943600" cy="1600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letters or mails </a:t>
            </a: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3"/>
          <p:cNvSpPr/>
          <p:nvPr/>
        </p:nvSpPr>
        <p:spPr>
          <a:xfrm>
            <a:off x="3505200" y="2095500"/>
            <a:ext cx="7162800" cy="8382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Correspondence (n)</a:t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4" y="3217505"/>
            <a:ext cx="10283826" cy="70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648" y="175111"/>
            <a:ext cx="253365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"/>
          <p:cNvSpPr txBox="1"/>
          <p:nvPr/>
        </p:nvSpPr>
        <p:spPr>
          <a:xfrm>
            <a:off x="10972800" y="3848100"/>
            <a:ext cx="697263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the correct title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Sally’s job.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Sally’s life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Sally’s  family .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"/>
          <p:cNvSpPr/>
          <p:nvPr/>
        </p:nvSpPr>
        <p:spPr>
          <a:xfrm rot="10800000">
            <a:off x="13335000" y="6957915"/>
            <a:ext cx="2723984" cy="6477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349" name="Google Shape;34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96991" y="338591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"/>
          <p:cNvSpPr/>
          <p:nvPr/>
        </p:nvSpPr>
        <p:spPr>
          <a:xfrm>
            <a:off x="12557312" y="4699474"/>
            <a:ext cx="1137117" cy="1137117"/>
          </a:xfrm>
          <a:custGeom>
            <a:rect b="b" l="l" r="r" t="t"/>
            <a:pathLst>
              <a:path extrusionOk="0" h="1137117" w="1137117">
                <a:moveTo>
                  <a:pt x="0" y="0"/>
                </a:moveTo>
                <a:lnTo>
                  <a:pt x="1137117" y="0"/>
                </a:lnTo>
                <a:lnTo>
                  <a:pt x="1137117" y="1137117"/>
                </a:lnTo>
                <a:lnTo>
                  <a:pt x="0" y="1137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4"/>
          <p:cNvSpPr/>
          <p:nvPr/>
        </p:nvSpPr>
        <p:spPr>
          <a:xfrm>
            <a:off x="12557312" y="6363602"/>
            <a:ext cx="1280605" cy="973260"/>
          </a:xfrm>
          <a:custGeom>
            <a:rect b="b" l="l" r="r" t="t"/>
            <a:pathLst>
              <a:path extrusionOk="0" h="973260" w="1280605">
                <a:moveTo>
                  <a:pt x="0" y="0"/>
                </a:moveTo>
                <a:lnTo>
                  <a:pt x="1280605" y="0"/>
                </a:lnTo>
                <a:lnTo>
                  <a:pt x="1280605" y="973260"/>
                </a:lnTo>
                <a:lnTo>
                  <a:pt x="0" y="97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4"/>
          <p:cNvSpPr/>
          <p:nvPr/>
        </p:nvSpPr>
        <p:spPr>
          <a:xfrm>
            <a:off x="12434923" y="7852312"/>
            <a:ext cx="1525382" cy="1240575"/>
          </a:xfrm>
          <a:custGeom>
            <a:rect b="b" l="l" r="r" t="t"/>
            <a:pathLst>
              <a:path extrusionOk="0" h="1240575" w="1525382">
                <a:moveTo>
                  <a:pt x="0" y="0"/>
                </a:moveTo>
                <a:lnTo>
                  <a:pt x="1525383" y="0"/>
                </a:lnTo>
                <a:lnTo>
                  <a:pt x="1525383" y="1240575"/>
                </a:lnTo>
                <a:lnTo>
                  <a:pt x="0" y="1240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4"/>
          <p:cNvSpPr/>
          <p:nvPr/>
        </p:nvSpPr>
        <p:spPr>
          <a:xfrm>
            <a:off x="12650582" y="2884820"/>
            <a:ext cx="1187335" cy="1187335"/>
          </a:xfrm>
          <a:custGeom>
            <a:rect b="b" l="l" r="r" t="t"/>
            <a:pathLst>
              <a:path extrusionOk="0" h="1187335" w="1187335">
                <a:moveTo>
                  <a:pt x="0" y="0"/>
                </a:moveTo>
                <a:lnTo>
                  <a:pt x="1187335" y="0"/>
                </a:lnTo>
                <a:lnTo>
                  <a:pt x="1187335" y="1187336"/>
                </a:lnTo>
                <a:lnTo>
                  <a:pt x="0" y="1187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4"/>
          <p:cNvSpPr/>
          <p:nvPr/>
        </p:nvSpPr>
        <p:spPr>
          <a:xfrm>
            <a:off x="-3359890" y="7239384"/>
            <a:ext cx="5956513" cy="5956513"/>
          </a:xfrm>
          <a:custGeom>
            <a:rect b="b" l="l" r="r" t="t"/>
            <a:pathLst>
              <a:path extrusionOk="0" h="5956513" w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59" name="Google Shape;35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083" y="2884820"/>
            <a:ext cx="10522543" cy="733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083" y="190500"/>
            <a:ext cx="253365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"/>
          <p:cNvSpPr txBox="1"/>
          <p:nvPr/>
        </p:nvSpPr>
        <p:spPr>
          <a:xfrm>
            <a:off x="4343400" y="597505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2" name="Google Shape;36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88626" y="2960799"/>
            <a:ext cx="8308974" cy="5545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63" name="Google Shape;36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380577" y="425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"/>
          <p:cNvSpPr/>
          <p:nvPr/>
        </p:nvSpPr>
        <p:spPr>
          <a:xfrm>
            <a:off x="-227600" y="0"/>
            <a:ext cx="6279570" cy="10287000"/>
          </a:xfrm>
          <a:custGeom>
            <a:rect b="b" l="l" r="r" t="t"/>
            <a:pathLst>
              <a:path extrusionOk="0" h="10287000" w="6279570">
                <a:moveTo>
                  <a:pt x="0" y="0"/>
                </a:moveTo>
                <a:lnTo>
                  <a:pt x="6279571" y="0"/>
                </a:lnTo>
                <a:lnTo>
                  <a:pt x="62795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9" l="0" r="-11109" t="-900"/>
            </a:stretch>
          </a:blipFill>
          <a:ln>
            <a:noFill/>
          </a:ln>
        </p:spPr>
      </p:sp>
      <p:sp>
        <p:nvSpPr>
          <p:cNvPr id="369" name="Google Shape;369;p5"/>
          <p:cNvSpPr/>
          <p:nvPr/>
        </p:nvSpPr>
        <p:spPr>
          <a:xfrm>
            <a:off x="-5993373" y="-5458262"/>
            <a:ext cx="10196686" cy="10196686"/>
          </a:xfrm>
          <a:custGeom>
            <a:rect b="b" l="l" r="r" t="t"/>
            <a:pathLst>
              <a:path extrusionOk="0" h="10196686" w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5"/>
          <p:cNvSpPr/>
          <p:nvPr/>
        </p:nvSpPr>
        <p:spPr>
          <a:xfrm>
            <a:off x="14697329" y="6667836"/>
            <a:ext cx="8414387" cy="8414387"/>
          </a:xfrm>
          <a:custGeom>
            <a:rect b="b" l="l" r="r" t="t"/>
            <a:pathLst>
              <a:path extrusionOk="0" h="8414387" w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1" name="Google Shape;371;p5"/>
          <p:cNvGrpSpPr/>
          <p:nvPr/>
        </p:nvGrpSpPr>
        <p:grpSpPr>
          <a:xfrm>
            <a:off x="5520658" y="3240029"/>
            <a:ext cx="1142373" cy="1142373"/>
            <a:chOff x="0" y="0"/>
            <a:chExt cx="812800" cy="812800"/>
          </a:xfrm>
        </p:grpSpPr>
        <p:sp>
          <p:nvSpPr>
            <p:cNvPr id="372" name="Google Shape;37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5"/>
          <p:cNvSpPr txBox="1"/>
          <p:nvPr/>
        </p:nvSpPr>
        <p:spPr>
          <a:xfrm>
            <a:off x="6106185" y="190500"/>
            <a:ext cx="9879016" cy="735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key</a:t>
            </a:r>
            <a:endParaRPr sz="476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5725261" y="3453964"/>
            <a:ext cx="733166" cy="714504"/>
          </a:xfrm>
          <a:custGeom>
            <a:rect b="b" l="l" r="r" t="t"/>
            <a:pathLst>
              <a:path extrusionOk="0" h="714504" w="733166">
                <a:moveTo>
                  <a:pt x="0" y="0"/>
                </a:moveTo>
                <a:lnTo>
                  <a:pt x="733166" y="0"/>
                </a:lnTo>
                <a:lnTo>
                  <a:pt x="733166" y="714504"/>
                </a:lnTo>
                <a:lnTo>
                  <a:pt x="0" y="714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6" name="Google Shape;376;p5"/>
          <p:cNvGrpSpPr/>
          <p:nvPr/>
        </p:nvGrpSpPr>
        <p:grpSpPr>
          <a:xfrm>
            <a:off x="5520658" y="5182483"/>
            <a:ext cx="1142373" cy="1142373"/>
            <a:chOff x="0" y="0"/>
            <a:chExt cx="812800" cy="812800"/>
          </a:xfrm>
        </p:grpSpPr>
        <p:sp>
          <p:nvSpPr>
            <p:cNvPr id="377" name="Google Shape;37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5"/>
          <p:cNvSpPr/>
          <p:nvPr/>
        </p:nvSpPr>
        <p:spPr>
          <a:xfrm>
            <a:off x="5799040" y="5431446"/>
            <a:ext cx="585607" cy="669613"/>
          </a:xfrm>
          <a:custGeom>
            <a:rect b="b" l="l" r="r" t="t"/>
            <a:pathLst>
              <a:path extrusionOk="0" h="669613" w="585607">
                <a:moveTo>
                  <a:pt x="0" y="0"/>
                </a:moveTo>
                <a:lnTo>
                  <a:pt x="585608" y="0"/>
                </a:lnTo>
                <a:lnTo>
                  <a:pt x="585608" y="669613"/>
                </a:lnTo>
                <a:lnTo>
                  <a:pt x="0" y="6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0" name="Google Shape;380;p5"/>
          <p:cNvGrpSpPr/>
          <p:nvPr/>
        </p:nvGrpSpPr>
        <p:grpSpPr>
          <a:xfrm>
            <a:off x="5520658" y="7125268"/>
            <a:ext cx="1142373" cy="1142373"/>
            <a:chOff x="0" y="0"/>
            <a:chExt cx="812800" cy="812800"/>
          </a:xfrm>
        </p:grpSpPr>
        <p:sp>
          <p:nvSpPr>
            <p:cNvPr id="381" name="Google Shape;38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5"/>
          <p:cNvSpPr/>
          <p:nvPr/>
        </p:nvSpPr>
        <p:spPr>
          <a:xfrm>
            <a:off x="5818393" y="7372606"/>
            <a:ext cx="566255" cy="720926"/>
          </a:xfrm>
          <a:custGeom>
            <a:rect b="b" l="l" r="r" t="t"/>
            <a:pathLst>
              <a:path extrusionOk="0" h="720926" w="566255">
                <a:moveTo>
                  <a:pt x="0" y="0"/>
                </a:moveTo>
                <a:lnTo>
                  <a:pt x="566255" y="0"/>
                </a:lnTo>
                <a:lnTo>
                  <a:pt x="566255" y="720926"/>
                </a:lnTo>
                <a:lnTo>
                  <a:pt x="0" y="720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5"/>
          <p:cNvSpPr/>
          <p:nvPr/>
        </p:nvSpPr>
        <p:spPr>
          <a:xfrm>
            <a:off x="7239000" y="1714500"/>
            <a:ext cx="914400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5.30 am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8.50 am.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Never more than an hour.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 Using the phone is nearly always quicker than using email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Only occasionally.</a:t>
            </a:r>
            <a:endParaRPr sz="6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385" name="Google Shape;38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034074" y="39995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"/>
          <p:cNvSpPr txBox="1"/>
          <p:nvPr/>
        </p:nvSpPr>
        <p:spPr>
          <a:xfrm>
            <a:off x="4458366" y="-144661"/>
            <a:ext cx="9658350" cy="1043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"/>
          <p:cNvSpPr txBox="1"/>
          <p:nvPr/>
        </p:nvSpPr>
        <p:spPr>
          <a:xfrm>
            <a:off x="4470807" y="495300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2" name="Google Shape;392;p6"/>
          <p:cNvCxnSpPr/>
          <p:nvPr/>
        </p:nvCxnSpPr>
        <p:spPr>
          <a:xfrm>
            <a:off x="5021151" y="6585401"/>
            <a:ext cx="8735422" cy="0"/>
          </a:xfrm>
          <a:prstGeom prst="straightConnector1">
            <a:avLst/>
          </a:prstGeom>
          <a:noFill/>
          <a:ln cap="flat" cmpd="sng" w="47625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6"/>
          <p:cNvCxnSpPr/>
          <p:nvPr/>
        </p:nvCxnSpPr>
        <p:spPr>
          <a:xfrm>
            <a:off x="5021151" y="9130445"/>
            <a:ext cx="8735422" cy="0"/>
          </a:xfrm>
          <a:prstGeom prst="straightConnector1">
            <a:avLst/>
          </a:prstGeom>
          <a:noFill/>
          <a:ln cap="flat" cmpd="sng" w="47625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6"/>
          <p:cNvSpPr/>
          <p:nvPr/>
        </p:nvSpPr>
        <p:spPr>
          <a:xfrm>
            <a:off x="838200" y="9486900"/>
            <a:ext cx="609600" cy="4572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562100"/>
            <a:ext cx="13096663" cy="124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4" y="3217505"/>
            <a:ext cx="9233288" cy="706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8862" y="3390900"/>
            <a:ext cx="8927146" cy="41357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98" name="Google Shape;39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59000" y="168213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 txBox="1"/>
          <p:nvPr/>
        </p:nvSpPr>
        <p:spPr>
          <a:xfrm>
            <a:off x="6802031" y="3618050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February</a:t>
            </a:r>
            <a:endParaRPr/>
          </a:p>
        </p:txBody>
      </p:sp>
      <p:sp>
        <p:nvSpPr>
          <p:cNvPr id="404" name="Google Shape;404;p7"/>
          <p:cNvSpPr txBox="1"/>
          <p:nvPr/>
        </p:nvSpPr>
        <p:spPr>
          <a:xfrm>
            <a:off x="7768443" y="2433321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January</a:t>
            </a:r>
            <a:endParaRPr/>
          </a:p>
        </p:txBody>
      </p:sp>
      <p:sp>
        <p:nvSpPr>
          <p:cNvPr id="405" name="Google Shape;405;p7"/>
          <p:cNvSpPr txBox="1"/>
          <p:nvPr/>
        </p:nvSpPr>
        <p:spPr>
          <a:xfrm>
            <a:off x="8347593" y="4802779"/>
            <a:ext cx="2745282" cy="637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Mach</a:t>
            </a:r>
            <a:endParaRPr b="1" sz="3757">
              <a:solidFill>
                <a:srgbClr val="051D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6" name="Google Shape;406;p7"/>
          <p:cNvSpPr txBox="1"/>
          <p:nvPr/>
        </p:nvSpPr>
        <p:spPr>
          <a:xfrm>
            <a:off x="7381181" y="5987507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April</a:t>
            </a:r>
            <a:endParaRPr/>
          </a:p>
        </p:txBody>
      </p:sp>
      <p:sp>
        <p:nvSpPr>
          <p:cNvPr id="407" name="Google Shape;407;p7"/>
          <p:cNvSpPr txBox="1"/>
          <p:nvPr/>
        </p:nvSpPr>
        <p:spPr>
          <a:xfrm>
            <a:off x="8432849" y="7170333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May</a:t>
            </a:r>
            <a:endParaRPr/>
          </a:p>
        </p:txBody>
      </p:sp>
      <p:sp>
        <p:nvSpPr>
          <p:cNvPr id="408" name="Google Shape;408;p7"/>
          <p:cNvSpPr txBox="1"/>
          <p:nvPr/>
        </p:nvSpPr>
        <p:spPr>
          <a:xfrm>
            <a:off x="4470807" y="495300"/>
            <a:ext cx="8245699" cy="69063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Key 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" name="Google Shape;4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02" y="1601245"/>
            <a:ext cx="17799698" cy="438626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"/>
          <p:cNvSpPr/>
          <p:nvPr/>
        </p:nvSpPr>
        <p:spPr>
          <a:xfrm>
            <a:off x="304800" y="6382573"/>
            <a:ext cx="17983200" cy="157551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 usually have a sandwich for lunch.   /  I eat a sandwich once a week/ everyday.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Sub+ usually / sometimes etc.+ verb (inf)   -  Sub +verb+once/twice a week.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"/>
          <p:cNvSpPr/>
          <p:nvPr/>
        </p:nvSpPr>
        <p:spPr>
          <a:xfrm>
            <a:off x="304800" y="8110492"/>
            <a:ext cx="17983200" cy="157551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Exception: He is usually late.  Sub+ v.be+ usually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"/>
          <p:cNvSpPr/>
          <p:nvPr/>
        </p:nvSpPr>
        <p:spPr>
          <a:xfrm>
            <a:off x="1253451" y="266700"/>
            <a:ext cx="2293320" cy="2293320"/>
          </a:xfrm>
          <a:custGeom>
            <a:rect b="b" l="l" r="r" t="t"/>
            <a:pathLst>
              <a:path extrusionOk="0" h="2293320" w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7" name="Google Shape;417;p8"/>
          <p:cNvGrpSpPr/>
          <p:nvPr/>
        </p:nvGrpSpPr>
        <p:grpSpPr>
          <a:xfrm>
            <a:off x="-1543050" y="-199408"/>
            <a:ext cx="2760734" cy="10486408"/>
            <a:chOff x="0" y="-38100"/>
            <a:chExt cx="727107" cy="2761852"/>
          </a:xfrm>
        </p:grpSpPr>
        <p:sp>
          <p:nvSpPr>
            <p:cNvPr id="418" name="Google Shape;418;p8"/>
            <p:cNvSpPr/>
            <p:nvPr/>
          </p:nvSpPr>
          <p:spPr>
            <a:xfrm>
              <a:off x="0" y="0"/>
              <a:ext cx="727107" cy="2723752"/>
            </a:xfrm>
            <a:custGeom>
              <a:rect b="b" l="l" r="r" t="t"/>
              <a:pathLst>
                <a:path extrusionOk="0" h="2723752" w="727107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</p:sp>
        <p:sp>
          <p:nvSpPr>
            <p:cNvPr id="419" name="Google Shape;419;p8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8"/>
          <p:cNvSpPr txBox="1"/>
          <p:nvPr/>
        </p:nvSpPr>
        <p:spPr>
          <a:xfrm>
            <a:off x="5891537" y="1259986"/>
            <a:ext cx="6235170" cy="961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6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</a:t>
            </a:r>
            <a:endParaRPr b="1" sz="6569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564" y="2560020"/>
            <a:ext cx="16934224" cy="709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"/>
          <p:cNvSpPr/>
          <p:nvPr/>
        </p:nvSpPr>
        <p:spPr>
          <a:xfrm rot="1313163">
            <a:off x="-4261137" y="657391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9"/>
          <p:cNvSpPr/>
          <p:nvPr/>
        </p:nvSpPr>
        <p:spPr>
          <a:xfrm>
            <a:off x="2267961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28" name="Google Shape;428;p9"/>
          <p:cNvSpPr/>
          <p:nvPr/>
        </p:nvSpPr>
        <p:spPr>
          <a:xfrm>
            <a:off x="698409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29" name="Google Shape;429;p9"/>
          <p:cNvSpPr/>
          <p:nvPr/>
        </p:nvSpPr>
        <p:spPr>
          <a:xfrm>
            <a:off x="1170395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30" name="Google Shape;430;p9"/>
          <p:cNvSpPr/>
          <p:nvPr/>
        </p:nvSpPr>
        <p:spPr>
          <a:xfrm rot="1313163">
            <a:off x="14330817" y="-165569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9"/>
          <p:cNvSpPr txBox="1"/>
          <p:nvPr/>
        </p:nvSpPr>
        <p:spPr>
          <a:xfrm>
            <a:off x="4914938" y="235748"/>
            <a:ext cx="8197288" cy="782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sz="537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8297813" y="1028700"/>
            <a:ext cx="958365" cy="1334433"/>
          </a:xfrm>
          <a:custGeom>
            <a:rect b="b" l="l" r="r" t="t"/>
            <a:pathLst>
              <a:path extrusionOk="0" h="1334433" w="958365">
                <a:moveTo>
                  <a:pt x="0" y="0"/>
                </a:moveTo>
                <a:lnTo>
                  <a:pt x="958365" y="0"/>
                </a:lnTo>
                <a:lnTo>
                  <a:pt x="958365" y="1334433"/>
                </a:lnTo>
                <a:lnTo>
                  <a:pt x="0" y="1334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33" name="Google Shape;43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7043" y="3638550"/>
            <a:ext cx="15533077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