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y="10287000" cx="18288000"/>
  <p:notesSz cx="6858000" cy="9144000"/>
  <p:embeddedFontLst>
    <p:embeddedFont>
      <p:font typeface="Bilbo"/>
      <p:regular r:id="rId27"/>
    </p:embeddedFont>
    <p:embeddedFont>
      <p:font typeface="Teko"/>
      <p:regular r:id="rId28"/>
      <p:bold r:id="rId29"/>
    </p:embeddedFont>
    <p:embeddedFont>
      <p:font typeface="Sansita"/>
      <p:regular r:id="rId30"/>
      <p:bold r:id="rId31"/>
      <p:italic r:id="rId32"/>
      <p:boldItalic r:id="rId33"/>
    </p:embeddedFont>
    <p:embeddedFont>
      <p:font typeface="DM Sans"/>
      <p:bold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6" roundtripDataSignature="AMtx7miSL1dm/eaBLQmPZF/X8dTKfU+T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Teko-regular.fntdata"/><Relationship Id="rId27" Type="http://schemas.openxmlformats.org/officeDocument/2006/relationships/font" Target="fonts/Bilbo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Teko-bold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Sansita-bold.fntdata"/><Relationship Id="rId30" Type="http://schemas.openxmlformats.org/officeDocument/2006/relationships/font" Target="fonts/Sansita-regular.fntdata"/><Relationship Id="rId11" Type="http://schemas.openxmlformats.org/officeDocument/2006/relationships/slide" Target="slides/slide3.xml"/><Relationship Id="rId33" Type="http://schemas.openxmlformats.org/officeDocument/2006/relationships/font" Target="fonts/Sansita-boldItalic.fntdata"/><Relationship Id="rId10" Type="http://schemas.openxmlformats.org/officeDocument/2006/relationships/slide" Target="slides/slide2.xml"/><Relationship Id="rId32" Type="http://schemas.openxmlformats.org/officeDocument/2006/relationships/font" Target="fonts/Sansita-italic.fntdata"/><Relationship Id="rId13" Type="http://schemas.openxmlformats.org/officeDocument/2006/relationships/slide" Target="slides/slide5.xml"/><Relationship Id="rId35" Type="http://schemas.openxmlformats.org/officeDocument/2006/relationships/font" Target="fonts/DMSans-boldItalic.fntdata"/><Relationship Id="rId12" Type="http://schemas.openxmlformats.org/officeDocument/2006/relationships/slide" Target="slides/slide4.xml"/><Relationship Id="rId34" Type="http://schemas.openxmlformats.org/officeDocument/2006/relationships/font" Target="fonts/DMSans-bold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36" Type="http://customschemas.google.com/relationships/presentationmetadata" Target="meta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6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p6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2" name="Google Shape;112;p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6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9" name="Google Shape;119;p6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6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1" name="Google Shape;121;p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6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6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6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6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6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6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p6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6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6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6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6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6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6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8" name="Google Shape;168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0" name="Google Shape;180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6" name="Google Shape;186;p4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7" name="Google Shape;187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3" name="Google Shape;193;p4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4" name="Google Shape;194;p4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5" name="Google Shape;195;p4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6" name="Google Shape;196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7" name="Google Shape;207;p4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8" name="Google Shape;208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4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5" name="Google Shape;215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3" name="Google Shape;243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5" name="Google Shape;255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5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1" name="Google Shape;261;p5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2" name="Google Shape;262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5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8" name="Google Shape;268;p5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69" name="Google Shape;269;p5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0" name="Google Shape;270;p5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71" name="Google Shape;271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5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82" name="Google Shape;282;p5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83" name="Google Shape;283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5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5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90" name="Google Shape;290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5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5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36.png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25.png"/><Relationship Id="rId6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42.png"/><Relationship Id="rId5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Relationship Id="rId4" Type="http://schemas.openxmlformats.org/officeDocument/2006/relationships/image" Target="../media/image5.png"/><Relationship Id="rId5" Type="http://schemas.openxmlformats.org/officeDocument/2006/relationships/image" Target="../media/image29.png"/><Relationship Id="rId6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25.png"/><Relationship Id="rId6" Type="http://schemas.openxmlformats.org/officeDocument/2006/relationships/image" Target="../media/image41.png"/><Relationship Id="rId7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jpg"/><Relationship Id="rId4" Type="http://schemas.openxmlformats.org/officeDocument/2006/relationships/image" Target="../media/image38.png"/><Relationship Id="rId5" Type="http://schemas.openxmlformats.org/officeDocument/2006/relationships/image" Target="../media/image4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49.png"/><Relationship Id="rId5" Type="http://schemas.openxmlformats.org/officeDocument/2006/relationships/image" Target="../media/image45.png"/><Relationship Id="rId6" Type="http://schemas.openxmlformats.org/officeDocument/2006/relationships/image" Target="../media/image44.png"/><Relationship Id="rId7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46.png"/><Relationship Id="rId5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40.jpg"/><Relationship Id="rId6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1.png"/><Relationship Id="rId5" Type="http://schemas.openxmlformats.org/officeDocument/2006/relationships/image" Target="../media/image11.png"/><Relationship Id="rId6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36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3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3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Relationship Id="rId5" Type="http://schemas.openxmlformats.org/officeDocument/2006/relationships/image" Target="../media/image32.png"/><Relationship Id="rId6" Type="http://schemas.openxmlformats.org/officeDocument/2006/relationships/image" Target="../media/image3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Relationship Id="rId4" Type="http://schemas.openxmlformats.org/officeDocument/2006/relationships/image" Target="../media/image19.png"/><Relationship Id="rId9" Type="http://schemas.openxmlformats.org/officeDocument/2006/relationships/image" Target="../media/image36.png"/><Relationship Id="rId5" Type="http://schemas.openxmlformats.org/officeDocument/2006/relationships/image" Target="../media/image22.png"/><Relationship Id="rId6" Type="http://schemas.openxmlformats.org/officeDocument/2006/relationships/image" Target="../media/image26.png"/><Relationship Id="rId7" Type="http://schemas.openxmlformats.org/officeDocument/2006/relationships/image" Target="../media/image21.png"/><Relationship Id="rId8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"/>
          <p:cNvSpPr txBox="1"/>
          <p:nvPr>
            <p:ph type="ctrTitle"/>
          </p:nvPr>
        </p:nvSpPr>
        <p:spPr>
          <a:xfrm>
            <a:off x="-1047875" y="6343940"/>
            <a:ext cx="116586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9600"/>
              <a:buFont typeface="Times New Roman"/>
              <a:buNone/>
            </a:pPr>
            <a:r>
              <a:rPr b="1" i="1" lang="en-US" sz="9600">
                <a:solidFill>
                  <a:srgbClr val="24406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Work-balance life </a:t>
            </a:r>
            <a:endParaRPr b="1" i="1" sz="4500">
              <a:solidFill>
                <a:srgbClr val="0D46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A picture containing text, shark&#10;&#10;Description automatically generated" id="310" name="Google Shape;31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2"/>
            <a:ext cx="18279605" cy="3107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311" name="Google Shape;31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3712" y="3898661"/>
            <a:ext cx="7046844" cy="350212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"/>
          <p:cNvSpPr txBox="1"/>
          <p:nvPr/>
        </p:nvSpPr>
        <p:spPr>
          <a:xfrm>
            <a:off x="10337693" y="6983298"/>
            <a:ext cx="79140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30" u="none" cap="none" strike="noStrike">
                <a:solidFill>
                  <a:srgbClr val="56AEFF"/>
                </a:solidFill>
                <a:latin typeface="Sansita"/>
                <a:ea typeface="Sansita"/>
                <a:cs typeface="Sansita"/>
                <a:sym typeface="Sansita"/>
              </a:rPr>
              <a:t>Pre</a:t>
            </a:r>
            <a:r>
              <a:rPr lang="en-US" sz="3030">
                <a:solidFill>
                  <a:srgbClr val="56AEFF"/>
                </a:solidFill>
                <a:latin typeface="Sansita"/>
                <a:ea typeface="Sansita"/>
                <a:cs typeface="Sansita"/>
                <a:sym typeface="Sansita"/>
              </a:rPr>
              <a:t>pared </a:t>
            </a:r>
            <a:r>
              <a:rPr b="0" i="0" lang="en-US" sz="3030" u="none" cap="none" strike="noStrike">
                <a:solidFill>
                  <a:srgbClr val="56AEFF"/>
                </a:solidFill>
                <a:latin typeface="Sansita"/>
                <a:ea typeface="Sansita"/>
                <a:cs typeface="Sansita"/>
                <a:sym typeface="Sansita"/>
              </a:rPr>
              <a:t>by: Mr. Hossam Shokry</a:t>
            </a:r>
            <a:endParaRPr b="0" i="0" sz="3030" u="none" cap="none" strike="noStrike">
              <a:solidFill>
                <a:srgbClr val="56AEFF"/>
              </a:solidFill>
              <a:latin typeface="Sansita"/>
              <a:ea typeface="Sansita"/>
              <a:cs typeface="Sansita"/>
              <a:sym typeface="Sansita"/>
            </a:endParaRPr>
          </a:p>
        </p:txBody>
      </p:sp>
      <p:pic>
        <p:nvPicPr>
          <p:cNvPr id="313" name="Google Shape;31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275" y="8384488"/>
            <a:ext cx="1322070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5DA0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0"/>
          <p:cNvSpPr/>
          <p:nvPr/>
        </p:nvSpPr>
        <p:spPr>
          <a:xfrm>
            <a:off x="4523064" y="8274283"/>
            <a:ext cx="2845162" cy="301305"/>
          </a:xfrm>
          <a:custGeom>
            <a:rect b="b" l="l" r="r" t="t"/>
            <a:pathLst>
              <a:path extrusionOk="0" h="301305" w="2845162">
                <a:moveTo>
                  <a:pt x="0" y="0"/>
                </a:moveTo>
                <a:lnTo>
                  <a:pt x="2845162" y="0"/>
                </a:lnTo>
                <a:lnTo>
                  <a:pt x="2845162" y="301305"/>
                </a:lnTo>
                <a:lnTo>
                  <a:pt x="0" y="301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86494"/>
            </a:stretch>
          </a:blipFill>
          <a:ln>
            <a:noFill/>
          </a:ln>
        </p:spPr>
      </p:sp>
      <p:sp>
        <p:nvSpPr>
          <p:cNvPr id="434" name="Google Shape;434;p10"/>
          <p:cNvSpPr/>
          <p:nvPr/>
        </p:nvSpPr>
        <p:spPr>
          <a:xfrm>
            <a:off x="7721419" y="8274283"/>
            <a:ext cx="2845162" cy="301305"/>
          </a:xfrm>
          <a:custGeom>
            <a:rect b="b" l="l" r="r" t="t"/>
            <a:pathLst>
              <a:path extrusionOk="0" h="301305" w="2845162">
                <a:moveTo>
                  <a:pt x="0" y="0"/>
                </a:moveTo>
                <a:lnTo>
                  <a:pt x="2845162" y="0"/>
                </a:lnTo>
                <a:lnTo>
                  <a:pt x="2845162" y="301305"/>
                </a:lnTo>
                <a:lnTo>
                  <a:pt x="0" y="301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86494"/>
            </a:stretch>
          </a:blipFill>
          <a:ln>
            <a:noFill/>
          </a:ln>
        </p:spPr>
      </p:sp>
      <p:sp>
        <p:nvSpPr>
          <p:cNvPr id="435" name="Google Shape;435;p10"/>
          <p:cNvSpPr/>
          <p:nvPr/>
        </p:nvSpPr>
        <p:spPr>
          <a:xfrm>
            <a:off x="10919774" y="8274283"/>
            <a:ext cx="2845162" cy="301305"/>
          </a:xfrm>
          <a:custGeom>
            <a:rect b="b" l="l" r="r" t="t"/>
            <a:pathLst>
              <a:path extrusionOk="0" h="301305" w="2845162">
                <a:moveTo>
                  <a:pt x="0" y="0"/>
                </a:moveTo>
                <a:lnTo>
                  <a:pt x="2845162" y="0"/>
                </a:lnTo>
                <a:lnTo>
                  <a:pt x="2845162" y="301305"/>
                </a:lnTo>
                <a:lnTo>
                  <a:pt x="0" y="301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86494"/>
            </a:stretch>
          </a:blipFill>
          <a:ln>
            <a:noFill/>
          </a:ln>
        </p:spPr>
      </p:sp>
      <p:grpSp>
        <p:nvGrpSpPr>
          <p:cNvPr id="436" name="Google Shape;436;p10"/>
          <p:cNvGrpSpPr/>
          <p:nvPr/>
        </p:nvGrpSpPr>
        <p:grpSpPr>
          <a:xfrm>
            <a:off x="-690640" y="-1687711"/>
            <a:ext cx="19210521" cy="4598039"/>
            <a:chOff x="0" y="-38100"/>
            <a:chExt cx="5059561" cy="1211006"/>
          </a:xfrm>
        </p:grpSpPr>
        <p:sp>
          <p:nvSpPr>
            <p:cNvPr id="437" name="Google Shape;437;p10"/>
            <p:cNvSpPr/>
            <p:nvPr/>
          </p:nvSpPr>
          <p:spPr>
            <a:xfrm>
              <a:off x="0" y="0"/>
              <a:ext cx="5059561" cy="1172906"/>
            </a:xfrm>
            <a:custGeom>
              <a:rect b="b" l="l" r="r" t="t"/>
              <a:pathLst>
                <a:path extrusionOk="0" h="1172906" w="5059561">
                  <a:moveTo>
                    <a:pt x="0" y="0"/>
                  </a:moveTo>
                  <a:lnTo>
                    <a:pt x="5059561" y="0"/>
                  </a:lnTo>
                  <a:lnTo>
                    <a:pt x="5059561" y="1172906"/>
                  </a:lnTo>
                  <a:lnTo>
                    <a:pt x="0" y="1172906"/>
                  </a:lnTo>
                  <a:close/>
                </a:path>
              </a:pathLst>
            </a:custGeom>
            <a:solidFill>
              <a:srgbClr val="051D40"/>
            </a:solidFill>
            <a:ln cap="sq" cmpd="sng" w="38100">
              <a:solidFill>
                <a:srgbClr val="56AE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38" name="Google Shape;438;p10"/>
            <p:cNvSpPr txBox="1"/>
            <p:nvPr/>
          </p:nvSpPr>
          <p:spPr>
            <a:xfrm>
              <a:off x="0" y="-38100"/>
              <a:ext cx="5059561" cy="1211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4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10"/>
          <p:cNvSpPr txBox="1"/>
          <p:nvPr/>
        </p:nvSpPr>
        <p:spPr>
          <a:xfrm>
            <a:off x="3919280" y="1626663"/>
            <a:ext cx="10450651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Speaking </a:t>
            </a:r>
            <a:endParaRPr sz="4766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10"/>
          <p:cNvSpPr/>
          <p:nvPr/>
        </p:nvSpPr>
        <p:spPr>
          <a:xfrm>
            <a:off x="16804754" y="9074551"/>
            <a:ext cx="1715127" cy="1715127"/>
          </a:xfrm>
          <a:custGeom>
            <a:rect b="b" l="l" r="r" t="t"/>
            <a:pathLst>
              <a:path extrusionOk="0" h="1715127" w="1715127">
                <a:moveTo>
                  <a:pt x="0" y="0"/>
                </a:moveTo>
                <a:lnTo>
                  <a:pt x="1715127" y="0"/>
                </a:lnTo>
                <a:lnTo>
                  <a:pt x="1715127" y="1715126"/>
                </a:lnTo>
                <a:lnTo>
                  <a:pt x="0" y="1715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1" name="Google Shape;441;p10"/>
          <p:cNvSpPr/>
          <p:nvPr/>
        </p:nvSpPr>
        <p:spPr>
          <a:xfrm>
            <a:off x="-363441" y="-390286"/>
            <a:ext cx="1715127" cy="1715127"/>
          </a:xfrm>
          <a:custGeom>
            <a:rect b="b" l="l" r="r" t="t"/>
            <a:pathLst>
              <a:path extrusionOk="0" h="1715127" w="1715127">
                <a:moveTo>
                  <a:pt x="0" y="0"/>
                </a:moveTo>
                <a:lnTo>
                  <a:pt x="1715127" y="0"/>
                </a:lnTo>
                <a:lnTo>
                  <a:pt x="1715127" y="1715127"/>
                </a:lnTo>
                <a:lnTo>
                  <a:pt x="0" y="171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2" name="Google Shape;442;p10"/>
          <p:cNvSpPr/>
          <p:nvPr/>
        </p:nvSpPr>
        <p:spPr>
          <a:xfrm>
            <a:off x="14398071" y="-136788"/>
            <a:ext cx="2988937" cy="570615"/>
          </a:xfrm>
          <a:custGeom>
            <a:rect b="b" l="l" r="r" t="t"/>
            <a:pathLst>
              <a:path extrusionOk="0" h="570615" w="2988937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3" name="Google Shape;443;p10"/>
          <p:cNvSpPr/>
          <p:nvPr/>
        </p:nvSpPr>
        <p:spPr>
          <a:xfrm>
            <a:off x="900991" y="9922935"/>
            <a:ext cx="2988937" cy="570615"/>
          </a:xfrm>
          <a:custGeom>
            <a:rect b="b" l="l" r="r" t="t"/>
            <a:pathLst>
              <a:path extrusionOk="0" h="570615" w="2988937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4" name="Google Shape;444;p10"/>
          <p:cNvSpPr txBox="1"/>
          <p:nvPr/>
        </p:nvSpPr>
        <p:spPr>
          <a:xfrm>
            <a:off x="2624185" y="4229100"/>
            <a:ext cx="11125200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Think of 2 jobs and your partner  tries to guess the jobs by asking questions in “present simple”.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5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is the winner ? </a:t>
            </a:r>
            <a:endParaRPr b="1" i="1" sz="5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Logo, company name&#10;&#10;Description automatically generated" id="445" name="Google Shape;44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92400" y="7937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1"/>
          <p:cNvSpPr txBox="1"/>
          <p:nvPr/>
        </p:nvSpPr>
        <p:spPr>
          <a:xfrm>
            <a:off x="6745643" y="2417"/>
            <a:ext cx="4796714" cy="9877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426">
                <a:solidFill>
                  <a:srgbClr val="56AEFF"/>
                </a:solidFill>
                <a:latin typeface="Arial"/>
                <a:ea typeface="Arial"/>
                <a:cs typeface="Arial"/>
                <a:sym typeface="Arial"/>
              </a:rPr>
              <a:t>Vocabulary </a:t>
            </a:r>
            <a:endParaRPr b="1" i="1" sz="6426">
              <a:solidFill>
                <a:srgbClr val="56AE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1"/>
          <p:cNvSpPr/>
          <p:nvPr/>
        </p:nvSpPr>
        <p:spPr>
          <a:xfrm>
            <a:off x="-457200" y="-1178495"/>
            <a:ext cx="4337366" cy="4337366"/>
          </a:xfrm>
          <a:custGeom>
            <a:rect b="b" l="l" r="r" t="t"/>
            <a:pathLst>
              <a:path extrusionOk="0" h="4337366" w="4337366">
                <a:moveTo>
                  <a:pt x="0" y="0"/>
                </a:moveTo>
                <a:lnTo>
                  <a:pt x="4337366" y="0"/>
                </a:lnTo>
                <a:lnTo>
                  <a:pt x="4337366" y="4337366"/>
                </a:lnTo>
                <a:lnTo>
                  <a:pt x="0" y="43373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2" name="Google Shape;452;p11"/>
          <p:cNvSpPr/>
          <p:nvPr/>
        </p:nvSpPr>
        <p:spPr>
          <a:xfrm>
            <a:off x="-892467" y="8377832"/>
            <a:ext cx="4337366" cy="4337366"/>
          </a:xfrm>
          <a:custGeom>
            <a:rect b="b" l="l" r="r" t="t"/>
            <a:pathLst>
              <a:path extrusionOk="0" h="4337366" w="4337366">
                <a:moveTo>
                  <a:pt x="0" y="0"/>
                </a:moveTo>
                <a:lnTo>
                  <a:pt x="4337366" y="0"/>
                </a:lnTo>
                <a:lnTo>
                  <a:pt x="4337366" y="4337366"/>
                </a:lnTo>
                <a:lnTo>
                  <a:pt x="0" y="43373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53" name="Google Shape;45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1200" y="990188"/>
            <a:ext cx="13258800" cy="9297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454" name="Google Shape;45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92400" y="7937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5DA0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"/>
          <p:cNvSpPr/>
          <p:nvPr/>
        </p:nvSpPr>
        <p:spPr>
          <a:xfrm rot="1313163">
            <a:off x="-4261137" y="6573910"/>
            <a:ext cx="9085628" cy="5368780"/>
          </a:xfrm>
          <a:custGeom>
            <a:rect b="b" l="l" r="r" t="t"/>
            <a:pathLst>
              <a:path extrusionOk="0" h="5368780" w="9085628">
                <a:moveTo>
                  <a:pt x="0" y="0"/>
                </a:moveTo>
                <a:lnTo>
                  <a:pt x="9085628" y="0"/>
                </a:lnTo>
                <a:lnTo>
                  <a:pt x="9085628" y="5368780"/>
                </a:lnTo>
                <a:lnTo>
                  <a:pt x="0" y="5368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0" name="Google Shape;460;p12"/>
          <p:cNvSpPr/>
          <p:nvPr/>
        </p:nvSpPr>
        <p:spPr>
          <a:xfrm>
            <a:off x="2267961" y="8412696"/>
            <a:ext cx="4319810" cy="426581"/>
          </a:xfrm>
          <a:custGeom>
            <a:rect b="b" l="l" r="r" t="t"/>
            <a:pathLst>
              <a:path extrusionOk="0" h="426581" w="4319810">
                <a:moveTo>
                  <a:pt x="0" y="0"/>
                </a:moveTo>
                <a:lnTo>
                  <a:pt x="4319809" y="0"/>
                </a:lnTo>
                <a:lnTo>
                  <a:pt x="4319809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99996"/>
            </a:stretch>
          </a:blipFill>
          <a:ln>
            <a:noFill/>
          </a:ln>
        </p:spPr>
      </p:sp>
      <p:sp>
        <p:nvSpPr>
          <p:cNvPr id="461" name="Google Shape;461;p12"/>
          <p:cNvSpPr/>
          <p:nvPr/>
        </p:nvSpPr>
        <p:spPr>
          <a:xfrm>
            <a:off x="6984095" y="8412696"/>
            <a:ext cx="4319810" cy="426581"/>
          </a:xfrm>
          <a:custGeom>
            <a:rect b="b" l="l" r="r" t="t"/>
            <a:pathLst>
              <a:path extrusionOk="0" h="426581" w="4319810">
                <a:moveTo>
                  <a:pt x="0" y="0"/>
                </a:moveTo>
                <a:lnTo>
                  <a:pt x="4319810" y="0"/>
                </a:lnTo>
                <a:lnTo>
                  <a:pt x="4319810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99996"/>
            </a:stretch>
          </a:blipFill>
          <a:ln>
            <a:noFill/>
          </a:ln>
        </p:spPr>
      </p:sp>
      <p:sp>
        <p:nvSpPr>
          <p:cNvPr id="462" name="Google Shape;462;p12"/>
          <p:cNvSpPr/>
          <p:nvPr/>
        </p:nvSpPr>
        <p:spPr>
          <a:xfrm>
            <a:off x="11703955" y="8412696"/>
            <a:ext cx="4319810" cy="426581"/>
          </a:xfrm>
          <a:custGeom>
            <a:rect b="b" l="l" r="r" t="t"/>
            <a:pathLst>
              <a:path extrusionOk="0" h="426581" w="4319810">
                <a:moveTo>
                  <a:pt x="0" y="0"/>
                </a:moveTo>
                <a:lnTo>
                  <a:pt x="4319809" y="0"/>
                </a:lnTo>
                <a:lnTo>
                  <a:pt x="4319809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99996"/>
            </a:stretch>
          </a:blipFill>
          <a:ln>
            <a:noFill/>
          </a:ln>
        </p:spPr>
      </p:sp>
      <p:sp>
        <p:nvSpPr>
          <p:cNvPr id="463" name="Google Shape;463;p12"/>
          <p:cNvSpPr/>
          <p:nvPr/>
        </p:nvSpPr>
        <p:spPr>
          <a:xfrm rot="1313163">
            <a:off x="14330817" y="-1655690"/>
            <a:ext cx="9085628" cy="5368780"/>
          </a:xfrm>
          <a:custGeom>
            <a:rect b="b" l="l" r="r" t="t"/>
            <a:pathLst>
              <a:path extrusionOk="0" h="5368780" w="9085628">
                <a:moveTo>
                  <a:pt x="0" y="0"/>
                </a:moveTo>
                <a:lnTo>
                  <a:pt x="9085629" y="0"/>
                </a:lnTo>
                <a:lnTo>
                  <a:pt x="9085629" y="5368780"/>
                </a:lnTo>
                <a:lnTo>
                  <a:pt x="0" y="5368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4" name="Google Shape;464;p12"/>
          <p:cNvSpPr txBox="1"/>
          <p:nvPr/>
        </p:nvSpPr>
        <p:spPr>
          <a:xfrm>
            <a:off x="4914938" y="235748"/>
            <a:ext cx="8197288" cy="8320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Answer Key </a:t>
            </a:r>
            <a:endParaRPr sz="5376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2"/>
          <p:cNvSpPr/>
          <p:nvPr/>
        </p:nvSpPr>
        <p:spPr>
          <a:xfrm>
            <a:off x="8297813" y="1028700"/>
            <a:ext cx="958365" cy="1334433"/>
          </a:xfrm>
          <a:custGeom>
            <a:rect b="b" l="l" r="r" t="t"/>
            <a:pathLst>
              <a:path extrusionOk="0" h="1334433" w="958365">
                <a:moveTo>
                  <a:pt x="0" y="0"/>
                </a:moveTo>
                <a:lnTo>
                  <a:pt x="958365" y="0"/>
                </a:lnTo>
                <a:lnTo>
                  <a:pt x="958365" y="1334433"/>
                </a:lnTo>
                <a:lnTo>
                  <a:pt x="0" y="1334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66" name="Google Shape;466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65009" y="3742809"/>
            <a:ext cx="10792583" cy="2940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3"/>
          <p:cNvSpPr/>
          <p:nvPr/>
        </p:nvSpPr>
        <p:spPr>
          <a:xfrm>
            <a:off x="16683520" y="1590911"/>
            <a:ext cx="2651835" cy="2651835"/>
          </a:xfrm>
          <a:custGeom>
            <a:rect b="b" l="l" r="r" t="t"/>
            <a:pathLst>
              <a:path extrusionOk="0" h="2651835" w="2651835">
                <a:moveTo>
                  <a:pt x="0" y="0"/>
                </a:moveTo>
                <a:lnTo>
                  <a:pt x="2651835" y="0"/>
                </a:lnTo>
                <a:lnTo>
                  <a:pt x="2651835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2" name="Google Shape;472;p13"/>
          <p:cNvSpPr/>
          <p:nvPr/>
        </p:nvSpPr>
        <p:spPr>
          <a:xfrm>
            <a:off x="-789475" y="-570381"/>
            <a:ext cx="2651835" cy="2651835"/>
          </a:xfrm>
          <a:custGeom>
            <a:rect b="b" l="l" r="r" t="t"/>
            <a:pathLst>
              <a:path extrusionOk="0" h="2651835" w="2651835">
                <a:moveTo>
                  <a:pt x="0" y="0"/>
                </a:moveTo>
                <a:lnTo>
                  <a:pt x="2651836" y="0"/>
                </a:lnTo>
                <a:lnTo>
                  <a:pt x="2651836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3" name="Google Shape;473;p13"/>
          <p:cNvSpPr/>
          <p:nvPr/>
        </p:nvSpPr>
        <p:spPr>
          <a:xfrm>
            <a:off x="7010400" y="502125"/>
            <a:ext cx="5029200" cy="172153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Vocabulary</a:t>
            </a:r>
            <a:endParaRPr b="1" i="1" sz="4400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4" name="Google Shape;474;p13"/>
          <p:cNvSpPr/>
          <p:nvPr/>
        </p:nvSpPr>
        <p:spPr>
          <a:xfrm>
            <a:off x="4419599" y="3162300"/>
            <a:ext cx="1431398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go to the place where they are and take them with you.</a:t>
            </a:r>
            <a:endParaRPr b="1" i="1"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5" name="Google Shape;475;p13"/>
          <p:cNvSpPr/>
          <p:nvPr/>
        </p:nvSpPr>
        <p:spPr>
          <a:xfrm>
            <a:off x="1008656" y="3377743"/>
            <a:ext cx="2743200" cy="1107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pick </a:t>
            </a:r>
            <a:r>
              <a:rPr b="1" lang="en-US" sz="66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</a:t>
            </a:r>
            <a:endParaRPr/>
          </a:p>
        </p:txBody>
      </p:sp>
      <p:sp>
        <p:nvSpPr>
          <p:cNvPr id="476" name="Google Shape;476;p13"/>
          <p:cNvSpPr/>
          <p:nvPr/>
        </p:nvSpPr>
        <p:spPr>
          <a:xfrm>
            <a:off x="4419599" y="4792110"/>
            <a:ext cx="72469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stop doing it or having it.</a:t>
            </a:r>
            <a:endParaRPr b="1" i="1"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7" name="Google Shape;477;p13"/>
          <p:cNvSpPr/>
          <p:nvPr/>
        </p:nvSpPr>
        <p:spPr>
          <a:xfrm>
            <a:off x="838546" y="4792110"/>
            <a:ext cx="2743200" cy="1107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 </a:t>
            </a:r>
            <a:r>
              <a:rPr b="1" lang="en-US" sz="66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</a:t>
            </a:r>
            <a:endParaRPr b="1" sz="660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8" name="Google Shape;478;p13"/>
          <p:cNvSpPr/>
          <p:nvPr/>
        </p:nvSpPr>
        <p:spPr>
          <a:xfrm>
            <a:off x="4518196" y="6174150"/>
            <a:ext cx="82855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finish (or) consume completely.</a:t>
            </a:r>
            <a:endParaRPr b="1" i="1"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Google Shape;479;p13"/>
          <p:cNvSpPr/>
          <p:nvPr/>
        </p:nvSpPr>
        <p:spPr>
          <a:xfrm>
            <a:off x="838546" y="6212083"/>
            <a:ext cx="2743200" cy="1107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 </a:t>
            </a:r>
            <a:r>
              <a:rPr b="1" lang="en-US" sz="66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</a:t>
            </a:r>
            <a:endParaRPr b="1" sz="660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Google Shape;480;p13"/>
          <p:cNvSpPr/>
          <p:nvPr/>
        </p:nvSpPr>
        <p:spPr>
          <a:xfrm>
            <a:off x="4549298" y="7568681"/>
            <a:ext cx="1646085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do physical exercises in order to make your body fit and strong.</a:t>
            </a:r>
            <a:endParaRPr/>
          </a:p>
        </p:txBody>
      </p:sp>
      <p:sp>
        <p:nvSpPr>
          <p:cNvPr id="481" name="Google Shape;481;p13"/>
          <p:cNvSpPr/>
          <p:nvPr/>
        </p:nvSpPr>
        <p:spPr>
          <a:xfrm>
            <a:off x="346919" y="7568681"/>
            <a:ext cx="3581053" cy="923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out</a:t>
            </a:r>
            <a:endParaRPr b="1" sz="540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2" name="Google Shape;482;p13"/>
          <p:cNvSpPr/>
          <p:nvPr/>
        </p:nvSpPr>
        <p:spPr>
          <a:xfrm>
            <a:off x="4459505" y="8676677"/>
            <a:ext cx="13491241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routine, procedure, or series of actions, they perform it in the way they usually do.</a:t>
            </a:r>
            <a:endParaRPr/>
          </a:p>
        </p:txBody>
      </p:sp>
      <p:sp>
        <p:nvSpPr>
          <p:cNvPr id="483" name="Google Shape;483;p13"/>
          <p:cNvSpPr/>
          <p:nvPr/>
        </p:nvSpPr>
        <p:spPr>
          <a:xfrm>
            <a:off x="260347" y="8850056"/>
            <a:ext cx="3581053" cy="923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 </a:t>
            </a:r>
            <a:r>
              <a:rPr b="1" lang="en-US" sz="4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through</a:t>
            </a:r>
            <a:endParaRPr b="1" sz="660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Logo, company name&#10;&#10;Description automatically generated" id="484" name="Google Shape;48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92400" y="7937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5DA0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4"/>
          <p:cNvSpPr/>
          <p:nvPr/>
        </p:nvSpPr>
        <p:spPr>
          <a:xfrm>
            <a:off x="4523064" y="8274283"/>
            <a:ext cx="2845162" cy="301305"/>
          </a:xfrm>
          <a:custGeom>
            <a:rect b="b" l="l" r="r" t="t"/>
            <a:pathLst>
              <a:path extrusionOk="0" h="301305" w="2845162">
                <a:moveTo>
                  <a:pt x="0" y="0"/>
                </a:moveTo>
                <a:lnTo>
                  <a:pt x="2845162" y="0"/>
                </a:lnTo>
                <a:lnTo>
                  <a:pt x="2845162" y="301305"/>
                </a:lnTo>
                <a:lnTo>
                  <a:pt x="0" y="301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86494"/>
            </a:stretch>
          </a:blipFill>
          <a:ln>
            <a:noFill/>
          </a:ln>
        </p:spPr>
      </p:sp>
      <p:sp>
        <p:nvSpPr>
          <p:cNvPr id="490" name="Google Shape;490;p14"/>
          <p:cNvSpPr/>
          <p:nvPr/>
        </p:nvSpPr>
        <p:spPr>
          <a:xfrm>
            <a:off x="7721419" y="8274283"/>
            <a:ext cx="2845162" cy="301305"/>
          </a:xfrm>
          <a:custGeom>
            <a:rect b="b" l="l" r="r" t="t"/>
            <a:pathLst>
              <a:path extrusionOk="0" h="301305" w="2845162">
                <a:moveTo>
                  <a:pt x="0" y="0"/>
                </a:moveTo>
                <a:lnTo>
                  <a:pt x="2845162" y="0"/>
                </a:lnTo>
                <a:lnTo>
                  <a:pt x="2845162" y="301305"/>
                </a:lnTo>
                <a:lnTo>
                  <a:pt x="0" y="301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86494"/>
            </a:stretch>
          </a:blipFill>
          <a:ln>
            <a:noFill/>
          </a:ln>
        </p:spPr>
      </p:sp>
      <p:sp>
        <p:nvSpPr>
          <p:cNvPr id="491" name="Google Shape;491;p14"/>
          <p:cNvSpPr/>
          <p:nvPr/>
        </p:nvSpPr>
        <p:spPr>
          <a:xfrm>
            <a:off x="10919774" y="8274283"/>
            <a:ext cx="2845162" cy="301305"/>
          </a:xfrm>
          <a:custGeom>
            <a:rect b="b" l="l" r="r" t="t"/>
            <a:pathLst>
              <a:path extrusionOk="0" h="301305" w="2845162">
                <a:moveTo>
                  <a:pt x="0" y="0"/>
                </a:moveTo>
                <a:lnTo>
                  <a:pt x="2845162" y="0"/>
                </a:lnTo>
                <a:lnTo>
                  <a:pt x="2845162" y="301305"/>
                </a:lnTo>
                <a:lnTo>
                  <a:pt x="0" y="301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86494"/>
            </a:stretch>
          </a:blipFill>
          <a:ln>
            <a:noFill/>
          </a:ln>
        </p:spPr>
      </p:sp>
      <p:grpSp>
        <p:nvGrpSpPr>
          <p:cNvPr id="492" name="Google Shape;492;p14"/>
          <p:cNvGrpSpPr/>
          <p:nvPr/>
        </p:nvGrpSpPr>
        <p:grpSpPr>
          <a:xfrm>
            <a:off x="-690640" y="-1687711"/>
            <a:ext cx="19210521" cy="4598039"/>
            <a:chOff x="0" y="-38100"/>
            <a:chExt cx="5059561" cy="1211006"/>
          </a:xfrm>
        </p:grpSpPr>
        <p:sp>
          <p:nvSpPr>
            <p:cNvPr id="493" name="Google Shape;493;p14"/>
            <p:cNvSpPr/>
            <p:nvPr/>
          </p:nvSpPr>
          <p:spPr>
            <a:xfrm>
              <a:off x="0" y="0"/>
              <a:ext cx="5059561" cy="1172906"/>
            </a:xfrm>
            <a:custGeom>
              <a:rect b="b" l="l" r="r" t="t"/>
              <a:pathLst>
                <a:path extrusionOk="0" h="1172906" w="5059561">
                  <a:moveTo>
                    <a:pt x="0" y="0"/>
                  </a:moveTo>
                  <a:lnTo>
                    <a:pt x="5059561" y="0"/>
                  </a:lnTo>
                  <a:lnTo>
                    <a:pt x="5059561" y="1172906"/>
                  </a:lnTo>
                  <a:lnTo>
                    <a:pt x="0" y="1172906"/>
                  </a:lnTo>
                  <a:close/>
                </a:path>
              </a:pathLst>
            </a:custGeom>
            <a:solidFill>
              <a:srgbClr val="051D40"/>
            </a:solidFill>
            <a:ln cap="sq" cmpd="sng" w="38100">
              <a:solidFill>
                <a:srgbClr val="56AE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94" name="Google Shape;494;p14"/>
            <p:cNvSpPr txBox="1"/>
            <p:nvPr/>
          </p:nvSpPr>
          <p:spPr>
            <a:xfrm>
              <a:off x="0" y="-38100"/>
              <a:ext cx="5059561" cy="1211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4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14"/>
          <p:cNvSpPr txBox="1"/>
          <p:nvPr/>
        </p:nvSpPr>
        <p:spPr>
          <a:xfrm>
            <a:off x="3919280" y="1626663"/>
            <a:ext cx="10450651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7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Practice </a:t>
            </a:r>
            <a:endParaRPr b="1" i="1" sz="4766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6" name="Google Shape;496;p14"/>
          <p:cNvSpPr/>
          <p:nvPr/>
        </p:nvSpPr>
        <p:spPr>
          <a:xfrm>
            <a:off x="16804754" y="9074551"/>
            <a:ext cx="1715127" cy="1715127"/>
          </a:xfrm>
          <a:custGeom>
            <a:rect b="b" l="l" r="r" t="t"/>
            <a:pathLst>
              <a:path extrusionOk="0" h="1715127" w="1715127">
                <a:moveTo>
                  <a:pt x="0" y="0"/>
                </a:moveTo>
                <a:lnTo>
                  <a:pt x="1715127" y="0"/>
                </a:lnTo>
                <a:lnTo>
                  <a:pt x="1715127" y="1715126"/>
                </a:lnTo>
                <a:lnTo>
                  <a:pt x="0" y="17151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7" name="Google Shape;497;p14"/>
          <p:cNvSpPr/>
          <p:nvPr/>
        </p:nvSpPr>
        <p:spPr>
          <a:xfrm>
            <a:off x="-363441" y="-390286"/>
            <a:ext cx="1715127" cy="1715127"/>
          </a:xfrm>
          <a:custGeom>
            <a:rect b="b" l="l" r="r" t="t"/>
            <a:pathLst>
              <a:path extrusionOk="0" h="1715127" w="1715127">
                <a:moveTo>
                  <a:pt x="0" y="0"/>
                </a:moveTo>
                <a:lnTo>
                  <a:pt x="1715127" y="0"/>
                </a:lnTo>
                <a:lnTo>
                  <a:pt x="1715127" y="1715127"/>
                </a:lnTo>
                <a:lnTo>
                  <a:pt x="0" y="1715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8" name="Google Shape;498;p14"/>
          <p:cNvSpPr/>
          <p:nvPr/>
        </p:nvSpPr>
        <p:spPr>
          <a:xfrm>
            <a:off x="900991" y="9922935"/>
            <a:ext cx="2988937" cy="570615"/>
          </a:xfrm>
          <a:custGeom>
            <a:rect b="b" l="l" r="r" t="t"/>
            <a:pathLst>
              <a:path extrusionOk="0" h="570615" w="2988937">
                <a:moveTo>
                  <a:pt x="0" y="0"/>
                </a:moveTo>
                <a:lnTo>
                  <a:pt x="2988938" y="0"/>
                </a:lnTo>
                <a:lnTo>
                  <a:pt x="2988938" y="570616"/>
                </a:lnTo>
                <a:lnTo>
                  <a:pt x="0" y="570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9" name="Google Shape;499;p14"/>
          <p:cNvSpPr/>
          <p:nvPr/>
        </p:nvSpPr>
        <p:spPr>
          <a:xfrm>
            <a:off x="2321768" y="5551663"/>
            <a:ext cx="19811834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1-"I’m trying to ………………….the old paint in the garage before buying new ones.“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2-I have to …………… talking about others because it’s wrong.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We need to ……………………. Our mails and letters.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 Please ………….. Your phone in the mosque </a:t>
            </a:r>
            <a:r>
              <a:rPr lang="en-US" sz="44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“المسجد”.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 Can you ……… me …….. After work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6- I’m fat. I need to …………… to be fit.</a:t>
            </a:r>
            <a:endParaRPr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0" name="Google Shape;50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34682" y="3314700"/>
            <a:ext cx="10242695" cy="1947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01" name="Google Shape;501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392400" y="7937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15"/>
          <p:cNvGrpSpPr/>
          <p:nvPr/>
        </p:nvGrpSpPr>
        <p:grpSpPr>
          <a:xfrm>
            <a:off x="-6286157" y="0"/>
            <a:ext cx="15430157" cy="10545890"/>
            <a:chOff x="0" y="0"/>
            <a:chExt cx="5508856" cy="3765081"/>
          </a:xfrm>
        </p:grpSpPr>
        <p:sp>
          <p:nvSpPr>
            <p:cNvPr id="507" name="Google Shape;507;p15"/>
            <p:cNvSpPr/>
            <p:nvPr/>
          </p:nvSpPr>
          <p:spPr>
            <a:xfrm>
              <a:off x="0" y="0"/>
              <a:ext cx="5508856" cy="3765081"/>
            </a:xfrm>
            <a:custGeom>
              <a:rect b="b" l="l" r="r" t="t"/>
              <a:pathLst>
                <a:path extrusionOk="0" h="3765081" w="5508856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45B"/>
            </a:solidFill>
            <a:ln>
              <a:noFill/>
            </a:ln>
          </p:spPr>
        </p:sp>
        <p:sp>
          <p:nvSpPr>
            <p:cNvPr id="508" name="Google Shape;508;p15"/>
            <p:cNvSpPr/>
            <p:nvPr/>
          </p:nvSpPr>
          <p:spPr>
            <a:xfrm>
              <a:off x="0" y="0"/>
              <a:ext cx="5508856" cy="3765081"/>
            </a:xfrm>
            <a:custGeom>
              <a:rect b="b" l="l" r="r" t="t"/>
              <a:pathLst>
                <a:path extrusionOk="0" h="3765081" w="5508856">
                  <a:moveTo>
                    <a:pt x="0" y="0"/>
                  </a:moveTo>
                  <a:lnTo>
                    <a:pt x="3335085" y="0"/>
                  </a:lnTo>
                  <a:lnTo>
                    <a:pt x="5508856" y="3765081"/>
                  </a:lnTo>
                  <a:lnTo>
                    <a:pt x="2173770" y="37650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1258" r="-1257" t="0"/>
              </a:stretch>
            </a:blipFill>
            <a:ln>
              <a:noFill/>
            </a:ln>
          </p:spPr>
        </p:sp>
      </p:grpSp>
      <p:sp>
        <p:nvSpPr>
          <p:cNvPr id="509" name="Google Shape;509;p15"/>
          <p:cNvSpPr txBox="1"/>
          <p:nvPr/>
        </p:nvSpPr>
        <p:spPr>
          <a:xfrm>
            <a:off x="5944113" y="4051481"/>
            <a:ext cx="8457192" cy="1012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6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Break time </a:t>
            </a:r>
            <a:endParaRPr sz="656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5"/>
          <p:cNvSpPr txBox="1"/>
          <p:nvPr/>
        </p:nvSpPr>
        <p:spPr>
          <a:xfrm>
            <a:off x="6901587" y="5174987"/>
            <a:ext cx="6542245" cy="3577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72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30 minutes </a:t>
            </a:r>
            <a:endParaRPr sz="3200">
              <a:solidFill>
                <a:srgbClr val="F5FFF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1" name="Google Shape;511;p15"/>
          <p:cNvSpPr/>
          <p:nvPr/>
        </p:nvSpPr>
        <p:spPr>
          <a:xfrm>
            <a:off x="-2622339" y="7919689"/>
            <a:ext cx="6452848" cy="5596379"/>
          </a:xfrm>
          <a:custGeom>
            <a:rect b="b" l="l" r="r" t="t"/>
            <a:pathLst>
              <a:path extrusionOk="0" h="5596379" w="6452848">
                <a:moveTo>
                  <a:pt x="0" y="0"/>
                </a:moveTo>
                <a:lnTo>
                  <a:pt x="6452849" y="0"/>
                </a:lnTo>
                <a:lnTo>
                  <a:pt x="6452849" y="5596379"/>
                </a:lnTo>
                <a:lnTo>
                  <a:pt x="0" y="5596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2" name="Google Shape;512;p15"/>
          <p:cNvSpPr/>
          <p:nvPr/>
        </p:nvSpPr>
        <p:spPr>
          <a:xfrm rot="10800000">
            <a:off x="13367400" y="-2798190"/>
            <a:ext cx="6452848" cy="5596379"/>
          </a:xfrm>
          <a:custGeom>
            <a:rect b="b" l="l" r="r" t="t"/>
            <a:pathLst>
              <a:path extrusionOk="0" h="5596379" w="6452848">
                <a:moveTo>
                  <a:pt x="0" y="0"/>
                </a:moveTo>
                <a:lnTo>
                  <a:pt x="6452849" y="0"/>
                </a:lnTo>
                <a:lnTo>
                  <a:pt x="6452849" y="5596380"/>
                </a:lnTo>
                <a:lnTo>
                  <a:pt x="0" y="5596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3" name="Google Shape;513;p15"/>
          <p:cNvSpPr/>
          <p:nvPr/>
        </p:nvSpPr>
        <p:spPr>
          <a:xfrm>
            <a:off x="9732888" y="2425000"/>
            <a:ext cx="879643" cy="1273167"/>
          </a:xfrm>
          <a:custGeom>
            <a:rect b="b" l="l" r="r" t="t"/>
            <a:pathLst>
              <a:path extrusionOk="0" h="1273167" w="879643">
                <a:moveTo>
                  <a:pt x="0" y="0"/>
                </a:moveTo>
                <a:lnTo>
                  <a:pt x="879643" y="0"/>
                </a:lnTo>
                <a:lnTo>
                  <a:pt x="879643" y="1273168"/>
                </a:lnTo>
                <a:lnTo>
                  <a:pt x="0" y="12731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/>
          <p:nvPr/>
        </p:nvSpPr>
        <p:spPr>
          <a:xfrm>
            <a:off x="16683520" y="1590911"/>
            <a:ext cx="2651835" cy="2651835"/>
          </a:xfrm>
          <a:custGeom>
            <a:rect b="b" l="l" r="r" t="t"/>
            <a:pathLst>
              <a:path extrusionOk="0" h="2651835" w="2651835">
                <a:moveTo>
                  <a:pt x="0" y="0"/>
                </a:moveTo>
                <a:lnTo>
                  <a:pt x="2651835" y="0"/>
                </a:lnTo>
                <a:lnTo>
                  <a:pt x="2651835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9" name="Google Shape;519;p16"/>
          <p:cNvSpPr/>
          <p:nvPr/>
        </p:nvSpPr>
        <p:spPr>
          <a:xfrm>
            <a:off x="-789475" y="-570381"/>
            <a:ext cx="2651835" cy="2651835"/>
          </a:xfrm>
          <a:custGeom>
            <a:rect b="b" l="l" r="r" t="t"/>
            <a:pathLst>
              <a:path extrusionOk="0" h="2651835" w="2651835">
                <a:moveTo>
                  <a:pt x="0" y="0"/>
                </a:moveTo>
                <a:lnTo>
                  <a:pt x="2651836" y="0"/>
                </a:lnTo>
                <a:lnTo>
                  <a:pt x="2651836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0" name="Google Shape;520;p16"/>
          <p:cNvSpPr/>
          <p:nvPr/>
        </p:nvSpPr>
        <p:spPr>
          <a:xfrm>
            <a:off x="7924800" y="1590911"/>
            <a:ext cx="4114800" cy="218098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Speaking</a:t>
            </a:r>
            <a:endParaRPr sz="4400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1" name="Google Shape;52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991" y="5067300"/>
            <a:ext cx="13218272" cy="4863154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16"/>
          <p:cNvSpPr/>
          <p:nvPr/>
        </p:nvSpPr>
        <p:spPr>
          <a:xfrm>
            <a:off x="6400800" y="4046670"/>
            <a:ext cx="106490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means we are walking faster than we usually would do.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3" name="Google Shape;52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81553" y="3959912"/>
            <a:ext cx="2961841" cy="878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24" name="Google Shape;52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92400" y="7937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7"/>
          <p:cNvSpPr/>
          <p:nvPr/>
        </p:nvSpPr>
        <p:spPr>
          <a:xfrm>
            <a:off x="16683520" y="1590911"/>
            <a:ext cx="2651835" cy="2651835"/>
          </a:xfrm>
          <a:custGeom>
            <a:rect b="b" l="l" r="r" t="t"/>
            <a:pathLst>
              <a:path extrusionOk="0" h="2651835" w="2651835">
                <a:moveTo>
                  <a:pt x="0" y="0"/>
                </a:moveTo>
                <a:lnTo>
                  <a:pt x="2651835" y="0"/>
                </a:lnTo>
                <a:lnTo>
                  <a:pt x="2651835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0" name="Google Shape;530;p17"/>
          <p:cNvSpPr/>
          <p:nvPr/>
        </p:nvSpPr>
        <p:spPr>
          <a:xfrm>
            <a:off x="7010400" y="705809"/>
            <a:ext cx="4114800" cy="1178713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Reading</a:t>
            </a:r>
            <a:endParaRPr sz="4400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1" name="Google Shape;53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813" y="2095500"/>
            <a:ext cx="10848988" cy="79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35479" y="4207756"/>
            <a:ext cx="7352521" cy="581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72801" y="3427323"/>
            <a:ext cx="7315199" cy="712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34" name="Google Shape;534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392400" y="7937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8"/>
          <p:cNvSpPr/>
          <p:nvPr/>
        </p:nvSpPr>
        <p:spPr>
          <a:xfrm>
            <a:off x="16683520" y="1590911"/>
            <a:ext cx="2651835" cy="2651835"/>
          </a:xfrm>
          <a:custGeom>
            <a:rect b="b" l="l" r="r" t="t"/>
            <a:pathLst>
              <a:path extrusionOk="0" h="2651835" w="2651835">
                <a:moveTo>
                  <a:pt x="0" y="0"/>
                </a:moveTo>
                <a:lnTo>
                  <a:pt x="2651835" y="0"/>
                </a:lnTo>
                <a:lnTo>
                  <a:pt x="2651835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0" name="Google Shape;540;p18"/>
          <p:cNvSpPr/>
          <p:nvPr/>
        </p:nvSpPr>
        <p:spPr>
          <a:xfrm>
            <a:off x="-789475" y="-570381"/>
            <a:ext cx="2651835" cy="2651835"/>
          </a:xfrm>
          <a:custGeom>
            <a:rect b="b" l="l" r="r" t="t"/>
            <a:pathLst>
              <a:path extrusionOk="0" h="2651835" w="2651835">
                <a:moveTo>
                  <a:pt x="0" y="0"/>
                </a:moveTo>
                <a:lnTo>
                  <a:pt x="2651836" y="0"/>
                </a:lnTo>
                <a:lnTo>
                  <a:pt x="2651836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1" name="Google Shape;541;p18"/>
          <p:cNvSpPr/>
          <p:nvPr/>
        </p:nvSpPr>
        <p:spPr>
          <a:xfrm>
            <a:off x="6781800" y="765005"/>
            <a:ext cx="4114800" cy="218098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F24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 practice</a:t>
            </a:r>
            <a:endParaRPr sz="4400">
              <a:solidFill>
                <a:srgbClr val="0F24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2" name="Google Shape;54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8400" y="3215951"/>
            <a:ext cx="13280647" cy="6949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43" name="Google Shape;54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92400" y="7937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5DA0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2"/>
          <p:cNvGrpSpPr/>
          <p:nvPr/>
        </p:nvGrpSpPr>
        <p:grpSpPr>
          <a:xfrm rot="10800000">
            <a:off x="81160" y="9258300"/>
            <a:ext cx="13457996" cy="3264379"/>
            <a:chOff x="0" y="0"/>
            <a:chExt cx="17943995" cy="4352506"/>
          </a:xfrm>
        </p:grpSpPr>
        <p:sp>
          <p:nvSpPr>
            <p:cNvPr id="319" name="Google Shape;319;p2"/>
            <p:cNvSpPr/>
            <p:nvPr/>
          </p:nvSpPr>
          <p:spPr>
            <a:xfrm>
              <a:off x="0" y="0"/>
              <a:ext cx="4149650" cy="4149650"/>
            </a:xfrm>
            <a:custGeom>
              <a:rect b="b" l="l" r="r" t="t"/>
              <a:pathLst>
                <a:path extrusionOk="0" h="4149650" w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0" name="Google Shape;320;p2"/>
            <p:cNvSpPr/>
            <p:nvPr/>
          </p:nvSpPr>
          <p:spPr>
            <a:xfrm>
              <a:off x="4600097" y="861572"/>
              <a:ext cx="4149650" cy="3288079"/>
            </a:xfrm>
            <a:custGeom>
              <a:rect b="b" l="l" r="r" t="t"/>
              <a:pathLst>
                <a:path extrusionOk="0" h="3288079" w="4149650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26200" l="0" r="0" t="0"/>
              </a:stretch>
            </a:blipFill>
            <a:ln>
              <a:noFill/>
            </a:ln>
          </p:spPr>
        </p:sp>
        <p:sp>
          <p:nvSpPr>
            <p:cNvPr id="321" name="Google Shape;321;p2"/>
            <p:cNvSpPr/>
            <p:nvPr/>
          </p:nvSpPr>
          <p:spPr>
            <a:xfrm>
              <a:off x="9194248" y="202855"/>
              <a:ext cx="4149650" cy="4149650"/>
            </a:xfrm>
            <a:custGeom>
              <a:rect b="b" l="l" r="r" t="t"/>
              <a:pathLst>
                <a:path extrusionOk="0" h="4149650" w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2" name="Google Shape;322;p2"/>
            <p:cNvSpPr/>
            <p:nvPr/>
          </p:nvSpPr>
          <p:spPr>
            <a:xfrm>
              <a:off x="13794345" y="1064427"/>
              <a:ext cx="4149650" cy="3288079"/>
            </a:xfrm>
            <a:custGeom>
              <a:rect b="b" l="l" r="r" t="t"/>
              <a:pathLst>
                <a:path extrusionOk="0" h="3288079" w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26200" l="0" r="0" t="0"/>
              </a:stretch>
            </a:blipFill>
            <a:ln>
              <a:noFill/>
            </a:ln>
          </p:spPr>
        </p:sp>
      </p:grpSp>
      <p:sp>
        <p:nvSpPr>
          <p:cNvPr id="323" name="Google Shape;323;p2"/>
          <p:cNvSpPr/>
          <p:nvPr/>
        </p:nvSpPr>
        <p:spPr>
          <a:xfrm rot="6150721">
            <a:off x="6080933" y="4579544"/>
            <a:ext cx="13544802" cy="1127911"/>
          </a:xfrm>
          <a:custGeom>
            <a:rect b="b" l="l" r="r" t="t"/>
            <a:pathLst>
              <a:path extrusionOk="0" h="1127911" w="13544802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137163"/>
            </a:stretch>
          </a:blipFill>
          <a:ln>
            <a:noFill/>
          </a:ln>
        </p:spPr>
      </p:sp>
      <p:sp>
        <p:nvSpPr>
          <p:cNvPr id="324" name="Google Shape;324;p2"/>
          <p:cNvSpPr/>
          <p:nvPr/>
        </p:nvSpPr>
        <p:spPr>
          <a:xfrm>
            <a:off x="11807534" y="0"/>
            <a:ext cx="6254290" cy="10287000"/>
          </a:xfrm>
          <a:custGeom>
            <a:rect b="b" l="l" r="r" t="t"/>
            <a:pathLst>
              <a:path extrusionOk="0" h="6350000" w="3860673">
                <a:moveTo>
                  <a:pt x="3860673" y="0"/>
                </a:moveTo>
                <a:lnTo>
                  <a:pt x="2341753" y="6350000"/>
                </a:lnTo>
                <a:lnTo>
                  <a:pt x="0" y="6350000"/>
                </a:lnTo>
                <a:lnTo>
                  <a:pt x="1518920" y="0"/>
                </a:lnTo>
                <a:lnTo>
                  <a:pt x="386067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73426" r="-73426" t="0"/>
            </a:stretch>
          </a:blipFill>
          <a:ln>
            <a:noFill/>
          </a:ln>
        </p:spPr>
      </p:sp>
      <p:sp>
        <p:nvSpPr>
          <p:cNvPr id="325" name="Google Shape;325;p2"/>
          <p:cNvSpPr/>
          <p:nvPr/>
        </p:nvSpPr>
        <p:spPr>
          <a:xfrm rot="-4615544">
            <a:off x="10510810" y="5041623"/>
            <a:ext cx="13544802" cy="1127911"/>
          </a:xfrm>
          <a:custGeom>
            <a:rect b="b" l="l" r="r" t="t"/>
            <a:pathLst>
              <a:path extrusionOk="0" h="1127911" w="13544802">
                <a:moveTo>
                  <a:pt x="0" y="0"/>
                </a:moveTo>
                <a:lnTo>
                  <a:pt x="13544801" y="0"/>
                </a:lnTo>
                <a:lnTo>
                  <a:pt x="13544801" y="1127912"/>
                </a:lnTo>
                <a:lnTo>
                  <a:pt x="0" y="11279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137163"/>
            </a:stretch>
          </a:blipFill>
          <a:ln>
            <a:noFill/>
          </a:ln>
        </p:spPr>
      </p:sp>
      <p:grpSp>
        <p:nvGrpSpPr>
          <p:cNvPr id="326" name="Google Shape;326;p2"/>
          <p:cNvGrpSpPr/>
          <p:nvPr/>
        </p:nvGrpSpPr>
        <p:grpSpPr>
          <a:xfrm rot="10800000">
            <a:off x="15966396" y="9258300"/>
            <a:ext cx="13457996" cy="3264379"/>
            <a:chOff x="0" y="0"/>
            <a:chExt cx="17943995" cy="4352506"/>
          </a:xfrm>
        </p:grpSpPr>
        <p:sp>
          <p:nvSpPr>
            <p:cNvPr id="327" name="Google Shape;327;p2"/>
            <p:cNvSpPr/>
            <p:nvPr/>
          </p:nvSpPr>
          <p:spPr>
            <a:xfrm>
              <a:off x="0" y="0"/>
              <a:ext cx="4149650" cy="4149650"/>
            </a:xfrm>
            <a:custGeom>
              <a:rect b="b" l="l" r="r" t="t"/>
              <a:pathLst>
                <a:path extrusionOk="0" h="4149650" w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0"/>
                  </a:lnTo>
                  <a:lnTo>
                    <a:pt x="0" y="41496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8" name="Google Shape;328;p2"/>
            <p:cNvSpPr/>
            <p:nvPr/>
          </p:nvSpPr>
          <p:spPr>
            <a:xfrm>
              <a:off x="4600097" y="861572"/>
              <a:ext cx="4149650" cy="3288079"/>
            </a:xfrm>
            <a:custGeom>
              <a:rect b="b" l="l" r="r" t="t"/>
              <a:pathLst>
                <a:path extrusionOk="0" h="3288079" w="4149650">
                  <a:moveTo>
                    <a:pt x="0" y="0"/>
                  </a:moveTo>
                  <a:lnTo>
                    <a:pt x="4149651" y="0"/>
                  </a:lnTo>
                  <a:lnTo>
                    <a:pt x="4149651" y="3288078"/>
                  </a:lnTo>
                  <a:lnTo>
                    <a:pt x="0" y="3288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26200" l="0" r="0" t="0"/>
              </a:stretch>
            </a:blipFill>
            <a:ln>
              <a:noFill/>
            </a:ln>
          </p:spPr>
        </p:sp>
        <p:sp>
          <p:nvSpPr>
            <p:cNvPr id="329" name="Google Shape;329;p2"/>
            <p:cNvSpPr/>
            <p:nvPr/>
          </p:nvSpPr>
          <p:spPr>
            <a:xfrm>
              <a:off x="9194248" y="202855"/>
              <a:ext cx="4149650" cy="4149650"/>
            </a:xfrm>
            <a:custGeom>
              <a:rect b="b" l="l" r="r" t="t"/>
              <a:pathLst>
                <a:path extrusionOk="0" h="4149650" w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4149651"/>
                  </a:lnTo>
                  <a:lnTo>
                    <a:pt x="0" y="41496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0" name="Google Shape;330;p2"/>
            <p:cNvSpPr/>
            <p:nvPr/>
          </p:nvSpPr>
          <p:spPr>
            <a:xfrm>
              <a:off x="13794345" y="1064427"/>
              <a:ext cx="4149650" cy="3288079"/>
            </a:xfrm>
            <a:custGeom>
              <a:rect b="b" l="l" r="r" t="t"/>
              <a:pathLst>
                <a:path extrusionOk="0" h="3288079" w="4149650">
                  <a:moveTo>
                    <a:pt x="0" y="0"/>
                  </a:moveTo>
                  <a:lnTo>
                    <a:pt x="4149650" y="0"/>
                  </a:lnTo>
                  <a:lnTo>
                    <a:pt x="4149650" y="3288079"/>
                  </a:lnTo>
                  <a:lnTo>
                    <a:pt x="0" y="328807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26200" l="0" r="0" t="0"/>
              </a:stretch>
            </a:blipFill>
            <a:ln>
              <a:noFill/>
            </a:ln>
          </p:spPr>
        </p:sp>
      </p:grpSp>
      <p:sp>
        <p:nvSpPr>
          <p:cNvPr id="331" name="Google Shape;331;p2"/>
          <p:cNvSpPr txBox="1"/>
          <p:nvPr/>
        </p:nvSpPr>
        <p:spPr>
          <a:xfrm>
            <a:off x="3857571" y="1111459"/>
            <a:ext cx="697799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19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Speaking </a:t>
            </a:r>
            <a:endParaRPr b="0" i="1" sz="8019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Introduce 165+ imagen emoji orange - fr.thptnganamst.edu.vn" id="332" name="Google Shape;332;p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"/>
          <p:cNvSpPr txBox="1"/>
          <p:nvPr/>
        </p:nvSpPr>
        <p:spPr>
          <a:xfrm>
            <a:off x="1371600" y="2933700"/>
            <a:ext cx="111252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has the  best job in the  world ? Why ?</a:t>
            </a:r>
            <a:endParaRPr b="1" i="1" sz="5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Logo, company name&#10;&#10;Description automatically generated" id="334" name="Google Shape;33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7717" y="571500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"/>
          <p:cNvSpPr/>
          <p:nvPr/>
        </p:nvSpPr>
        <p:spPr>
          <a:xfrm>
            <a:off x="11442886" y="606058"/>
            <a:ext cx="6992751" cy="8074770"/>
          </a:xfrm>
          <a:custGeom>
            <a:rect b="b" l="l" r="r" t="t"/>
            <a:pathLst>
              <a:path extrusionOk="0" h="6350000" w="5499100">
                <a:moveTo>
                  <a:pt x="2749550" y="6350000"/>
                </a:moveTo>
                <a:lnTo>
                  <a:pt x="0" y="4762500"/>
                </a:lnTo>
                <a:lnTo>
                  <a:pt x="0" y="1587500"/>
                </a:lnTo>
                <a:lnTo>
                  <a:pt x="2749550" y="0"/>
                </a:lnTo>
                <a:lnTo>
                  <a:pt x="5499100" y="1587500"/>
                </a:lnTo>
                <a:lnTo>
                  <a:pt x="5499100" y="4762500"/>
                </a:lnTo>
                <a:lnTo>
                  <a:pt x="2749550" y="6350000"/>
                </a:lnTo>
                <a:close/>
              </a:path>
            </a:pathLst>
          </a:custGeom>
          <a:solidFill>
            <a:srgbClr val="56AE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3"/>
          <p:cNvSpPr/>
          <p:nvPr/>
        </p:nvSpPr>
        <p:spPr>
          <a:xfrm>
            <a:off x="-7631327" y="597505"/>
            <a:ext cx="9077445" cy="9077445"/>
          </a:xfrm>
          <a:custGeom>
            <a:rect b="b" l="l" r="r" t="t"/>
            <a:pathLst>
              <a:path extrusionOk="0" h="9077445" w="9077445">
                <a:moveTo>
                  <a:pt x="0" y="0"/>
                </a:moveTo>
                <a:lnTo>
                  <a:pt x="9077444" y="0"/>
                </a:lnTo>
                <a:lnTo>
                  <a:pt x="9077444" y="9077445"/>
                </a:lnTo>
                <a:lnTo>
                  <a:pt x="0" y="90774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descr="blob:https://web.whatsapp.com/978109cf-9292-4fe6-8085-44b2b8061d94" id="341" name="Google Shape;341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97601" y="1557343"/>
            <a:ext cx="6996619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575" y="5448300"/>
            <a:ext cx="10723845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"/>
          <p:cNvSpPr txBox="1"/>
          <p:nvPr/>
        </p:nvSpPr>
        <p:spPr>
          <a:xfrm>
            <a:off x="4470807" y="495300"/>
            <a:ext cx="8245699" cy="686598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39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Listening</a:t>
            </a:r>
            <a:endParaRPr sz="4739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3"/>
          <p:cNvSpPr txBox="1"/>
          <p:nvPr/>
        </p:nvSpPr>
        <p:spPr>
          <a:xfrm>
            <a:off x="914400" y="1866900"/>
            <a:ext cx="92964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Choose the correct title: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New job.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old job.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Work life.</a:t>
            </a:r>
            <a:endParaRPr b="1" i="1"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3"/>
          <p:cNvSpPr/>
          <p:nvPr/>
        </p:nvSpPr>
        <p:spPr>
          <a:xfrm rot="10800000">
            <a:off x="2789076" y="2857500"/>
            <a:ext cx="2667000" cy="62671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, company name&#10;&#10;Description automatically generated" id="347" name="Google Shape;34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92400" y="7937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100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"/>
          <p:cNvSpPr/>
          <p:nvPr/>
        </p:nvSpPr>
        <p:spPr>
          <a:xfrm>
            <a:off x="12557312" y="4699474"/>
            <a:ext cx="1137117" cy="1137117"/>
          </a:xfrm>
          <a:custGeom>
            <a:rect b="b" l="l" r="r" t="t"/>
            <a:pathLst>
              <a:path extrusionOk="0" h="1137117" w="1137117">
                <a:moveTo>
                  <a:pt x="0" y="0"/>
                </a:moveTo>
                <a:lnTo>
                  <a:pt x="1137117" y="0"/>
                </a:lnTo>
                <a:lnTo>
                  <a:pt x="1137117" y="1137117"/>
                </a:lnTo>
                <a:lnTo>
                  <a:pt x="0" y="11371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4"/>
          <p:cNvSpPr/>
          <p:nvPr/>
        </p:nvSpPr>
        <p:spPr>
          <a:xfrm>
            <a:off x="12557312" y="6363602"/>
            <a:ext cx="1280605" cy="973260"/>
          </a:xfrm>
          <a:custGeom>
            <a:rect b="b" l="l" r="r" t="t"/>
            <a:pathLst>
              <a:path extrusionOk="0" h="973260" w="1280605">
                <a:moveTo>
                  <a:pt x="0" y="0"/>
                </a:moveTo>
                <a:lnTo>
                  <a:pt x="1280605" y="0"/>
                </a:lnTo>
                <a:lnTo>
                  <a:pt x="1280605" y="973260"/>
                </a:lnTo>
                <a:lnTo>
                  <a:pt x="0" y="9732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4"/>
          <p:cNvSpPr/>
          <p:nvPr/>
        </p:nvSpPr>
        <p:spPr>
          <a:xfrm>
            <a:off x="12434923" y="7852312"/>
            <a:ext cx="1525382" cy="1240575"/>
          </a:xfrm>
          <a:custGeom>
            <a:rect b="b" l="l" r="r" t="t"/>
            <a:pathLst>
              <a:path extrusionOk="0" h="1240575" w="1525382">
                <a:moveTo>
                  <a:pt x="0" y="0"/>
                </a:moveTo>
                <a:lnTo>
                  <a:pt x="1525383" y="0"/>
                </a:lnTo>
                <a:lnTo>
                  <a:pt x="1525383" y="1240575"/>
                </a:lnTo>
                <a:lnTo>
                  <a:pt x="0" y="1240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4"/>
          <p:cNvSpPr/>
          <p:nvPr/>
        </p:nvSpPr>
        <p:spPr>
          <a:xfrm>
            <a:off x="12650582" y="2884820"/>
            <a:ext cx="1187335" cy="1187335"/>
          </a:xfrm>
          <a:custGeom>
            <a:rect b="b" l="l" r="r" t="t"/>
            <a:pathLst>
              <a:path extrusionOk="0" h="1187335" w="1187335">
                <a:moveTo>
                  <a:pt x="0" y="0"/>
                </a:moveTo>
                <a:lnTo>
                  <a:pt x="1187335" y="0"/>
                </a:lnTo>
                <a:lnTo>
                  <a:pt x="1187335" y="1187336"/>
                </a:lnTo>
                <a:lnTo>
                  <a:pt x="0" y="1187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4"/>
          <p:cNvSpPr/>
          <p:nvPr/>
        </p:nvSpPr>
        <p:spPr>
          <a:xfrm>
            <a:off x="15128164" y="-2586935"/>
            <a:ext cx="5956513" cy="5956513"/>
          </a:xfrm>
          <a:custGeom>
            <a:rect b="b" l="l" r="r" t="t"/>
            <a:pathLst>
              <a:path extrusionOk="0" h="5956513" w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4"/>
          <p:cNvSpPr/>
          <p:nvPr/>
        </p:nvSpPr>
        <p:spPr>
          <a:xfrm>
            <a:off x="-3359890" y="7239384"/>
            <a:ext cx="5956513" cy="5956513"/>
          </a:xfrm>
          <a:custGeom>
            <a:rect b="b" l="l" r="r" t="t"/>
            <a:pathLst>
              <a:path extrusionOk="0" h="5956513" w="5956513">
                <a:moveTo>
                  <a:pt x="0" y="0"/>
                </a:moveTo>
                <a:lnTo>
                  <a:pt x="5956513" y="0"/>
                </a:lnTo>
                <a:lnTo>
                  <a:pt x="5956513" y="5956513"/>
                </a:lnTo>
                <a:lnTo>
                  <a:pt x="0" y="5956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4"/>
          <p:cNvSpPr txBox="1"/>
          <p:nvPr/>
        </p:nvSpPr>
        <p:spPr>
          <a:xfrm>
            <a:off x="4584074" y="441459"/>
            <a:ext cx="8245699" cy="690638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39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 Key </a:t>
            </a:r>
            <a:endParaRPr sz="4739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9" name="Google Shape;35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57599" y="2453349"/>
            <a:ext cx="9172173" cy="6097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360" name="Google Shape;360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3400" y="0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5DA0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"/>
          <p:cNvSpPr txBox="1"/>
          <p:nvPr/>
        </p:nvSpPr>
        <p:spPr>
          <a:xfrm>
            <a:off x="4458366" y="-144661"/>
            <a:ext cx="9658350" cy="1043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44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5"/>
          <p:cNvSpPr txBox="1"/>
          <p:nvPr/>
        </p:nvSpPr>
        <p:spPr>
          <a:xfrm>
            <a:off x="4470807" y="495300"/>
            <a:ext cx="8245699" cy="686598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39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</a:t>
            </a:r>
            <a:endParaRPr sz="4739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67" name="Google Shape;367;p5"/>
          <p:cNvCxnSpPr/>
          <p:nvPr/>
        </p:nvCxnSpPr>
        <p:spPr>
          <a:xfrm>
            <a:off x="5021151" y="6585401"/>
            <a:ext cx="8735422" cy="0"/>
          </a:xfrm>
          <a:prstGeom prst="straightConnector1">
            <a:avLst/>
          </a:prstGeom>
          <a:noFill/>
          <a:ln cap="flat" cmpd="sng" w="47625">
            <a:solidFill>
              <a:srgbClr val="145DA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8" name="Google Shape;368;p5"/>
          <p:cNvCxnSpPr/>
          <p:nvPr/>
        </p:nvCxnSpPr>
        <p:spPr>
          <a:xfrm>
            <a:off x="5021151" y="9130445"/>
            <a:ext cx="8735422" cy="0"/>
          </a:xfrm>
          <a:prstGeom prst="straightConnector1">
            <a:avLst/>
          </a:prstGeom>
          <a:noFill/>
          <a:ln cap="flat" cmpd="sng" w="47625">
            <a:solidFill>
              <a:srgbClr val="145DA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9" name="Google Shape;369;p5"/>
          <p:cNvSpPr/>
          <p:nvPr/>
        </p:nvSpPr>
        <p:spPr>
          <a:xfrm>
            <a:off x="838200" y="9486900"/>
            <a:ext cx="609600" cy="4572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9184" y="1362760"/>
            <a:ext cx="11697392" cy="8924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371" name="Google Shape;37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92400" y="7937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"/>
          <p:cNvSpPr txBox="1"/>
          <p:nvPr/>
        </p:nvSpPr>
        <p:spPr>
          <a:xfrm>
            <a:off x="6802031" y="3618050"/>
            <a:ext cx="2745282" cy="628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57">
                <a:solidFill>
                  <a:srgbClr val="051D40"/>
                </a:solidFill>
                <a:latin typeface="DM Sans"/>
                <a:ea typeface="DM Sans"/>
                <a:cs typeface="DM Sans"/>
                <a:sym typeface="DM Sans"/>
              </a:rPr>
              <a:t>February</a:t>
            </a:r>
            <a:endParaRPr/>
          </a:p>
        </p:txBody>
      </p:sp>
      <p:sp>
        <p:nvSpPr>
          <p:cNvPr id="377" name="Google Shape;377;p6"/>
          <p:cNvSpPr txBox="1"/>
          <p:nvPr/>
        </p:nvSpPr>
        <p:spPr>
          <a:xfrm>
            <a:off x="7768443" y="2433321"/>
            <a:ext cx="2745282" cy="628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57">
                <a:solidFill>
                  <a:srgbClr val="051D40"/>
                </a:solidFill>
                <a:latin typeface="DM Sans"/>
                <a:ea typeface="DM Sans"/>
                <a:cs typeface="DM Sans"/>
                <a:sym typeface="DM Sans"/>
              </a:rPr>
              <a:t>January</a:t>
            </a:r>
            <a:endParaRPr/>
          </a:p>
        </p:txBody>
      </p:sp>
      <p:sp>
        <p:nvSpPr>
          <p:cNvPr id="378" name="Google Shape;378;p6"/>
          <p:cNvSpPr txBox="1"/>
          <p:nvPr/>
        </p:nvSpPr>
        <p:spPr>
          <a:xfrm>
            <a:off x="8347593" y="4802779"/>
            <a:ext cx="2745282" cy="637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57">
                <a:solidFill>
                  <a:srgbClr val="051D40"/>
                </a:solidFill>
                <a:latin typeface="DM Sans"/>
                <a:ea typeface="DM Sans"/>
                <a:cs typeface="DM Sans"/>
                <a:sym typeface="DM Sans"/>
              </a:rPr>
              <a:t>Mach</a:t>
            </a:r>
            <a:endParaRPr b="1" sz="3757">
              <a:solidFill>
                <a:srgbClr val="051D4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9" name="Google Shape;379;p6"/>
          <p:cNvSpPr txBox="1"/>
          <p:nvPr/>
        </p:nvSpPr>
        <p:spPr>
          <a:xfrm>
            <a:off x="7381181" y="5987507"/>
            <a:ext cx="2745282" cy="628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57">
                <a:solidFill>
                  <a:srgbClr val="051D40"/>
                </a:solidFill>
                <a:latin typeface="DM Sans"/>
                <a:ea typeface="DM Sans"/>
                <a:cs typeface="DM Sans"/>
                <a:sym typeface="DM Sans"/>
              </a:rPr>
              <a:t>April</a:t>
            </a:r>
            <a:endParaRPr/>
          </a:p>
        </p:txBody>
      </p:sp>
      <p:sp>
        <p:nvSpPr>
          <p:cNvPr id="380" name="Google Shape;380;p6"/>
          <p:cNvSpPr txBox="1"/>
          <p:nvPr/>
        </p:nvSpPr>
        <p:spPr>
          <a:xfrm>
            <a:off x="8432849" y="7170333"/>
            <a:ext cx="2745282" cy="628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57">
                <a:solidFill>
                  <a:srgbClr val="051D40"/>
                </a:solidFill>
                <a:latin typeface="DM Sans"/>
                <a:ea typeface="DM Sans"/>
                <a:cs typeface="DM Sans"/>
                <a:sym typeface="DM Sans"/>
              </a:rPr>
              <a:t>May</a:t>
            </a:r>
            <a:endParaRPr/>
          </a:p>
        </p:txBody>
      </p:sp>
      <p:sp>
        <p:nvSpPr>
          <p:cNvPr id="381" name="Google Shape;381;p6"/>
          <p:cNvSpPr/>
          <p:nvPr/>
        </p:nvSpPr>
        <p:spPr>
          <a:xfrm>
            <a:off x="-2519628" y="7227483"/>
            <a:ext cx="7086596" cy="7086596"/>
          </a:xfrm>
          <a:custGeom>
            <a:rect b="b" l="l" r="r" t="t"/>
            <a:pathLst>
              <a:path extrusionOk="0" h="7086596" w="7086596">
                <a:moveTo>
                  <a:pt x="0" y="0"/>
                </a:moveTo>
                <a:lnTo>
                  <a:pt x="7086596" y="0"/>
                </a:lnTo>
                <a:lnTo>
                  <a:pt x="7086596" y="7086596"/>
                </a:lnTo>
                <a:lnTo>
                  <a:pt x="0" y="70865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6"/>
          <p:cNvSpPr txBox="1"/>
          <p:nvPr/>
        </p:nvSpPr>
        <p:spPr>
          <a:xfrm>
            <a:off x="4584074" y="441459"/>
            <a:ext cx="8245699" cy="730969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39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</a:t>
            </a:r>
            <a:r>
              <a:rPr lang="en-US" sz="4739">
                <a:solidFill>
                  <a:schemeClr val="lt1"/>
                </a:solidFill>
                <a:latin typeface="Bilbo"/>
                <a:ea typeface="Bilbo"/>
                <a:cs typeface="Bilbo"/>
                <a:sym typeface="Bilbo"/>
              </a:rPr>
              <a:t> Key </a:t>
            </a:r>
            <a:endParaRPr sz="4739">
              <a:solidFill>
                <a:schemeClr val="lt1"/>
              </a:solidFill>
              <a:latin typeface="Bilbo"/>
              <a:ea typeface="Bilbo"/>
              <a:cs typeface="Bilbo"/>
              <a:sym typeface="Bilbo"/>
            </a:endParaRPr>
          </a:p>
        </p:txBody>
      </p:sp>
      <p:pic>
        <p:nvPicPr>
          <p:cNvPr id="383" name="Google Shape;38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9400" y="2266949"/>
            <a:ext cx="11887200" cy="5904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384" name="Google Shape;38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92400" y="7937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"/>
          <p:cNvSpPr/>
          <p:nvPr/>
        </p:nvSpPr>
        <p:spPr>
          <a:xfrm>
            <a:off x="17259300" y="8127303"/>
            <a:ext cx="1802889" cy="1802889"/>
          </a:xfrm>
          <a:custGeom>
            <a:rect b="b" l="l" r="r" t="t"/>
            <a:pathLst>
              <a:path extrusionOk="0" h="1802889" w="1802889">
                <a:moveTo>
                  <a:pt x="0" y="0"/>
                </a:moveTo>
                <a:lnTo>
                  <a:pt x="1802889" y="0"/>
                </a:lnTo>
                <a:lnTo>
                  <a:pt x="1802889" y="1802889"/>
                </a:lnTo>
                <a:lnTo>
                  <a:pt x="0" y="18028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0" name="Google Shape;390;p7"/>
          <p:cNvSpPr/>
          <p:nvPr/>
        </p:nvSpPr>
        <p:spPr>
          <a:xfrm>
            <a:off x="1253451" y="266700"/>
            <a:ext cx="2293320" cy="2293320"/>
          </a:xfrm>
          <a:custGeom>
            <a:rect b="b" l="l" r="r" t="t"/>
            <a:pathLst>
              <a:path extrusionOk="0" h="2293320" w="2293320">
                <a:moveTo>
                  <a:pt x="0" y="0"/>
                </a:moveTo>
                <a:lnTo>
                  <a:pt x="2293320" y="0"/>
                </a:lnTo>
                <a:lnTo>
                  <a:pt x="2293320" y="2293319"/>
                </a:lnTo>
                <a:lnTo>
                  <a:pt x="0" y="2293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91" name="Google Shape;391;p7"/>
          <p:cNvGrpSpPr/>
          <p:nvPr/>
        </p:nvGrpSpPr>
        <p:grpSpPr>
          <a:xfrm>
            <a:off x="-1543050" y="-199408"/>
            <a:ext cx="2760734" cy="10486408"/>
            <a:chOff x="0" y="-38100"/>
            <a:chExt cx="727107" cy="2761852"/>
          </a:xfrm>
        </p:grpSpPr>
        <p:sp>
          <p:nvSpPr>
            <p:cNvPr id="392" name="Google Shape;392;p7"/>
            <p:cNvSpPr/>
            <p:nvPr/>
          </p:nvSpPr>
          <p:spPr>
            <a:xfrm>
              <a:off x="0" y="0"/>
              <a:ext cx="727107" cy="2723752"/>
            </a:xfrm>
            <a:custGeom>
              <a:rect b="b" l="l" r="r" t="t"/>
              <a:pathLst>
                <a:path extrusionOk="0" h="2723752" w="727107">
                  <a:moveTo>
                    <a:pt x="0" y="0"/>
                  </a:moveTo>
                  <a:lnTo>
                    <a:pt x="727107" y="0"/>
                  </a:lnTo>
                  <a:lnTo>
                    <a:pt x="727107" y="2723752"/>
                  </a:lnTo>
                  <a:lnTo>
                    <a:pt x="0" y="2723752"/>
                  </a:lnTo>
                  <a:close/>
                </a:path>
              </a:pathLst>
            </a:custGeom>
            <a:solidFill>
              <a:srgbClr val="145DA0"/>
            </a:solidFill>
            <a:ln>
              <a:noFill/>
            </a:ln>
          </p:spPr>
        </p:sp>
        <p:sp>
          <p:nvSpPr>
            <p:cNvPr id="393" name="Google Shape;393;p7"/>
            <p:cNvSpPr txBox="1"/>
            <p:nvPr/>
          </p:nvSpPr>
          <p:spPr>
            <a:xfrm>
              <a:off x="0" y="-38100"/>
              <a:ext cx="727107" cy="2761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4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4" name="Google Shape;394;p7"/>
          <p:cNvSpPr txBox="1"/>
          <p:nvPr/>
        </p:nvSpPr>
        <p:spPr>
          <a:xfrm>
            <a:off x="5891537" y="1259986"/>
            <a:ext cx="6235170" cy="7408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</a:t>
            </a:r>
            <a:endParaRPr/>
          </a:p>
        </p:txBody>
      </p:sp>
      <p:pic>
        <p:nvPicPr>
          <p:cNvPr id="395" name="Google Shape;39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1200" y="3114675"/>
            <a:ext cx="1038078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3600" y="4271963"/>
            <a:ext cx="11127615" cy="1100137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7"/>
          <p:cNvSpPr txBox="1"/>
          <p:nvPr/>
        </p:nvSpPr>
        <p:spPr>
          <a:xfrm>
            <a:off x="1768687" y="6057900"/>
            <a:ext cx="8245699" cy="686598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Does+ (He-She-It)+ verb(inf) ?</a:t>
            </a:r>
            <a:endParaRPr sz="473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, company name&#10;&#10;Description automatically generated" id="398" name="Google Shape;39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92400" y="7937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1D40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"/>
          <p:cNvSpPr/>
          <p:nvPr/>
        </p:nvSpPr>
        <p:spPr>
          <a:xfrm>
            <a:off x="16683520" y="1590911"/>
            <a:ext cx="2651835" cy="2651835"/>
          </a:xfrm>
          <a:custGeom>
            <a:rect b="b" l="l" r="r" t="t"/>
            <a:pathLst>
              <a:path extrusionOk="0" h="2651835" w="2651835">
                <a:moveTo>
                  <a:pt x="0" y="0"/>
                </a:moveTo>
                <a:lnTo>
                  <a:pt x="2651835" y="0"/>
                </a:lnTo>
                <a:lnTo>
                  <a:pt x="2651835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4" name="Google Shape;404;p8"/>
          <p:cNvSpPr/>
          <p:nvPr/>
        </p:nvSpPr>
        <p:spPr>
          <a:xfrm>
            <a:off x="-789475" y="-570381"/>
            <a:ext cx="2651835" cy="2651835"/>
          </a:xfrm>
          <a:custGeom>
            <a:rect b="b" l="l" r="r" t="t"/>
            <a:pathLst>
              <a:path extrusionOk="0" h="2651835" w="2651835">
                <a:moveTo>
                  <a:pt x="0" y="0"/>
                </a:moveTo>
                <a:lnTo>
                  <a:pt x="2651836" y="0"/>
                </a:lnTo>
                <a:lnTo>
                  <a:pt x="2651836" y="2651835"/>
                </a:lnTo>
                <a:lnTo>
                  <a:pt x="0" y="2651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p8"/>
          <p:cNvSpPr/>
          <p:nvPr/>
        </p:nvSpPr>
        <p:spPr>
          <a:xfrm>
            <a:off x="7620000" y="-38463"/>
            <a:ext cx="4114800" cy="218098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Practice </a:t>
            </a:r>
            <a:endParaRPr b="1" i="1"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Google Shape;406;p8"/>
          <p:cNvSpPr txBox="1"/>
          <p:nvPr/>
        </p:nvSpPr>
        <p:spPr>
          <a:xfrm>
            <a:off x="553548" y="3162300"/>
            <a:ext cx="17455889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a question: ( who-what-when-How often-why-do/does)</a:t>
            </a:r>
            <a:endParaRPr b="1" i="1"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 He uses his phone a lot.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She gets to work at 8 am.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He plays football everyday.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 I visit my parents because I love them.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 We travel with our manger every week.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6- Yes, He likes his dog very much.</a:t>
            </a:r>
            <a:endParaRPr b="1" i="1"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5DA0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"/>
          <p:cNvSpPr/>
          <p:nvPr/>
        </p:nvSpPr>
        <p:spPr>
          <a:xfrm>
            <a:off x="-227600" y="0"/>
            <a:ext cx="6279570" cy="10287000"/>
          </a:xfrm>
          <a:custGeom>
            <a:rect b="b" l="l" r="r" t="t"/>
            <a:pathLst>
              <a:path extrusionOk="0" h="10287000" w="6279570">
                <a:moveTo>
                  <a:pt x="0" y="0"/>
                </a:moveTo>
                <a:lnTo>
                  <a:pt x="6279571" y="0"/>
                </a:lnTo>
                <a:lnTo>
                  <a:pt x="627957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99" l="0" r="-11109" t="-900"/>
            </a:stretch>
          </a:blipFill>
          <a:ln>
            <a:noFill/>
          </a:ln>
        </p:spPr>
      </p:sp>
      <p:sp>
        <p:nvSpPr>
          <p:cNvPr id="412" name="Google Shape;412;p9"/>
          <p:cNvSpPr/>
          <p:nvPr/>
        </p:nvSpPr>
        <p:spPr>
          <a:xfrm>
            <a:off x="-5993373" y="-5458262"/>
            <a:ext cx="10196686" cy="10196686"/>
          </a:xfrm>
          <a:custGeom>
            <a:rect b="b" l="l" r="r" t="t"/>
            <a:pathLst>
              <a:path extrusionOk="0" h="10196686" w="10196686">
                <a:moveTo>
                  <a:pt x="0" y="0"/>
                </a:moveTo>
                <a:lnTo>
                  <a:pt x="10196686" y="0"/>
                </a:lnTo>
                <a:lnTo>
                  <a:pt x="10196686" y="10196685"/>
                </a:lnTo>
                <a:lnTo>
                  <a:pt x="0" y="10196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3" name="Google Shape;413;p9"/>
          <p:cNvSpPr/>
          <p:nvPr/>
        </p:nvSpPr>
        <p:spPr>
          <a:xfrm>
            <a:off x="14697329" y="6667836"/>
            <a:ext cx="8414387" cy="8414387"/>
          </a:xfrm>
          <a:custGeom>
            <a:rect b="b" l="l" r="r" t="t"/>
            <a:pathLst>
              <a:path extrusionOk="0" h="8414387" w="8414387">
                <a:moveTo>
                  <a:pt x="0" y="0"/>
                </a:moveTo>
                <a:lnTo>
                  <a:pt x="8414387" y="0"/>
                </a:lnTo>
                <a:lnTo>
                  <a:pt x="8414387" y="8414387"/>
                </a:lnTo>
                <a:lnTo>
                  <a:pt x="0" y="8414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9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4" name="Google Shape;414;p9"/>
          <p:cNvGrpSpPr/>
          <p:nvPr/>
        </p:nvGrpSpPr>
        <p:grpSpPr>
          <a:xfrm>
            <a:off x="5520658" y="3240029"/>
            <a:ext cx="1142373" cy="1142373"/>
            <a:chOff x="0" y="0"/>
            <a:chExt cx="812800" cy="812800"/>
          </a:xfrm>
        </p:grpSpPr>
        <p:sp>
          <p:nvSpPr>
            <p:cNvPr id="415" name="Google Shape;415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4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7" name="Google Shape;417;p9"/>
          <p:cNvSpPr txBox="1"/>
          <p:nvPr/>
        </p:nvSpPr>
        <p:spPr>
          <a:xfrm>
            <a:off x="6019313" y="190500"/>
            <a:ext cx="9879016" cy="7350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766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 key</a:t>
            </a:r>
            <a:endParaRPr b="1" i="1" sz="4766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Google Shape;418;p9"/>
          <p:cNvSpPr/>
          <p:nvPr/>
        </p:nvSpPr>
        <p:spPr>
          <a:xfrm>
            <a:off x="5725261" y="3453964"/>
            <a:ext cx="733166" cy="714504"/>
          </a:xfrm>
          <a:custGeom>
            <a:rect b="b" l="l" r="r" t="t"/>
            <a:pathLst>
              <a:path extrusionOk="0" h="714504" w="733166">
                <a:moveTo>
                  <a:pt x="0" y="0"/>
                </a:moveTo>
                <a:lnTo>
                  <a:pt x="733166" y="0"/>
                </a:lnTo>
                <a:lnTo>
                  <a:pt x="733166" y="714504"/>
                </a:lnTo>
                <a:lnTo>
                  <a:pt x="0" y="714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9" name="Google Shape;419;p9"/>
          <p:cNvGrpSpPr/>
          <p:nvPr/>
        </p:nvGrpSpPr>
        <p:grpSpPr>
          <a:xfrm>
            <a:off x="5520658" y="5182483"/>
            <a:ext cx="1142373" cy="1142373"/>
            <a:chOff x="0" y="0"/>
            <a:chExt cx="812800" cy="812800"/>
          </a:xfrm>
        </p:grpSpPr>
        <p:sp>
          <p:nvSpPr>
            <p:cNvPr id="420" name="Google Shape;420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4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2" name="Google Shape;422;p9"/>
          <p:cNvSpPr/>
          <p:nvPr/>
        </p:nvSpPr>
        <p:spPr>
          <a:xfrm>
            <a:off x="5799040" y="5431446"/>
            <a:ext cx="585607" cy="669613"/>
          </a:xfrm>
          <a:custGeom>
            <a:rect b="b" l="l" r="r" t="t"/>
            <a:pathLst>
              <a:path extrusionOk="0" h="669613" w="585607">
                <a:moveTo>
                  <a:pt x="0" y="0"/>
                </a:moveTo>
                <a:lnTo>
                  <a:pt x="585608" y="0"/>
                </a:lnTo>
                <a:lnTo>
                  <a:pt x="585608" y="669613"/>
                </a:lnTo>
                <a:lnTo>
                  <a:pt x="0" y="6696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23" name="Google Shape;423;p9"/>
          <p:cNvGrpSpPr/>
          <p:nvPr/>
        </p:nvGrpSpPr>
        <p:grpSpPr>
          <a:xfrm>
            <a:off x="5520658" y="7125268"/>
            <a:ext cx="1142373" cy="1142373"/>
            <a:chOff x="0" y="0"/>
            <a:chExt cx="812800" cy="812800"/>
          </a:xfrm>
        </p:grpSpPr>
        <p:sp>
          <p:nvSpPr>
            <p:cNvPr id="424" name="Google Shape;424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1D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4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6" name="Google Shape;426;p9"/>
          <p:cNvSpPr/>
          <p:nvPr/>
        </p:nvSpPr>
        <p:spPr>
          <a:xfrm>
            <a:off x="5818393" y="7372606"/>
            <a:ext cx="566255" cy="720926"/>
          </a:xfrm>
          <a:custGeom>
            <a:rect b="b" l="l" r="r" t="t"/>
            <a:pathLst>
              <a:path extrusionOk="0" h="720926" w="566255">
                <a:moveTo>
                  <a:pt x="0" y="0"/>
                </a:moveTo>
                <a:lnTo>
                  <a:pt x="566255" y="0"/>
                </a:lnTo>
                <a:lnTo>
                  <a:pt x="566255" y="720926"/>
                </a:lnTo>
                <a:lnTo>
                  <a:pt x="0" y="720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7" name="Google Shape;427;p9"/>
          <p:cNvSpPr txBox="1"/>
          <p:nvPr/>
        </p:nvSpPr>
        <p:spPr>
          <a:xfrm>
            <a:off x="6458427" y="1835744"/>
            <a:ext cx="17455889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 What does he use?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When does she get to work?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How often does he play football?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 Why do you visit your parents?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 Who do you travel with 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6- Does he like his dog ?</a:t>
            </a:r>
            <a:endParaRPr b="1" i="1"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Logo, company name&#10;&#10;Description automatically generated" id="428" name="Google Shape;428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392400" y="7937"/>
            <a:ext cx="2697851" cy="134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