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9.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4.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7.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8.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19.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22.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34.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notesSlides/notesSlide35.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40.xml" ContentType="application/vnd.openxmlformats-officedocument.presentationml.notesSl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notesSlides/notesSlide53.xml" ContentType="application/vnd.openxmlformats-officedocument.presentationml.notesSlide+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716" r:id="rId6"/>
  </p:sldMasterIdLst>
  <p:notesMasterIdLst>
    <p:notesMasterId r:id="rId291"/>
  </p:notesMasterIdLst>
  <p:sldIdLst>
    <p:sldId id="976" r:id="rId7"/>
    <p:sldId id="805" r:id="rId8"/>
    <p:sldId id="806" r:id="rId9"/>
    <p:sldId id="807" r:id="rId10"/>
    <p:sldId id="341" r:id="rId11"/>
    <p:sldId id="2331" r:id="rId12"/>
    <p:sldId id="2334" r:id="rId13"/>
    <p:sldId id="2540" r:id="rId14"/>
    <p:sldId id="347" r:id="rId15"/>
    <p:sldId id="3157" r:id="rId16"/>
    <p:sldId id="3158" r:id="rId17"/>
    <p:sldId id="346" r:id="rId18"/>
    <p:sldId id="2417" r:id="rId19"/>
    <p:sldId id="2410" r:id="rId20"/>
    <p:sldId id="344" r:id="rId21"/>
    <p:sldId id="2418" r:id="rId22"/>
    <p:sldId id="2411" r:id="rId23"/>
    <p:sldId id="1339" r:id="rId24"/>
    <p:sldId id="2419" r:id="rId25"/>
    <p:sldId id="343" r:id="rId26"/>
    <p:sldId id="345" r:id="rId27"/>
    <p:sldId id="2412" r:id="rId28"/>
    <p:sldId id="3133" r:id="rId29"/>
    <p:sldId id="2420" r:id="rId30"/>
    <p:sldId id="2413" r:id="rId31"/>
    <p:sldId id="3161" r:id="rId32"/>
    <p:sldId id="3134" r:id="rId33"/>
    <p:sldId id="2414" r:id="rId34"/>
    <p:sldId id="3162" r:id="rId35"/>
    <p:sldId id="348" r:id="rId36"/>
    <p:sldId id="2416" r:id="rId37"/>
    <p:sldId id="351" r:id="rId38"/>
    <p:sldId id="350" r:id="rId39"/>
    <p:sldId id="3135" r:id="rId40"/>
    <p:sldId id="2423" r:id="rId41"/>
    <p:sldId id="2424" r:id="rId42"/>
    <p:sldId id="3136" r:id="rId43"/>
    <p:sldId id="3137" r:id="rId44"/>
    <p:sldId id="2421" r:id="rId45"/>
    <p:sldId id="2427" r:id="rId46"/>
    <p:sldId id="2428" r:id="rId47"/>
    <p:sldId id="2429" r:id="rId48"/>
    <p:sldId id="3163" r:id="rId49"/>
    <p:sldId id="3164" r:id="rId50"/>
    <p:sldId id="3165" r:id="rId51"/>
    <p:sldId id="3138" r:id="rId52"/>
    <p:sldId id="3139" r:id="rId53"/>
    <p:sldId id="2425" r:id="rId54"/>
    <p:sldId id="2426" r:id="rId55"/>
    <p:sldId id="2430" r:id="rId56"/>
    <p:sldId id="2431" r:id="rId57"/>
    <p:sldId id="3173" r:id="rId58"/>
    <p:sldId id="3140" r:id="rId59"/>
    <p:sldId id="3141" r:id="rId60"/>
    <p:sldId id="2337" r:id="rId61"/>
    <p:sldId id="2432" r:id="rId62"/>
    <p:sldId id="2338" r:id="rId63"/>
    <p:sldId id="2433" r:id="rId64"/>
    <p:sldId id="3174" r:id="rId65"/>
    <p:sldId id="2434" r:id="rId66"/>
    <p:sldId id="2339" r:id="rId67"/>
    <p:sldId id="2435" r:id="rId68"/>
    <p:sldId id="2436" r:id="rId69"/>
    <p:sldId id="2437" r:id="rId70"/>
    <p:sldId id="470" r:id="rId71"/>
    <p:sldId id="2513" r:id="rId72"/>
    <p:sldId id="2515" r:id="rId73"/>
    <p:sldId id="2516" r:id="rId74"/>
    <p:sldId id="2517" r:id="rId75"/>
    <p:sldId id="2518" r:id="rId76"/>
    <p:sldId id="2519" r:id="rId77"/>
    <p:sldId id="2520" r:id="rId78"/>
    <p:sldId id="2521" r:id="rId79"/>
    <p:sldId id="274" r:id="rId80"/>
    <p:sldId id="2511" r:id="rId81"/>
    <p:sldId id="2512" r:id="rId82"/>
    <p:sldId id="433" r:id="rId83"/>
    <p:sldId id="440" r:id="rId84"/>
    <p:sldId id="483" r:id="rId85"/>
    <p:sldId id="2409" r:id="rId86"/>
    <p:sldId id="2388" r:id="rId87"/>
    <p:sldId id="2390" r:id="rId88"/>
    <p:sldId id="2391" r:id="rId89"/>
    <p:sldId id="2393" r:id="rId90"/>
    <p:sldId id="2522" r:id="rId91"/>
    <p:sldId id="2395" r:id="rId92"/>
    <p:sldId id="2396" r:id="rId93"/>
    <p:sldId id="278" r:id="rId94"/>
    <p:sldId id="2398" r:id="rId95"/>
    <p:sldId id="2399" r:id="rId96"/>
    <p:sldId id="2402" r:id="rId97"/>
    <p:sldId id="479" r:id="rId98"/>
    <p:sldId id="480" r:id="rId99"/>
    <p:sldId id="275" r:id="rId100"/>
    <p:sldId id="273" r:id="rId101"/>
    <p:sldId id="270" r:id="rId102"/>
    <p:sldId id="276" r:id="rId103"/>
    <p:sldId id="271" r:id="rId104"/>
    <p:sldId id="3175" r:id="rId105"/>
    <p:sldId id="2523" r:id="rId106"/>
    <p:sldId id="268" r:id="rId107"/>
    <p:sldId id="269" r:id="rId108"/>
    <p:sldId id="484" r:id="rId109"/>
    <p:sldId id="487" r:id="rId110"/>
    <p:sldId id="272" r:id="rId111"/>
    <p:sldId id="3142" r:id="rId112"/>
    <p:sldId id="504" r:id="rId113"/>
    <p:sldId id="2438" r:id="rId114"/>
    <p:sldId id="3147" r:id="rId115"/>
    <p:sldId id="2341" r:id="rId116"/>
    <p:sldId id="3166" r:id="rId117"/>
    <p:sldId id="3167" r:id="rId118"/>
    <p:sldId id="2342" r:id="rId119"/>
    <p:sldId id="2343" r:id="rId120"/>
    <p:sldId id="2439" r:id="rId121"/>
    <p:sldId id="2440" r:id="rId122"/>
    <p:sldId id="3148" r:id="rId123"/>
    <p:sldId id="2359" r:id="rId124"/>
    <p:sldId id="281" r:id="rId125"/>
    <p:sldId id="279" r:id="rId126"/>
    <p:sldId id="280" r:id="rId127"/>
    <p:sldId id="927" r:id="rId128"/>
    <p:sldId id="2524" r:id="rId129"/>
    <p:sldId id="261" r:id="rId130"/>
    <p:sldId id="2345" r:id="rId131"/>
    <p:sldId id="3146" r:id="rId132"/>
    <p:sldId id="311" r:id="rId133"/>
    <p:sldId id="313" r:id="rId134"/>
    <p:sldId id="314" r:id="rId135"/>
    <p:sldId id="2443" r:id="rId136"/>
    <p:sldId id="3168" r:id="rId137"/>
    <p:sldId id="3170" r:id="rId138"/>
    <p:sldId id="3171" r:id="rId139"/>
    <p:sldId id="3172" r:id="rId140"/>
    <p:sldId id="3143" r:id="rId141"/>
    <p:sldId id="3169" r:id="rId142"/>
    <p:sldId id="3149" r:id="rId143"/>
    <p:sldId id="2446" r:id="rId144"/>
    <p:sldId id="2346" r:id="rId145"/>
    <p:sldId id="2461" r:id="rId146"/>
    <p:sldId id="2462" r:id="rId147"/>
    <p:sldId id="289" r:id="rId148"/>
    <p:sldId id="2348" r:id="rId149"/>
    <p:sldId id="2349" r:id="rId150"/>
    <p:sldId id="290" r:id="rId151"/>
    <p:sldId id="2525" r:id="rId152"/>
    <p:sldId id="291" r:id="rId153"/>
    <p:sldId id="282" r:id="rId154"/>
    <p:sldId id="2491" r:id="rId155"/>
    <p:sldId id="2492" r:id="rId156"/>
    <p:sldId id="283" r:id="rId157"/>
    <p:sldId id="2493" r:id="rId158"/>
    <p:sldId id="2494" r:id="rId159"/>
    <p:sldId id="2495" r:id="rId160"/>
    <p:sldId id="286" r:id="rId161"/>
    <p:sldId id="284" r:id="rId162"/>
    <p:sldId id="285" r:id="rId163"/>
    <p:sldId id="287" r:id="rId164"/>
    <p:sldId id="2526" r:id="rId165"/>
    <p:sldId id="267" r:id="rId166"/>
    <p:sldId id="292" r:id="rId167"/>
    <p:sldId id="2463" r:id="rId168"/>
    <p:sldId id="293" r:id="rId169"/>
    <p:sldId id="2527" r:id="rId170"/>
    <p:sldId id="294" r:id="rId171"/>
    <p:sldId id="2464" r:id="rId172"/>
    <p:sldId id="2488" r:id="rId173"/>
    <p:sldId id="2489" r:id="rId174"/>
    <p:sldId id="2490" r:id="rId175"/>
    <p:sldId id="2528" r:id="rId176"/>
    <p:sldId id="2353" r:id="rId177"/>
    <p:sldId id="984" r:id="rId178"/>
    <p:sldId id="985" r:id="rId179"/>
    <p:sldId id="986" r:id="rId180"/>
    <p:sldId id="989" r:id="rId181"/>
    <p:sldId id="990" r:id="rId182"/>
    <p:sldId id="991" r:id="rId183"/>
    <p:sldId id="992" r:id="rId184"/>
    <p:sldId id="993" r:id="rId185"/>
    <p:sldId id="2482" r:id="rId186"/>
    <p:sldId id="2465" r:id="rId187"/>
    <p:sldId id="2529" r:id="rId188"/>
    <p:sldId id="305" r:id="rId189"/>
    <p:sldId id="2352" r:id="rId190"/>
    <p:sldId id="306" r:id="rId191"/>
    <p:sldId id="307" r:id="rId192"/>
    <p:sldId id="308" r:id="rId193"/>
    <p:sldId id="309" r:id="rId194"/>
    <p:sldId id="2530" r:id="rId195"/>
    <p:sldId id="310" r:id="rId196"/>
    <p:sldId id="297" r:id="rId197"/>
    <p:sldId id="2504" r:id="rId198"/>
    <p:sldId id="2505" r:id="rId199"/>
    <p:sldId id="300" r:id="rId200"/>
    <p:sldId id="2506" r:id="rId201"/>
    <p:sldId id="2507" r:id="rId202"/>
    <p:sldId id="2508" r:id="rId203"/>
    <p:sldId id="2531" r:id="rId204"/>
    <p:sldId id="299" r:id="rId205"/>
    <p:sldId id="301" r:id="rId206"/>
    <p:sldId id="2532" r:id="rId207"/>
    <p:sldId id="302" r:id="rId208"/>
    <p:sldId id="2509" r:id="rId209"/>
    <p:sldId id="2510" r:id="rId210"/>
    <p:sldId id="2533" r:id="rId211"/>
    <p:sldId id="304" r:id="rId212"/>
    <p:sldId id="3150" r:id="rId213"/>
    <p:sldId id="318" r:id="rId214"/>
    <p:sldId id="2358" r:id="rId215"/>
    <p:sldId id="3151" r:id="rId216"/>
    <p:sldId id="1523" r:id="rId217"/>
    <p:sldId id="3152" r:id="rId218"/>
    <p:sldId id="2357" r:id="rId219"/>
    <p:sldId id="2503" r:id="rId220"/>
    <p:sldId id="2360" r:id="rId221"/>
    <p:sldId id="319" r:id="rId222"/>
    <p:sldId id="2534" r:id="rId223"/>
    <p:sldId id="320" r:id="rId224"/>
    <p:sldId id="321" r:id="rId225"/>
    <p:sldId id="2535" r:id="rId226"/>
    <p:sldId id="322" r:id="rId227"/>
    <p:sldId id="323" r:id="rId228"/>
    <p:sldId id="2447" r:id="rId229"/>
    <p:sldId id="2354" r:id="rId230"/>
    <p:sldId id="2355" r:id="rId231"/>
    <p:sldId id="2356" r:id="rId232"/>
    <p:sldId id="2361" r:id="rId233"/>
    <p:sldId id="3144" r:id="rId234"/>
    <p:sldId id="3145" r:id="rId235"/>
    <p:sldId id="2536" r:id="rId236"/>
    <p:sldId id="2502" r:id="rId237"/>
    <p:sldId id="2363" r:id="rId238"/>
    <p:sldId id="2364" r:id="rId239"/>
    <p:sldId id="2365" r:id="rId240"/>
    <p:sldId id="2366" r:id="rId241"/>
    <p:sldId id="2537" r:id="rId242"/>
    <p:sldId id="1279" r:id="rId243"/>
    <p:sldId id="1280" r:id="rId244"/>
    <p:sldId id="1281" r:id="rId245"/>
    <p:sldId id="1283" r:id="rId246"/>
    <p:sldId id="1284" r:id="rId247"/>
    <p:sldId id="1285" r:id="rId248"/>
    <p:sldId id="1286" r:id="rId249"/>
    <p:sldId id="1287" r:id="rId250"/>
    <p:sldId id="1288" r:id="rId251"/>
    <p:sldId id="1289" r:id="rId252"/>
    <p:sldId id="1290" r:id="rId253"/>
    <p:sldId id="1291" r:id="rId254"/>
    <p:sldId id="2496" r:id="rId255"/>
    <p:sldId id="2501" r:id="rId256"/>
    <p:sldId id="2497" r:id="rId257"/>
    <p:sldId id="2499" r:id="rId258"/>
    <p:sldId id="2500" r:id="rId259"/>
    <p:sldId id="2373" r:id="rId260"/>
    <p:sldId id="2374" r:id="rId261"/>
    <p:sldId id="2375" r:id="rId262"/>
    <p:sldId id="2376" r:id="rId263"/>
    <p:sldId id="2454" r:id="rId264"/>
    <p:sldId id="2455" r:id="rId265"/>
    <p:sldId id="2456" r:id="rId266"/>
    <p:sldId id="2458" r:id="rId267"/>
    <p:sldId id="338" r:id="rId268"/>
    <p:sldId id="3153" r:id="rId269"/>
    <p:sldId id="3155" r:id="rId270"/>
    <p:sldId id="3154" r:id="rId271"/>
    <p:sldId id="2377" r:id="rId272"/>
    <p:sldId id="3156" r:id="rId273"/>
    <p:sldId id="2367" r:id="rId274"/>
    <p:sldId id="2382" r:id="rId275"/>
    <p:sldId id="334" r:id="rId276"/>
    <p:sldId id="2538" r:id="rId277"/>
    <p:sldId id="336" r:id="rId278"/>
    <p:sldId id="2379" r:id="rId279"/>
    <p:sldId id="2459" r:id="rId280"/>
    <p:sldId id="2380" r:id="rId281"/>
    <p:sldId id="2383" r:id="rId282"/>
    <p:sldId id="340" r:id="rId283"/>
    <p:sldId id="335" r:id="rId284"/>
    <p:sldId id="2539" r:id="rId285"/>
    <p:sldId id="337" r:id="rId286"/>
    <p:sldId id="3159" r:id="rId287"/>
    <p:sldId id="3160" r:id="rId288"/>
    <p:sldId id="2329" r:id="rId289"/>
    <p:sldId id="2330" r:id="rId2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1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que Gazda" initials="DG" lastIdx="1" clrIdx="0">
    <p:extLst>
      <p:ext uri="{19B8F6BF-5375-455C-9EA6-DF929625EA0E}">
        <p15:presenceInfo xmlns:p15="http://schemas.microsoft.com/office/powerpoint/2012/main" userId="Dominique Gaz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99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954" autoAdjust="0"/>
  </p:normalViewPr>
  <p:slideViewPr>
    <p:cSldViewPr snapToGrid="0">
      <p:cViewPr varScale="1">
        <p:scale>
          <a:sx n="78" d="100"/>
          <a:sy n="78" d="100"/>
        </p:scale>
        <p:origin x="806" y="58"/>
      </p:cViewPr>
      <p:guideLst>
        <p:guide orient="horz" pos="672"/>
        <p:guide pos="1272"/>
      </p:guideLst>
    </p:cSldViewPr>
  </p:slideViewPr>
  <p:outlineViewPr>
    <p:cViewPr>
      <p:scale>
        <a:sx n="33" d="100"/>
        <a:sy n="33" d="100"/>
      </p:scale>
      <p:origin x="0" y="-26462"/>
    </p:cViewPr>
  </p:outlineViewPr>
  <p:notesTextViewPr>
    <p:cViewPr>
      <p:scale>
        <a:sx n="1" d="1"/>
        <a:sy n="1" d="1"/>
      </p:scale>
      <p:origin x="0" y="0"/>
    </p:cViewPr>
  </p:notesTextViewPr>
  <p:sorterViewPr>
    <p:cViewPr>
      <p:scale>
        <a:sx n="100" d="100"/>
        <a:sy n="100" d="100"/>
      </p:scale>
      <p:origin x="0" y="-78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2.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280" Type="http://schemas.openxmlformats.org/officeDocument/2006/relationships/slide" Target="slides/slide274.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3.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291" Type="http://schemas.openxmlformats.org/officeDocument/2006/relationships/notesMaster" Target="notesMasters/notesMaster1.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281" Type="http://schemas.openxmlformats.org/officeDocument/2006/relationships/slide" Target="slides/slide275.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92" Type="http://schemas.openxmlformats.org/officeDocument/2006/relationships/commentAuthors" Target="commentAuthors.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presProps" Target="presProps.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viewProps" Target="viewProps.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theme" Target="theme/theme1.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tableStyles" Target="tableStyles.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customXml" Target="../customXml/item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customXml" Target="../customXml/item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1.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slide" Target="slides/slide283.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825396825405724E-2"/>
          <c:y val="6.9544364508393394E-2"/>
          <c:w val="0.88888888888890005"/>
          <c:h val="0.70263788968824969"/>
        </c:manualLayout>
      </c:layout>
      <c:lineChart>
        <c:grouping val="standard"/>
        <c:varyColors val="0"/>
        <c:ser>
          <c:idx val="0"/>
          <c:order val="0"/>
          <c:tx>
            <c:strRef>
              <c:f>Sheet1!$A$2</c:f>
              <c:strCache>
                <c:ptCount val="1"/>
                <c:pt idx="0">
                  <c:v>CPI</c:v>
                </c:pt>
              </c:strCache>
            </c:strRef>
          </c:tx>
          <c:spPr>
            <a:ln w="37886">
              <a:solidFill>
                <a:srgbClr val="FF0000"/>
              </a:solidFill>
              <a:prstDash val="solid"/>
            </a:ln>
          </c:spPr>
          <c:marker>
            <c:symbol val="diamond"/>
            <c:size val="2"/>
            <c:spPr>
              <a:solidFill>
                <a:srgbClr val="FF0000"/>
              </a:solidFill>
              <a:ln w="37886">
                <a:solidFill>
                  <a:srgbClr val="FF0000"/>
                </a:solidFill>
                <a:prstDash val="solid"/>
              </a:ln>
            </c:spPr>
          </c:marker>
          <c:cat>
            <c:strRef>
              <c:f>Sheet1!$B$1:$E$1</c:f>
              <c:strCache>
                <c:ptCount val="4"/>
                <c:pt idx="0">
                  <c:v>1st Qtr</c:v>
                </c:pt>
                <c:pt idx="1">
                  <c:v>2nd Qtr</c:v>
                </c:pt>
                <c:pt idx="2">
                  <c:v>3rd Qtr</c:v>
                </c:pt>
                <c:pt idx="3">
                  <c:v>4th Qtr</c:v>
                </c:pt>
              </c:strCache>
            </c:strRef>
          </c:cat>
          <c:val>
            <c:numRef>
              <c:f>Sheet1!$B$2:$E$2</c:f>
              <c:numCache>
                <c:formatCode>General</c:formatCode>
                <c:ptCount val="4"/>
                <c:pt idx="0">
                  <c:v>0.78</c:v>
                </c:pt>
                <c:pt idx="1">
                  <c:v>0.8</c:v>
                </c:pt>
                <c:pt idx="2">
                  <c:v>1.35</c:v>
                </c:pt>
                <c:pt idx="3">
                  <c:v>1.4</c:v>
                </c:pt>
              </c:numCache>
            </c:numRef>
          </c:val>
          <c:smooth val="0"/>
          <c:extLst>
            <c:ext xmlns:c16="http://schemas.microsoft.com/office/drawing/2014/chart" uri="{C3380CC4-5D6E-409C-BE32-E72D297353CC}">
              <c16:uniqueId val="{00000000-FD11-4FDA-92F5-627E766DD9B6}"/>
            </c:ext>
          </c:extLst>
        </c:ser>
        <c:ser>
          <c:idx val="2"/>
          <c:order val="1"/>
          <c:tx>
            <c:strRef>
              <c:f>Sheet1!$A$3</c:f>
              <c:strCache>
                <c:ptCount val="1"/>
                <c:pt idx="0">
                  <c:v>SPI</c:v>
                </c:pt>
              </c:strCache>
            </c:strRef>
          </c:tx>
          <c:spPr>
            <a:ln w="37886">
              <a:solidFill>
                <a:srgbClr val="00FF00"/>
              </a:solidFill>
              <a:prstDash val="solid"/>
            </a:ln>
          </c:spPr>
          <c:marker>
            <c:symbol val="triangle"/>
            <c:size val="2"/>
            <c:spPr>
              <a:solidFill>
                <a:srgbClr val="00FF00"/>
              </a:solidFill>
              <a:ln w="37886">
                <a:solidFill>
                  <a:srgbClr val="00FF00"/>
                </a:solidFill>
                <a:prstDash val="solid"/>
              </a:ln>
            </c:spPr>
          </c:marker>
          <c:cat>
            <c:strRef>
              <c:f>Sheet1!$B$1:$E$1</c:f>
              <c:strCache>
                <c:ptCount val="4"/>
                <c:pt idx="0">
                  <c:v>1st Qtr</c:v>
                </c:pt>
                <c:pt idx="1">
                  <c:v>2nd Qtr</c:v>
                </c:pt>
                <c:pt idx="2">
                  <c:v>3rd Qtr</c:v>
                </c:pt>
                <c:pt idx="3">
                  <c:v>4th Qtr</c:v>
                </c:pt>
              </c:strCache>
            </c:strRef>
          </c:cat>
          <c:val>
            <c:numRef>
              <c:f>Sheet1!$B$3:$E$3</c:f>
              <c:numCache>
                <c:formatCode>General</c:formatCode>
                <c:ptCount val="4"/>
                <c:pt idx="0">
                  <c:v>0.92</c:v>
                </c:pt>
                <c:pt idx="1">
                  <c:v>0.9</c:v>
                </c:pt>
                <c:pt idx="2">
                  <c:v>0.9</c:v>
                </c:pt>
                <c:pt idx="3">
                  <c:v>0.99</c:v>
                </c:pt>
              </c:numCache>
            </c:numRef>
          </c:val>
          <c:smooth val="0"/>
          <c:extLst>
            <c:ext xmlns:c16="http://schemas.microsoft.com/office/drawing/2014/chart" uri="{C3380CC4-5D6E-409C-BE32-E72D297353CC}">
              <c16:uniqueId val="{00000001-FD11-4FDA-92F5-627E766DD9B6}"/>
            </c:ext>
          </c:extLst>
        </c:ser>
        <c:dLbls>
          <c:showLegendKey val="0"/>
          <c:showVal val="0"/>
          <c:showCatName val="0"/>
          <c:showSerName val="0"/>
          <c:showPercent val="0"/>
          <c:showBubbleSize val="0"/>
        </c:dLbls>
        <c:marker val="1"/>
        <c:smooth val="0"/>
        <c:axId val="440964224"/>
        <c:axId val="440966144"/>
      </c:lineChart>
      <c:catAx>
        <c:axId val="440964224"/>
        <c:scaling>
          <c:orientation val="minMax"/>
        </c:scaling>
        <c:delete val="0"/>
        <c:axPos val="b"/>
        <c:numFmt formatCode="General" sourceLinked="1"/>
        <c:majorTickMark val="out"/>
        <c:minorTickMark val="none"/>
        <c:tickLblPos val="nextTo"/>
        <c:spPr>
          <a:ln w="2386">
            <a:solidFill>
              <a:schemeClr val="tx1"/>
            </a:solidFill>
            <a:prstDash val="solid"/>
          </a:ln>
        </c:spPr>
        <c:txPr>
          <a:bodyPr rot="0" vert="horz"/>
          <a:lstStyle/>
          <a:p>
            <a:pPr>
              <a:defRPr sz="1592" b="1" i="0" u="none" strike="noStrike" baseline="0">
                <a:solidFill>
                  <a:schemeClr val="tx1"/>
                </a:solidFill>
                <a:latin typeface="Candara" pitchFamily="34" charset="0"/>
                <a:ea typeface="Century Gothic"/>
                <a:cs typeface="Century Gothic"/>
              </a:defRPr>
            </a:pPr>
            <a:endParaRPr lang="en-US"/>
          </a:p>
        </c:txPr>
        <c:crossAx val="440966144"/>
        <c:crossesAt val="0"/>
        <c:auto val="1"/>
        <c:lblAlgn val="ctr"/>
        <c:lblOffset val="100"/>
        <c:tickLblSkip val="1"/>
        <c:tickMarkSkip val="1"/>
        <c:noMultiLvlLbl val="0"/>
      </c:catAx>
      <c:valAx>
        <c:axId val="440966144"/>
        <c:scaling>
          <c:orientation val="minMax"/>
          <c:max val="1.5"/>
          <c:min val="0.60000000000000064"/>
        </c:scaling>
        <c:delete val="0"/>
        <c:axPos val="l"/>
        <c:majorGridlines>
          <c:spPr>
            <a:ln w="2386">
              <a:solidFill>
                <a:schemeClr val="tx1"/>
              </a:solidFill>
              <a:prstDash val="solid"/>
            </a:ln>
          </c:spPr>
        </c:majorGridlines>
        <c:numFmt formatCode="General" sourceLinked="1"/>
        <c:majorTickMark val="out"/>
        <c:minorTickMark val="none"/>
        <c:tickLblPos val="nextTo"/>
        <c:spPr>
          <a:ln w="12629">
            <a:solidFill>
              <a:schemeClr val="tx1"/>
            </a:solidFill>
            <a:prstDash val="solid"/>
          </a:ln>
        </c:spPr>
        <c:txPr>
          <a:bodyPr rot="0" vert="horz"/>
          <a:lstStyle/>
          <a:p>
            <a:pPr>
              <a:defRPr sz="1592" b="1" i="0" u="none" strike="noStrike" baseline="0">
                <a:solidFill>
                  <a:schemeClr val="tx1"/>
                </a:solidFill>
                <a:latin typeface="Candara" pitchFamily="34" charset="0"/>
                <a:ea typeface="Century Gothic"/>
                <a:cs typeface="Century Gothic"/>
              </a:defRPr>
            </a:pPr>
            <a:endParaRPr lang="en-US"/>
          </a:p>
        </c:txPr>
        <c:crossAx val="440964224"/>
        <c:crosses val="autoZero"/>
        <c:crossBetween val="between"/>
        <c:majorUnit val="0.2"/>
        <c:minorUnit val="0.1"/>
      </c:valAx>
      <c:spPr>
        <a:solidFill>
          <a:srgbClr val="FFFFFF"/>
        </a:solidFill>
        <a:ln w="15785">
          <a:solidFill>
            <a:schemeClr val="tx2"/>
          </a:solidFill>
          <a:prstDash val="solid"/>
        </a:ln>
      </c:spPr>
    </c:plotArea>
    <c:legend>
      <c:legendPos val="b"/>
      <c:layout>
        <c:manualLayout>
          <c:xMode val="edge"/>
          <c:yMode val="edge"/>
          <c:x val="1.4286179744773361E-2"/>
          <c:y val="0.92565931633843057"/>
          <c:w val="0.25396904697257661"/>
          <c:h val="7.4340683661572884E-2"/>
        </c:manualLayout>
      </c:layout>
      <c:overlay val="0"/>
      <c:spPr>
        <a:noFill/>
        <a:ln w="19094">
          <a:noFill/>
        </a:ln>
      </c:spPr>
      <c:txPr>
        <a:bodyPr/>
        <a:lstStyle/>
        <a:p>
          <a:pPr>
            <a:defRPr sz="1592" b="1" i="0" u="none" strike="noStrike" baseline="0">
              <a:solidFill>
                <a:schemeClr val="tx1"/>
              </a:solidFill>
              <a:latin typeface="Candara" pitchFamily="34" charset="0"/>
              <a:ea typeface="Century Gothic"/>
              <a:cs typeface="Century Gothic"/>
            </a:defRPr>
          </a:pPr>
          <a:endParaRPr lang="en-US"/>
        </a:p>
      </c:txPr>
    </c:legend>
    <c:plotVisOnly val="1"/>
    <c:dispBlanksAs val="gap"/>
    <c:showDLblsOverMax val="0"/>
  </c:chart>
  <c:spPr>
    <a:noFill/>
    <a:ln>
      <a:noFill/>
    </a:ln>
  </c:spPr>
  <c:txPr>
    <a:bodyPr/>
    <a:lstStyle/>
    <a:p>
      <a:pPr>
        <a:defRPr sz="1353" b="1" i="0" u="none" strike="noStrike" baseline="0">
          <a:solidFill>
            <a:schemeClr val="tx1"/>
          </a:solidFill>
          <a:latin typeface="Arial"/>
          <a:ea typeface="Arial"/>
          <a:cs typeface="Arial"/>
        </a:defRPr>
      </a:pPr>
      <a:endParaRPr lang="en-US"/>
    </a:p>
  </c:txPr>
  <c:externalData r:id="rId1">
    <c:autoUpdate val="0"/>
  </c:externalData>
</c:chartSpace>
</file>

<file path=ppt/diagrams/_rels/data10.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s>
</file>

<file path=ppt/diagrams/_rels/data100.xml.rels><?xml version="1.0" encoding="UTF-8" standalone="yes"?>
<Relationships xmlns="http://schemas.openxmlformats.org/package/2006/relationships"><Relationship Id="rId8" Type="http://schemas.openxmlformats.org/officeDocument/2006/relationships/image" Target="../media/image683.svg"/><Relationship Id="rId3" Type="http://schemas.openxmlformats.org/officeDocument/2006/relationships/image" Target="../media/image678.png"/><Relationship Id="rId7" Type="http://schemas.openxmlformats.org/officeDocument/2006/relationships/image" Target="../media/image682.png"/><Relationship Id="rId2" Type="http://schemas.openxmlformats.org/officeDocument/2006/relationships/image" Target="../media/image577.svg"/><Relationship Id="rId1" Type="http://schemas.openxmlformats.org/officeDocument/2006/relationships/image" Target="../media/image576.png"/><Relationship Id="rId6" Type="http://schemas.openxmlformats.org/officeDocument/2006/relationships/image" Target="../media/image681.svg"/><Relationship Id="rId5" Type="http://schemas.openxmlformats.org/officeDocument/2006/relationships/image" Target="../media/image680.png"/><Relationship Id="rId10" Type="http://schemas.openxmlformats.org/officeDocument/2006/relationships/image" Target="../media/image685.svg"/><Relationship Id="rId4" Type="http://schemas.openxmlformats.org/officeDocument/2006/relationships/image" Target="../media/image679.svg"/><Relationship Id="rId9" Type="http://schemas.openxmlformats.org/officeDocument/2006/relationships/image" Target="../media/image684.png"/></Relationships>
</file>

<file path=ppt/diagrams/_rels/data101.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203.svg"/><Relationship Id="rId1" Type="http://schemas.openxmlformats.org/officeDocument/2006/relationships/image" Target="../media/image473.png"/><Relationship Id="rId6" Type="http://schemas.openxmlformats.org/officeDocument/2006/relationships/image" Target="../media/image692.svg"/><Relationship Id="rId5" Type="http://schemas.openxmlformats.org/officeDocument/2006/relationships/image" Target="../media/image691.png"/><Relationship Id="rId4" Type="http://schemas.openxmlformats.org/officeDocument/2006/relationships/image" Target="../media/image512.svg"/></Relationships>
</file>

<file path=ppt/diagrams/_rels/data104.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40.svg"/><Relationship Id="rId1" Type="http://schemas.openxmlformats.org/officeDocument/2006/relationships/image" Target="../media/image694.png"/><Relationship Id="rId6" Type="http://schemas.openxmlformats.org/officeDocument/2006/relationships/image" Target="../media/image378.svg"/><Relationship Id="rId5" Type="http://schemas.openxmlformats.org/officeDocument/2006/relationships/image" Target="../media/image377.png"/><Relationship Id="rId4" Type="http://schemas.openxmlformats.org/officeDocument/2006/relationships/image" Target="../media/image376.svg"/></Relationships>
</file>

<file path=ppt/diagrams/_rels/data105.xml.rels><?xml version="1.0" encoding="UTF-8" standalone="yes"?>
<Relationships xmlns="http://schemas.openxmlformats.org/package/2006/relationships"><Relationship Id="rId8" Type="http://schemas.openxmlformats.org/officeDocument/2006/relationships/image" Target="../media/image700.svg"/><Relationship Id="rId13" Type="http://schemas.openxmlformats.org/officeDocument/2006/relationships/image" Target="../media/image703.png"/><Relationship Id="rId3" Type="http://schemas.openxmlformats.org/officeDocument/2006/relationships/image" Target="../media/image697.png"/><Relationship Id="rId7" Type="http://schemas.openxmlformats.org/officeDocument/2006/relationships/image" Target="../media/image699.png"/><Relationship Id="rId12" Type="http://schemas.openxmlformats.org/officeDocument/2006/relationships/image" Target="../media/image250.svg"/><Relationship Id="rId2" Type="http://schemas.openxmlformats.org/officeDocument/2006/relationships/image" Target="../media/image696.svg"/><Relationship Id="rId16" Type="http://schemas.openxmlformats.org/officeDocument/2006/relationships/image" Target="../media/image443.svg"/><Relationship Id="rId1" Type="http://schemas.openxmlformats.org/officeDocument/2006/relationships/image" Target="../media/image695.png"/><Relationship Id="rId6" Type="http://schemas.openxmlformats.org/officeDocument/2006/relationships/image" Target="../media/image495.svg"/><Relationship Id="rId11" Type="http://schemas.openxmlformats.org/officeDocument/2006/relationships/image" Target="../media/image646.png"/><Relationship Id="rId5" Type="http://schemas.openxmlformats.org/officeDocument/2006/relationships/image" Target="../media/image494.png"/><Relationship Id="rId15" Type="http://schemas.openxmlformats.org/officeDocument/2006/relationships/image" Target="../media/image442.png"/><Relationship Id="rId10" Type="http://schemas.openxmlformats.org/officeDocument/2006/relationships/image" Target="../media/image702.svg"/><Relationship Id="rId4" Type="http://schemas.openxmlformats.org/officeDocument/2006/relationships/image" Target="../media/image698.svg"/><Relationship Id="rId9" Type="http://schemas.openxmlformats.org/officeDocument/2006/relationships/image" Target="../media/image701.png"/><Relationship Id="rId14" Type="http://schemas.openxmlformats.org/officeDocument/2006/relationships/image" Target="../media/image704.svg"/></Relationships>
</file>

<file path=ppt/diagrams/_rels/data106.xml.rels><?xml version="1.0" encoding="UTF-8" standalone="yes"?>
<Relationships xmlns="http://schemas.openxmlformats.org/package/2006/relationships"><Relationship Id="rId8" Type="http://schemas.openxmlformats.org/officeDocument/2006/relationships/image" Target="../media/image717.svg"/><Relationship Id="rId3" Type="http://schemas.openxmlformats.org/officeDocument/2006/relationships/image" Target="../media/image712.png"/><Relationship Id="rId7" Type="http://schemas.openxmlformats.org/officeDocument/2006/relationships/image" Target="../media/image716.png"/><Relationship Id="rId2" Type="http://schemas.openxmlformats.org/officeDocument/2006/relationships/image" Target="../media/image632.svg"/><Relationship Id="rId1" Type="http://schemas.openxmlformats.org/officeDocument/2006/relationships/image" Target="../media/image634.png"/><Relationship Id="rId6" Type="http://schemas.openxmlformats.org/officeDocument/2006/relationships/image" Target="../media/image715.svg"/><Relationship Id="rId5" Type="http://schemas.openxmlformats.org/officeDocument/2006/relationships/image" Target="../media/image714.png"/><Relationship Id="rId10" Type="http://schemas.openxmlformats.org/officeDocument/2006/relationships/image" Target="../media/image719.svg"/><Relationship Id="rId4" Type="http://schemas.openxmlformats.org/officeDocument/2006/relationships/image" Target="../media/image713.svg"/><Relationship Id="rId9" Type="http://schemas.openxmlformats.org/officeDocument/2006/relationships/image" Target="../media/image718.png"/></Relationships>
</file>

<file path=ppt/diagrams/_rels/data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ata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71.svg"/></Relationships>
</file>

<file path=ppt/diagrams/_rels/data13.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svg"/><Relationship Id="rId1" Type="http://schemas.openxmlformats.org/officeDocument/2006/relationships/image" Target="../media/image127.png"/><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s>
</file>

<file path=ppt/diagrams/_rels/data14.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svg"/><Relationship Id="rId1" Type="http://schemas.openxmlformats.org/officeDocument/2006/relationships/image" Target="../media/image139.png"/><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diagrams/_rels/data15.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7.svg"/><Relationship Id="rId5" Type="http://schemas.openxmlformats.org/officeDocument/2006/relationships/image" Target="../media/image156.png"/><Relationship Id="rId10" Type="http://schemas.openxmlformats.org/officeDocument/2006/relationships/image" Target="../media/image160.svg"/><Relationship Id="rId4" Type="http://schemas.openxmlformats.org/officeDocument/2006/relationships/image" Target="../media/image155.svg"/><Relationship Id="rId9" Type="http://schemas.openxmlformats.org/officeDocument/2006/relationships/image" Target="../media/image159.png"/></Relationships>
</file>

<file path=ppt/diagrams/_rels/data1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83.svg"/><Relationship Id="rId1" Type="http://schemas.openxmlformats.org/officeDocument/2006/relationships/image" Target="../media/image96.png"/><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diagrams/_rels/data1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svg"/><Relationship Id="rId1" Type="http://schemas.openxmlformats.org/officeDocument/2006/relationships/image" Target="../media/image171.png"/><Relationship Id="rId4" Type="http://schemas.openxmlformats.org/officeDocument/2006/relationships/image" Target="../media/image168.svg"/></Relationships>
</file>

<file path=ppt/diagrams/_rels/data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76.png"/><Relationship Id="rId7" Type="http://schemas.openxmlformats.org/officeDocument/2006/relationships/image" Target="../media/image20.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diagrams/_rels/data1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svg"/><Relationship Id="rId1" Type="http://schemas.openxmlformats.org/officeDocument/2006/relationships/image" Target="../media/image180.png"/><Relationship Id="rId4" Type="http://schemas.openxmlformats.org/officeDocument/2006/relationships/image" Target="../media/image183.svg"/></Relationships>
</file>

<file path=ppt/diagrams/_rels/data20.xml.rels><?xml version="1.0" encoding="UTF-8" standalone="yes"?>
<Relationships xmlns="http://schemas.openxmlformats.org/package/2006/relationships"><Relationship Id="rId2" Type="http://schemas.openxmlformats.org/officeDocument/2006/relationships/image" Target="../media/image186.svg"/><Relationship Id="rId1" Type="http://schemas.openxmlformats.org/officeDocument/2006/relationships/image" Target="../media/image185.png"/></Relationships>
</file>

<file path=ppt/diagrams/_rels/data21.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svg"/><Relationship Id="rId1" Type="http://schemas.openxmlformats.org/officeDocument/2006/relationships/image" Target="../media/image187.png"/><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svg"/></Relationships>
</file>

<file path=ppt/diagrams/_rels/data22.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189.png"/><Relationship Id="rId7" Type="http://schemas.openxmlformats.org/officeDocument/2006/relationships/image" Target="../media/image200.png"/><Relationship Id="rId2" Type="http://schemas.openxmlformats.org/officeDocument/2006/relationships/image" Target="../media/image197.svg"/><Relationship Id="rId1" Type="http://schemas.openxmlformats.org/officeDocument/2006/relationships/image" Target="../media/image196.png"/><Relationship Id="rId6" Type="http://schemas.openxmlformats.org/officeDocument/2006/relationships/image" Target="../media/image199.svg"/><Relationship Id="rId5" Type="http://schemas.openxmlformats.org/officeDocument/2006/relationships/image" Target="../media/image198.png"/><Relationship Id="rId4" Type="http://schemas.openxmlformats.org/officeDocument/2006/relationships/image" Target="../media/image190.svg"/></Relationships>
</file>

<file path=ppt/diagrams/_rels/data2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svg"/><Relationship Id="rId1" Type="http://schemas.openxmlformats.org/officeDocument/2006/relationships/image" Target="../media/image202.png"/><Relationship Id="rId6" Type="http://schemas.openxmlformats.org/officeDocument/2006/relationships/image" Target="../media/image168.svg"/><Relationship Id="rId5" Type="http://schemas.openxmlformats.org/officeDocument/2006/relationships/image" Target="../media/image170.png"/><Relationship Id="rId4" Type="http://schemas.openxmlformats.org/officeDocument/2006/relationships/image" Target="../media/image205.svg"/></Relationships>
</file>

<file path=ppt/diagrams/_rels/data26.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image" Target="../media/image207.svg"/><Relationship Id="rId1" Type="http://schemas.openxmlformats.org/officeDocument/2006/relationships/image" Target="../media/image206.png"/><Relationship Id="rId6" Type="http://schemas.openxmlformats.org/officeDocument/2006/relationships/image" Target="../media/image211.svg"/><Relationship Id="rId5" Type="http://schemas.openxmlformats.org/officeDocument/2006/relationships/image" Target="../media/image210.png"/><Relationship Id="rId10" Type="http://schemas.openxmlformats.org/officeDocument/2006/relationships/image" Target="../media/image85.svg"/><Relationship Id="rId4" Type="http://schemas.openxmlformats.org/officeDocument/2006/relationships/image" Target="../media/image209.svg"/><Relationship Id="rId9" Type="http://schemas.openxmlformats.org/officeDocument/2006/relationships/image" Target="../media/image97.png"/></Relationships>
</file>

<file path=ppt/diagrams/_rels/data28.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image" Target="../media/image216.svg"/><Relationship Id="rId1" Type="http://schemas.openxmlformats.org/officeDocument/2006/relationships/image" Target="../media/image215.png"/><Relationship Id="rId6" Type="http://schemas.openxmlformats.org/officeDocument/2006/relationships/image" Target="../media/image220.svg"/><Relationship Id="rId5" Type="http://schemas.openxmlformats.org/officeDocument/2006/relationships/image" Target="../media/image219.png"/><Relationship Id="rId4" Type="http://schemas.openxmlformats.org/officeDocument/2006/relationships/image" Target="../media/image218.svg"/></Relationships>
</file>

<file path=ppt/diagrams/_rels/data29.xml.rels><?xml version="1.0" encoding="UTF-8" standalone="yes"?>
<Relationships xmlns="http://schemas.openxmlformats.org/package/2006/relationships"><Relationship Id="rId8" Type="http://schemas.openxmlformats.org/officeDocument/2006/relationships/image" Target="../media/image233.svg"/><Relationship Id="rId13" Type="http://schemas.openxmlformats.org/officeDocument/2006/relationships/image" Target="../media/image238.png"/><Relationship Id="rId3" Type="http://schemas.openxmlformats.org/officeDocument/2006/relationships/image" Target="../media/image228.png"/><Relationship Id="rId7" Type="http://schemas.openxmlformats.org/officeDocument/2006/relationships/image" Target="../media/image232.png"/><Relationship Id="rId12" Type="http://schemas.openxmlformats.org/officeDocument/2006/relationships/image" Target="../media/image237.svg"/><Relationship Id="rId2" Type="http://schemas.openxmlformats.org/officeDocument/2006/relationships/image" Target="../media/image172.svg"/><Relationship Id="rId16" Type="http://schemas.openxmlformats.org/officeDocument/2006/relationships/image" Target="../media/image241.svg"/><Relationship Id="rId1" Type="http://schemas.openxmlformats.org/officeDocument/2006/relationships/image" Target="../media/image171.png"/><Relationship Id="rId6" Type="http://schemas.openxmlformats.org/officeDocument/2006/relationships/image" Target="../media/image231.svg"/><Relationship Id="rId11" Type="http://schemas.openxmlformats.org/officeDocument/2006/relationships/image" Target="../media/image236.png"/><Relationship Id="rId5" Type="http://schemas.openxmlformats.org/officeDocument/2006/relationships/image" Target="../media/image230.png"/><Relationship Id="rId15" Type="http://schemas.openxmlformats.org/officeDocument/2006/relationships/image" Target="../media/image240.png"/><Relationship Id="rId10" Type="http://schemas.openxmlformats.org/officeDocument/2006/relationships/image" Target="../media/image235.svg"/><Relationship Id="rId4" Type="http://schemas.openxmlformats.org/officeDocument/2006/relationships/image" Target="../media/image229.svg"/><Relationship Id="rId9" Type="http://schemas.openxmlformats.org/officeDocument/2006/relationships/image" Target="../media/image234.png"/><Relationship Id="rId14" Type="http://schemas.openxmlformats.org/officeDocument/2006/relationships/image" Target="../media/image239.svg"/></Relationships>
</file>

<file path=ppt/diagrams/_rels/data3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svg"/><Relationship Id="rId1" Type="http://schemas.openxmlformats.org/officeDocument/2006/relationships/image" Target="../media/image242.png"/><Relationship Id="rId6" Type="http://schemas.openxmlformats.org/officeDocument/2006/relationships/image" Target="../media/image247.svg"/><Relationship Id="rId5" Type="http://schemas.openxmlformats.org/officeDocument/2006/relationships/image" Target="../media/image246.png"/><Relationship Id="rId4" Type="http://schemas.openxmlformats.org/officeDocument/2006/relationships/image" Target="../media/image245.svg"/></Relationships>
</file>

<file path=ppt/diagrams/_rels/data3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svg"/><Relationship Id="rId1" Type="http://schemas.openxmlformats.org/officeDocument/2006/relationships/image" Target="../media/image249.png"/><Relationship Id="rId4" Type="http://schemas.openxmlformats.org/officeDocument/2006/relationships/image" Target="../media/image252.svg"/></Relationships>
</file>

<file path=ppt/diagrams/_rels/data3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svg"/><Relationship Id="rId1" Type="http://schemas.openxmlformats.org/officeDocument/2006/relationships/image" Target="../media/image261.png"/><Relationship Id="rId6" Type="http://schemas.openxmlformats.org/officeDocument/2006/relationships/image" Target="../media/image61.svg"/><Relationship Id="rId5" Type="http://schemas.openxmlformats.org/officeDocument/2006/relationships/image" Target="../media/image75.png"/><Relationship Id="rId4" Type="http://schemas.openxmlformats.org/officeDocument/2006/relationships/image" Target="../media/image264.svg"/></Relationships>
</file>

<file path=ppt/diagrams/_rels/data34.xml.rels><?xml version="1.0" encoding="UTF-8" standalone="yes"?>
<Relationships xmlns="http://schemas.openxmlformats.org/package/2006/relationships"><Relationship Id="rId8" Type="http://schemas.openxmlformats.org/officeDocument/2006/relationships/image" Target="../media/image272.svg"/><Relationship Id="rId3" Type="http://schemas.openxmlformats.org/officeDocument/2006/relationships/image" Target="../media/image267.png"/><Relationship Id="rId7" Type="http://schemas.openxmlformats.org/officeDocument/2006/relationships/image" Target="../media/image271.png"/><Relationship Id="rId12" Type="http://schemas.openxmlformats.org/officeDocument/2006/relationships/image" Target="../media/image276.svg"/><Relationship Id="rId2" Type="http://schemas.openxmlformats.org/officeDocument/2006/relationships/image" Target="../media/image266.svg"/><Relationship Id="rId1" Type="http://schemas.openxmlformats.org/officeDocument/2006/relationships/image" Target="../media/image265.png"/><Relationship Id="rId6" Type="http://schemas.openxmlformats.org/officeDocument/2006/relationships/image" Target="../media/image270.svg"/><Relationship Id="rId11" Type="http://schemas.openxmlformats.org/officeDocument/2006/relationships/image" Target="../media/image275.png"/><Relationship Id="rId5" Type="http://schemas.openxmlformats.org/officeDocument/2006/relationships/image" Target="../media/image269.png"/><Relationship Id="rId10" Type="http://schemas.openxmlformats.org/officeDocument/2006/relationships/image" Target="../media/image274.svg"/><Relationship Id="rId4" Type="http://schemas.openxmlformats.org/officeDocument/2006/relationships/image" Target="../media/image268.svg"/><Relationship Id="rId9" Type="http://schemas.openxmlformats.org/officeDocument/2006/relationships/image" Target="../media/image273.png"/></Relationships>
</file>

<file path=ppt/diagrams/_rels/data3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93.svg"/><Relationship Id="rId1" Type="http://schemas.openxmlformats.org/officeDocument/2006/relationships/image" Target="../media/image296.png"/><Relationship Id="rId6" Type="http://schemas.openxmlformats.org/officeDocument/2006/relationships/image" Target="../media/image144.svg"/><Relationship Id="rId5" Type="http://schemas.openxmlformats.org/officeDocument/2006/relationships/image" Target="../media/image299.png"/><Relationship Id="rId4" Type="http://schemas.openxmlformats.org/officeDocument/2006/relationships/image" Target="../media/image298.svg"/></Relationships>
</file>

<file path=ppt/diagrams/_rels/data3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svg"/><Relationship Id="rId1" Type="http://schemas.openxmlformats.org/officeDocument/2006/relationships/image" Target="../media/image302.png"/><Relationship Id="rId6" Type="http://schemas.openxmlformats.org/officeDocument/2006/relationships/image" Target="../media/image307.svg"/><Relationship Id="rId5" Type="http://schemas.openxmlformats.org/officeDocument/2006/relationships/image" Target="../media/image306.png"/><Relationship Id="rId4" Type="http://schemas.openxmlformats.org/officeDocument/2006/relationships/image" Target="../media/image305.svg"/></Relationships>
</file>

<file path=ppt/diagrams/_rels/data39.xml.rels><?xml version="1.0" encoding="UTF-8" standalone="yes"?>
<Relationships xmlns="http://schemas.openxmlformats.org/package/2006/relationships"><Relationship Id="rId8" Type="http://schemas.openxmlformats.org/officeDocument/2006/relationships/image" Target="../media/image321.svg"/><Relationship Id="rId3" Type="http://schemas.openxmlformats.org/officeDocument/2006/relationships/image" Target="../media/image316.png"/><Relationship Id="rId7" Type="http://schemas.openxmlformats.org/officeDocument/2006/relationships/image" Target="../media/image320.png"/><Relationship Id="rId12" Type="http://schemas.openxmlformats.org/officeDocument/2006/relationships/image" Target="../media/image325.svg"/><Relationship Id="rId2" Type="http://schemas.openxmlformats.org/officeDocument/2006/relationships/image" Target="../media/image315.svg"/><Relationship Id="rId1" Type="http://schemas.openxmlformats.org/officeDocument/2006/relationships/image" Target="../media/image314.png"/><Relationship Id="rId6" Type="http://schemas.openxmlformats.org/officeDocument/2006/relationships/image" Target="../media/image319.svg"/><Relationship Id="rId11" Type="http://schemas.openxmlformats.org/officeDocument/2006/relationships/image" Target="../media/image324.png"/><Relationship Id="rId5" Type="http://schemas.openxmlformats.org/officeDocument/2006/relationships/image" Target="../media/image318.png"/><Relationship Id="rId10" Type="http://schemas.openxmlformats.org/officeDocument/2006/relationships/image" Target="../media/image323.svg"/><Relationship Id="rId4" Type="http://schemas.openxmlformats.org/officeDocument/2006/relationships/image" Target="../media/image317.svg"/><Relationship Id="rId9" Type="http://schemas.openxmlformats.org/officeDocument/2006/relationships/image" Target="../media/image322.png"/></Relationships>
</file>

<file path=ppt/diagrams/_rels/data4.xml.rels><?xml version="1.0" encoding="UTF-8" standalone="yes"?>
<Relationships xmlns="http://schemas.openxmlformats.org/package/2006/relationships"><Relationship Id="rId2" Type="http://schemas.openxmlformats.org/officeDocument/2006/relationships/hyperlink" Target="http://www.pm4ngos.org/" TargetMode="External"/><Relationship Id="rId1" Type="http://schemas.openxmlformats.org/officeDocument/2006/relationships/hyperlink" Target="http://www.lingos.org/" TargetMode="External"/></Relationships>
</file>

<file path=ppt/diagrams/_rels/data41.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6.svg"/><Relationship Id="rId1" Type="http://schemas.openxmlformats.org/officeDocument/2006/relationships/image" Target="../media/image332.png"/><Relationship Id="rId4" Type="http://schemas.openxmlformats.org/officeDocument/2006/relationships/image" Target="../media/image334.svg"/></Relationships>
</file>

<file path=ppt/diagrams/_rels/data42.xml.rels><?xml version="1.0" encoding="UTF-8" standalone="yes"?>
<Relationships xmlns="http://schemas.openxmlformats.org/package/2006/relationships"><Relationship Id="rId8" Type="http://schemas.openxmlformats.org/officeDocument/2006/relationships/image" Target="../media/image341.svg"/><Relationship Id="rId3" Type="http://schemas.openxmlformats.org/officeDocument/2006/relationships/image" Target="../media/image336.png"/><Relationship Id="rId7" Type="http://schemas.openxmlformats.org/officeDocument/2006/relationships/image" Target="../media/image340.png"/><Relationship Id="rId2" Type="http://schemas.openxmlformats.org/officeDocument/2006/relationships/image" Target="../media/image46.svg"/><Relationship Id="rId1" Type="http://schemas.openxmlformats.org/officeDocument/2006/relationships/image" Target="../media/image54.png"/><Relationship Id="rId6" Type="http://schemas.openxmlformats.org/officeDocument/2006/relationships/image" Target="../media/image339.svg"/><Relationship Id="rId5" Type="http://schemas.openxmlformats.org/officeDocument/2006/relationships/image" Target="../media/image338.png"/><Relationship Id="rId4" Type="http://schemas.openxmlformats.org/officeDocument/2006/relationships/image" Target="../media/image337.svg"/></Relationships>
</file>

<file path=ppt/diagrams/_rels/data44.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svg"/><Relationship Id="rId1" Type="http://schemas.openxmlformats.org/officeDocument/2006/relationships/image" Target="../media/image342.png"/><Relationship Id="rId4" Type="http://schemas.openxmlformats.org/officeDocument/2006/relationships/image" Target="../media/image345.svg"/></Relationships>
</file>

<file path=ppt/diagrams/_rels/data45.xml.rels><?xml version="1.0" encoding="UTF-8" standalone="yes"?>
<Relationships xmlns="http://schemas.openxmlformats.org/package/2006/relationships"><Relationship Id="rId8" Type="http://schemas.openxmlformats.org/officeDocument/2006/relationships/image" Target="../media/image355.svg"/><Relationship Id="rId13" Type="http://schemas.openxmlformats.org/officeDocument/2006/relationships/image" Target="../media/image360.png"/><Relationship Id="rId3" Type="http://schemas.openxmlformats.org/officeDocument/2006/relationships/image" Target="../media/image350.png"/><Relationship Id="rId7" Type="http://schemas.openxmlformats.org/officeDocument/2006/relationships/image" Target="../media/image354.png"/><Relationship Id="rId12" Type="http://schemas.openxmlformats.org/officeDocument/2006/relationships/image" Target="../media/image359.svg"/><Relationship Id="rId2" Type="http://schemas.openxmlformats.org/officeDocument/2006/relationships/image" Target="../media/image349.svg"/><Relationship Id="rId1" Type="http://schemas.openxmlformats.org/officeDocument/2006/relationships/image" Target="../media/image348.png"/><Relationship Id="rId6" Type="http://schemas.openxmlformats.org/officeDocument/2006/relationships/image" Target="../media/image353.svg"/><Relationship Id="rId11" Type="http://schemas.openxmlformats.org/officeDocument/2006/relationships/image" Target="../media/image358.png"/><Relationship Id="rId5" Type="http://schemas.openxmlformats.org/officeDocument/2006/relationships/image" Target="../media/image352.png"/><Relationship Id="rId10" Type="http://schemas.openxmlformats.org/officeDocument/2006/relationships/image" Target="../media/image357.svg"/><Relationship Id="rId4" Type="http://schemas.openxmlformats.org/officeDocument/2006/relationships/image" Target="../media/image351.svg"/><Relationship Id="rId9" Type="http://schemas.openxmlformats.org/officeDocument/2006/relationships/image" Target="../media/image356.png"/><Relationship Id="rId14" Type="http://schemas.openxmlformats.org/officeDocument/2006/relationships/image" Target="../media/image361.svg"/></Relationships>
</file>

<file path=ppt/diagrams/_rels/data46.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63.svg"/><Relationship Id="rId1" Type="http://schemas.openxmlformats.org/officeDocument/2006/relationships/image" Target="../media/image362.png"/><Relationship Id="rId6" Type="http://schemas.openxmlformats.org/officeDocument/2006/relationships/image" Target="../media/image367.svg"/><Relationship Id="rId5" Type="http://schemas.openxmlformats.org/officeDocument/2006/relationships/image" Target="../media/image366.png"/><Relationship Id="rId4" Type="http://schemas.openxmlformats.org/officeDocument/2006/relationships/image" Target="../media/image365.svg"/></Relationships>
</file>

<file path=ppt/diagrams/_rels/data49.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svg"/><Relationship Id="rId1" Type="http://schemas.openxmlformats.org/officeDocument/2006/relationships/image" Target="../media/image373.png"/><Relationship Id="rId6" Type="http://schemas.openxmlformats.org/officeDocument/2006/relationships/image" Target="../media/image378.svg"/><Relationship Id="rId5" Type="http://schemas.openxmlformats.org/officeDocument/2006/relationships/image" Target="../media/image377.png"/><Relationship Id="rId4" Type="http://schemas.openxmlformats.org/officeDocument/2006/relationships/image" Target="../media/image376.sv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50.xml.rels><?xml version="1.0" encoding="UTF-8" standalone="yes"?>
<Relationships xmlns="http://schemas.openxmlformats.org/package/2006/relationships"><Relationship Id="rId8" Type="http://schemas.openxmlformats.org/officeDocument/2006/relationships/image" Target="../media/image393.svg"/><Relationship Id="rId3" Type="http://schemas.openxmlformats.org/officeDocument/2006/relationships/image" Target="../media/image389.png"/><Relationship Id="rId7" Type="http://schemas.openxmlformats.org/officeDocument/2006/relationships/image" Target="../media/image392.png"/><Relationship Id="rId2" Type="http://schemas.openxmlformats.org/officeDocument/2006/relationships/image" Target="../media/image106.svg"/><Relationship Id="rId1" Type="http://schemas.openxmlformats.org/officeDocument/2006/relationships/image" Target="../media/image388.png"/><Relationship Id="rId6" Type="http://schemas.openxmlformats.org/officeDocument/2006/relationships/image" Target="../media/image391.svg"/><Relationship Id="rId5" Type="http://schemas.openxmlformats.org/officeDocument/2006/relationships/image" Target="../media/image390.png"/><Relationship Id="rId10" Type="http://schemas.openxmlformats.org/officeDocument/2006/relationships/image" Target="../media/image280.svg"/><Relationship Id="rId4" Type="http://schemas.openxmlformats.org/officeDocument/2006/relationships/image" Target="../media/image108.svg"/><Relationship Id="rId9" Type="http://schemas.openxmlformats.org/officeDocument/2006/relationships/image" Target="../media/image279.png"/></Relationships>
</file>

<file path=ppt/diagrams/_rels/data51.xml.rels><?xml version="1.0" encoding="UTF-8" standalone="yes"?>
<Relationships xmlns="http://schemas.openxmlformats.org/package/2006/relationships"><Relationship Id="rId8" Type="http://schemas.openxmlformats.org/officeDocument/2006/relationships/image" Target="../media/image402.svg"/><Relationship Id="rId13" Type="http://schemas.openxmlformats.org/officeDocument/2006/relationships/image" Target="../media/image403.png"/><Relationship Id="rId3" Type="http://schemas.openxmlformats.org/officeDocument/2006/relationships/image" Target="../media/image399.png"/><Relationship Id="rId7" Type="http://schemas.openxmlformats.org/officeDocument/2006/relationships/image" Target="../media/image401.png"/><Relationship Id="rId12" Type="http://schemas.openxmlformats.org/officeDocument/2006/relationships/image" Target="../media/image34.svg"/><Relationship Id="rId2" Type="http://schemas.openxmlformats.org/officeDocument/2006/relationships/image" Target="../media/image398.svg"/><Relationship Id="rId16" Type="http://schemas.openxmlformats.org/officeDocument/2006/relationships/image" Target="../media/image160.svg"/><Relationship Id="rId1" Type="http://schemas.openxmlformats.org/officeDocument/2006/relationships/image" Target="../media/image397.png"/><Relationship Id="rId6" Type="http://schemas.openxmlformats.org/officeDocument/2006/relationships/image" Target="../media/image17.svg"/><Relationship Id="rId11" Type="http://schemas.openxmlformats.org/officeDocument/2006/relationships/image" Target="../media/image37.png"/><Relationship Id="rId5" Type="http://schemas.openxmlformats.org/officeDocument/2006/relationships/image" Target="../media/image20.png"/><Relationship Id="rId15" Type="http://schemas.openxmlformats.org/officeDocument/2006/relationships/image" Target="../media/image164.png"/><Relationship Id="rId10" Type="http://schemas.openxmlformats.org/officeDocument/2006/relationships/image" Target="../media/image36.svg"/><Relationship Id="rId4" Type="http://schemas.openxmlformats.org/officeDocument/2006/relationships/image" Target="../media/image400.svg"/><Relationship Id="rId9" Type="http://schemas.openxmlformats.org/officeDocument/2006/relationships/image" Target="../media/image38.png"/><Relationship Id="rId14" Type="http://schemas.openxmlformats.org/officeDocument/2006/relationships/image" Target="../media/image404.svg"/></Relationships>
</file>

<file path=ppt/diagrams/_rels/data52.xml.rels><?xml version="1.0" encoding="UTF-8" standalone="yes"?>
<Relationships xmlns="http://schemas.openxmlformats.org/package/2006/relationships"><Relationship Id="rId8" Type="http://schemas.openxmlformats.org/officeDocument/2006/relationships/image" Target="../media/image412.svg"/><Relationship Id="rId3" Type="http://schemas.openxmlformats.org/officeDocument/2006/relationships/image" Target="../media/image407.png"/><Relationship Id="rId7" Type="http://schemas.openxmlformats.org/officeDocument/2006/relationships/image" Target="../media/image411.png"/><Relationship Id="rId12" Type="http://schemas.openxmlformats.org/officeDocument/2006/relationships/image" Target="../media/image416.svg"/><Relationship Id="rId2" Type="http://schemas.openxmlformats.org/officeDocument/2006/relationships/image" Target="../media/image406.svg"/><Relationship Id="rId1" Type="http://schemas.openxmlformats.org/officeDocument/2006/relationships/image" Target="../media/image405.png"/><Relationship Id="rId6" Type="http://schemas.openxmlformats.org/officeDocument/2006/relationships/image" Target="../media/image410.svg"/><Relationship Id="rId11" Type="http://schemas.openxmlformats.org/officeDocument/2006/relationships/image" Target="../media/image415.png"/><Relationship Id="rId5" Type="http://schemas.openxmlformats.org/officeDocument/2006/relationships/image" Target="../media/image409.png"/><Relationship Id="rId10" Type="http://schemas.openxmlformats.org/officeDocument/2006/relationships/image" Target="../media/image414.svg"/><Relationship Id="rId4" Type="http://schemas.openxmlformats.org/officeDocument/2006/relationships/image" Target="../media/image408.svg"/><Relationship Id="rId9" Type="http://schemas.openxmlformats.org/officeDocument/2006/relationships/image" Target="../media/image413.png"/></Relationships>
</file>

<file path=ppt/diagrams/_rels/data53.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svg"/><Relationship Id="rId1" Type="http://schemas.openxmlformats.org/officeDocument/2006/relationships/image" Target="../media/image420.png"/><Relationship Id="rId6" Type="http://schemas.openxmlformats.org/officeDocument/2006/relationships/image" Target="../media/image425.svg"/><Relationship Id="rId5" Type="http://schemas.openxmlformats.org/officeDocument/2006/relationships/image" Target="../media/image424.png"/><Relationship Id="rId4" Type="http://schemas.openxmlformats.org/officeDocument/2006/relationships/image" Target="../media/image423.svg"/></Relationships>
</file>

<file path=ppt/diagrams/_rels/data55.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430.png"/><Relationship Id="rId7" Type="http://schemas.openxmlformats.org/officeDocument/2006/relationships/image" Target="../media/image433.png"/><Relationship Id="rId12" Type="http://schemas.openxmlformats.org/officeDocument/2006/relationships/image" Target="../media/image436.svg"/><Relationship Id="rId2" Type="http://schemas.openxmlformats.org/officeDocument/2006/relationships/image" Target="../media/image429.svg"/><Relationship Id="rId1" Type="http://schemas.openxmlformats.org/officeDocument/2006/relationships/image" Target="../media/image428.png"/><Relationship Id="rId6" Type="http://schemas.openxmlformats.org/officeDocument/2006/relationships/image" Target="../media/image177.svg"/><Relationship Id="rId11" Type="http://schemas.openxmlformats.org/officeDocument/2006/relationships/image" Target="../media/image435.png"/><Relationship Id="rId5" Type="http://schemas.openxmlformats.org/officeDocument/2006/relationships/image" Target="../media/image432.png"/><Relationship Id="rId10" Type="http://schemas.openxmlformats.org/officeDocument/2006/relationships/image" Target="../media/image160.svg"/><Relationship Id="rId4" Type="http://schemas.openxmlformats.org/officeDocument/2006/relationships/image" Target="../media/image431.svg"/><Relationship Id="rId9" Type="http://schemas.openxmlformats.org/officeDocument/2006/relationships/image" Target="../media/image434.png"/></Relationships>
</file>

<file path=ppt/diagrams/_rels/data56.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442.png"/><Relationship Id="rId7" Type="http://schemas.openxmlformats.org/officeDocument/2006/relationships/image" Target="../media/image433.png"/><Relationship Id="rId12" Type="http://schemas.openxmlformats.org/officeDocument/2006/relationships/image" Target="../media/image268.svg"/><Relationship Id="rId2" Type="http://schemas.openxmlformats.org/officeDocument/2006/relationships/image" Target="../media/image441.svg"/><Relationship Id="rId1" Type="http://schemas.openxmlformats.org/officeDocument/2006/relationships/image" Target="../media/image440.png"/><Relationship Id="rId6" Type="http://schemas.openxmlformats.org/officeDocument/2006/relationships/image" Target="../media/image419.svg"/><Relationship Id="rId11" Type="http://schemas.openxmlformats.org/officeDocument/2006/relationships/image" Target="../media/image447.png"/><Relationship Id="rId5" Type="http://schemas.openxmlformats.org/officeDocument/2006/relationships/image" Target="../media/image444.png"/><Relationship Id="rId10" Type="http://schemas.openxmlformats.org/officeDocument/2006/relationships/image" Target="../media/image446.svg"/><Relationship Id="rId4" Type="http://schemas.openxmlformats.org/officeDocument/2006/relationships/image" Target="../media/image443.svg"/><Relationship Id="rId9" Type="http://schemas.openxmlformats.org/officeDocument/2006/relationships/image" Target="../media/image445.png"/></Relationships>
</file>

<file path=ppt/diagrams/_rels/data59.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5.svg"/><Relationship Id="rId1" Type="http://schemas.openxmlformats.org/officeDocument/2006/relationships/image" Target="../media/image454.png"/><Relationship Id="rId6" Type="http://schemas.openxmlformats.org/officeDocument/2006/relationships/image" Target="../media/image459.svg"/><Relationship Id="rId5" Type="http://schemas.openxmlformats.org/officeDocument/2006/relationships/image" Target="../media/image458.png"/><Relationship Id="rId4" Type="http://schemas.openxmlformats.org/officeDocument/2006/relationships/image" Target="../media/image457.svg"/></Relationships>
</file>

<file path=ppt/diagrams/_rels/data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7.svg"/><Relationship Id="rId1" Type="http://schemas.openxmlformats.org/officeDocument/2006/relationships/image" Target="../media/image22.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60.xml.rels><?xml version="1.0" encoding="UTF-8" standalone="yes"?>
<Relationships xmlns="http://schemas.openxmlformats.org/package/2006/relationships"><Relationship Id="rId8" Type="http://schemas.openxmlformats.org/officeDocument/2006/relationships/image" Target="../media/image470.svg"/><Relationship Id="rId3" Type="http://schemas.openxmlformats.org/officeDocument/2006/relationships/image" Target="../media/image465.png"/><Relationship Id="rId7" Type="http://schemas.openxmlformats.org/officeDocument/2006/relationships/image" Target="../media/image469.png"/><Relationship Id="rId12" Type="http://schemas.openxmlformats.org/officeDocument/2006/relationships/image" Target="../media/image203.svg"/><Relationship Id="rId2" Type="http://schemas.openxmlformats.org/officeDocument/2006/relationships/image" Target="../media/image464.svg"/><Relationship Id="rId1" Type="http://schemas.openxmlformats.org/officeDocument/2006/relationships/image" Target="../media/image463.png"/><Relationship Id="rId6" Type="http://schemas.openxmlformats.org/officeDocument/2006/relationships/image" Target="../media/image468.svg"/><Relationship Id="rId11" Type="http://schemas.openxmlformats.org/officeDocument/2006/relationships/image" Target="../media/image473.png"/><Relationship Id="rId5" Type="http://schemas.openxmlformats.org/officeDocument/2006/relationships/image" Target="../media/image467.png"/><Relationship Id="rId10" Type="http://schemas.openxmlformats.org/officeDocument/2006/relationships/image" Target="../media/image472.svg"/><Relationship Id="rId4" Type="http://schemas.openxmlformats.org/officeDocument/2006/relationships/image" Target="../media/image466.svg"/><Relationship Id="rId9" Type="http://schemas.openxmlformats.org/officeDocument/2006/relationships/image" Target="../media/image471.png"/></Relationships>
</file>

<file path=ppt/diagrams/_rels/data61.xml.rels><?xml version="1.0" encoding="UTF-8" standalone="yes"?>
<Relationships xmlns="http://schemas.openxmlformats.org/package/2006/relationships"><Relationship Id="rId8" Type="http://schemas.openxmlformats.org/officeDocument/2006/relationships/image" Target="../media/image470.svg"/><Relationship Id="rId3" Type="http://schemas.openxmlformats.org/officeDocument/2006/relationships/image" Target="../media/image461.png"/><Relationship Id="rId7" Type="http://schemas.openxmlformats.org/officeDocument/2006/relationships/image" Target="../media/image477.png"/><Relationship Id="rId2" Type="http://schemas.openxmlformats.org/officeDocument/2006/relationships/image" Target="../media/image83.svg"/><Relationship Id="rId1" Type="http://schemas.openxmlformats.org/officeDocument/2006/relationships/image" Target="../media/image96.png"/><Relationship Id="rId6" Type="http://schemas.openxmlformats.org/officeDocument/2006/relationships/image" Target="../media/image168.svg"/><Relationship Id="rId5" Type="http://schemas.openxmlformats.org/officeDocument/2006/relationships/image" Target="../media/image170.png"/><Relationship Id="rId4" Type="http://schemas.openxmlformats.org/officeDocument/2006/relationships/image" Target="../media/image457.svg"/></Relationships>
</file>

<file path=ppt/diagrams/_rels/data62.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363.svg"/><Relationship Id="rId1" Type="http://schemas.openxmlformats.org/officeDocument/2006/relationships/image" Target="../media/image362.png"/><Relationship Id="rId6" Type="http://schemas.openxmlformats.org/officeDocument/2006/relationships/image" Target="../media/image482.svg"/><Relationship Id="rId5" Type="http://schemas.openxmlformats.org/officeDocument/2006/relationships/image" Target="../media/image481.png"/><Relationship Id="rId4" Type="http://schemas.openxmlformats.org/officeDocument/2006/relationships/image" Target="../media/image480.svg"/></Relationships>
</file>

<file path=ppt/diagrams/_rels/data63.xml.rels><?xml version="1.0" encoding="UTF-8" standalone="yes"?>
<Relationships xmlns="http://schemas.openxmlformats.org/package/2006/relationships"><Relationship Id="rId8" Type="http://schemas.openxmlformats.org/officeDocument/2006/relationships/image" Target="../media/image490.svg"/><Relationship Id="rId3" Type="http://schemas.openxmlformats.org/officeDocument/2006/relationships/image" Target="../media/image485.png"/><Relationship Id="rId7" Type="http://schemas.openxmlformats.org/officeDocument/2006/relationships/image" Target="../media/image489.png"/><Relationship Id="rId2" Type="http://schemas.openxmlformats.org/officeDocument/2006/relationships/image" Target="../media/image106.svg"/><Relationship Id="rId1" Type="http://schemas.openxmlformats.org/officeDocument/2006/relationships/image" Target="../media/image111.png"/><Relationship Id="rId6" Type="http://schemas.openxmlformats.org/officeDocument/2006/relationships/image" Target="../media/image488.svg"/><Relationship Id="rId5" Type="http://schemas.openxmlformats.org/officeDocument/2006/relationships/image" Target="../media/image487.png"/><Relationship Id="rId4" Type="http://schemas.openxmlformats.org/officeDocument/2006/relationships/image" Target="../media/image486.svg"/></Relationships>
</file>

<file path=ppt/diagrams/_rels/data65.xml.rels><?xml version="1.0" encoding="UTF-8" standalone="yes"?>
<Relationships xmlns="http://schemas.openxmlformats.org/package/2006/relationships"><Relationship Id="rId8" Type="http://schemas.openxmlformats.org/officeDocument/2006/relationships/image" Target="../media/image497.svg"/><Relationship Id="rId3" Type="http://schemas.openxmlformats.org/officeDocument/2006/relationships/image" Target="../media/image494.png"/><Relationship Id="rId7" Type="http://schemas.openxmlformats.org/officeDocument/2006/relationships/image" Target="../media/image496.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443.svg"/><Relationship Id="rId5" Type="http://schemas.openxmlformats.org/officeDocument/2006/relationships/image" Target="../media/image442.png"/><Relationship Id="rId10" Type="http://schemas.openxmlformats.org/officeDocument/2006/relationships/image" Target="../media/image499.svg"/><Relationship Id="rId4" Type="http://schemas.openxmlformats.org/officeDocument/2006/relationships/image" Target="../media/image495.svg"/><Relationship Id="rId9" Type="http://schemas.openxmlformats.org/officeDocument/2006/relationships/image" Target="../media/image498.png"/></Relationships>
</file>

<file path=ppt/diagrams/_rels/data68.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510.svg"/><Relationship Id="rId1" Type="http://schemas.openxmlformats.org/officeDocument/2006/relationships/image" Target="../media/image509.png"/><Relationship Id="rId6" Type="http://schemas.openxmlformats.org/officeDocument/2006/relationships/image" Target="../media/image514.svg"/><Relationship Id="rId5" Type="http://schemas.openxmlformats.org/officeDocument/2006/relationships/image" Target="../media/image513.png"/><Relationship Id="rId4" Type="http://schemas.openxmlformats.org/officeDocument/2006/relationships/image" Target="../media/image512.svg"/></Relationships>
</file>

<file path=ppt/diagrams/_rels/data69.xml.rels><?xml version="1.0" encoding="UTF-8" standalone="yes"?>
<Relationships xmlns="http://schemas.openxmlformats.org/package/2006/relationships"><Relationship Id="rId8" Type="http://schemas.openxmlformats.org/officeDocument/2006/relationships/image" Target="../media/image520.svg"/><Relationship Id="rId3" Type="http://schemas.openxmlformats.org/officeDocument/2006/relationships/image" Target="../media/image204.png"/><Relationship Id="rId7" Type="http://schemas.openxmlformats.org/officeDocument/2006/relationships/image" Target="../media/image519.png"/><Relationship Id="rId2" Type="http://schemas.openxmlformats.org/officeDocument/2006/relationships/image" Target="../media/image325.svg"/><Relationship Id="rId1" Type="http://schemas.openxmlformats.org/officeDocument/2006/relationships/image" Target="../media/image324.png"/><Relationship Id="rId6" Type="http://schemas.openxmlformats.org/officeDocument/2006/relationships/image" Target="../media/image319.svg"/><Relationship Id="rId5" Type="http://schemas.openxmlformats.org/officeDocument/2006/relationships/image" Target="../media/image318.png"/><Relationship Id="rId10" Type="http://schemas.openxmlformats.org/officeDocument/2006/relationships/image" Target="../media/image522.svg"/><Relationship Id="rId4" Type="http://schemas.openxmlformats.org/officeDocument/2006/relationships/image" Target="../media/image205.svg"/><Relationship Id="rId9" Type="http://schemas.openxmlformats.org/officeDocument/2006/relationships/image" Target="../media/image521.png"/></Relationships>
</file>

<file path=ppt/diagrams/_rels/data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svg"/><Relationship Id="rId1" Type="http://schemas.openxmlformats.org/officeDocument/2006/relationships/image" Target="../media/image32.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70.xml.rels><?xml version="1.0" encoding="UTF-8" standalone="yes"?>
<Relationships xmlns="http://schemas.openxmlformats.org/package/2006/relationships"><Relationship Id="rId8" Type="http://schemas.openxmlformats.org/officeDocument/2006/relationships/image" Target="../media/image528.svg"/><Relationship Id="rId3" Type="http://schemas.openxmlformats.org/officeDocument/2006/relationships/image" Target="../media/image523.png"/><Relationship Id="rId7" Type="http://schemas.openxmlformats.org/officeDocument/2006/relationships/image" Target="../media/image527.png"/><Relationship Id="rId2" Type="http://schemas.openxmlformats.org/officeDocument/2006/relationships/image" Target="../media/image303.svg"/><Relationship Id="rId1" Type="http://schemas.openxmlformats.org/officeDocument/2006/relationships/image" Target="../media/image308.png"/><Relationship Id="rId6" Type="http://schemas.openxmlformats.org/officeDocument/2006/relationships/image" Target="../media/image526.svg"/><Relationship Id="rId5" Type="http://schemas.openxmlformats.org/officeDocument/2006/relationships/image" Target="../media/image525.png"/><Relationship Id="rId4" Type="http://schemas.openxmlformats.org/officeDocument/2006/relationships/image" Target="../media/image524.svg"/></Relationships>
</file>

<file path=ppt/diagrams/_rels/data72.xml.rels><?xml version="1.0" encoding="UTF-8" standalone="yes"?>
<Relationships xmlns="http://schemas.openxmlformats.org/package/2006/relationships"><Relationship Id="rId8" Type="http://schemas.openxmlformats.org/officeDocument/2006/relationships/image" Target="../media/image534.svg"/><Relationship Id="rId3" Type="http://schemas.openxmlformats.org/officeDocument/2006/relationships/image" Target="../media/image529.png"/><Relationship Id="rId7" Type="http://schemas.openxmlformats.org/officeDocument/2006/relationships/image" Target="../media/image533.png"/><Relationship Id="rId2" Type="http://schemas.openxmlformats.org/officeDocument/2006/relationships/image" Target="../media/image325.svg"/><Relationship Id="rId1" Type="http://schemas.openxmlformats.org/officeDocument/2006/relationships/image" Target="../media/image324.png"/><Relationship Id="rId6" Type="http://schemas.openxmlformats.org/officeDocument/2006/relationships/image" Target="../media/image532.svg"/><Relationship Id="rId5" Type="http://schemas.openxmlformats.org/officeDocument/2006/relationships/image" Target="../media/image531.png"/><Relationship Id="rId4" Type="http://schemas.openxmlformats.org/officeDocument/2006/relationships/image" Target="../media/image530.svg"/></Relationships>
</file>

<file path=ppt/diagrams/_rels/data74.xml.rels><?xml version="1.0" encoding="UTF-8" standalone="yes"?>
<Relationships xmlns="http://schemas.openxmlformats.org/package/2006/relationships"><Relationship Id="rId8" Type="http://schemas.openxmlformats.org/officeDocument/2006/relationships/image" Target="../media/image321.svg"/><Relationship Id="rId3" Type="http://schemas.openxmlformats.org/officeDocument/2006/relationships/image" Target="../media/image515.png"/><Relationship Id="rId7" Type="http://schemas.openxmlformats.org/officeDocument/2006/relationships/image" Target="../media/image320.png"/><Relationship Id="rId2" Type="http://schemas.openxmlformats.org/officeDocument/2006/relationships/image" Target="../media/image325.svg"/><Relationship Id="rId1" Type="http://schemas.openxmlformats.org/officeDocument/2006/relationships/image" Target="../media/image324.png"/><Relationship Id="rId6" Type="http://schemas.openxmlformats.org/officeDocument/2006/relationships/image" Target="../media/image541.svg"/><Relationship Id="rId5" Type="http://schemas.openxmlformats.org/officeDocument/2006/relationships/image" Target="../media/image540.png"/><Relationship Id="rId10" Type="http://schemas.openxmlformats.org/officeDocument/2006/relationships/image" Target="../media/image522.svg"/><Relationship Id="rId4" Type="http://schemas.openxmlformats.org/officeDocument/2006/relationships/image" Target="../media/image512.svg"/><Relationship Id="rId9" Type="http://schemas.openxmlformats.org/officeDocument/2006/relationships/image" Target="../media/image521.png"/></Relationships>
</file>

<file path=ppt/diagrams/_rels/data75.xml.rels><?xml version="1.0" encoding="UTF-8" standalone="yes"?>
<Relationships xmlns="http://schemas.openxmlformats.org/package/2006/relationships"><Relationship Id="rId8" Type="http://schemas.openxmlformats.org/officeDocument/2006/relationships/image" Target="../media/image548.svg"/><Relationship Id="rId3" Type="http://schemas.openxmlformats.org/officeDocument/2006/relationships/image" Target="../media/image543.png"/><Relationship Id="rId7" Type="http://schemas.openxmlformats.org/officeDocument/2006/relationships/image" Target="../media/image547.png"/><Relationship Id="rId2" Type="http://schemas.openxmlformats.org/officeDocument/2006/relationships/image" Target="../media/image59.svg"/><Relationship Id="rId1" Type="http://schemas.openxmlformats.org/officeDocument/2006/relationships/image" Target="../media/image542.png"/><Relationship Id="rId6" Type="http://schemas.openxmlformats.org/officeDocument/2006/relationships/image" Target="../media/image546.svg"/><Relationship Id="rId5" Type="http://schemas.openxmlformats.org/officeDocument/2006/relationships/image" Target="../media/image545.png"/><Relationship Id="rId4" Type="http://schemas.openxmlformats.org/officeDocument/2006/relationships/image" Target="../media/image544.svg"/></Relationships>
</file>

<file path=ppt/diagrams/_rels/data77.xml.rels><?xml version="1.0" encoding="UTF-8" standalone="yes"?>
<Relationships xmlns="http://schemas.openxmlformats.org/package/2006/relationships"><Relationship Id="rId8" Type="http://schemas.openxmlformats.org/officeDocument/2006/relationships/image" Target="../media/image558.svg"/><Relationship Id="rId3" Type="http://schemas.openxmlformats.org/officeDocument/2006/relationships/image" Target="../media/image553.png"/><Relationship Id="rId7" Type="http://schemas.openxmlformats.org/officeDocument/2006/relationships/image" Target="../media/image557.png"/><Relationship Id="rId2" Type="http://schemas.openxmlformats.org/officeDocument/2006/relationships/image" Target="../media/image134.svg"/><Relationship Id="rId1" Type="http://schemas.openxmlformats.org/officeDocument/2006/relationships/image" Target="../media/image138.png"/><Relationship Id="rId6" Type="http://schemas.openxmlformats.org/officeDocument/2006/relationships/image" Target="../media/image556.svg"/><Relationship Id="rId5" Type="http://schemas.openxmlformats.org/officeDocument/2006/relationships/image" Target="../media/image555.png"/><Relationship Id="rId10" Type="http://schemas.openxmlformats.org/officeDocument/2006/relationships/image" Target="../media/image560.svg"/><Relationship Id="rId4" Type="http://schemas.openxmlformats.org/officeDocument/2006/relationships/image" Target="../media/image554.svg"/><Relationship Id="rId9" Type="http://schemas.openxmlformats.org/officeDocument/2006/relationships/image" Target="../media/image559.png"/></Relationships>
</file>

<file path=ppt/diagrams/_rels/data78.xml.rels><?xml version="1.0" encoding="UTF-8" standalone="yes"?>
<Relationships xmlns="http://schemas.openxmlformats.org/package/2006/relationships"><Relationship Id="rId8" Type="http://schemas.openxmlformats.org/officeDocument/2006/relationships/image" Target="../media/image532.svg"/><Relationship Id="rId3" Type="http://schemas.openxmlformats.org/officeDocument/2006/relationships/image" Target="../media/image563.png"/><Relationship Id="rId7" Type="http://schemas.openxmlformats.org/officeDocument/2006/relationships/image" Target="../media/image531.png"/><Relationship Id="rId2" Type="http://schemas.openxmlformats.org/officeDocument/2006/relationships/image" Target="../media/image562.svg"/><Relationship Id="rId1" Type="http://schemas.openxmlformats.org/officeDocument/2006/relationships/image" Target="../media/image561.png"/><Relationship Id="rId6" Type="http://schemas.openxmlformats.org/officeDocument/2006/relationships/image" Target="../media/image378.svg"/><Relationship Id="rId5" Type="http://schemas.openxmlformats.org/officeDocument/2006/relationships/image" Target="../media/image381.png"/><Relationship Id="rId10" Type="http://schemas.openxmlformats.org/officeDocument/2006/relationships/image" Target="../media/image425.svg"/><Relationship Id="rId4" Type="http://schemas.openxmlformats.org/officeDocument/2006/relationships/image" Target="../media/image564.svg"/><Relationship Id="rId9" Type="http://schemas.openxmlformats.org/officeDocument/2006/relationships/image" Target="../media/image424.png"/></Relationships>
</file>

<file path=ppt/diagrams/_rels/data79.xml.rels><?xml version="1.0" encoding="UTF-8" standalone="yes"?>
<Relationships xmlns="http://schemas.openxmlformats.org/package/2006/relationships"><Relationship Id="rId8" Type="http://schemas.openxmlformats.org/officeDocument/2006/relationships/image" Target="../media/image321.svg"/><Relationship Id="rId3" Type="http://schemas.openxmlformats.org/officeDocument/2006/relationships/image" Target="../media/image565.png"/><Relationship Id="rId7" Type="http://schemas.openxmlformats.org/officeDocument/2006/relationships/image" Target="../media/image320.png"/><Relationship Id="rId12" Type="http://schemas.openxmlformats.org/officeDocument/2006/relationships/image" Target="../media/image572.svg"/><Relationship Id="rId2" Type="http://schemas.openxmlformats.org/officeDocument/2006/relationships/image" Target="../media/image93.svg"/><Relationship Id="rId1" Type="http://schemas.openxmlformats.org/officeDocument/2006/relationships/image" Target="../media/image101.png"/><Relationship Id="rId6" Type="http://schemas.openxmlformats.org/officeDocument/2006/relationships/image" Target="../media/image568.svg"/><Relationship Id="rId11" Type="http://schemas.openxmlformats.org/officeDocument/2006/relationships/image" Target="../media/image571.png"/><Relationship Id="rId5" Type="http://schemas.openxmlformats.org/officeDocument/2006/relationships/image" Target="../media/image567.png"/><Relationship Id="rId10" Type="http://schemas.openxmlformats.org/officeDocument/2006/relationships/image" Target="../media/image570.svg"/><Relationship Id="rId4" Type="http://schemas.openxmlformats.org/officeDocument/2006/relationships/image" Target="../media/image566.svg"/><Relationship Id="rId9" Type="http://schemas.openxmlformats.org/officeDocument/2006/relationships/image" Target="../media/image569.png"/></Relationships>
</file>

<file path=ppt/diagrams/_rels/data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80.xml.rels><?xml version="1.0" encoding="UTF-8" standalone="yes"?>
<Relationships xmlns="http://schemas.openxmlformats.org/package/2006/relationships"><Relationship Id="rId3" Type="http://schemas.openxmlformats.org/officeDocument/2006/relationships/image" Target="../media/image578.png"/><Relationship Id="rId2" Type="http://schemas.openxmlformats.org/officeDocument/2006/relationships/image" Target="../media/image577.svg"/><Relationship Id="rId1" Type="http://schemas.openxmlformats.org/officeDocument/2006/relationships/image" Target="../media/image576.png"/><Relationship Id="rId6" Type="http://schemas.openxmlformats.org/officeDocument/2006/relationships/image" Target="../media/image59.svg"/><Relationship Id="rId5" Type="http://schemas.openxmlformats.org/officeDocument/2006/relationships/image" Target="../media/image542.png"/><Relationship Id="rId4" Type="http://schemas.openxmlformats.org/officeDocument/2006/relationships/image" Target="../media/image579.svg"/></Relationships>
</file>

<file path=ppt/diagrams/_rels/data81.xml.rels><?xml version="1.0" encoding="UTF-8" standalone="yes"?>
<Relationships xmlns="http://schemas.openxmlformats.org/package/2006/relationships"><Relationship Id="rId3" Type="http://schemas.openxmlformats.org/officeDocument/2006/relationships/image" Target="../media/image583.png"/><Relationship Id="rId2" Type="http://schemas.openxmlformats.org/officeDocument/2006/relationships/image" Target="../media/image218.svg"/><Relationship Id="rId1" Type="http://schemas.openxmlformats.org/officeDocument/2006/relationships/image" Target="../media/image582.png"/><Relationship Id="rId6" Type="http://schemas.openxmlformats.org/officeDocument/2006/relationships/image" Target="../media/image586.svg"/><Relationship Id="rId5" Type="http://schemas.openxmlformats.org/officeDocument/2006/relationships/image" Target="../media/image585.png"/><Relationship Id="rId4" Type="http://schemas.openxmlformats.org/officeDocument/2006/relationships/image" Target="../media/image584.svg"/></Relationships>
</file>

<file path=ppt/diagrams/_rels/data8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589.png"/><Relationship Id="rId7" Type="http://schemas.openxmlformats.org/officeDocument/2006/relationships/image" Target="../media/image33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592.svg"/><Relationship Id="rId5" Type="http://schemas.openxmlformats.org/officeDocument/2006/relationships/image" Target="../media/image591.png"/><Relationship Id="rId4" Type="http://schemas.openxmlformats.org/officeDocument/2006/relationships/image" Target="../media/image590.svg"/></Relationships>
</file>

<file path=ppt/diagrams/_rels/data8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50.png"/><Relationship Id="rId7" Type="http://schemas.openxmlformats.org/officeDocument/2006/relationships/image" Target="../media/image38.png"/><Relationship Id="rId2" Type="http://schemas.openxmlformats.org/officeDocument/2006/relationships/image" Target="../media/image270.svg"/><Relationship Id="rId1" Type="http://schemas.openxmlformats.org/officeDocument/2006/relationships/image" Target="../media/image269.png"/><Relationship Id="rId6" Type="http://schemas.openxmlformats.org/officeDocument/2006/relationships/image" Target="../media/image597.svg"/><Relationship Id="rId5" Type="http://schemas.openxmlformats.org/officeDocument/2006/relationships/image" Target="../media/image596.png"/><Relationship Id="rId4" Type="http://schemas.openxmlformats.org/officeDocument/2006/relationships/image" Target="../media/image446.svg"/></Relationships>
</file>

<file path=ppt/diagrams/_rels/data85.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482.svg"/><Relationship Id="rId1" Type="http://schemas.openxmlformats.org/officeDocument/2006/relationships/image" Target="../media/image481.png"/><Relationship Id="rId6" Type="http://schemas.openxmlformats.org/officeDocument/2006/relationships/image" Target="../media/image363.svg"/><Relationship Id="rId5" Type="http://schemas.openxmlformats.org/officeDocument/2006/relationships/image" Target="../media/image362.png"/><Relationship Id="rId4" Type="http://schemas.openxmlformats.org/officeDocument/2006/relationships/image" Target="../media/image601.svg"/></Relationships>
</file>

<file path=ppt/diagrams/_rels/data8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03.svg"/><Relationship Id="rId1" Type="http://schemas.openxmlformats.org/officeDocument/2006/relationships/image" Target="../media/image473.png"/><Relationship Id="rId6" Type="http://schemas.openxmlformats.org/officeDocument/2006/relationships/image" Target="../media/image603.svg"/><Relationship Id="rId5" Type="http://schemas.openxmlformats.org/officeDocument/2006/relationships/image" Target="../media/image602.png"/><Relationship Id="rId4" Type="http://schemas.openxmlformats.org/officeDocument/2006/relationships/image" Target="../media/image93.svg"/></Relationships>
</file>

<file path=ppt/diagrams/_rels/data89.xml.rels><?xml version="1.0" encoding="UTF-8" standalone="yes"?>
<Relationships xmlns="http://schemas.openxmlformats.org/package/2006/relationships"><Relationship Id="rId8" Type="http://schemas.openxmlformats.org/officeDocument/2006/relationships/image" Target="../media/image612.svg"/><Relationship Id="rId3" Type="http://schemas.openxmlformats.org/officeDocument/2006/relationships/image" Target="../media/image607.png"/><Relationship Id="rId7" Type="http://schemas.openxmlformats.org/officeDocument/2006/relationships/image" Target="../media/image611.png"/><Relationship Id="rId2" Type="http://schemas.openxmlformats.org/officeDocument/2006/relationships/image" Target="../media/image606.svg"/><Relationship Id="rId1" Type="http://schemas.openxmlformats.org/officeDocument/2006/relationships/image" Target="../media/image605.png"/><Relationship Id="rId6" Type="http://schemas.openxmlformats.org/officeDocument/2006/relationships/image" Target="../media/image610.svg"/><Relationship Id="rId5" Type="http://schemas.openxmlformats.org/officeDocument/2006/relationships/image" Target="../media/image609.png"/><Relationship Id="rId10" Type="http://schemas.openxmlformats.org/officeDocument/2006/relationships/image" Target="../media/image614.svg"/><Relationship Id="rId4" Type="http://schemas.openxmlformats.org/officeDocument/2006/relationships/image" Target="../media/image608.svg"/><Relationship Id="rId9" Type="http://schemas.openxmlformats.org/officeDocument/2006/relationships/image" Target="../media/image613.png"/></Relationships>
</file>

<file path=ppt/diagrams/_rels/data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6" Type="http://schemas.openxmlformats.org/officeDocument/2006/relationships/image" Target="../media/image73.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diagrams/_rels/data90.xml.rels><?xml version="1.0" encoding="UTF-8" standalone="yes"?>
<Relationships xmlns="http://schemas.openxmlformats.org/package/2006/relationships"><Relationship Id="rId3" Type="http://schemas.openxmlformats.org/officeDocument/2006/relationships/image" Target="../media/image629.png"/><Relationship Id="rId2" Type="http://schemas.openxmlformats.org/officeDocument/2006/relationships/image" Target="../media/image628.svg"/><Relationship Id="rId1" Type="http://schemas.openxmlformats.org/officeDocument/2006/relationships/image" Target="../media/image627.png"/><Relationship Id="rId4" Type="http://schemas.openxmlformats.org/officeDocument/2006/relationships/image" Target="../media/image317.svg"/></Relationships>
</file>

<file path=ppt/diagrams/_rels/data92.xml.rels><?xml version="1.0" encoding="UTF-8" standalone="yes"?>
<Relationships xmlns="http://schemas.openxmlformats.org/package/2006/relationships"><Relationship Id="rId3" Type="http://schemas.openxmlformats.org/officeDocument/2006/relationships/image" Target="../media/image633.png"/><Relationship Id="rId2" Type="http://schemas.openxmlformats.org/officeDocument/2006/relationships/image" Target="../media/image632.svg"/><Relationship Id="rId1" Type="http://schemas.openxmlformats.org/officeDocument/2006/relationships/image" Target="../media/image631.png"/><Relationship Id="rId4" Type="http://schemas.openxmlformats.org/officeDocument/2006/relationships/image" Target="../media/image85.svg"/></Relationships>
</file>

<file path=ppt/diagrams/_rels/data93.xml.rels><?xml version="1.0" encoding="UTF-8" standalone="yes"?>
<Relationships xmlns="http://schemas.openxmlformats.org/package/2006/relationships"><Relationship Id="rId3" Type="http://schemas.openxmlformats.org/officeDocument/2006/relationships/image" Target="../media/image635.png"/><Relationship Id="rId2" Type="http://schemas.openxmlformats.org/officeDocument/2006/relationships/image" Target="../media/image203.svg"/><Relationship Id="rId1" Type="http://schemas.openxmlformats.org/officeDocument/2006/relationships/image" Target="../media/image473.png"/><Relationship Id="rId4" Type="http://schemas.openxmlformats.org/officeDocument/2006/relationships/image" Target="../media/image636.svg"/></Relationships>
</file>

<file path=ppt/diagrams/_rels/data9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638.png"/><Relationship Id="rId7" Type="http://schemas.openxmlformats.org/officeDocument/2006/relationships/image" Target="../media/image332.png"/><Relationship Id="rId2" Type="http://schemas.openxmlformats.org/officeDocument/2006/relationships/image" Target="../media/image34.svg"/><Relationship Id="rId1" Type="http://schemas.openxmlformats.org/officeDocument/2006/relationships/image" Target="../media/image37.png"/><Relationship Id="rId6" Type="http://schemas.openxmlformats.org/officeDocument/2006/relationships/image" Target="../media/image641.svg"/><Relationship Id="rId5" Type="http://schemas.openxmlformats.org/officeDocument/2006/relationships/image" Target="../media/image640.png"/><Relationship Id="rId4" Type="http://schemas.openxmlformats.org/officeDocument/2006/relationships/image" Target="../media/image639.svg"/></Relationships>
</file>

<file path=ppt/diagrams/_rels/data95.xml.rels><?xml version="1.0" encoding="UTF-8" standalone="yes"?>
<Relationships xmlns="http://schemas.openxmlformats.org/package/2006/relationships"><Relationship Id="rId8" Type="http://schemas.openxmlformats.org/officeDocument/2006/relationships/image" Target="../media/image250.svg"/><Relationship Id="rId3" Type="http://schemas.openxmlformats.org/officeDocument/2006/relationships/image" Target="../media/image442.png"/><Relationship Id="rId7" Type="http://schemas.openxmlformats.org/officeDocument/2006/relationships/image" Target="../media/image646.png"/><Relationship Id="rId12" Type="http://schemas.openxmlformats.org/officeDocument/2006/relationships/image" Target="../media/image17.svg"/><Relationship Id="rId2" Type="http://schemas.openxmlformats.org/officeDocument/2006/relationships/image" Target="../media/image499.svg"/><Relationship Id="rId1" Type="http://schemas.openxmlformats.org/officeDocument/2006/relationships/image" Target="../media/image498.png"/><Relationship Id="rId6" Type="http://schemas.openxmlformats.org/officeDocument/2006/relationships/image" Target="../media/image645.svg"/><Relationship Id="rId11" Type="http://schemas.openxmlformats.org/officeDocument/2006/relationships/image" Target="../media/image16.png"/><Relationship Id="rId5" Type="http://schemas.openxmlformats.org/officeDocument/2006/relationships/image" Target="../media/image644.png"/><Relationship Id="rId10" Type="http://schemas.openxmlformats.org/officeDocument/2006/relationships/image" Target="../media/image177.svg"/><Relationship Id="rId4" Type="http://schemas.openxmlformats.org/officeDocument/2006/relationships/image" Target="../media/image443.svg"/><Relationship Id="rId9" Type="http://schemas.openxmlformats.org/officeDocument/2006/relationships/image" Target="../media/image432.png"/></Relationships>
</file>

<file path=ppt/diagrams/_rels/data96.xml.rels><?xml version="1.0" encoding="UTF-8" standalone="yes"?>
<Relationships xmlns="http://schemas.openxmlformats.org/package/2006/relationships"><Relationship Id="rId8" Type="http://schemas.openxmlformats.org/officeDocument/2006/relationships/image" Target="../media/image656.svg"/><Relationship Id="rId3" Type="http://schemas.openxmlformats.org/officeDocument/2006/relationships/image" Target="../media/image651.png"/><Relationship Id="rId7" Type="http://schemas.openxmlformats.org/officeDocument/2006/relationships/image" Target="../media/image655.png"/><Relationship Id="rId2" Type="http://schemas.openxmlformats.org/officeDocument/2006/relationships/image" Target="../media/image650.svg"/><Relationship Id="rId1" Type="http://schemas.openxmlformats.org/officeDocument/2006/relationships/image" Target="../media/image649.png"/><Relationship Id="rId6" Type="http://schemas.openxmlformats.org/officeDocument/2006/relationships/image" Target="../media/image654.svg"/><Relationship Id="rId5" Type="http://schemas.openxmlformats.org/officeDocument/2006/relationships/image" Target="../media/image653.png"/><Relationship Id="rId10" Type="http://schemas.openxmlformats.org/officeDocument/2006/relationships/image" Target="../media/image658.svg"/><Relationship Id="rId4" Type="http://schemas.openxmlformats.org/officeDocument/2006/relationships/image" Target="../media/image652.svg"/><Relationship Id="rId9" Type="http://schemas.openxmlformats.org/officeDocument/2006/relationships/image" Target="../media/image657.png"/></Relationships>
</file>

<file path=ppt/diagrams/_rels/data97.xml.rels><?xml version="1.0" encoding="UTF-8" standalone="yes"?>
<Relationships xmlns="http://schemas.openxmlformats.org/package/2006/relationships"><Relationship Id="rId8" Type="http://schemas.openxmlformats.org/officeDocument/2006/relationships/image" Target="../media/image669.svg"/><Relationship Id="rId3" Type="http://schemas.openxmlformats.org/officeDocument/2006/relationships/image" Target="../media/image664.png"/><Relationship Id="rId7" Type="http://schemas.openxmlformats.org/officeDocument/2006/relationships/image" Target="../media/image668.png"/><Relationship Id="rId12" Type="http://schemas.openxmlformats.org/officeDocument/2006/relationships/image" Target="../media/image673.svg"/><Relationship Id="rId2" Type="http://schemas.openxmlformats.org/officeDocument/2006/relationships/image" Target="../media/image134.svg"/><Relationship Id="rId1" Type="http://schemas.openxmlformats.org/officeDocument/2006/relationships/image" Target="../media/image138.png"/><Relationship Id="rId6" Type="http://schemas.openxmlformats.org/officeDocument/2006/relationships/image" Target="../media/image667.svg"/><Relationship Id="rId11" Type="http://schemas.openxmlformats.org/officeDocument/2006/relationships/image" Target="../media/image672.png"/><Relationship Id="rId5" Type="http://schemas.openxmlformats.org/officeDocument/2006/relationships/image" Target="../media/image666.png"/><Relationship Id="rId10" Type="http://schemas.openxmlformats.org/officeDocument/2006/relationships/image" Target="../media/image671.svg"/><Relationship Id="rId4" Type="http://schemas.openxmlformats.org/officeDocument/2006/relationships/image" Target="../media/image665.svg"/><Relationship Id="rId9" Type="http://schemas.openxmlformats.org/officeDocument/2006/relationships/image" Target="../media/image670.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99.png"/><Relationship Id="rId12" Type="http://schemas.openxmlformats.org/officeDocument/2006/relationships/image" Target="../media/image93.svg"/><Relationship Id="rId2" Type="http://schemas.openxmlformats.org/officeDocument/2006/relationships/image" Target="../media/image83.svg"/><Relationship Id="rId1" Type="http://schemas.openxmlformats.org/officeDocument/2006/relationships/image" Target="../media/image96.png"/><Relationship Id="rId6" Type="http://schemas.openxmlformats.org/officeDocument/2006/relationships/image" Target="../media/image87.svg"/><Relationship Id="rId11" Type="http://schemas.openxmlformats.org/officeDocument/2006/relationships/image" Target="../media/image101.png"/><Relationship Id="rId5" Type="http://schemas.openxmlformats.org/officeDocument/2006/relationships/image" Target="../media/image98.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100.png"/><Relationship Id="rId14" Type="http://schemas.openxmlformats.org/officeDocument/2006/relationships/image" Target="../media/image95.svg"/></Relationships>
</file>

<file path=ppt/diagrams/_rels/drawing100.xml.rels><?xml version="1.0" encoding="UTF-8" standalone="yes"?>
<Relationships xmlns="http://schemas.openxmlformats.org/package/2006/relationships"><Relationship Id="rId8" Type="http://schemas.openxmlformats.org/officeDocument/2006/relationships/image" Target="../media/image683.svg"/><Relationship Id="rId3" Type="http://schemas.openxmlformats.org/officeDocument/2006/relationships/image" Target="../media/image686.png"/><Relationship Id="rId7" Type="http://schemas.openxmlformats.org/officeDocument/2006/relationships/image" Target="../media/image688.png"/><Relationship Id="rId2" Type="http://schemas.openxmlformats.org/officeDocument/2006/relationships/image" Target="../media/image577.svg"/><Relationship Id="rId1" Type="http://schemas.openxmlformats.org/officeDocument/2006/relationships/image" Target="../media/image580.png"/><Relationship Id="rId6" Type="http://schemas.openxmlformats.org/officeDocument/2006/relationships/image" Target="../media/image681.svg"/><Relationship Id="rId5" Type="http://schemas.openxmlformats.org/officeDocument/2006/relationships/image" Target="../media/image687.png"/><Relationship Id="rId10" Type="http://schemas.openxmlformats.org/officeDocument/2006/relationships/image" Target="../media/image685.svg"/><Relationship Id="rId4" Type="http://schemas.openxmlformats.org/officeDocument/2006/relationships/image" Target="../media/image679.svg"/><Relationship Id="rId9" Type="http://schemas.openxmlformats.org/officeDocument/2006/relationships/image" Target="../media/image689.png"/></Relationships>
</file>

<file path=ppt/diagrams/_rels/drawing101.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image" Target="../media/image203.svg"/><Relationship Id="rId1" Type="http://schemas.openxmlformats.org/officeDocument/2006/relationships/image" Target="../media/image202.png"/><Relationship Id="rId6" Type="http://schemas.openxmlformats.org/officeDocument/2006/relationships/image" Target="../media/image692.svg"/><Relationship Id="rId5" Type="http://schemas.openxmlformats.org/officeDocument/2006/relationships/image" Target="../media/image693.png"/><Relationship Id="rId4" Type="http://schemas.openxmlformats.org/officeDocument/2006/relationships/image" Target="../media/image512.svg"/></Relationships>
</file>

<file path=ppt/diagrams/_rels/drawing10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40.svg"/><Relationship Id="rId1" Type="http://schemas.openxmlformats.org/officeDocument/2006/relationships/image" Target="../media/image51.png"/><Relationship Id="rId6" Type="http://schemas.openxmlformats.org/officeDocument/2006/relationships/image" Target="../media/image378.svg"/><Relationship Id="rId5" Type="http://schemas.openxmlformats.org/officeDocument/2006/relationships/image" Target="../media/image381.png"/><Relationship Id="rId4" Type="http://schemas.openxmlformats.org/officeDocument/2006/relationships/image" Target="../media/image376.svg"/></Relationships>
</file>

<file path=ppt/diagrams/_rels/drawing105.xml.rels><?xml version="1.0" encoding="UTF-8" standalone="yes"?>
<Relationships xmlns="http://schemas.openxmlformats.org/package/2006/relationships"><Relationship Id="rId8" Type="http://schemas.openxmlformats.org/officeDocument/2006/relationships/image" Target="../media/image700.svg"/><Relationship Id="rId13" Type="http://schemas.openxmlformats.org/officeDocument/2006/relationships/image" Target="../media/image709.png"/><Relationship Id="rId3" Type="http://schemas.openxmlformats.org/officeDocument/2006/relationships/image" Target="../media/image706.png"/><Relationship Id="rId7" Type="http://schemas.openxmlformats.org/officeDocument/2006/relationships/image" Target="../media/image707.png"/><Relationship Id="rId12" Type="http://schemas.openxmlformats.org/officeDocument/2006/relationships/image" Target="../media/image250.svg"/><Relationship Id="rId2" Type="http://schemas.openxmlformats.org/officeDocument/2006/relationships/image" Target="../media/image696.svg"/><Relationship Id="rId16" Type="http://schemas.openxmlformats.org/officeDocument/2006/relationships/image" Target="../media/image443.svg"/><Relationship Id="rId1" Type="http://schemas.openxmlformats.org/officeDocument/2006/relationships/image" Target="../media/image705.png"/><Relationship Id="rId6" Type="http://schemas.openxmlformats.org/officeDocument/2006/relationships/image" Target="../media/image495.svg"/><Relationship Id="rId11" Type="http://schemas.openxmlformats.org/officeDocument/2006/relationships/image" Target="../media/image249.png"/><Relationship Id="rId5" Type="http://schemas.openxmlformats.org/officeDocument/2006/relationships/image" Target="../media/image500.png"/><Relationship Id="rId15" Type="http://schemas.openxmlformats.org/officeDocument/2006/relationships/image" Target="../media/image449.png"/><Relationship Id="rId10" Type="http://schemas.openxmlformats.org/officeDocument/2006/relationships/image" Target="../media/image702.svg"/><Relationship Id="rId4" Type="http://schemas.openxmlformats.org/officeDocument/2006/relationships/image" Target="../media/image698.svg"/><Relationship Id="rId9" Type="http://schemas.openxmlformats.org/officeDocument/2006/relationships/image" Target="../media/image708.png"/><Relationship Id="rId14" Type="http://schemas.openxmlformats.org/officeDocument/2006/relationships/image" Target="../media/image704.svg"/></Relationships>
</file>

<file path=ppt/diagrams/_rels/drawing106.xml.rels><?xml version="1.0" encoding="UTF-8" standalone="yes"?>
<Relationships xmlns="http://schemas.openxmlformats.org/package/2006/relationships"><Relationship Id="rId8" Type="http://schemas.openxmlformats.org/officeDocument/2006/relationships/image" Target="../media/image717.svg"/><Relationship Id="rId3" Type="http://schemas.openxmlformats.org/officeDocument/2006/relationships/image" Target="../media/image712.png"/><Relationship Id="rId7" Type="http://schemas.openxmlformats.org/officeDocument/2006/relationships/image" Target="../media/image716.png"/><Relationship Id="rId2" Type="http://schemas.openxmlformats.org/officeDocument/2006/relationships/image" Target="../media/image632.svg"/><Relationship Id="rId1" Type="http://schemas.openxmlformats.org/officeDocument/2006/relationships/image" Target="../media/image634.png"/><Relationship Id="rId6" Type="http://schemas.openxmlformats.org/officeDocument/2006/relationships/image" Target="../media/image715.svg"/><Relationship Id="rId5" Type="http://schemas.openxmlformats.org/officeDocument/2006/relationships/image" Target="../media/image714.png"/><Relationship Id="rId10" Type="http://schemas.openxmlformats.org/officeDocument/2006/relationships/image" Target="../media/image719.svg"/><Relationship Id="rId4" Type="http://schemas.openxmlformats.org/officeDocument/2006/relationships/image" Target="../media/image713.svg"/><Relationship Id="rId9" Type="http://schemas.openxmlformats.org/officeDocument/2006/relationships/image" Target="../media/image718.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6.svg"/><Relationship Id="rId1" Type="http://schemas.openxmlformats.org/officeDocument/2006/relationships/image" Target="../media/image111.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8.svg"/><Relationship Id="rId1" Type="http://schemas.openxmlformats.org/officeDocument/2006/relationships/image" Target="../media/image122.png"/><Relationship Id="rId6" Type="http://schemas.openxmlformats.org/officeDocument/2006/relationships/image" Target="../media/image121.svg"/><Relationship Id="rId5" Type="http://schemas.openxmlformats.org/officeDocument/2006/relationships/image" Target="../media/image123.png"/><Relationship Id="rId4" Type="http://schemas.openxmlformats.org/officeDocument/2006/relationships/image" Target="../media/image71.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image" Target="../media/image128.svg"/><Relationship Id="rId1" Type="http://schemas.openxmlformats.org/officeDocument/2006/relationships/image" Target="../media/image135.png"/><Relationship Id="rId6" Type="http://schemas.openxmlformats.org/officeDocument/2006/relationships/image" Target="../media/image132.svg"/><Relationship Id="rId5" Type="http://schemas.openxmlformats.org/officeDocument/2006/relationships/image" Target="../media/image137.png"/><Relationship Id="rId4" Type="http://schemas.openxmlformats.org/officeDocument/2006/relationships/image" Target="../media/image130.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140.svg"/><Relationship Id="rId1" Type="http://schemas.openxmlformats.org/officeDocument/2006/relationships/image" Target="../media/image147.png"/><Relationship Id="rId6" Type="http://schemas.openxmlformats.org/officeDocument/2006/relationships/image" Target="../media/image144.svg"/><Relationship Id="rId5" Type="http://schemas.openxmlformats.org/officeDocument/2006/relationships/image" Target="../media/image149.png"/><Relationship Id="rId4" Type="http://schemas.openxmlformats.org/officeDocument/2006/relationships/image" Target="../media/image142.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62.png"/><Relationship Id="rId7" Type="http://schemas.openxmlformats.org/officeDocument/2006/relationships/image" Target="../media/image163.png"/><Relationship Id="rId2" Type="http://schemas.openxmlformats.org/officeDocument/2006/relationships/image" Target="../media/image153.svg"/><Relationship Id="rId1" Type="http://schemas.openxmlformats.org/officeDocument/2006/relationships/image" Target="../media/image161.png"/><Relationship Id="rId6" Type="http://schemas.openxmlformats.org/officeDocument/2006/relationships/image" Target="../media/image17.svg"/><Relationship Id="rId5" Type="http://schemas.openxmlformats.org/officeDocument/2006/relationships/image" Target="../media/image20.png"/><Relationship Id="rId10" Type="http://schemas.openxmlformats.org/officeDocument/2006/relationships/image" Target="../media/image160.svg"/><Relationship Id="rId4" Type="http://schemas.openxmlformats.org/officeDocument/2006/relationships/image" Target="../media/image155.svg"/><Relationship Id="rId9" Type="http://schemas.openxmlformats.org/officeDocument/2006/relationships/image" Target="../media/image164.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83.svg"/><Relationship Id="rId1" Type="http://schemas.openxmlformats.org/officeDocument/2006/relationships/image" Target="../media/image96.png"/><Relationship Id="rId6" Type="http://schemas.openxmlformats.org/officeDocument/2006/relationships/image" Target="../media/image168.svg"/><Relationship Id="rId5" Type="http://schemas.openxmlformats.org/officeDocument/2006/relationships/image" Target="../media/image170.png"/><Relationship Id="rId4" Type="http://schemas.openxmlformats.org/officeDocument/2006/relationships/image" Target="../media/image166.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2.svg"/><Relationship Id="rId1" Type="http://schemas.openxmlformats.org/officeDocument/2006/relationships/image" Target="../media/image171.png"/><Relationship Id="rId4" Type="http://schemas.openxmlformats.org/officeDocument/2006/relationships/image" Target="../media/image168.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76.png"/><Relationship Id="rId7" Type="http://schemas.openxmlformats.org/officeDocument/2006/relationships/image" Target="../media/image20.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svg"/><Relationship Id="rId1" Type="http://schemas.openxmlformats.org/officeDocument/2006/relationships/image" Target="../media/image180.png"/><Relationship Id="rId4" Type="http://schemas.openxmlformats.org/officeDocument/2006/relationships/image" Target="../media/image183.svg"/></Relationships>
</file>

<file path=ppt/diagrams/_rels/drawing20.xml.rels><?xml version="1.0" encoding="UTF-8" standalone="yes"?>
<Relationships xmlns="http://schemas.openxmlformats.org/package/2006/relationships"><Relationship Id="rId2" Type="http://schemas.openxmlformats.org/officeDocument/2006/relationships/image" Target="../media/image186.svg"/><Relationship Id="rId1" Type="http://schemas.openxmlformats.org/officeDocument/2006/relationships/image" Target="../media/image185.png"/></Relationships>
</file>

<file path=ppt/diagrams/_rels/drawing21.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89.png"/><Relationship Id="rId7" Type="http://schemas.openxmlformats.org/officeDocument/2006/relationships/image" Target="../media/image195.png"/><Relationship Id="rId2" Type="http://schemas.openxmlformats.org/officeDocument/2006/relationships/image" Target="../media/image188.svg"/><Relationship Id="rId1" Type="http://schemas.openxmlformats.org/officeDocument/2006/relationships/image" Target="../media/image187.png"/><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189.png"/><Relationship Id="rId7" Type="http://schemas.openxmlformats.org/officeDocument/2006/relationships/image" Target="../media/image200.png"/><Relationship Id="rId2" Type="http://schemas.openxmlformats.org/officeDocument/2006/relationships/image" Target="../media/image197.svg"/><Relationship Id="rId1" Type="http://schemas.openxmlformats.org/officeDocument/2006/relationships/image" Target="../media/image196.png"/><Relationship Id="rId6" Type="http://schemas.openxmlformats.org/officeDocument/2006/relationships/image" Target="../media/image199.svg"/><Relationship Id="rId5" Type="http://schemas.openxmlformats.org/officeDocument/2006/relationships/image" Target="../media/image198.png"/><Relationship Id="rId4" Type="http://schemas.openxmlformats.org/officeDocument/2006/relationships/image" Target="../media/image190.svg"/></Relationships>
</file>

<file path=ppt/diagrams/_rels/drawing2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svg"/><Relationship Id="rId1" Type="http://schemas.openxmlformats.org/officeDocument/2006/relationships/image" Target="../media/image202.png"/><Relationship Id="rId6" Type="http://schemas.openxmlformats.org/officeDocument/2006/relationships/image" Target="../media/image168.svg"/><Relationship Id="rId5" Type="http://schemas.openxmlformats.org/officeDocument/2006/relationships/image" Target="../media/image170.png"/><Relationship Id="rId4" Type="http://schemas.openxmlformats.org/officeDocument/2006/relationships/image" Target="../media/image205.svg"/></Relationships>
</file>

<file path=ppt/diagrams/_rels/drawing26.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image" Target="../media/image207.svg"/><Relationship Id="rId1" Type="http://schemas.openxmlformats.org/officeDocument/2006/relationships/image" Target="../media/image206.png"/><Relationship Id="rId6" Type="http://schemas.openxmlformats.org/officeDocument/2006/relationships/image" Target="../media/image211.svg"/><Relationship Id="rId5" Type="http://schemas.openxmlformats.org/officeDocument/2006/relationships/image" Target="../media/image210.png"/><Relationship Id="rId10" Type="http://schemas.openxmlformats.org/officeDocument/2006/relationships/image" Target="../media/image85.svg"/><Relationship Id="rId4" Type="http://schemas.openxmlformats.org/officeDocument/2006/relationships/image" Target="../media/image209.svg"/><Relationship Id="rId9" Type="http://schemas.openxmlformats.org/officeDocument/2006/relationships/image" Target="../media/image97.png"/></Relationships>
</file>

<file path=ppt/diagrams/_rels/drawing28.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image" Target="../media/image216.svg"/><Relationship Id="rId1" Type="http://schemas.openxmlformats.org/officeDocument/2006/relationships/image" Target="../media/image223.png"/><Relationship Id="rId6" Type="http://schemas.openxmlformats.org/officeDocument/2006/relationships/image" Target="../media/image220.svg"/><Relationship Id="rId5" Type="http://schemas.openxmlformats.org/officeDocument/2006/relationships/image" Target="../media/image219.png"/><Relationship Id="rId4" Type="http://schemas.openxmlformats.org/officeDocument/2006/relationships/image" Target="../media/image218.svg"/></Relationships>
</file>

<file path=ppt/diagrams/_rels/drawing29.xml.rels><?xml version="1.0" encoding="UTF-8" standalone="yes"?>
<Relationships xmlns="http://schemas.openxmlformats.org/package/2006/relationships"><Relationship Id="rId8" Type="http://schemas.openxmlformats.org/officeDocument/2006/relationships/image" Target="../media/image233.svg"/><Relationship Id="rId13" Type="http://schemas.openxmlformats.org/officeDocument/2006/relationships/image" Target="../media/image238.png"/><Relationship Id="rId3" Type="http://schemas.openxmlformats.org/officeDocument/2006/relationships/image" Target="../media/image228.png"/><Relationship Id="rId7" Type="http://schemas.openxmlformats.org/officeDocument/2006/relationships/image" Target="../media/image232.png"/><Relationship Id="rId12" Type="http://schemas.openxmlformats.org/officeDocument/2006/relationships/image" Target="../media/image237.svg"/><Relationship Id="rId2" Type="http://schemas.openxmlformats.org/officeDocument/2006/relationships/image" Target="../media/image172.svg"/><Relationship Id="rId16" Type="http://schemas.openxmlformats.org/officeDocument/2006/relationships/image" Target="../media/image241.svg"/><Relationship Id="rId1" Type="http://schemas.openxmlformats.org/officeDocument/2006/relationships/image" Target="../media/image171.png"/><Relationship Id="rId6" Type="http://schemas.openxmlformats.org/officeDocument/2006/relationships/image" Target="../media/image231.svg"/><Relationship Id="rId11" Type="http://schemas.openxmlformats.org/officeDocument/2006/relationships/image" Target="../media/image236.png"/><Relationship Id="rId5" Type="http://schemas.openxmlformats.org/officeDocument/2006/relationships/image" Target="../media/image230.png"/><Relationship Id="rId15" Type="http://schemas.openxmlformats.org/officeDocument/2006/relationships/image" Target="../media/image240.png"/><Relationship Id="rId10" Type="http://schemas.openxmlformats.org/officeDocument/2006/relationships/image" Target="../media/image235.svg"/><Relationship Id="rId4" Type="http://schemas.openxmlformats.org/officeDocument/2006/relationships/image" Target="../media/image229.svg"/><Relationship Id="rId9" Type="http://schemas.openxmlformats.org/officeDocument/2006/relationships/image" Target="../media/image234.png"/><Relationship Id="rId14" Type="http://schemas.openxmlformats.org/officeDocument/2006/relationships/image" Target="../media/image239.svg"/></Relationships>
</file>

<file path=ppt/diagrams/_rels/drawing3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svg"/><Relationship Id="rId1" Type="http://schemas.openxmlformats.org/officeDocument/2006/relationships/image" Target="../media/image242.png"/><Relationship Id="rId6" Type="http://schemas.openxmlformats.org/officeDocument/2006/relationships/image" Target="../media/image247.svg"/><Relationship Id="rId5" Type="http://schemas.openxmlformats.org/officeDocument/2006/relationships/image" Target="../media/image246.png"/><Relationship Id="rId4" Type="http://schemas.openxmlformats.org/officeDocument/2006/relationships/image" Target="../media/image245.svg"/></Relationships>
</file>

<file path=ppt/diagrams/_rels/drawing3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svg"/><Relationship Id="rId1" Type="http://schemas.openxmlformats.org/officeDocument/2006/relationships/image" Target="../media/image249.png"/><Relationship Id="rId4" Type="http://schemas.openxmlformats.org/officeDocument/2006/relationships/image" Target="../media/image252.svg"/></Relationships>
</file>

<file path=ppt/diagrams/_rels/drawing3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svg"/><Relationship Id="rId1" Type="http://schemas.openxmlformats.org/officeDocument/2006/relationships/image" Target="../media/image261.png"/><Relationship Id="rId6" Type="http://schemas.openxmlformats.org/officeDocument/2006/relationships/image" Target="../media/image61.svg"/><Relationship Id="rId5" Type="http://schemas.openxmlformats.org/officeDocument/2006/relationships/image" Target="../media/image75.png"/><Relationship Id="rId4" Type="http://schemas.openxmlformats.org/officeDocument/2006/relationships/image" Target="../media/image264.svg"/></Relationships>
</file>

<file path=ppt/diagrams/_rels/drawing34.xml.rels><?xml version="1.0" encoding="UTF-8" standalone="yes"?>
<Relationships xmlns="http://schemas.openxmlformats.org/package/2006/relationships"><Relationship Id="rId8" Type="http://schemas.openxmlformats.org/officeDocument/2006/relationships/image" Target="../media/image272.svg"/><Relationship Id="rId3" Type="http://schemas.openxmlformats.org/officeDocument/2006/relationships/image" Target="../media/image267.png"/><Relationship Id="rId7" Type="http://schemas.openxmlformats.org/officeDocument/2006/relationships/image" Target="../media/image271.png"/><Relationship Id="rId12" Type="http://schemas.openxmlformats.org/officeDocument/2006/relationships/image" Target="../media/image276.svg"/><Relationship Id="rId2" Type="http://schemas.openxmlformats.org/officeDocument/2006/relationships/image" Target="../media/image266.svg"/><Relationship Id="rId1" Type="http://schemas.openxmlformats.org/officeDocument/2006/relationships/image" Target="../media/image265.png"/><Relationship Id="rId6" Type="http://schemas.openxmlformats.org/officeDocument/2006/relationships/image" Target="../media/image270.svg"/><Relationship Id="rId11" Type="http://schemas.openxmlformats.org/officeDocument/2006/relationships/image" Target="../media/image275.png"/><Relationship Id="rId5" Type="http://schemas.openxmlformats.org/officeDocument/2006/relationships/image" Target="../media/image269.png"/><Relationship Id="rId10" Type="http://schemas.openxmlformats.org/officeDocument/2006/relationships/image" Target="../media/image274.svg"/><Relationship Id="rId4" Type="http://schemas.openxmlformats.org/officeDocument/2006/relationships/image" Target="../media/image268.svg"/><Relationship Id="rId9" Type="http://schemas.openxmlformats.org/officeDocument/2006/relationships/image" Target="../media/image273.png"/></Relationships>
</file>

<file path=ppt/diagrams/_rels/drawing3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93.svg"/><Relationship Id="rId1" Type="http://schemas.openxmlformats.org/officeDocument/2006/relationships/image" Target="../media/image101.png"/><Relationship Id="rId6" Type="http://schemas.openxmlformats.org/officeDocument/2006/relationships/image" Target="../media/image144.svg"/><Relationship Id="rId5" Type="http://schemas.openxmlformats.org/officeDocument/2006/relationships/image" Target="../media/image149.png"/><Relationship Id="rId4" Type="http://schemas.openxmlformats.org/officeDocument/2006/relationships/image" Target="../media/image298.svg"/></Relationships>
</file>

<file path=ppt/diagrams/_rels/drawing37.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3.svg"/><Relationship Id="rId1" Type="http://schemas.openxmlformats.org/officeDocument/2006/relationships/image" Target="../media/image308.png"/><Relationship Id="rId6" Type="http://schemas.openxmlformats.org/officeDocument/2006/relationships/image" Target="../media/image307.svg"/><Relationship Id="rId5" Type="http://schemas.openxmlformats.org/officeDocument/2006/relationships/image" Target="../media/image310.png"/><Relationship Id="rId4" Type="http://schemas.openxmlformats.org/officeDocument/2006/relationships/image" Target="../media/image305.svg"/></Relationships>
</file>

<file path=ppt/diagrams/_rels/drawing3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9.xml.rels><?xml version="1.0" encoding="UTF-8" standalone="yes"?>
<Relationships xmlns="http://schemas.openxmlformats.org/package/2006/relationships"><Relationship Id="rId8" Type="http://schemas.openxmlformats.org/officeDocument/2006/relationships/image" Target="../media/image321.svg"/><Relationship Id="rId3" Type="http://schemas.openxmlformats.org/officeDocument/2006/relationships/image" Target="../media/image316.png"/><Relationship Id="rId7" Type="http://schemas.openxmlformats.org/officeDocument/2006/relationships/image" Target="../media/image320.png"/><Relationship Id="rId12" Type="http://schemas.openxmlformats.org/officeDocument/2006/relationships/image" Target="../media/image325.svg"/><Relationship Id="rId2" Type="http://schemas.openxmlformats.org/officeDocument/2006/relationships/image" Target="../media/image315.svg"/><Relationship Id="rId1" Type="http://schemas.openxmlformats.org/officeDocument/2006/relationships/image" Target="../media/image314.png"/><Relationship Id="rId6" Type="http://schemas.openxmlformats.org/officeDocument/2006/relationships/image" Target="../media/image319.svg"/><Relationship Id="rId11" Type="http://schemas.openxmlformats.org/officeDocument/2006/relationships/image" Target="../media/image324.png"/><Relationship Id="rId5" Type="http://schemas.openxmlformats.org/officeDocument/2006/relationships/image" Target="../media/image318.png"/><Relationship Id="rId10" Type="http://schemas.openxmlformats.org/officeDocument/2006/relationships/image" Target="../media/image323.svg"/><Relationship Id="rId4" Type="http://schemas.openxmlformats.org/officeDocument/2006/relationships/image" Target="../media/image317.svg"/><Relationship Id="rId9" Type="http://schemas.openxmlformats.org/officeDocument/2006/relationships/image" Target="../media/image322.png"/></Relationships>
</file>

<file path=ppt/diagrams/_rels/drawing4.xml.rels><?xml version="1.0" encoding="UTF-8" standalone="yes"?>
<Relationships xmlns="http://schemas.openxmlformats.org/package/2006/relationships"><Relationship Id="rId2" Type="http://schemas.openxmlformats.org/officeDocument/2006/relationships/hyperlink" Target="http://www.pm4ngos.org/" TargetMode="External"/><Relationship Id="rId1" Type="http://schemas.openxmlformats.org/officeDocument/2006/relationships/hyperlink" Target="http://www.lingos.org/" TargetMode="External"/></Relationships>
</file>

<file path=ppt/diagrams/_rels/drawing41.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6.svg"/><Relationship Id="rId1" Type="http://schemas.openxmlformats.org/officeDocument/2006/relationships/image" Target="../media/image38.png"/><Relationship Id="rId4" Type="http://schemas.openxmlformats.org/officeDocument/2006/relationships/image" Target="../media/image334.svg"/></Relationships>
</file>

<file path=ppt/diagrams/_rels/drawing42.xml.rels><?xml version="1.0" encoding="UTF-8" standalone="yes"?>
<Relationships xmlns="http://schemas.openxmlformats.org/package/2006/relationships"><Relationship Id="rId8" Type="http://schemas.openxmlformats.org/officeDocument/2006/relationships/image" Target="../media/image341.svg"/><Relationship Id="rId3" Type="http://schemas.openxmlformats.org/officeDocument/2006/relationships/image" Target="../media/image336.png"/><Relationship Id="rId7" Type="http://schemas.openxmlformats.org/officeDocument/2006/relationships/image" Target="../media/image340.png"/><Relationship Id="rId2" Type="http://schemas.openxmlformats.org/officeDocument/2006/relationships/image" Target="../media/image46.svg"/><Relationship Id="rId1" Type="http://schemas.openxmlformats.org/officeDocument/2006/relationships/image" Target="../media/image54.png"/><Relationship Id="rId6" Type="http://schemas.openxmlformats.org/officeDocument/2006/relationships/image" Target="../media/image339.svg"/><Relationship Id="rId5" Type="http://schemas.openxmlformats.org/officeDocument/2006/relationships/image" Target="../media/image338.png"/><Relationship Id="rId4" Type="http://schemas.openxmlformats.org/officeDocument/2006/relationships/image" Target="../media/image337.svg"/></Relationships>
</file>

<file path=ppt/diagrams/_rels/drawing44.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3.svg"/><Relationship Id="rId1" Type="http://schemas.openxmlformats.org/officeDocument/2006/relationships/image" Target="../media/image346.png"/><Relationship Id="rId4" Type="http://schemas.openxmlformats.org/officeDocument/2006/relationships/image" Target="../media/image345.svg"/></Relationships>
</file>

<file path=ppt/diagrams/_rels/drawing45.xml.rels><?xml version="1.0" encoding="UTF-8" standalone="yes"?>
<Relationships xmlns="http://schemas.openxmlformats.org/package/2006/relationships"><Relationship Id="rId8" Type="http://schemas.openxmlformats.org/officeDocument/2006/relationships/image" Target="../media/image355.svg"/><Relationship Id="rId13" Type="http://schemas.openxmlformats.org/officeDocument/2006/relationships/image" Target="../media/image360.png"/><Relationship Id="rId3" Type="http://schemas.openxmlformats.org/officeDocument/2006/relationships/image" Target="../media/image350.png"/><Relationship Id="rId7" Type="http://schemas.openxmlformats.org/officeDocument/2006/relationships/image" Target="../media/image354.png"/><Relationship Id="rId12" Type="http://schemas.openxmlformats.org/officeDocument/2006/relationships/image" Target="../media/image359.svg"/><Relationship Id="rId2" Type="http://schemas.openxmlformats.org/officeDocument/2006/relationships/image" Target="../media/image349.svg"/><Relationship Id="rId1" Type="http://schemas.openxmlformats.org/officeDocument/2006/relationships/image" Target="../media/image348.png"/><Relationship Id="rId6" Type="http://schemas.openxmlformats.org/officeDocument/2006/relationships/image" Target="../media/image353.svg"/><Relationship Id="rId11" Type="http://schemas.openxmlformats.org/officeDocument/2006/relationships/image" Target="../media/image358.png"/><Relationship Id="rId5" Type="http://schemas.openxmlformats.org/officeDocument/2006/relationships/image" Target="../media/image352.png"/><Relationship Id="rId10" Type="http://schemas.openxmlformats.org/officeDocument/2006/relationships/image" Target="../media/image357.svg"/><Relationship Id="rId4" Type="http://schemas.openxmlformats.org/officeDocument/2006/relationships/image" Target="../media/image351.svg"/><Relationship Id="rId9" Type="http://schemas.openxmlformats.org/officeDocument/2006/relationships/image" Target="../media/image356.png"/><Relationship Id="rId14" Type="http://schemas.openxmlformats.org/officeDocument/2006/relationships/image" Target="../media/image361.svg"/></Relationships>
</file>

<file path=ppt/diagrams/_rels/drawing46.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63.svg"/><Relationship Id="rId1" Type="http://schemas.openxmlformats.org/officeDocument/2006/relationships/image" Target="../media/image362.png"/><Relationship Id="rId6" Type="http://schemas.openxmlformats.org/officeDocument/2006/relationships/image" Target="../media/image367.svg"/><Relationship Id="rId5" Type="http://schemas.openxmlformats.org/officeDocument/2006/relationships/image" Target="../media/image366.png"/><Relationship Id="rId4" Type="http://schemas.openxmlformats.org/officeDocument/2006/relationships/image" Target="../media/image365.svg"/></Relationships>
</file>

<file path=ppt/diagrams/_rels/drawing4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4.svg"/><Relationship Id="rId1" Type="http://schemas.openxmlformats.org/officeDocument/2006/relationships/image" Target="../media/image379.png"/><Relationship Id="rId6" Type="http://schemas.openxmlformats.org/officeDocument/2006/relationships/image" Target="../media/image378.svg"/><Relationship Id="rId5" Type="http://schemas.openxmlformats.org/officeDocument/2006/relationships/image" Target="../media/image381.png"/><Relationship Id="rId4" Type="http://schemas.openxmlformats.org/officeDocument/2006/relationships/image" Target="../media/image37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svg"/><Relationship Id="rId1" Type="http://schemas.openxmlformats.org/officeDocument/2006/relationships/image" Target="../media/image18.png"/><Relationship Id="rId6" Type="http://schemas.openxmlformats.org/officeDocument/2006/relationships/image" Target="../media/image17.svg"/><Relationship Id="rId5" Type="http://schemas.openxmlformats.org/officeDocument/2006/relationships/image" Target="../media/image20.png"/><Relationship Id="rId4" Type="http://schemas.openxmlformats.org/officeDocument/2006/relationships/image" Target="../media/image15.svg"/></Relationships>
</file>

<file path=ppt/diagrams/_rels/drawing50.xml.rels><?xml version="1.0" encoding="UTF-8" standalone="yes"?>
<Relationships xmlns="http://schemas.openxmlformats.org/package/2006/relationships"><Relationship Id="rId8" Type="http://schemas.openxmlformats.org/officeDocument/2006/relationships/image" Target="../media/image393.svg"/><Relationship Id="rId3" Type="http://schemas.openxmlformats.org/officeDocument/2006/relationships/image" Target="../media/image112.png"/><Relationship Id="rId7" Type="http://schemas.openxmlformats.org/officeDocument/2006/relationships/image" Target="../media/image395.png"/><Relationship Id="rId2" Type="http://schemas.openxmlformats.org/officeDocument/2006/relationships/image" Target="../media/image106.svg"/><Relationship Id="rId1" Type="http://schemas.openxmlformats.org/officeDocument/2006/relationships/image" Target="../media/image111.png"/><Relationship Id="rId6" Type="http://schemas.openxmlformats.org/officeDocument/2006/relationships/image" Target="../media/image391.svg"/><Relationship Id="rId5" Type="http://schemas.openxmlformats.org/officeDocument/2006/relationships/image" Target="../media/image394.png"/><Relationship Id="rId10" Type="http://schemas.openxmlformats.org/officeDocument/2006/relationships/image" Target="../media/image280.svg"/><Relationship Id="rId4" Type="http://schemas.openxmlformats.org/officeDocument/2006/relationships/image" Target="../media/image108.svg"/><Relationship Id="rId9" Type="http://schemas.openxmlformats.org/officeDocument/2006/relationships/image" Target="../media/image279.png"/></Relationships>
</file>

<file path=ppt/diagrams/_rels/drawing51.xml.rels><?xml version="1.0" encoding="UTF-8" standalone="yes"?>
<Relationships xmlns="http://schemas.openxmlformats.org/package/2006/relationships"><Relationship Id="rId8" Type="http://schemas.openxmlformats.org/officeDocument/2006/relationships/image" Target="../media/image402.svg"/><Relationship Id="rId13" Type="http://schemas.openxmlformats.org/officeDocument/2006/relationships/image" Target="../media/image403.png"/><Relationship Id="rId3" Type="http://schemas.openxmlformats.org/officeDocument/2006/relationships/image" Target="../media/image399.png"/><Relationship Id="rId7" Type="http://schemas.openxmlformats.org/officeDocument/2006/relationships/image" Target="../media/image401.png"/><Relationship Id="rId12" Type="http://schemas.openxmlformats.org/officeDocument/2006/relationships/image" Target="../media/image34.svg"/><Relationship Id="rId2" Type="http://schemas.openxmlformats.org/officeDocument/2006/relationships/image" Target="../media/image398.svg"/><Relationship Id="rId16" Type="http://schemas.openxmlformats.org/officeDocument/2006/relationships/image" Target="../media/image160.svg"/><Relationship Id="rId1" Type="http://schemas.openxmlformats.org/officeDocument/2006/relationships/image" Target="../media/image397.png"/><Relationship Id="rId6" Type="http://schemas.openxmlformats.org/officeDocument/2006/relationships/image" Target="../media/image17.svg"/><Relationship Id="rId11" Type="http://schemas.openxmlformats.org/officeDocument/2006/relationships/image" Target="../media/image37.png"/><Relationship Id="rId5" Type="http://schemas.openxmlformats.org/officeDocument/2006/relationships/image" Target="../media/image20.png"/><Relationship Id="rId15" Type="http://schemas.openxmlformats.org/officeDocument/2006/relationships/image" Target="../media/image164.png"/><Relationship Id="rId10" Type="http://schemas.openxmlformats.org/officeDocument/2006/relationships/image" Target="../media/image36.svg"/><Relationship Id="rId4" Type="http://schemas.openxmlformats.org/officeDocument/2006/relationships/image" Target="../media/image400.svg"/><Relationship Id="rId9" Type="http://schemas.openxmlformats.org/officeDocument/2006/relationships/image" Target="../media/image38.png"/><Relationship Id="rId14" Type="http://schemas.openxmlformats.org/officeDocument/2006/relationships/image" Target="../media/image404.svg"/></Relationships>
</file>

<file path=ppt/diagrams/_rels/drawing52.xml.rels><?xml version="1.0" encoding="UTF-8" standalone="yes"?>
<Relationships xmlns="http://schemas.openxmlformats.org/package/2006/relationships"><Relationship Id="rId8" Type="http://schemas.openxmlformats.org/officeDocument/2006/relationships/image" Target="../media/image412.svg"/><Relationship Id="rId3" Type="http://schemas.openxmlformats.org/officeDocument/2006/relationships/image" Target="../media/image407.png"/><Relationship Id="rId7" Type="http://schemas.openxmlformats.org/officeDocument/2006/relationships/image" Target="../media/image411.png"/><Relationship Id="rId12" Type="http://schemas.openxmlformats.org/officeDocument/2006/relationships/image" Target="../media/image416.svg"/><Relationship Id="rId2" Type="http://schemas.openxmlformats.org/officeDocument/2006/relationships/image" Target="../media/image406.svg"/><Relationship Id="rId1" Type="http://schemas.openxmlformats.org/officeDocument/2006/relationships/image" Target="../media/image405.png"/><Relationship Id="rId6" Type="http://schemas.openxmlformats.org/officeDocument/2006/relationships/image" Target="../media/image410.svg"/><Relationship Id="rId11" Type="http://schemas.openxmlformats.org/officeDocument/2006/relationships/image" Target="../media/image415.png"/><Relationship Id="rId5" Type="http://schemas.openxmlformats.org/officeDocument/2006/relationships/image" Target="../media/image409.png"/><Relationship Id="rId10" Type="http://schemas.openxmlformats.org/officeDocument/2006/relationships/image" Target="../media/image414.svg"/><Relationship Id="rId4" Type="http://schemas.openxmlformats.org/officeDocument/2006/relationships/image" Target="../media/image408.svg"/><Relationship Id="rId9" Type="http://schemas.openxmlformats.org/officeDocument/2006/relationships/image" Target="../media/image413.png"/></Relationships>
</file>

<file path=ppt/diagrams/_rels/drawing53.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svg"/><Relationship Id="rId1" Type="http://schemas.openxmlformats.org/officeDocument/2006/relationships/image" Target="../media/image420.png"/><Relationship Id="rId6" Type="http://schemas.openxmlformats.org/officeDocument/2006/relationships/image" Target="../media/image425.svg"/><Relationship Id="rId5" Type="http://schemas.openxmlformats.org/officeDocument/2006/relationships/image" Target="../media/image424.png"/><Relationship Id="rId4" Type="http://schemas.openxmlformats.org/officeDocument/2006/relationships/image" Target="../media/image423.svg"/></Relationships>
</file>

<file path=ppt/diagrams/_rels/drawing55.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438.png"/><Relationship Id="rId7" Type="http://schemas.openxmlformats.org/officeDocument/2006/relationships/image" Target="../media/image161.png"/><Relationship Id="rId12" Type="http://schemas.openxmlformats.org/officeDocument/2006/relationships/image" Target="../media/image436.svg"/><Relationship Id="rId2" Type="http://schemas.openxmlformats.org/officeDocument/2006/relationships/image" Target="../media/image429.svg"/><Relationship Id="rId1" Type="http://schemas.openxmlformats.org/officeDocument/2006/relationships/image" Target="../media/image437.png"/><Relationship Id="rId6" Type="http://schemas.openxmlformats.org/officeDocument/2006/relationships/image" Target="../media/image177.svg"/><Relationship Id="rId11" Type="http://schemas.openxmlformats.org/officeDocument/2006/relationships/image" Target="../media/image439.png"/><Relationship Id="rId5" Type="http://schemas.openxmlformats.org/officeDocument/2006/relationships/image" Target="../media/image176.png"/><Relationship Id="rId10" Type="http://schemas.openxmlformats.org/officeDocument/2006/relationships/image" Target="../media/image160.svg"/><Relationship Id="rId4" Type="http://schemas.openxmlformats.org/officeDocument/2006/relationships/image" Target="../media/image431.svg"/><Relationship Id="rId9" Type="http://schemas.openxmlformats.org/officeDocument/2006/relationships/image" Target="../media/image164.png"/></Relationships>
</file>

<file path=ppt/diagrams/_rels/drawing56.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449.png"/><Relationship Id="rId7" Type="http://schemas.openxmlformats.org/officeDocument/2006/relationships/image" Target="../media/image161.png"/><Relationship Id="rId12" Type="http://schemas.openxmlformats.org/officeDocument/2006/relationships/image" Target="../media/image268.svg"/><Relationship Id="rId2" Type="http://schemas.openxmlformats.org/officeDocument/2006/relationships/image" Target="../media/image441.svg"/><Relationship Id="rId1" Type="http://schemas.openxmlformats.org/officeDocument/2006/relationships/image" Target="../media/image448.png"/><Relationship Id="rId6" Type="http://schemas.openxmlformats.org/officeDocument/2006/relationships/image" Target="../media/image419.svg"/><Relationship Id="rId11" Type="http://schemas.openxmlformats.org/officeDocument/2006/relationships/image" Target="../media/image267.png"/><Relationship Id="rId5" Type="http://schemas.openxmlformats.org/officeDocument/2006/relationships/image" Target="../media/image418.png"/><Relationship Id="rId10" Type="http://schemas.openxmlformats.org/officeDocument/2006/relationships/image" Target="../media/image446.svg"/><Relationship Id="rId4" Type="http://schemas.openxmlformats.org/officeDocument/2006/relationships/image" Target="../media/image443.svg"/><Relationship Id="rId9" Type="http://schemas.openxmlformats.org/officeDocument/2006/relationships/image" Target="../media/image450.png"/></Relationships>
</file>

<file path=ppt/diagrams/_rels/drawing59.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455.svg"/><Relationship Id="rId1" Type="http://schemas.openxmlformats.org/officeDocument/2006/relationships/image" Target="../media/image460.png"/><Relationship Id="rId6" Type="http://schemas.openxmlformats.org/officeDocument/2006/relationships/image" Target="../media/image459.svg"/><Relationship Id="rId5" Type="http://schemas.openxmlformats.org/officeDocument/2006/relationships/image" Target="../media/image462.png"/><Relationship Id="rId4" Type="http://schemas.openxmlformats.org/officeDocument/2006/relationships/image" Target="../media/image45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7.svg"/><Relationship Id="rId1" Type="http://schemas.openxmlformats.org/officeDocument/2006/relationships/image" Target="../media/image20.png"/><Relationship Id="rId6" Type="http://schemas.openxmlformats.org/officeDocument/2006/relationships/image" Target="../media/image26.svg"/><Relationship Id="rId5" Type="http://schemas.openxmlformats.org/officeDocument/2006/relationships/image" Target="../media/image30.png"/><Relationship Id="rId4" Type="http://schemas.openxmlformats.org/officeDocument/2006/relationships/image" Target="../media/image24.svg"/></Relationships>
</file>

<file path=ppt/diagrams/_rels/drawing60.xml.rels><?xml version="1.0" encoding="UTF-8" standalone="yes"?>
<Relationships xmlns="http://schemas.openxmlformats.org/package/2006/relationships"><Relationship Id="rId8" Type="http://schemas.openxmlformats.org/officeDocument/2006/relationships/image" Target="../media/image470.svg"/><Relationship Id="rId3" Type="http://schemas.openxmlformats.org/officeDocument/2006/relationships/image" Target="../media/image475.png"/><Relationship Id="rId7" Type="http://schemas.openxmlformats.org/officeDocument/2006/relationships/image" Target="../media/image477.png"/><Relationship Id="rId12" Type="http://schemas.openxmlformats.org/officeDocument/2006/relationships/image" Target="../media/image203.svg"/><Relationship Id="rId2" Type="http://schemas.openxmlformats.org/officeDocument/2006/relationships/image" Target="../media/image464.svg"/><Relationship Id="rId1" Type="http://schemas.openxmlformats.org/officeDocument/2006/relationships/image" Target="../media/image474.png"/><Relationship Id="rId6" Type="http://schemas.openxmlformats.org/officeDocument/2006/relationships/image" Target="../media/image468.svg"/><Relationship Id="rId11" Type="http://schemas.openxmlformats.org/officeDocument/2006/relationships/image" Target="../media/image202.png"/><Relationship Id="rId5" Type="http://schemas.openxmlformats.org/officeDocument/2006/relationships/image" Target="../media/image476.png"/><Relationship Id="rId10" Type="http://schemas.openxmlformats.org/officeDocument/2006/relationships/image" Target="../media/image472.svg"/><Relationship Id="rId4" Type="http://schemas.openxmlformats.org/officeDocument/2006/relationships/image" Target="../media/image466.svg"/><Relationship Id="rId9" Type="http://schemas.openxmlformats.org/officeDocument/2006/relationships/image" Target="../media/image478.png"/></Relationships>
</file>

<file path=ppt/diagrams/_rels/drawing61.xml.rels><?xml version="1.0" encoding="UTF-8" standalone="yes"?>
<Relationships xmlns="http://schemas.openxmlformats.org/package/2006/relationships"><Relationship Id="rId8" Type="http://schemas.openxmlformats.org/officeDocument/2006/relationships/image" Target="../media/image470.svg"/><Relationship Id="rId3" Type="http://schemas.openxmlformats.org/officeDocument/2006/relationships/image" Target="../media/image461.png"/><Relationship Id="rId7" Type="http://schemas.openxmlformats.org/officeDocument/2006/relationships/image" Target="../media/image477.png"/><Relationship Id="rId2" Type="http://schemas.openxmlformats.org/officeDocument/2006/relationships/image" Target="../media/image83.svg"/><Relationship Id="rId1" Type="http://schemas.openxmlformats.org/officeDocument/2006/relationships/image" Target="../media/image96.png"/><Relationship Id="rId6" Type="http://schemas.openxmlformats.org/officeDocument/2006/relationships/image" Target="../media/image168.svg"/><Relationship Id="rId5" Type="http://schemas.openxmlformats.org/officeDocument/2006/relationships/image" Target="../media/image170.png"/><Relationship Id="rId4" Type="http://schemas.openxmlformats.org/officeDocument/2006/relationships/image" Target="../media/image457.svg"/></Relationships>
</file>

<file path=ppt/diagrams/_rels/drawing62.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363.svg"/><Relationship Id="rId1" Type="http://schemas.openxmlformats.org/officeDocument/2006/relationships/image" Target="../media/image362.png"/><Relationship Id="rId6" Type="http://schemas.openxmlformats.org/officeDocument/2006/relationships/image" Target="../media/image482.svg"/><Relationship Id="rId5" Type="http://schemas.openxmlformats.org/officeDocument/2006/relationships/image" Target="../media/image481.png"/><Relationship Id="rId4" Type="http://schemas.openxmlformats.org/officeDocument/2006/relationships/image" Target="../media/image480.svg"/></Relationships>
</file>

<file path=ppt/diagrams/_rels/drawing63.xml.rels><?xml version="1.0" encoding="UTF-8" standalone="yes"?>
<Relationships xmlns="http://schemas.openxmlformats.org/package/2006/relationships"><Relationship Id="rId8" Type="http://schemas.openxmlformats.org/officeDocument/2006/relationships/image" Target="../media/image490.svg"/><Relationship Id="rId3" Type="http://schemas.openxmlformats.org/officeDocument/2006/relationships/image" Target="../media/image485.png"/><Relationship Id="rId7" Type="http://schemas.openxmlformats.org/officeDocument/2006/relationships/image" Target="../media/image489.png"/><Relationship Id="rId2" Type="http://schemas.openxmlformats.org/officeDocument/2006/relationships/image" Target="../media/image106.svg"/><Relationship Id="rId1" Type="http://schemas.openxmlformats.org/officeDocument/2006/relationships/image" Target="../media/image111.png"/><Relationship Id="rId6" Type="http://schemas.openxmlformats.org/officeDocument/2006/relationships/image" Target="../media/image488.svg"/><Relationship Id="rId5" Type="http://schemas.openxmlformats.org/officeDocument/2006/relationships/image" Target="../media/image487.png"/><Relationship Id="rId4" Type="http://schemas.openxmlformats.org/officeDocument/2006/relationships/image" Target="../media/image486.svg"/></Relationships>
</file>

<file path=ppt/diagrams/_rels/drawing65.xml.rels><?xml version="1.0" encoding="UTF-8" standalone="yes"?>
<Relationships xmlns="http://schemas.openxmlformats.org/package/2006/relationships"><Relationship Id="rId8" Type="http://schemas.openxmlformats.org/officeDocument/2006/relationships/image" Target="../media/image497.svg"/><Relationship Id="rId3" Type="http://schemas.openxmlformats.org/officeDocument/2006/relationships/image" Target="../media/image500.png"/><Relationship Id="rId7" Type="http://schemas.openxmlformats.org/officeDocument/2006/relationships/image" Target="../media/image501.png"/><Relationship Id="rId2" Type="http://schemas.openxmlformats.org/officeDocument/2006/relationships/image" Target="../media/image17.svg"/><Relationship Id="rId1" Type="http://schemas.openxmlformats.org/officeDocument/2006/relationships/image" Target="../media/image20.png"/><Relationship Id="rId6" Type="http://schemas.openxmlformats.org/officeDocument/2006/relationships/image" Target="../media/image443.svg"/><Relationship Id="rId5" Type="http://schemas.openxmlformats.org/officeDocument/2006/relationships/image" Target="../media/image449.png"/><Relationship Id="rId10" Type="http://schemas.openxmlformats.org/officeDocument/2006/relationships/image" Target="../media/image499.svg"/><Relationship Id="rId4" Type="http://schemas.openxmlformats.org/officeDocument/2006/relationships/image" Target="../media/image495.svg"/><Relationship Id="rId9" Type="http://schemas.openxmlformats.org/officeDocument/2006/relationships/image" Target="../media/image498.png"/></Relationships>
</file>

<file path=ppt/diagrams/_rels/drawing68.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image" Target="../media/image510.svg"/><Relationship Id="rId1" Type="http://schemas.openxmlformats.org/officeDocument/2006/relationships/image" Target="../media/image509.png"/><Relationship Id="rId6" Type="http://schemas.openxmlformats.org/officeDocument/2006/relationships/image" Target="../media/image514.svg"/><Relationship Id="rId5" Type="http://schemas.openxmlformats.org/officeDocument/2006/relationships/image" Target="../media/image513.png"/><Relationship Id="rId4" Type="http://schemas.openxmlformats.org/officeDocument/2006/relationships/image" Target="../media/image512.svg"/></Relationships>
</file>

<file path=ppt/diagrams/_rels/drawing69.xml.rels><?xml version="1.0" encoding="UTF-8" standalone="yes"?>
<Relationships xmlns="http://schemas.openxmlformats.org/package/2006/relationships"><Relationship Id="rId8" Type="http://schemas.openxmlformats.org/officeDocument/2006/relationships/image" Target="../media/image520.svg"/><Relationship Id="rId3" Type="http://schemas.openxmlformats.org/officeDocument/2006/relationships/image" Target="../media/image204.png"/><Relationship Id="rId7" Type="http://schemas.openxmlformats.org/officeDocument/2006/relationships/image" Target="../media/image519.png"/><Relationship Id="rId2" Type="http://schemas.openxmlformats.org/officeDocument/2006/relationships/image" Target="../media/image325.svg"/><Relationship Id="rId1" Type="http://schemas.openxmlformats.org/officeDocument/2006/relationships/image" Target="../media/image324.png"/><Relationship Id="rId6" Type="http://schemas.openxmlformats.org/officeDocument/2006/relationships/image" Target="../media/image319.svg"/><Relationship Id="rId5" Type="http://schemas.openxmlformats.org/officeDocument/2006/relationships/image" Target="../media/image318.png"/><Relationship Id="rId10" Type="http://schemas.openxmlformats.org/officeDocument/2006/relationships/image" Target="../media/image522.svg"/><Relationship Id="rId4" Type="http://schemas.openxmlformats.org/officeDocument/2006/relationships/image" Target="../media/image205.svg"/><Relationship Id="rId9" Type="http://schemas.openxmlformats.org/officeDocument/2006/relationships/image" Target="../media/image52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svg"/><Relationship Id="rId1" Type="http://schemas.openxmlformats.org/officeDocument/2006/relationships/image" Target="../media/image20.png"/><Relationship Id="rId6" Type="http://schemas.openxmlformats.org/officeDocument/2006/relationships/image" Target="../media/image36.svg"/><Relationship Id="rId5" Type="http://schemas.openxmlformats.org/officeDocument/2006/relationships/image" Target="../media/image38.png"/><Relationship Id="rId4" Type="http://schemas.openxmlformats.org/officeDocument/2006/relationships/image" Target="../media/image34.svg"/></Relationships>
</file>

<file path=ppt/diagrams/_rels/drawing70.xml.rels><?xml version="1.0" encoding="UTF-8" standalone="yes"?>
<Relationships xmlns="http://schemas.openxmlformats.org/package/2006/relationships"><Relationship Id="rId8" Type="http://schemas.openxmlformats.org/officeDocument/2006/relationships/image" Target="../media/image528.svg"/><Relationship Id="rId3" Type="http://schemas.openxmlformats.org/officeDocument/2006/relationships/image" Target="../media/image523.png"/><Relationship Id="rId7" Type="http://schemas.openxmlformats.org/officeDocument/2006/relationships/image" Target="../media/image527.png"/><Relationship Id="rId2" Type="http://schemas.openxmlformats.org/officeDocument/2006/relationships/image" Target="../media/image303.svg"/><Relationship Id="rId1" Type="http://schemas.openxmlformats.org/officeDocument/2006/relationships/image" Target="../media/image308.png"/><Relationship Id="rId6" Type="http://schemas.openxmlformats.org/officeDocument/2006/relationships/image" Target="../media/image526.svg"/><Relationship Id="rId5" Type="http://schemas.openxmlformats.org/officeDocument/2006/relationships/image" Target="../media/image525.png"/><Relationship Id="rId4" Type="http://schemas.openxmlformats.org/officeDocument/2006/relationships/image" Target="../media/image524.svg"/></Relationships>
</file>

<file path=ppt/diagrams/_rels/drawing72.xml.rels><?xml version="1.0" encoding="UTF-8" standalone="yes"?>
<Relationships xmlns="http://schemas.openxmlformats.org/package/2006/relationships"><Relationship Id="rId8" Type="http://schemas.openxmlformats.org/officeDocument/2006/relationships/image" Target="../media/image534.svg"/><Relationship Id="rId3" Type="http://schemas.openxmlformats.org/officeDocument/2006/relationships/image" Target="../media/image529.png"/><Relationship Id="rId7" Type="http://schemas.openxmlformats.org/officeDocument/2006/relationships/image" Target="../media/image533.png"/><Relationship Id="rId2" Type="http://schemas.openxmlformats.org/officeDocument/2006/relationships/image" Target="../media/image325.svg"/><Relationship Id="rId1" Type="http://schemas.openxmlformats.org/officeDocument/2006/relationships/image" Target="../media/image324.png"/><Relationship Id="rId6" Type="http://schemas.openxmlformats.org/officeDocument/2006/relationships/image" Target="../media/image532.svg"/><Relationship Id="rId5" Type="http://schemas.openxmlformats.org/officeDocument/2006/relationships/image" Target="../media/image531.png"/><Relationship Id="rId4" Type="http://schemas.openxmlformats.org/officeDocument/2006/relationships/image" Target="../media/image530.svg"/></Relationships>
</file>

<file path=ppt/diagrams/_rels/drawing74.xml.rels><?xml version="1.0" encoding="UTF-8" standalone="yes"?>
<Relationships xmlns="http://schemas.openxmlformats.org/package/2006/relationships"><Relationship Id="rId8" Type="http://schemas.openxmlformats.org/officeDocument/2006/relationships/image" Target="../media/image321.svg"/><Relationship Id="rId3" Type="http://schemas.openxmlformats.org/officeDocument/2006/relationships/image" Target="../media/image515.png"/><Relationship Id="rId7" Type="http://schemas.openxmlformats.org/officeDocument/2006/relationships/image" Target="../media/image320.png"/><Relationship Id="rId2" Type="http://schemas.openxmlformats.org/officeDocument/2006/relationships/image" Target="../media/image325.svg"/><Relationship Id="rId1" Type="http://schemas.openxmlformats.org/officeDocument/2006/relationships/image" Target="../media/image324.png"/><Relationship Id="rId6" Type="http://schemas.openxmlformats.org/officeDocument/2006/relationships/image" Target="../media/image541.svg"/><Relationship Id="rId5" Type="http://schemas.openxmlformats.org/officeDocument/2006/relationships/image" Target="../media/image540.png"/><Relationship Id="rId10" Type="http://schemas.openxmlformats.org/officeDocument/2006/relationships/image" Target="../media/image522.svg"/><Relationship Id="rId4" Type="http://schemas.openxmlformats.org/officeDocument/2006/relationships/image" Target="../media/image512.svg"/><Relationship Id="rId9" Type="http://schemas.openxmlformats.org/officeDocument/2006/relationships/image" Target="../media/image521.png"/></Relationships>
</file>

<file path=ppt/diagrams/_rels/drawing75.xml.rels><?xml version="1.0" encoding="UTF-8" standalone="yes"?>
<Relationships xmlns="http://schemas.openxmlformats.org/package/2006/relationships"><Relationship Id="rId8" Type="http://schemas.openxmlformats.org/officeDocument/2006/relationships/image" Target="../media/image548.svg"/><Relationship Id="rId3" Type="http://schemas.openxmlformats.org/officeDocument/2006/relationships/image" Target="../media/image549.png"/><Relationship Id="rId7" Type="http://schemas.openxmlformats.org/officeDocument/2006/relationships/image" Target="../media/image551.png"/><Relationship Id="rId2" Type="http://schemas.openxmlformats.org/officeDocument/2006/relationships/image" Target="../media/image59.svg"/><Relationship Id="rId1" Type="http://schemas.openxmlformats.org/officeDocument/2006/relationships/image" Target="../media/image74.png"/><Relationship Id="rId6" Type="http://schemas.openxmlformats.org/officeDocument/2006/relationships/image" Target="../media/image546.svg"/><Relationship Id="rId5" Type="http://schemas.openxmlformats.org/officeDocument/2006/relationships/image" Target="../media/image550.png"/><Relationship Id="rId4" Type="http://schemas.openxmlformats.org/officeDocument/2006/relationships/image" Target="../media/image544.svg"/></Relationships>
</file>

<file path=ppt/diagrams/_rels/drawing77.xml.rels><?xml version="1.0" encoding="UTF-8" standalone="yes"?>
<Relationships xmlns="http://schemas.openxmlformats.org/package/2006/relationships"><Relationship Id="rId8" Type="http://schemas.openxmlformats.org/officeDocument/2006/relationships/image" Target="../media/image558.svg"/><Relationship Id="rId3" Type="http://schemas.openxmlformats.org/officeDocument/2006/relationships/image" Target="../media/image553.png"/><Relationship Id="rId7" Type="http://schemas.openxmlformats.org/officeDocument/2006/relationships/image" Target="../media/image557.png"/><Relationship Id="rId2" Type="http://schemas.openxmlformats.org/officeDocument/2006/relationships/image" Target="../media/image134.svg"/><Relationship Id="rId1" Type="http://schemas.openxmlformats.org/officeDocument/2006/relationships/image" Target="../media/image138.png"/><Relationship Id="rId6" Type="http://schemas.openxmlformats.org/officeDocument/2006/relationships/image" Target="../media/image556.svg"/><Relationship Id="rId5" Type="http://schemas.openxmlformats.org/officeDocument/2006/relationships/image" Target="../media/image555.png"/><Relationship Id="rId10" Type="http://schemas.openxmlformats.org/officeDocument/2006/relationships/image" Target="../media/image560.svg"/><Relationship Id="rId4" Type="http://schemas.openxmlformats.org/officeDocument/2006/relationships/image" Target="../media/image554.svg"/><Relationship Id="rId9" Type="http://schemas.openxmlformats.org/officeDocument/2006/relationships/image" Target="../media/image559.png"/></Relationships>
</file>

<file path=ppt/diagrams/_rels/drawing78.xml.rels><?xml version="1.0" encoding="UTF-8" standalone="yes"?>
<Relationships xmlns="http://schemas.openxmlformats.org/package/2006/relationships"><Relationship Id="rId8" Type="http://schemas.openxmlformats.org/officeDocument/2006/relationships/image" Target="../media/image532.svg"/><Relationship Id="rId3" Type="http://schemas.openxmlformats.org/officeDocument/2006/relationships/image" Target="../media/image563.png"/><Relationship Id="rId7" Type="http://schemas.openxmlformats.org/officeDocument/2006/relationships/image" Target="../media/image531.png"/><Relationship Id="rId2" Type="http://schemas.openxmlformats.org/officeDocument/2006/relationships/image" Target="../media/image562.svg"/><Relationship Id="rId1" Type="http://schemas.openxmlformats.org/officeDocument/2006/relationships/image" Target="../media/image561.png"/><Relationship Id="rId6" Type="http://schemas.openxmlformats.org/officeDocument/2006/relationships/image" Target="../media/image378.svg"/><Relationship Id="rId5" Type="http://schemas.openxmlformats.org/officeDocument/2006/relationships/image" Target="../media/image381.png"/><Relationship Id="rId10" Type="http://schemas.openxmlformats.org/officeDocument/2006/relationships/image" Target="../media/image425.svg"/><Relationship Id="rId4" Type="http://schemas.openxmlformats.org/officeDocument/2006/relationships/image" Target="../media/image564.svg"/><Relationship Id="rId9" Type="http://schemas.openxmlformats.org/officeDocument/2006/relationships/image" Target="../media/image424.png"/></Relationships>
</file>

<file path=ppt/diagrams/_rels/drawing79.xml.rels><?xml version="1.0" encoding="UTF-8" standalone="yes"?>
<Relationships xmlns="http://schemas.openxmlformats.org/package/2006/relationships"><Relationship Id="rId8" Type="http://schemas.openxmlformats.org/officeDocument/2006/relationships/image" Target="../media/image321.svg"/><Relationship Id="rId3" Type="http://schemas.openxmlformats.org/officeDocument/2006/relationships/image" Target="../media/image565.png"/><Relationship Id="rId7" Type="http://schemas.openxmlformats.org/officeDocument/2006/relationships/image" Target="../media/image320.png"/><Relationship Id="rId12" Type="http://schemas.openxmlformats.org/officeDocument/2006/relationships/image" Target="../media/image572.svg"/><Relationship Id="rId2" Type="http://schemas.openxmlformats.org/officeDocument/2006/relationships/image" Target="../media/image93.svg"/><Relationship Id="rId1" Type="http://schemas.openxmlformats.org/officeDocument/2006/relationships/image" Target="../media/image101.png"/><Relationship Id="rId6" Type="http://schemas.openxmlformats.org/officeDocument/2006/relationships/image" Target="../media/image568.svg"/><Relationship Id="rId11" Type="http://schemas.openxmlformats.org/officeDocument/2006/relationships/image" Target="../media/image571.png"/><Relationship Id="rId5" Type="http://schemas.openxmlformats.org/officeDocument/2006/relationships/image" Target="../media/image567.png"/><Relationship Id="rId10" Type="http://schemas.openxmlformats.org/officeDocument/2006/relationships/image" Target="../media/image570.svg"/><Relationship Id="rId4" Type="http://schemas.openxmlformats.org/officeDocument/2006/relationships/image" Target="../media/image566.svg"/><Relationship Id="rId9" Type="http://schemas.openxmlformats.org/officeDocument/2006/relationships/image" Target="../media/image569.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51.png"/><Relationship Id="rId6" Type="http://schemas.openxmlformats.org/officeDocument/2006/relationships/image" Target="../media/image44.sv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55.png"/></Relationships>
</file>

<file path=ppt/diagrams/_rels/drawing80.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image" Target="../media/image577.svg"/><Relationship Id="rId1" Type="http://schemas.openxmlformats.org/officeDocument/2006/relationships/image" Target="../media/image580.png"/><Relationship Id="rId6" Type="http://schemas.openxmlformats.org/officeDocument/2006/relationships/image" Target="../media/image59.svg"/><Relationship Id="rId5" Type="http://schemas.openxmlformats.org/officeDocument/2006/relationships/image" Target="../media/image74.png"/><Relationship Id="rId4" Type="http://schemas.openxmlformats.org/officeDocument/2006/relationships/image" Target="../media/image579.svg"/></Relationships>
</file>

<file path=ppt/diagrams/_rels/drawing81.xml.rels><?xml version="1.0" encoding="UTF-8" standalone="yes"?>
<Relationships xmlns="http://schemas.openxmlformats.org/package/2006/relationships"><Relationship Id="rId3" Type="http://schemas.openxmlformats.org/officeDocument/2006/relationships/image" Target="../media/image587.png"/><Relationship Id="rId2" Type="http://schemas.openxmlformats.org/officeDocument/2006/relationships/image" Target="../media/image218.svg"/><Relationship Id="rId1" Type="http://schemas.openxmlformats.org/officeDocument/2006/relationships/image" Target="../media/image217.png"/><Relationship Id="rId6" Type="http://schemas.openxmlformats.org/officeDocument/2006/relationships/image" Target="../media/image586.svg"/><Relationship Id="rId5" Type="http://schemas.openxmlformats.org/officeDocument/2006/relationships/image" Target="../media/image588.png"/><Relationship Id="rId4" Type="http://schemas.openxmlformats.org/officeDocument/2006/relationships/image" Target="../media/image584.svg"/></Relationships>
</file>

<file path=ppt/diagrams/_rels/drawing8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593.png"/><Relationship Id="rId7" Type="http://schemas.openxmlformats.org/officeDocument/2006/relationships/image" Target="../media/image38.png"/><Relationship Id="rId2" Type="http://schemas.openxmlformats.org/officeDocument/2006/relationships/image" Target="../media/image17.svg"/><Relationship Id="rId1" Type="http://schemas.openxmlformats.org/officeDocument/2006/relationships/image" Target="../media/image20.png"/><Relationship Id="rId6" Type="http://schemas.openxmlformats.org/officeDocument/2006/relationships/image" Target="../media/image592.svg"/><Relationship Id="rId5" Type="http://schemas.openxmlformats.org/officeDocument/2006/relationships/image" Target="../media/image594.png"/><Relationship Id="rId4" Type="http://schemas.openxmlformats.org/officeDocument/2006/relationships/image" Target="../media/image590.svg"/></Relationships>
</file>

<file path=ppt/diagrams/_rels/drawing8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50.png"/><Relationship Id="rId7" Type="http://schemas.openxmlformats.org/officeDocument/2006/relationships/image" Target="../media/image38.png"/><Relationship Id="rId2" Type="http://schemas.openxmlformats.org/officeDocument/2006/relationships/image" Target="../media/image270.svg"/><Relationship Id="rId1" Type="http://schemas.openxmlformats.org/officeDocument/2006/relationships/image" Target="../media/image269.png"/><Relationship Id="rId6" Type="http://schemas.openxmlformats.org/officeDocument/2006/relationships/image" Target="../media/image597.svg"/><Relationship Id="rId5" Type="http://schemas.openxmlformats.org/officeDocument/2006/relationships/image" Target="../media/image596.png"/><Relationship Id="rId4" Type="http://schemas.openxmlformats.org/officeDocument/2006/relationships/image" Target="../media/image446.svg"/></Relationships>
</file>

<file path=ppt/diagrams/_rels/drawing85.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482.svg"/><Relationship Id="rId1" Type="http://schemas.openxmlformats.org/officeDocument/2006/relationships/image" Target="../media/image481.png"/><Relationship Id="rId6" Type="http://schemas.openxmlformats.org/officeDocument/2006/relationships/image" Target="../media/image363.svg"/><Relationship Id="rId5" Type="http://schemas.openxmlformats.org/officeDocument/2006/relationships/image" Target="../media/image362.png"/><Relationship Id="rId4" Type="http://schemas.openxmlformats.org/officeDocument/2006/relationships/image" Target="../media/image601.svg"/></Relationships>
</file>

<file path=ppt/diagrams/_rels/drawing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03.svg"/><Relationship Id="rId1" Type="http://schemas.openxmlformats.org/officeDocument/2006/relationships/image" Target="../media/image202.png"/><Relationship Id="rId6" Type="http://schemas.openxmlformats.org/officeDocument/2006/relationships/image" Target="../media/image603.svg"/><Relationship Id="rId5" Type="http://schemas.openxmlformats.org/officeDocument/2006/relationships/image" Target="../media/image604.png"/><Relationship Id="rId4" Type="http://schemas.openxmlformats.org/officeDocument/2006/relationships/image" Target="../media/image93.svg"/></Relationships>
</file>

<file path=ppt/diagrams/_rels/drawing89.xml.rels><?xml version="1.0" encoding="UTF-8" standalone="yes"?>
<Relationships xmlns="http://schemas.openxmlformats.org/package/2006/relationships"><Relationship Id="rId8" Type="http://schemas.openxmlformats.org/officeDocument/2006/relationships/image" Target="../media/image612.svg"/><Relationship Id="rId3" Type="http://schemas.openxmlformats.org/officeDocument/2006/relationships/image" Target="../media/image616.png"/><Relationship Id="rId7" Type="http://schemas.openxmlformats.org/officeDocument/2006/relationships/image" Target="../media/image618.png"/><Relationship Id="rId2" Type="http://schemas.openxmlformats.org/officeDocument/2006/relationships/image" Target="../media/image606.svg"/><Relationship Id="rId1" Type="http://schemas.openxmlformats.org/officeDocument/2006/relationships/image" Target="../media/image615.png"/><Relationship Id="rId6" Type="http://schemas.openxmlformats.org/officeDocument/2006/relationships/image" Target="../media/image610.svg"/><Relationship Id="rId5" Type="http://schemas.openxmlformats.org/officeDocument/2006/relationships/image" Target="../media/image617.png"/><Relationship Id="rId10" Type="http://schemas.openxmlformats.org/officeDocument/2006/relationships/image" Target="../media/image614.svg"/><Relationship Id="rId4" Type="http://schemas.openxmlformats.org/officeDocument/2006/relationships/image" Target="../media/image608.svg"/><Relationship Id="rId9" Type="http://schemas.openxmlformats.org/officeDocument/2006/relationships/image" Target="../media/image619.png"/></Relationships>
</file>

<file path=ppt/diagrams/_rels/drawing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7.png"/><Relationship Id="rId12" Type="http://schemas.openxmlformats.org/officeDocument/2006/relationships/image" Target="../media/image69.svg"/><Relationship Id="rId2" Type="http://schemas.openxmlformats.org/officeDocument/2006/relationships/image" Target="../media/image59.svg"/><Relationship Id="rId16" Type="http://schemas.openxmlformats.org/officeDocument/2006/relationships/image" Target="../media/image73.svg"/><Relationship Id="rId1" Type="http://schemas.openxmlformats.org/officeDocument/2006/relationships/image" Target="../media/image74.png"/><Relationship Id="rId6" Type="http://schemas.openxmlformats.org/officeDocument/2006/relationships/image" Target="../media/image63.svg"/><Relationship Id="rId11" Type="http://schemas.openxmlformats.org/officeDocument/2006/relationships/image" Target="../media/image79.png"/><Relationship Id="rId5" Type="http://schemas.openxmlformats.org/officeDocument/2006/relationships/image" Target="../media/image76.png"/><Relationship Id="rId15" Type="http://schemas.openxmlformats.org/officeDocument/2006/relationships/image" Target="../media/image81.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78.png"/><Relationship Id="rId14" Type="http://schemas.openxmlformats.org/officeDocument/2006/relationships/image" Target="../media/image71.svg"/></Relationships>
</file>

<file path=ppt/diagrams/_rels/drawing90.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628.svg"/><Relationship Id="rId1" Type="http://schemas.openxmlformats.org/officeDocument/2006/relationships/image" Target="../media/image630.png"/><Relationship Id="rId4" Type="http://schemas.openxmlformats.org/officeDocument/2006/relationships/image" Target="../media/image317.svg"/></Relationships>
</file>

<file path=ppt/diagrams/_rels/drawing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32.svg"/><Relationship Id="rId1" Type="http://schemas.openxmlformats.org/officeDocument/2006/relationships/image" Target="../media/image634.png"/><Relationship Id="rId4" Type="http://schemas.openxmlformats.org/officeDocument/2006/relationships/image" Target="../media/image85.svg"/></Relationships>
</file>

<file path=ppt/diagrams/_rels/drawing93.xml.rels><?xml version="1.0" encoding="UTF-8" standalone="yes"?>
<Relationships xmlns="http://schemas.openxmlformats.org/package/2006/relationships"><Relationship Id="rId3" Type="http://schemas.openxmlformats.org/officeDocument/2006/relationships/image" Target="../media/image637.png"/><Relationship Id="rId2" Type="http://schemas.openxmlformats.org/officeDocument/2006/relationships/image" Target="../media/image203.svg"/><Relationship Id="rId1" Type="http://schemas.openxmlformats.org/officeDocument/2006/relationships/image" Target="../media/image202.png"/><Relationship Id="rId4" Type="http://schemas.openxmlformats.org/officeDocument/2006/relationships/image" Target="../media/image636.svg"/></Relationships>
</file>

<file path=ppt/diagrams/_rels/drawing9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642.png"/><Relationship Id="rId7" Type="http://schemas.openxmlformats.org/officeDocument/2006/relationships/image" Target="../media/image38.png"/><Relationship Id="rId2" Type="http://schemas.openxmlformats.org/officeDocument/2006/relationships/image" Target="../media/image34.svg"/><Relationship Id="rId1" Type="http://schemas.openxmlformats.org/officeDocument/2006/relationships/image" Target="../media/image37.png"/><Relationship Id="rId6" Type="http://schemas.openxmlformats.org/officeDocument/2006/relationships/image" Target="../media/image641.svg"/><Relationship Id="rId5" Type="http://schemas.openxmlformats.org/officeDocument/2006/relationships/image" Target="../media/image643.png"/><Relationship Id="rId4" Type="http://schemas.openxmlformats.org/officeDocument/2006/relationships/image" Target="../media/image639.svg"/></Relationships>
</file>

<file path=ppt/diagrams/_rels/drawing95.xml.rels><?xml version="1.0" encoding="UTF-8" standalone="yes"?>
<Relationships xmlns="http://schemas.openxmlformats.org/package/2006/relationships"><Relationship Id="rId8" Type="http://schemas.openxmlformats.org/officeDocument/2006/relationships/image" Target="../media/image250.svg"/><Relationship Id="rId3" Type="http://schemas.openxmlformats.org/officeDocument/2006/relationships/image" Target="../media/image449.png"/><Relationship Id="rId7" Type="http://schemas.openxmlformats.org/officeDocument/2006/relationships/image" Target="../media/image249.png"/><Relationship Id="rId12" Type="http://schemas.openxmlformats.org/officeDocument/2006/relationships/image" Target="../media/image17.svg"/><Relationship Id="rId2" Type="http://schemas.openxmlformats.org/officeDocument/2006/relationships/image" Target="../media/image499.svg"/><Relationship Id="rId1" Type="http://schemas.openxmlformats.org/officeDocument/2006/relationships/image" Target="../media/image498.png"/><Relationship Id="rId6" Type="http://schemas.openxmlformats.org/officeDocument/2006/relationships/image" Target="../media/image645.svg"/><Relationship Id="rId11" Type="http://schemas.openxmlformats.org/officeDocument/2006/relationships/image" Target="../media/image20.png"/><Relationship Id="rId5" Type="http://schemas.openxmlformats.org/officeDocument/2006/relationships/image" Target="../media/image647.png"/><Relationship Id="rId10" Type="http://schemas.openxmlformats.org/officeDocument/2006/relationships/image" Target="../media/image177.svg"/><Relationship Id="rId4" Type="http://schemas.openxmlformats.org/officeDocument/2006/relationships/image" Target="../media/image443.svg"/><Relationship Id="rId9" Type="http://schemas.openxmlformats.org/officeDocument/2006/relationships/image" Target="../media/image176.png"/></Relationships>
</file>

<file path=ppt/diagrams/_rels/drawing96.xml.rels><?xml version="1.0" encoding="UTF-8" standalone="yes"?>
<Relationships xmlns="http://schemas.openxmlformats.org/package/2006/relationships"><Relationship Id="rId8" Type="http://schemas.openxmlformats.org/officeDocument/2006/relationships/image" Target="../media/image656.svg"/><Relationship Id="rId3" Type="http://schemas.openxmlformats.org/officeDocument/2006/relationships/image" Target="../media/image660.png"/><Relationship Id="rId7" Type="http://schemas.openxmlformats.org/officeDocument/2006/relationships/image" Target="../media/image662.png"/><Relationship Id="rId2" Type="http://schemas.openxmlformats.org/officeDocument/2006/relationships/image" Target="../media/image650.svg"/><Relationship Id="rId1" Type="http://schemas.openxmlformats.org/officeDocument/2006/relationships/image" Target="../media/image659.png"/><Relationship Id="rId6" Type="http://schemas.openxmlformats.org/officeDocument/2006/relationships/image" Target="../media/image654.svg"/><Relationship Id="rId5" Type="http://schemas.openxmlformats.org/officeDocument/2006/relationships/image" Target="../media/image661.png"/><Relationship Id="rId10" Type="http://schemas.openxmlformats.org/officeDocument/2006/relationships/image" Target="../media/image658.svg"/><Relationship Id="rId4" Type="http://schemas.openxmlformats.org/officeDocument/2006/relationships/image" Target="../media/image652.svg"/><Relationship Id="rId9" Type="http://schemas.openxmlformats.org/officeDocument/2006/relationships/image" Target="../media/image663.png"/></Relationships>
</file>

<file path=ppt/diagrams/_rels/drawing97.xml.rels><?xml version="1.0" encoding="UTF-8" standalone="yes"?>
<Relationships xmlns="http://schemas.openxmlformats.org/package/2006/relationships"><Relationship Id="rId8" Type="http://schemas.openxmlformats.org/officeDocument/2006/relationships/image" Target="../media/image669.svg"/><Relationship Id="rId3" Type="http://schemas.openxmlformats.org/officeDocument/2006/relationships/image" Target="../media/image664.png"/><Relationship Id="rId7" Type="http://schemas.openxmlformats.org/officeDocument/2006/relationships/image" Target="../media/image668.png"/><Relationship Id="rId12" Type="http://schemas.openxmlformats.org/officeDocument/2006/relationships/image" Target="../media/image673.svg"/><Relationship Id="rId2" Type="http://schemas.openxmlformats.org/officeDocument/2006/relationships/image" Target="../media/image134.svg"/><Relationship Id="rId1" Type="http://schemas.openxmlformats.org/officeDocument/2006/relationships/image" Target="../media/image138.png"/><Relationship Id="rId6" Type="http://schemas.openxmlformats.org/officeDocument/2006/relationships/image" Target="../media/image667.svg"/><Relationship Id="rId11" Type="http://schemas.openxmlformats.org/officeDocument/2006/relationships/image" Target="../media/image672.png"/><Relationship Id="rId5" Type="http://schemas.openxmlformats.org/officeDocument/2006/relationships/image" Target="../media/image666.png"/><Relationship Id="rId10" Type="http://schemas.openxmlformats.org/officeDocument/2006/relationships/image" Target="../media/image671.svg"/><Relationship Id="rId4" Type="http://schemas.openxmlformats.org/officeDocument/2006/relationships/image" Target="../media/image665.svg"/><Relationship Id="rId9" Type="http://schemas.openxmlformats.org/officeDocument/2006/relationships/image" Target="../media/image67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0BA19-A961-43EB-8EB0-D67D2380B7A5}"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3B671EF4-24BE-474B-8378-B2FF457ABD27}">
      <dgm:prSet custT="1"/>
      <dgm:spPr/>
      <dgm:t>
        <a:bodyPr/>
        <a:lstStyle/>
        <a:p>
          <a:pPr rtl="0"/>
          <a:r>
            <a:rPr lang="en-US" sz="2400" dirty="0"/>
            <a:t>Dimah is an international speaker, </a:t>
          </a:r>
          <a:r>
            <a:rPr lang="en-US" sz="2400" dirty="0">
              <a:latin typeface="Calibri Light" panose="020F0302020204030204"/>
            </a:rPr>
            <a:t>mentor, professional</a:t>
          </a:r>
          <a:r>
            <a:rPr lang="en-US" sz="2400" dirty="0"/>
            <a:t> consultant, trainer and business coach with 25 years of experience.</a:t>
          </a:r>
        </a:p>
      </dgm:t>
    </dgm:pt>
    <dgm:pt modelId="{9E5A5F64-29F2-4004-9CD4-47433EFAEC19}" type="parTrans" cxnId="{3B018759-C6EF-4B61-BFEF-FCC8C28D2E83}">
      <dgm:prSet/>
      <dgm:spPr/>
      <dgm:t>
        <a:bodyPr/>
        <a:lstStyle/>
        <a:p>
          <a:endParaRPr lang="en-US" sz="2400">
            <a:solidFill>
              <a:schemeClr val="tx1"/>
            </a:solidFill>
          </a:endParaRPr>
        </a:p>
      </dgm:t>
    </dgm:pt>
    <dgm:pt modelId="{76C75251-42B5-4F9E-AAC6-32A4DC5A07F4}" type="sibTrans" cxnId="{3B018759-C6EF-4B61-BFEF-FCC8C28D2E83}">
      <dgm:prSet/>
      <dgm:spPr/>
      <dgm:t>
        <a:bodyPr/>
        <a:lstStyle/>
        <a:p>
          <a:endParaRPr lang="en-US" sz="2400">
            <a:solidFill>
              <a:schemeClr val="tx1"/>
            </a:solidFill>
          </a:endParaRPr>
        </a:p>
      </dgm:t>
    </dgm:pt>
    <dgm:pt modelId="{C677547B-8637-44AA-8113-486B44B41622}">
      <dgm:prSet custT="1"/>
      <dgm:spPr/>
      <dgm:t>
        <a:bodyPr/>
        <a:lstStyle/>
        <a:p>
          <a:pPr rtl="0"/>
          <a:r>
            <a:rPr lang="en-US" sz="2400" dirty="0"/>
            <a:t>She is a member of the Project Management Institute (PMI®), the PMI® Jordan Chapter, the International Coach Federation – ICF®, and Jordan Engineers Association.</a:t>
          </a:r>
        </a:p>
      </dgm:t>
    </dgm:pt>
    <dgm:pt modelId="{EF6B2272-2FBB-47CD-99C7-D5A3DE78B7E6}" type="parTrans" cxnId="{24227991-F777-43D4-959E-007A2510361C}">
      <dgm:prSet/>
      <dgm:spPr/>
      <dgm:t>
        <a:bodyPr/>
        <a:lstStyle/>
        <a:p>
          <a:endParaRPr lang="en-US" sz="2400">
            <a:solidFill>
              <a:schemeClr val="tx1"/>
            </a:solidFill>
          </a:endParaRPr>
        </a:p>
      </dgm:t>
    </dgm:pt>
    <dgm:pt modelId="{2FC41F5A-61CE-4BBB-ACC9-4144ACC33CCC}" type="sibTrans" cxnId="{24227991-F777-43D4-959E-007A2510361C}">
      <dgm:prSet/>
      <dgm:spPr/>
      <dgm:t>
        <a:bodyPr/>
        <a:lstStyle/>
        <a:p>
          <a:endParaRPr lang="en-US" sz="2400">
            <a:solidFill>
              <a:schemeClr val="tx1"/>
            </a:solidFill>
          </a:endParaRPr>
        </a:p>
      </dgm:t>
    </dgm:pt>
    <dgm:pt modelId="{EB45358E-2E55-45DB-9E60-9E3D77ECC94A}">
      <dgm:prSet custT="1"/>
      <dgm:spPr/>
      <dgm:t>
        <a:bodyPr/>
        <a:lstStyle/>
        <a:p>
          <a:pPr rtl="0"/>
          <a:r>
            <a:rPr lang="en-US" sz="2400" dirty="0"/>
            <a:t>She is Certified in PMP®, PMI-RMP®, and PMI-SP®.</a:t>
          </a:r>
          <a:r>
            <a:rPr lang="en-US" sz="2400" dirty="0">
              <a:latin typeface="Calibri Light" panose="020F0302020204030204"/>
            </a:rPr>
            <a:t> </a:t>
          </a:r>
          <a:endParaRPr lang="en-US" sz="2400" dirty="0"/>
        </a:p>
      </dgm:t>
    </dgm:pt>
    <dgm:pt modelId="{D22518E0-BCC2-4CB9-BD52-BC1E69792F69}" type="parTrans" cxnId="{AC995E17-A22E-409D-9C6D-2D7C76DC4313}">
      <dgm:prSet/>
      <dgm:spPr/>
      <dgm:t>
        <a:bodyPr/>
        <a:lstStyle/>
        <a:p>
          <a:endParaRPr lang="en-US" sz="2400">
            <a:solidFill>
              <a:schemeClr val="tx1"/>
            </a:solidFill>
          </a:endParaRPr>
        </a:p>
      </dgm:t>
    </dgm:pt>
    <dgm:pt modelId="{BFE9BF2E-4939-44B8-9D05-6E441C9073FB}" type="sibTrans" cxnId="{AC995E17-A22E-409D-9C6D-2D7C76DC4313}">
      <dgm:prSet/>
      <dgm:spPr/>
      <dgm:t>
        <a:bodyPr/>
        <a:lstStyle/>
        <a:p>
          <a:endParaRPr lang="en-US" sz="2400">
            <a:solidFill>
              <a:schemeClr val="tx1"/>
            </a:solidFill>
          </a:endParaRPr>
        </a:p>
      </dgm:t>
    </dgm:pt>
    <dgm:pt modelId="{E52A2AEF-1FAC-428B-BC91-943EE5779A63}">
      <dgm:prSet custT="1"/>
      <dgm:spPr/>
      <dgm:t>
        <a:bodyPr/>
        <a:lstStyle/>
        <a:p>
          <a:pPr rtl="0"/>
          <a:r>
            <a:rPr lang="en-US" sz="2400" dirty="0"/>
            <a:t>She is also a certified Business Coach. </a:t>
          </a:r>
        </a:p>
      </dgm:t>
    </dgm:pt>
    <dgm:pt modelId="{30C9CFE9-B337-4452-A526-2758E633778C}" type="parTrans" cxnId="{92CA1841-D91D-409E-B1D4-E1CE5A38272C}">
      <dgm:prSet/>
      <dgm:spPr/>
      <dgm:t>
        <a:bodyPr/>
        <a:lstStyle/>
        <a:p>
          <a:endParaRPr lang="en-US" sz="2400">
            <a:solidFill>
              <a:schemeClr val="tx1"/>
            </a:solidFill>
          </a:endParaRPr>
        </a:p>
      </dgm:t>
    </dgm:pt>
    <dgm:pt modelId="{3B3D5DE2-34A6-41C1-9428-7731159FB874}" type="sibTrans" cxnId="{92CA1841-D91D-409E-B1D4-E1CE5A38272C}">
      <dgm:prSet/>
      <dgm:spPr/>
      <dgm:t>
        <a:bodyPr/>
        <a:lstStyle/>
        <a:p>
          <a:endParaRPr lang="en-US" sz="2400">
            <a:solidFill>
              <a:schemeClr val="tx1"/>
            </a:solidFill>
          </a:endParaRPr>
        </a:p>
      </dgm:t>
    </dgm:pt>
    <dgm:pt modelId="{218FBCB7-F414-4CEE-8AB6-F11C92B5A603}">
      <dgm:prSet custT="1"/>
      <dgm:spPr/>
      <dgm:t>
        <a:bodyPr/>
        <a:lstStyle/>
        <a:p>
          <a:pPr rtl="0"/>
          <a:r>
            <a:rPr lang="en-US" sz="2400" dirty="0"/>
            <a:t>She is currently the vice president of the ICF Jordan Chapter.</a:t>
          </a:r>
        </a:p>
      </dgm:t>
    </dgm:pt>
    <dgm:pt modelId="{5DD18521-8FB7-4749-9026-8FB5E07739D7}" type="parTrans" cxnId="{62CEA9FD-E57E-4DAB-A7F6-578D64366E82}">
      <dgm:prSet/>
      <dgm:spPr/>
      <dgm:t>
        <a:bodyPr/>
        <a:lstStyle/>
        <a:p>
          <a:endParaRPr lang="en-US"/>
        </a:p>
      </dgm:t>
    </dgm:pt>
    <dgm:pt modelId="{289911F0-BD52-4260-9D27-22C5074598AF}" type="sibTrans" cxnId="{62CEA9FD-E57E-4DAB-A7F6-578D64366E82}">
      <dgm:prSet/>
      <dgm:spPr/>
      <dgm:t>
        <a:bodyPr/>
        <a:lstStyle/>
        <a:p>
          <a:endParaRPr lang="en-US"/>
        </a:p>
      </dgm:t>
    </dgm:pt>
    <dgm:pt modelId="{636ED47F-F848-4F20-82FE-CE140A981374}" type="pres">
      <dgm:prSet presAssocID="{4130BA19-A961-43EB-8EB0-D67D2380B7A5}" presName="linear" presStyleCnt="0">
        <dgm:presLayoutVars>
          <dgm:animLvl val="lvl"/>
          <dgm:resizeHandles val="exact"/>
        </dgm:presLayoutVars>
      </dgm:prSet>
      <dgm:spPr/>
    </dgm:pt>
    <dgm:pt modelId="{17A5B340-AEC9-447B-BAC8-42F245382332}" type="pres">
      <dgm:prSet presAssocID="{3B671EF4-24BE-474B-8378-B2FF457ABD27}" presName="parentText" presStyleLbl="node1" presStyleIdx="0" presStyleCnt="5">
        <dgm:presLayoutVars>
          <dgm:chMax val="0"/>
          <dgm:bulletEnabled val="1"/>
        </dgm:presLayoutVars>
      </dgm:prSet>
      <dgm:spPr/>
    </dgm:pt>
    <dgm:pt modelId="{1F74F96C-9BBA-4FB4-AF55-7CB4848EFB21}" type="pres">
      <dgm:prSet presAssocID="{76C75251-42B5-4F9E-AAC6-32A4DC5A07F4}" presName="spacer" presStyleCnt="0"/>
      <dgm:spPr/>
    </dgm:pt>
    <dgm:pt modelId="{A5268B84-196F-4B2D-BD22-619152E7FB82}" type="pres">
      <dgm:prSet presAssocID="{218FBCB7-F414-4CEE-8AB6-F11C92B5A603}" presName="parentText" presStyleLbl="node1" presStyleIdx="1" presStyleCnt="5">
        <dgm:presLayoutVars>
          <dgm:chMax val="0"/>
          <dgm:bulletEnabled val="1"/>
        </dgm:presLayoutVars>
      </dgm:prSet>
      <dgm:spPr/>
    </dgm:pt>
    <dgm:pt modelId="{C3ED6483-9B12-4596-9A45-58EBE1C7EA7F}" type="pres">
      <dgm:prSet presAssocID="{289911F0-BD52-4260-9D27-22C5074598AF}" presName="spacer" presStyleCnt="0"/>
      <dgm:spPr/>
    </dgm:pt>
    <dgm:pt modelId="{F1819F10-E2B9-4A12-A409-709E6BCB166E}" type="pres">
      <dgm:prSet presAssocID="{C677547B-8637-44AA-8113-486B44B41622}" presName="parentText" presStyleLbl="node1" presStyleIdx="2" presStyleCnt="5" custLinFactNeighborX="425" custLinFactNeighborY="-38878">
        <dgm:presLayoutVars>
          <dgm:chMax val="0"/>
          <dgm:bulletEnabled val="1"/>
        </dgm:presLayoutVars>
      </dgm:prSet>
      <dgm:spPr/>
    </dgm:pt>
    <dgm:pt modelId="{C4E79742-DD48-4E3B-BF12-2C4F994E1986}" type="pres">
      <dgm:prSet presAssocID="{2FC41F5A-61CE-4BBB-ACC9-4144ACC33CCC}" presName="spacer" presStyleCnt="0"/>
      <dgm:spPr/>
    </dgm:pt>
    <dgm:pt modelId="{AA09D4C4-E5EF-4E5C-A9B9-10DD70DD2980}" type="pres">
      <dgm:prSet presAssocID="{EB45358E-2E55-45DB-9E60-9E3D77ECC94A}" presName="parentText" presStyleLbl="node1" presStyleIdx="3" presStyleCnt="5" custLinFactNeighborX="425" custLinFactNeighborY="-71481">
        <dgm:presLayoutVars>
          <dgm:chMax val="0"/>
          <dgm:bulletEnabled val="1"/>
        </dgm:presLayoutVars>
      </dgm:prSet>
      <dgm:spPr/>
    </dgm:pt>
    <dgm:pt modelId="{1A47C203-A507-4C39-BE07-3ED419DB78BC}" type="pres">
      <dgm:prSet presAssocID="{BFE9BF2E-4939-44B8-9D05-6E441C9073FB}" presName="spacer" presStyleCnt="0"/>
      <dgm:spPr/>
    </dgm:pt>
    <dgm:pt modelId="{2B1BC88D-8079-46A4-843C-E4CAEADD9CBF}" type="pres">
      <dgm:prSet presAssocID="{E52A2AEF-1FAC-428B-BC91-943EE5779A63}" presName="parentText" presStyleLbl="node1" presStyleIdx="4" presStyleCnt="5" custLinFactNeighborX="0" custLinFactNeighborY="-70471">
        <dgm:presLayoutVars>
          <dgm:chMax val="0"/>
          <dgm:bulletEnabled val="1"/>
        </dgm:presLayoutVars>
      </dgm:prSet>
      <dgm:spPr/>
    </dgm:pt>
  </dgm:ptLst>
  <dgm:cxnLst>
    <dgm:cxn modelId="{AC995E17-A22E-409D-9C6D-2D7C76DC4313}" srcId="{4130BA19-A961-43EB-8EB0-D67D2380B7A5}" destId="{EB45358E-2E55-45DB-9E60-9E3D77ECC94A}" srcOrd="3" destOrd="0" parTransId="{D22518E0-BCC2-4CB9-BD52-BC1E69792F69}" sibTransId="{BFE9BF2E-4939-44B8-9D05-6E441C9073FB}"/>
    <dgm:cxn modelId="{C615D236-7D6B-4895-BF6C-C93304BB34FF}" type="presOf" srcId="{E52A2AEF-1FAC-428B-BC91-943EE5779A63}" destId="{2B1BC88D-8079-46A4-843C-E4CAEADD9CBF}" srcOrd="0" destOrd="0" presId="urn:microsoft.com/office/officeart/2005/8/layout/vList2"/>
    <dgm:cxn modelId="{92CA1841-D91D-409E-B1D4-E1CE5A38272C}" srcId="{4130BA19-A961-43EB-8EB0-D67D2380B7A5}" destId="{E52A2AEF-1FAC-428B-BC91-943EE5779A63}" srcOrd="4" destOrd="0" parTransId="{30C9CFE9-B337-4452-A526-2758E633778C}" sibTransId="{3B3D5DE2-34A6-41C1-9428-7731159FB874}"/>
    <dgm:cxn modelId="{2A33D570-B58B-408A-923A-A87421732EF9}" type="presOf" srcId="{3B671EF4-24BE-474B-8378-B2FF457ABD27}" destId="{17A5B340-AEC9-447B-BAC8-42F245382332}" srcOrd="0" destOrd="0" presId="urn:microsoft.com/office/officeart/2005/8/layout/vList2"/>
    <dgm:cxn modelId="{3B018759-C6EF-4B61-BFEF-FCC8C28D2E83}" srcId="{4130BA19-A961-43EB-8EB0-D67D2380B7A5}" destId="{3B671EF4-24BE-474B-8378-B2FF457ABD27}" srcOrd="0" destOrd="0" parTransId="{9E5A5F64-29F2-4004-9CD4-47433EFAEC19}" sibTransId="{76C75251-42B5-4F9E-AAC6-32A4DC5A07F4}"/>
    <dgm:cxn modelId="{24227991-F777-43D4-959E-007A2510361C}" srcId="{4130BA19-A961-43EB-8EB0-D67D2380B7A5}" destId="{C677547B-8637-44AA-8113-486B44B41622}" srcOrd="2" destOrd="0" parTransId="{EF6B2272-2FBB-47CD-99C7-D5A3DE78B7E6}" sibTransId="{2FC41F5A-61CE-4BBB-ACC9-4144ACC33CCC}"/>
    <dgm:cxn modelId="{7BA5F2A2-0453-4B5C-B872-9AC7E52D02CC}" type="presOf" srcId="{218FBCB7-F414-4CEE-8AB6-F11C92B5A603}" destId="{A5268B84-196F-4B2D-BD22-619152E7FB82}" srcOrd="0" destOrd="0" presId="urn:microsoft.com/office/officeart/2005/8/layout/vList2"/>
    <dgm:cxn modelId="{A5AB38C8-29CF-46D2-A4A1-700C7E019C04}" type="presOf" srcId="{C677547B-8637-44AA-8113-486B44B41622}" destId="{F1819F10-E2B9-4A12-A409-709E6BCB166E}" srcOrd="0" destOrd="0" presId="urn:microsoft.com/office/officeart/2005/8/layout/vList2"/>
    <dgm:cxn modelId="{F9DCC3E9-C8D9-42E5-BB79-8E40D1EAA584}" type="presOf" srcId="{4130BA19-A961-43EB-8EB0-D67D2380B7A5}" destId="{636ED47F-F848-4F20-82FE-CE140A981374}" srcOrd="0" destOrd="0" presId="urn:microsoft.com/office/officeart/2005/8/layout/vList2"/>
    <dgm:cxn modelId="{A92989F9-4269-4DAD-8B92-58F1F7A0B1F7}" type="presOf" srcId="{EB45358E-2E55-45DB-9E60-9E3D77ECC94A}" destId="{AA09D4C4-E5EF-4E5C-A9B9-10DD70DD2980}" srcOrd="0" destOrd="0" presId="urn:microsoft.com/office/officeart/2005/8/layout/vList2"/>
    <dgm:cxn modelId="{62CEA9FD-E57E-4DAB-A7F6-578D64366E82}" srcId="{4130BA19-A961-43EB-8EB0-D67D2380B7A5}" destId="{218FBCB7-F414-4CEE-8AB6-F11C92B5A603}" srcOrd="1" destOrd="0" parTransId="{5DD18521-8FB7-4749-9026-8FB5E07739D7}" sibTransId="{289911F0-BD52-4260-9D27-22C5074598AF}"/>
    <dgm:cxn modelId="{64314592-D3B4-45EB-A762-5AD772D25ECC}" type="presParOf" srcId="{636ED47F-F848-4F20-82FE-CE140A981374}" destId="{17A5B340-AEC9-447B-BAC8-42F245382332}" srcOrd="0" destOrd="0" presId="urn:microsoft.com/office/officeart/2005/8/layout/vList2"/>
    <dgm:cxn modelId="{6A9080A7-B037-4402-AD2C-4C0D22BCF112}" type="presParOf" srcId="{636ED47F-F848-4F20-82FE-CE140A981374}" destId="{1F74F96C-9BBA-4FB4-AF55-7CB4848EFB21}" srcOrd="1" destOrd="0" presId="urn:microsoft.com/office/officeart/2005/8/layout/vList2"/>
    <dgm:cxn modelId="{22322F54-1FBB-4A08-A5DA-6B278CC26393}" type="presParOf" srcId="{636ED47F-F848-4F20-82FE-CE140A981374}" destId="{A5268B84-196F-4B2D-BD22-619152E7FB82}" srcOrd="2" destOrd="0" presId="urn:microsoft.com/office/officeart/2005/8/layout/vList2"/>
    <dgm:cxn modelId="{F9E98A94-05A4-4850-9612-118CE3AE7737}" type="presParOf" srcId="{636ED47F-F848-4F20-82FE-CE140A981374}" destId="{C3ED6483-9B12-4596-9A45-58EBE1C7EA7F}" srcOrd="3" destOrd="0" presId="urn:microsoft.com/office/officeart/2005/8/layout/vList2"/>
    <dgm:cxn modelId="{525F2AC3-1651-4E16-B338-75EFC1EF812C}" type="presParOf" srcId="{636ED47F-F848-4F20-82FE-CE140A981374}" destId="{F1819F10-E2B9-4A12-A409-709E6BCB166E}" srcOrd="4" destOrd="0" presId="urn:microsoft.com/office/officeart/2005/8/layout/vList2"/>
    <dgm:cxn modelId="{D3D1F141-3D5B-435C-BEF2-C7AF97B8E873}" type="presParOf" srcId="{636ED47F-F848-4F20-82FE-CE140A981374}" destId="{C4E79742-DD48-4E3B-BF12-2C4F994E1986}" srcOrd="5" destOrd="0" presId="urn:microsoft.com/office/officeart/2005/8/layout/vList2"/>
    <dgm:cxn modelId="{B1019782-61E2-480E-8132-6F450193B69F}" type="presParOf" srcId="{636ED47F-F848-4F20-82FE-CE140A981374}" destId="{AA09D4C4-E5EF-4E5C-A9B9-10DD70DD2980}" srcOrd="6" destOrd="0" presId="urn:microsoft.com/office/officeart/2005/8/layout/vList2"/>
    <dgm:cxn modelId="{999C429F-6D0E-4C93-A75C-2A731DD6496F}" type="presParOf" srcId="{636ED47F-F848-4F20-82FE-CE140A981374}" destId="{1A47C203-A507-4C39-BE07-3ED419DB78BC}" srcOrd="7" destOrd="0" presId="urn:microsoft.com/office/officeart/2005/8/layout/vList2"/>
    <dgm:cxn modelId="{A4D0CC7A-E502-4773-B0F0-4A4586ED7A84}" type="presParOf" srcId="{636ED47F-F848-4F20-82FE-CE140A981374}" destId="{2B1BC88D-8079-46A4-843C-E4CAEADD9CB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F2B1C7-CB70-46CD-A40A-C3EEE1CDB7D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8B2526-65CD-4AD0-993B-0895EACF1916}">
      <dgm:prSet custT="1"/>
      <dgm:spPr/>
      <dgm:t>
        <a:bodyPr/>
        <a:lstStyle/>
        <a:p>
          <a:pPr>
            <a:lnSpc>
              <a:spcPct val="100000"/>
            </a:lnSpc>
          </a:pPr>
          <a:r>
            <a:rPr lang="en-US" sz="1600" dirty="0"/>
            <a:t>Development projects are responsible not only for delivering tangible outputs, but also for delivering less tangible outcomes related to promoting social change and/or behavior change. </a:t>
          </a:r>
        </a:p>
      </dgm:t>
    </dgm:pt>
    <dgm:pt modelId="{A3C4BD7F-D45E-456B-9DA1-6DF9C69D798C}" type="parTrans" cxnId="{28438F90-0A86-4A4D-871B-ED08355DEA4B}">
      <dgm:prSet/>
      <dgm:spPr/>
      <dgm:t>
        <a:bodyPr/>
        <a:lstStyle/>
        <a:p>
          <a:endParaRPr lang="en-US" sz="1600"/>
        </a:p>
      </dgm:t>
    </dgm:pt>
    <dgm:pt modelId="{1EF1B7F3-8838-48D4-8CD6-AE079845EA95}" type="sibTrans" cxnId="{28438F90-0A86-4A4D-871B-ED08355DEA4B}">
      <dgm:prSet/>
      <dgm:spPr/>
      <dgm:t>
        <a:bodyPr/>
        <a:lstStyle/>
        <a:p>
          <a:endParaRPr lang="en-US" sz="1600"/>
        </a:p>
      </dgm:t>
    </dgm:pt>
    <dgm:pt modelId="{0CF4D8E5-4216-4226-A342-54B4C2B12174}">
      <dgm:prSet custT="1"/>
      <dgm:spPr/>
      <dgm:t>
        <a:bodyPr/>
        <a:lstStyle/>
        <a:p>
          <a:pPr>
            <a:lnSpc>
              <a:spcPct val="100000"/>
            </a:lnSpc>
          </a:pPr>
          <a:r>
            <a:rPr lang="en-US" sz="1600" dirty="0"/>
            <a:t>Development projects are less likely to focus on delivering concrete products as the ultimate goal of the project. Instead, they consider these products as a means that leads to improvements in the well-being of the project’s target populations. </a:t>
          </a:r>
        </a:p>
      </dgm:t>
    </dgm:pt>
    <dgm:pt modelId="{E70BA6A0-150C-4FCF-97D9-5E11D251A5ED}" type="parTrans" cxnId="{1277AECF-AD72-40C7-B4F7-BE3F3F9ED666}">
      <dgm:prSet/>
      <dgm:spPr/>
      <dgm:t>
        <a:bodyPr/>
        <a:lstStyle/>
        <a:p>
          <a:endParaRPr lang="en-US" sz="1600"/>
        </a:p>
      </dgm:t>
    </dgm:pt>
    <dgm:pt modelId="{38DDEB24-FDD2-48BF-8414-474E29E72831}" type="sibTrans" cxnId="{1277AECF-AD72-40C7-B4F7-BE3F3F9ED666}">
      <dgm:prSet/>
      <dgm:spPr/>
      <dgm:t>
        <a:bodyPr/>
        <a:lstStyle/>
        <a:p>
          <a:endParaRPr lang="en-US" sz="1600"/>
        </a:p>
      </dgm:t>
    </dgm:pt>
    <dgm:pt modelId="{FE33A69F-D8C5-4B3A-B673-E41252975725}">
      <dgm:prSet custT="1"/>
      <dgm:spPr/>
      <dgm:t>
        <a:bodyPr/>
        <a:lstStyle/>
        <a:p>
          <a:pPr>
            <a:lnSpc>
              <a:spcPct val="100000"/>
            </a:lnSpc>
          </a:pPr>
          <a:r>
            <a:rPr lang="en-US" sz="1600"/>
            <a:t>Development projects aim to address complex problems of poverty, inequality and injustice. </a:t>
          </a:r>
        </a:p>
      </dgm:t>
    </dgm:pt>
    <dgm:pt modelId="{F212DE56-66DE-477E-8089-0E73ABF974EE}" type="parTrans" cxnId="{A1DD6C35-26A0-4838-81F0-77E9FD538FF3}">
      <dgm:prSet/>
      <dgm:spPr/>
      <dgm:t>
        <a:bodyPr/>
        <a:lstStyle/>
        <a:p>
          <a:endParaRPr lang="en-US" sz="1600"/>
        </a:p>
      </dgm:t>
    </dgm:pt>
    <dgm:pt modelId="{5482DF9E-1F41-4CE5-AA51-F02FFA29810F}" type="sibTrans" cxnId="{A1DD6C35-26A0-4838-81F0-77E9FD538FF3}">
      <dgm:prSet/>
      <dgm:spPr/>
      <dgm:t>
        <a:bodyPr/>
        <a:lstStyle/>
        <a:p>
          <a:endParaRPr lang="en-US" sz="1600"/>
        </a:p>
      </dgm:t>
    </dgm:pt>
    <dgm:pt modelId="{817D9436-89B1-412D-A1BD-CB3A37C954CE}">
      <dgm:prSet custT="1"/>
      <dgm:spPr/>
      <dgm:t>
        <a:bodyPr/>
        <a:lstStyle/>
        <a:p>
          <a:pPr>
            <a:lnSpc>
              <a:spcPct val="100000"/>
            </a:lnSpc>
          </a:pPr>
          <a:r>
            <a:rPr lang="en-US" sz="1600" dirty="0"/>
            <a:t>Development projects tend to operate in exceptionally challenging contexts (limited resources, high risks, complex procurement networks, unstable political/financial environments, unsafe conditions). </a:t>
          </a:r>
        </a:p>
      </dgm:t>
    </dgm:pt>
    <dgm:pt modelId="{FDF6D2BE-80E0-42C5-8377-B72A01F3C75F}" type="parTrans" cxnId="{C8CAFEB6-348B-4861-AB6B-60AE944D5961}">
      <dgm:prSet/>
      <dgm:spPr/>
      <dgm:t>
        <a:bodyPr/>
        <a:lstStyle/>
        <a:p>
          <a:endParaRPr lang="en-US" sz="1600"/>
        </a:p>
      </dgm:t>
    </dgm:pt>
    <dgm:pt modelId="{1B3FA842-48C2-4FB0-BA9A-BFF8BA721852}" type="sibTrans" cxnId="{C8CAFEB6-348B-4861-AB6B-60AE944D5961}">
      <dgm:prSet/>
      <dgm:spPr/>
      <dgm:t>
        <a:bodyPr/>
        <a:lstStyle/>
        <a:p>
          <a:endParaRPr lang="en-US" sz="1600"/>
        </a:p>
      </dgm:t>
    </dgm:pt>
    <dgm:pt modelId="{E700784A-D67D-48C1-B2D5-6069D849A9AE}">
      <dgm:prSet custT="1"/>
      <dgm:spPr/>
      <dgm:t>
        <a:bodyPr/>
        <a:lstStyle/>
        <a:p>
          <a:pPr>
            <a:lnSpc>
              <a:spcPct val="100000"/>
            </a:lnSpc>
          </a:pPr>
          <a:r>
            <a:rPr lang="en-US" sz="1600" dirty="0"/>
            <a:t>Project implementation is often managed through a complex array of stakeholder relationships (partner agencies, government ministries, community-based organizations, contractors, global consortia). </a:t>
          </a:r>
        </a:p>
      </dgm:t>
    </dgm:pt>
    <dgm:pt modelId="{E12AD16F-D883-4888-9263-554036C5C37E}" type="parTrans" cxnId="{3ACDD177-D4AD-4467-BF00-F13E42836526}">
      <dgm:prSet/>
      <dgm:spPr/>
      <dgm:t>
        <a:bodyPr/>
        <a:lstStyle/>
        <a:p>
          <a:endParaRPr lang="en-US" sz="1600"/>
        </a:p>
      </dgm:t>
    </dgm:pt>
    <dgm:pt modelId="{0ED67F7B-BD45-485B-B6B6-AC1762775D17}" type="sibTrans" cxnId="{3ACDD177-D4AD-4467-BF00-F13E42836526}">
      <dgm:prSet/>
      <dgm:spPr/>
      <dgm:t>
        <a:bodyPr/>
        <a:lstStyle/>
        <a:p>
          <a:endParaRPr lang="en-US" sz="1600"/>
        </a:p>
      </dgm:t>
    </dgm:pt>
    <dgm:pt modelId="{30789C49-B866-41F4-8592-76FBBE6BE53A}">
      <dgm:prSet custT="1"/>
      <dgm:spPr/>
      <dgm:t>
        <a:bodyPr/>
        <a:lstStyle/>
        <a:p>
          <a:pPr>
            <a:lnSpc>
              <a:spcPct val="100000"/>
            </a:lnSpc>
          </a:pPr>
          <a:r>
            <a:rPr lang="en-US" sz="1600"/>
            <a:t>The project approach is often as important as the outcomes themselves (including a high priority placed on participation, rights-based approaches). </a:t>
          </a:r>
        </a:p>
      </dgm:t>
    </dgm:pt>
    <dgm:pt modelId="{7C5F1FD2-BE40-4F31-BD4F-D74CFBCDE30F}" type="parTrans" cxnId="{27A4E6BA-8060-4E50-919B-B6F9F3D66AA0}">
      <dgm:prSet/>
      <dgm:spPr/>
      <dgm:t>
        <a:bodyPr/>
        <a:lstStyle/>
        <a:p>
          <a:endParaRPr lang="en-US" sz="1600"/>
        </a:p>
      </dgm:t>
    </dgm:pt>
    <dgm:pt modelId="{7489CC53-25F5-4E7E-9F7B-B13038AA8BAE}" type="sibTrans" cxnId="{27A4E6BA-8060-4E50-919B-B6F9F3D66AA0}">
      <dgm:prSet/>
      <dgm:spPr/>
      <dgm:t>
        <a:bodyPr/>
        <a:lstStyle/>
        <a:p>
          <a:endParaRPr lang="en-US" sz="1600"/>
        </a:p>
      </dgm:t>
    </dgm:pt>
    <dgm:pt modelId="{32B256A2-97A3-47F9-A811-427F5BBAADDE}">
      <dgm:prSet custT="1"/>
      <dgm:spPr/>
      <dgm:t>
        <a:bodyPr/>
        <a:lstStyle/>
        <a:p>
          <a:pPr>
            <a:lnSpc>
              <a:spcPct val="100000"/>
            </a:lnSpc>
          </a:pPr>
          <a:r>
            <a:rPr lang="en-US" sz="1600" dirty="0"/>
            <a:t>Transferring knowledge and learning to the target population is a priority during each and every phase of the project. </a:t>
          </a:r>
        </a:p>
      </dgm:t>
    </dgm:pt>
    <dgm:pt modelId="{A7AA65F0-1FD1-40A4-A69C-405FE417CEDD}" type="parTrans" cxnId="{367B256F-78B1-4AB8-AA65-A7A2A9B23ADC}">
      <dgm:prSet/>
      <dgm:spPr/>
      <dgm:t>
        <a:bodyPr/>
        <a:lstStyle/>
        <a:p>
          <a:endParaRPr lang="en-US" sz="1600"/>
        </a:p>
      </dgm:t>
    </dgm:pt>
    <dgm:pt modelId="{E005F147-ED7B-4744-A9BF-5BCB18D2874D}" type="sibTrans" cxnId="{367B256F-78B1-4AB8-AA65-A7A2A9B23ADC}">
      <dgm:prSet/>
      <dgm:spPr/>
      <dgm:t>
        <a:bodyPr/>
        <a:lstStyle/>
        <a:p>
          <a:endParaRPr lang="en-US" sz="1600"/>
        </a:p>
      </dgm:t>
    </dgm:pt>
    <dgm:pt modelId="{4398D298-7F62-43E9-B70F-2E23FDAB1F0C}" type="pres">
      <dgm:prSet presAssocID="{16F2B1C7-CB70-46CD-A40A-C3EEE1CDB7D5}" presName="root" presStyleCnt="0">
        <dgm:presLayoutVars>
          <dgm:dir/>
          <dgm:resizeHandles val="exact"/>
        </dgm:presLayoutVars>
      </dgm:prSet>
      <dgm:spPr/>
    </dgm:pt>
    <dgm:pt modelId="{83782855-3956-4112-BDC4-4D569B5D3946}" type="pres">
      <dgm:prSet presAssocID="{AB8B2526-65CD-4AD0-993B-0895EACF1916}" presName="compNode" presStyleCnt="0"/>
      <dgm:spPr/>
    </dgm:pt>
    <dgm:pt modelId="{89BF5755-8572-43DC-95B2-47AE00A154AC}" type="pres">
      <dgm:prSet presAssocID="{AB8B2526-65CD-4AD0-993B-0895EACF1916}" presName="bgRect" presStyleLbl="bgShp" presStyleIdx="0" presStyleCnt="7"/>
      <dgm:spPr/>
    </dgm:pt>
    <dgm:pt modelId="{7AE3CDFA-DD60-4A33-B626-A1384C714891}" type="pres">
      <dgm:prSet presAssocID="{AB8B2526-65CD-4AD0-993B-0895EACF1916}" presName="icon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1AC3559C-C5A4-40E5-8EB6-96F7FE2E8C63}" type="pres">
      <dgm:prSet presAssocID="{AB8B2526-65CD-4AD0-993B-0895EACF1916}" presName="spaceRect" presStyleCnt="0"/>
      <dgm:spPr/>
    </dgm:pt>
    <dgm:pt modelId="{BB40B9AF-00D6-41A3-A600-60CB529BAEA7}" type="pres">
      <dgm:prSet presAssocID="{AB8B2526-65CD-4AD0-993B-0895EACF1916}" presName="parTx" presStyleLbl="revTx" presStyleIdx="0" presStyleCnt="7">
        <dgm:presLayoutVars>
          <dgm:chMax val="0"/>
          <dgm:chPref val="0"/>
        </dgm:presLayoutVars>
      </dgm:prSet>
      <dgm:spPr/>
    </dgm:pt>
    <dgm:pt modelId="{B98B9687-B055-44D8-8E65-9D22BA96114D}" type="pres">
      <dgm:prSet presAssocID="{1EF1B7F3-8838-48D4-8CD6-AE079845EA95}" presName="sibTrans" presStyleCnt="0"/>
      <dgm:spPr/>
    </dgm:pt>
    <dgm:pt modelId="{3E0C0AC7-D8CB-4171-A3CB-38EDC104467C}" type="pres">
      <dgm:prSet presAssocID="{0CF4D8E5-4216-4226-A342-54B4C2B12174}" presName="compNode" presStyleCnt="0"/>
      <dgm:spPr/>
    </dgm:pt>
    <dgm:pt modelId="{44BFD53A-644C-48F3-965A-CAA33188EDB6}" type="pres">
      <dgm:prSet presAssocID="{0CF4D8E5-4216-4226-A342-54B4C2B12174}" presName="bgRect" presStyleLbl="bgShp" presStyleIdx="1" presStyleCnt="7"/>
      <dgm:spPr/>
    </dgm:pt>
    <dgm:pt modelId="{B79E0B3B-FF46-42E6-92AB-7532C46E0972}" type="pres">
      <dgm:prSet presAssocID="{0CF4D8E5-4216-4226-A342-54B4C2B12174}" presName="iconRect" presStyleLbl="node1" presStyleIdx="1" presStyleCnt="7"/>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1777130D-1EC7-468B-BF37-C22A67AF45A5}" type="pres">
      <dgm:prSet presAssocID="{0CF4D8E5-4216-4226-A342-54B4C2B12174}" presName="spaceRect" presStyleCnt="0"/>
      <dgm:spPr/>
    </dgm:pt>
    <dgm:pt modelId="{47863359-F069-40DB-97C0-937A17BBCEB3}" type="pres">
      <dgm:prSet presAssocID="{0CF4D8E5-4216-4226-A342-54B4C2B12174}" presName="parTx" presStyleLbl="revTx" presStyleIdx="1" presStyleCnt="7">
        <dgm:presLayoutVars>
          <dgm:chMax val="0"/>
          <dgm:chPref val="0"/>
        </dgm:presLayoutVars>
      </dgm:prSet>
      <dgm:spPr/>
    </dgm:pt>
    <dgm:pt modelId="{07EFD7DB-1C87-48CA-A73D-7B718D55C187}" type="pres">
      <dgm:prSet presAssocID="{38DDEB24-FDD2-48BF-8414-474E29E72831}" presName="sibTrans" presStyleCnt="0"/>
      <dgm:spPr/>
    </dgm:pt>
    <dgm:pt modelId="{031AEFC0-360C-4FFC-836F-C2BC2310EAFE}" type="pres">
      <dgm:prSet presAssocID="{FE33A69F-D8C5-4B3A-B673-E41252975725}" presName="compNode" presStyleCnt="0"/>
      <dgm:spPr/>
    </dgm:pt>
    <dgm:pt modelId="{19F4EE91-95C9-46E6-98B7-41C39293B460}" type="pres">
      <dgm:prSet presAssocID="{FE33A69F-D8C5-4B3A-B673-E41252975725}" presName="bgRect" presStyleLbl="bgShp" presStyleIdx="2" presStyleCnt="7"/>
      <dgm:spPr/>
    </dgm:pt>
    <dgm:pt modelId="{5D0D4DB2-7846-4C54-B026-7BFE7A70E590}" type="pres">
      <dgm:prSet presAssocID="{FE33A69F-D8C5-4B3A-B673-E41252975725}" presName="iconRect" presStyleLbl="node1" presStyleIdx="2" presStyleCnt="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enn Diagram"/>
        </a:ext>
      </dgm:extLst>
    </dgm:pt>
    <dgm:pt modelId="{8D9CF3F8-F15C-465D-8792-579AF440CCB4}" type="pres">
      <dgm:prSet presAssocID="{FE33A69F-D8C5-4B3A-B673-E41252975725}" presName="spaceRect" presStyleCnt="0"/>
      <dgm:spPr/>
    </dgm:pt>
    <dgm:pt modelId="{9B804336-2D21-48C9-AB46-F635B0D6B093}" type="pres">
      <dgm:prSet presAssocID="{FE33A69F-D8C5-4B3A-B673-E41252975725}" presName="parTx" presStyleLbl="revTx" presStyleIdx="2" presStyleCnt="7">
        <dgm:presLayoutVars>
          <dgm:chMax val="0"/>
          <dgm:chPref val="0"/>
        </dgm:presLayoutVars>
      </dgm:prSet>
      <dgm:spPr/>
    </dgm:pt>
    <dgm:pt modelId="{DE7A101F-4594-4BAE-8831-5D9B1C2164E6}" type="pres">
      <dgm:prSet presAssocID="{5482DF9E-1F41-4CE5-AA51-F02FFA29810F}" presName="sibTrans" presStyleCnt="0"/>
      <dgm:spPr/>
    </dgm:pt>
    <dgm:pt modelId="{B754FBE0-9081-4C2D-811C-F43F9E76354C}" type="pres">
      <dgm:prSet presAssocID="{817D9436-89B1-412D-A1BD-CB3A37C954CE}" presName="compNode" presStyleCnt="0"/>
      <dgm:spPr/>
    </dgm:pt>
    <dgm:pt modelId="{55C57271-93EA-484B-A532-E1FCCD508D8E}" type="pres">
      <dgm:prSet presAssocID="{817D9436-89B1-412D-A1BD-CB3A37C954CE}" presName="bgRect" presStyleLbl="bgShp" presStyleIdx="3" presStyleCnt="7"/>
      <dgm:spPr/>
    </dgm:pt>
    <dgm:pt modelId="{BAF67CCB-4E2E-4F42-9560-BB14D2C33E25}" type="pres">
      <dgm:prSet presAssocID="{817D9436-89B1-412D-A1BD-CB3A37C954CE}" presName="iconRect" presStyleLbl="node1" presStyleIdx="3" presStyleCnt="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lippery"/>
        </a:ext>
      </dgm:extLst>
    </dgm:pt>
    <dgm:pt modelId="{04F9D065-A61B-42B0-8348-770E0E6293BB}" type="pres">
      <dgm:prSet presAssocID="{817D9436-89B1-412D-A1BD-CB3A37C954CE}" presName="spaceRect" presStyleCnt="0"/>
      <dgm:spPr/>
    </dgm:pt>
    <dgm:pt modelId="{B5E351D8-3979-48E2-863B-9F9EC4999E00}" type="pres">
      <dgm:prSet presAssocID="{817D9436-89B1-412D-A1BD-CB3A37C954CE}" presName="parTx" presStyleLbl="revTx" presStyleIdx="3" presStyleCnt="7">
        <dgm:presLayoutVars>
          <dgm:chMax val="0"/>
          <dgm:chPref val="0"/>
        </dgm:presLayoutVars>
      </dgm:prSet>
      <dgm:spPr/>
    </dgm:pt>
    <dgm:pt modelId="{F04BC7CC-ABC4-48CF-B45D-16C277F0DD16}" type="pres">
      <dgm:prSet presAssocID="{1B3FA842-48C2-4FB0-BA9A-BFF8BA721852}" presName="sibTrans" presStyleCnt="0"/>
      <dgm:spPr/>
    </dgm:pt>
    <dgm:pt modelId="{01147D1B-744F-4124-82A1-F4063DE5D503}" type="pres">
      <dgm:prSet presAssocID="{E700784A-D67D-48C1-B2D5-6069D849A9AE}" presName="compNode" presStyleCnt="0"/>
      <dgm:spPr/>
    </dgm:pt>
    <dgm:pt modelId="{44A8557B-FD98-4992-BBD8-6D348BD17AB9}" type="pres">
      <dgm:prSet presAssocID="{E700784A-D67D-48C1-B2D5-6069D849A9AE}" presName="bgRect" presStyleLbl="bgShp" presStyleIdx="4" presStyleCnt="7"/>
      <dgm:spPr/>
    </dgm:pt>
    <dgm:pt modelId="{1FABEE7C-4835-4F51-BDC8-0BE7DEA31461}" type="pres">
      <dgm:prSet presAssocID="{E700784A-D67D-48C1-B2D5-6069D849A9AE}" presName="iconRect" presStyleLbl="node1" presStyleIdx="4" presStyleCnt="7"/>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45236275-0AD1-4AF8-89F4-D665F21EFF31}" type="pres">
      <dgm:prSet presAssocID="{E700784A-D67D-48C1-B2D5-6069D849A9AE}" presName="spaceRect" presStyleCnt="0"/>
      <dgm:spPr/>
    </dgm:pt>
    <dgm:pt modelId="{2BC07398-6907-4FE0-87E4-E28CB5141934}" type="pres">
      <dgm:prSet presAssocID="{E700784A-D67D-48C1-B2D5-6069D849A9AE}" presName="parTx" presStyleLbl="revTx" presStyleIdx="4" presStyleCnt="7">
        <dgm:presLayoutVars>
          <dgm:chMax val="0"/>
          <dgm:chPref val="0"/>
        </dgm:presLayoutVars>
      </dgm:prSet>
      <dgm:spPr/>
    </dgm:pt>
    <dgm:pt modelId="{9C64EABB-88F1-45CC-8A95-12A28447417B}" type="pres">
      <dgm:prSet presAssocID="{0ED67F7B-BD45-485B-B6B6-AC1762775D17}" presName="sibTrans" presStyleCnt="0"/>
      <dgm:spPr/>
    </dgm:pt>
    <dgm:pt modelId="{5C47A987-67BB-446E-9656-46C9B514D060}" type="pres">
      <dgm:prSet presAssocID="{30789C49-B866-41F4-8592-76FBBE6BE53A}" presName="compNode" presStyleCnt="0"/>
      <dgm:spPr/>
    </dgm:pt>
    <dgm:pt modelId="{DD9FE31D-0B73-4391-B6F0-A919F9760296}" type="pres">
      <dgm:prSet presAssocID="{30789C49-B866-41F4-8592-76FBBE6BE53A}" presName="bgRect" presStyleLbl="bgShp" presStyleIdx="5" presStyleCnt="7"/>
      <dgm:spPr/>
    </dgm:pt>
    <dgm:pt modelId="{368E589F-1BCF-4FE9-B472-DD4EBEC69D22}" type="pres">
      <dgm:prSet presAssocID="{30789C49-B866-41F4-8592-76FBBE6BE53A}" presName="iconRect" presStyleLbl="node1" presStyleIdx="5" presStyleCnt="7"/>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resentation with Checklist"/>
        </a:ext>
      </dgm:extLst>
    </dgm:pt>
    <dgm:pt modelId="{A26E2D31-CB11-40D9-A7E8-58BBB4C8A3A5}" type="pres">
      <dgm:prSet presAssocID="{30789C49-B866-41F4-8592-76FBBE6BE53A}" presName="spaceRect" presStyleCnt="0"/>
      <dgm:spPr/>
    </dgm:pt>
    <dgm:pt modelId="{09E04990-702B-48D7-81ED-614C09F07AFB}" type="pres">
      <dgm:prSet presAssocID="{30789C49-B866-41F4-8592-76FBBE6BE53A}" presName="parTx" presStyleLbl="revTx" presStyleIdx="5" presStyleCnt="7">
        <dgm:presLayoutVars>
          <dgm:chMax val="0"/>
          <dgm:chPref val="0"/>
        </dgm:presLayoutVars>
      </dgm:prSet>
      <dgm:spPr/>
    </dgm:pt>
    <dgm:pt modelId="{315C3686-B850-4AD5-A8AF-C9626E092F5B}" type="pres">
      <dgm:prSet presAssocID="{7489CC53-25F5-4E7E-9F7B-B13038AA8BAE}" presName="sibTrans" presStyleCnt="0"/>
      <dgm:spPr/>
    </dgm:pt>
    <dgm:pt modelId="{7E40BBEC-9AC9-4860-B8FB-98A8DE2BA61E}" type="pres">
      <dgm:prSet presAssocID="{32B256A2-97A3-47F9-A811-427F5BBAADDE}" presName="compNode" presStyleCnt="0"/>
      <dgm:spPr/>
    </dgm:pt>
    <dgm:pt modelId="{5EDAE900-B793-4B09-A571-5B62B105142C}" type="pres">
      <dgm:prSet presAssocID="{32B256A2-97A3-47F9-A811-427F5BBAADDE}" presName="bgRect" presStyleLbl="bgShp" presStyleIdx="6" presStyleCnt="7"/>
      <dgm:spPr/>
    </dgm:pt>
    <dgm:pt modelId="{8B7137B4-C4D7-4475-9C15-CE8C0A0F027A}" type="pres">
      <dgm:prSet presAssocID="{32B256A2-97A3-47F9-A811-427F5BBAADDE}" presName="iconRect" presStyleLbl="node1" presStyleIdx="6" presStyleCnt="7"/>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lassroom"/>
        </a:ext>
      </dgm:extLst>
    </dgm:pt>
    <dgm:pt modelId="{F62C234C-0604-4B29-8EAF-6025F2576652}" type="pres">
      <dgm:prSet presAssocID="{32B256A2-97A3-47F9-A811-427F5BBAADDE}" presName="spaceRect" presStyleCnt="0"/>
      <dgm:spPr/>
    </dgm:pt>
    <dgm:pt modelId="{6157FE8B-221A-4EDB-884A-A7318181D270}" type="pres">
      <dgm:prSet presAssocID="{32B256A2-97A3-47F9-A811-427F5BBAADDE}" presName="parTx" presStyleLbl="revTx" presStyleIdx="6" presStyleCnt="7">
        <dgm:presLayoutVars>
          <dgm:chMax val="0"/>
          <dgm:chPref val="0"/>
        </dgm:presLayoutVars>
      </dgm:prSet>
      <dgm:spPr/>
    </dgm:pt>
  </dgm:ptLst>
  <dgm:cxnLst>
    <dgm:cxn modelId="{3FFE431C-DE84-4979-AF69-AA921B2EC78F}" type="presOf" srcId="{FE33A69F-D8C5-4B3A-B673-E41252975725}" destId="{9B804336-2D21-48C9-AB46-F635B0D6B093}" srcOrd="0" destOrd="0" presId="urn:microsoft.com/office/officeart/2018/2/layout/IconVerticalSolidList"/>
    <dgm:cxn modelId="{A1DD6C35-26A0-4838-81F0-77E9FD538FF3}" srcId="{16F2B1C7-CB70-46CD-A40A-C3EEE1CDB7D5}" destId="{FE33A69F-D8C5-4B3A-B673-E41252975725}" srcOrd="2" destOrd="0" parTransId="{F212DE56-66DE-477E-8089-0E73ABF974EE}" sibTransId="{5482DF9E-1F41-4CE5-AA51-F02FFA29810F}"/>
    <dgm:cxn modelId="{5925EA39-EFC5-446E-8035-0FDF7CA2C278}" type="presOf" srcId="{30789C49-B866-41F4-8592-76FBBE6BE53A}" destId="{09E04990-702B-48D7-81ED-614C09F07AFB}" srcOrd="0" destOrd="0" presId="urn:microsoft.com/office/officeart/2018/2/layout/IconVerticalSolidList"/>
    <dgm:cxn modelId="{367B256F-78B1-4AB8-AA65-A7A2A9B23ADC}" srcId="{16F2B1C7-CB70-46CD-A40A-C3EEE1CDB7D5}" destId="{32B256A2-97A3-47F9-A811-427F5BBAADDE}" srcOrd="6" destOrd="0" parTransId="{A7AA65F0-1FD1-40A4-A69C-405FE417CEDD}" sibTransId="{E005F147-ED7B-4744-A9BF-5BCB18D2874D}"/>
    <dgm:cxn modelId="{3ACDD177-D4AD-4467-BF00-F13E42836526}" srcId="{16F2B1C7-CB70-46CD-A40A-C3EEE1CDB7D5}" destId="{E700784A-D67D-48C1-B2D5-6069D849A9AE}" srcOrd="4" destOrd="0" parTransId="{E12AD16F-D883-4888-9263-554036C5C37E}" sibTransId="{0ED67F7B-BD45-485B-B6B6-AC1762775D17}"/>
    <dgm:cxn modelId="{26B7E578-C4C7-464B-8AE2-CFFE71B8E5E1}" type="presOf" srcId="{32B256A2-97A3-47F9-A811-427F5BBAADDE}" destId="{6157FE8B-221A-4EDB-884A-A7318181D270}" srcOrd="0" destOrd="0" presId="urn:microsoft.com/office/officeart/2018/2/layout/IconVerticalSolidList"/>
    <dgm:cxn modelId="{951FCD5A-5AB6-4F70-8BA7-6582EC5F0070}" type="presOf" srcId="{817D9436-89B1-412D-A1BD-CB3A37C954CE}" destId="{B5E351D8-3979-48E2-863B-9F9EC4999E00}" srcOrd="0" destOrd="0" presId="urn:microsoft.com/office/officeart/2018/2/layout/IconVerticalSolidList"/>
    <dgm:cxn modelId="{E50FC689-FD5C-466C-BC51-79F45F38CA08}" type="presOf" srcId="{E700784A-D67D-48C1-B2D5-6069D849A9AE}" destId="{2BC07398-6907-4FE0-87E4-E28CB5141934}" srcOrd="0" destOrd="0" presId="urn:microsoft.com/office/officeart/2018/2/layout/IconVerticalSolidList"/>
    <dgm:cxn modelId="{28438F90-0A86-4A4D-871B-ED08355DEA4B}" srcId="{16F2B1C7-CB70-46CD-A40A-C3EEE1CDB7D5}" destId="{AB8B2526-65CD-4AD0-993B-0895EACF1916}" srcOrd="0" destOrd="0" parTransId="{A3C4BD7F-D45E-456B-9DA1-6DF9C69D798C}" sibTransId="{1EF1B7F3-8838-48D4-8CD6-AE079845EA95}"/>
    <dgm:cxn modelId="{FE0DEEA2-3D3E-4B4F-AE46-27FEF56E53C7}" type="presOf" srcId="{0CF4D8E5-4216-4226-A342-54B4C2B12174}" destId="{47863359-F069-40DB-97C0-937A17BBCEB3}" srcOrd="0" destOrd="0" presId="urn:microsoft.com/office/officeart/2018/2/layout/IconVerticalSolidList"/>
    <dgm:cxn modelId="{76E5EDA4-6D25-448E-A322-0C2808D93653}" type="presOf" srcId="{16F2B1C7-CB70-46CD-A40A-C3EEE1CDB7D5}" destId="{4398D298-7F62-43E9-B70F-2E23FDAB1F0C}" srcOrd="0" destOrd="0" presId="urn:microsoft.com/office/officeart/2018/2/layout/IconVerticalSolidList"/>
    <dgm:cxn modelId="{FCEF94A8-8206-4A93-B13A-6D0B1C07B51D}" type="presOf" srcId="{AB8B2526-65CD-4AD0-993B-0895EACF1916}" destId="{BB40B9AF-00D6-41A3-A600-60CB529BAEA7}" srcOrd="0" destOrd="0" presId="urn:microsoft.com/office/officeart/2018/2/layout/IconVerticalSolidList"/>
    <dgm:cxn modelId="{C8CAFEB6-348B-4861-AB6B-60AE944D5961}" srcId="{16F2B1C7-CB70-46CD-A40A-C3EEE1CDB7D5}" destId="{817D9436-89B1-412D-A1BD-CB3A37C954CE}" srcOrd="3" destOrd="0" parTransId="{FDF6D2BE-80E0-42C5-8377-B72A01F3C75F}" sibTransId="{1B3FA842-48C2-4FB0-BA9A-BFF8BA721852}"/>
    <dgm:cxn modelId="{27A4E6BA-8060-4E50-919B-B6F9F3D66AA0}" srcId="{16F2B1C7-CB70-46CD-A40A-C3EEE1CDB7D5}" destId="{30789C49-B866-41F4-8592-76FBBE6BE53A}" srcOrd="5" destOrd="0" parTransId="{7C5F1FD2-BE40-4F31-BD4F-D74CFBCDE30F}" sibTransId="{7489CC53-25F5-4E7E-9F7B-B13038AA8BAE}"/>
    <dgm:cxn modelId="{1277AECF-AD72-40C7-B4F7-BE3F3F9ED666}" srcId="{16F2B1C7-CB70-46CD-A40A-C3EEE1CDB7D5}" destId="{0CF4D8E5-4216-4226-A342-54B4C2B12174}" srcOrd="1" destOrd="0" parTransId="{E70BA6A0-150C-4FCF-97D9-5E11D251A5ED}" sibTransId="{38DDEB24-FDD2-48BF-8414-474E29E72831}"/>
    <dgm:cxn modelId="{30CC2E45-E69D-4BF0-B205-0C8F0500CFD5}" type="presParOf" srcId="{4398D298-7F62-43E9-B70F-2E23FDAB1F0C}" destId="{83782855-3956-4112-BDC4-4D569B5D3946}" srcOrd="0" destOrd="0" presId="urn:microsoft.com/office/officeart/2018/2/layout/IconVerticalSolidList"/>
    <dgm:cxn modelId="{09587CD6-3504-4BBB-825A-BC2A62AD3D73}" type="presParOf" srcId="{83782855-3956-4112-BDC4-4D569B5D3946}" destId="{89BF5755-8572-43DC-95B2-47AE00A154AC}" srcOrd="0" destOrd="0" presId="urn:microsoft.com/office/officeart/2018/2/layout/IconVerticalSolidList"/>
    <dgm:cxn modelId="{AA455C4D-699A-427C-9EB7-64D7506AD721}" type="presParOf" srcId="{83782855-3956-4112-BDC4-4D569B5D3946}" destId="{7AE3CDFA-DD60-4A33-B626-A1384C714891}" srcOrd="1" destOrd="0" presId="urn:microsoft.com/office/officeart/2018/2/layout/IconVerticalSolidList"/>
    <dgm:cxn modelId="{1D6863EE-303C-4D53-8168-FCAA1EE03C94}" type="presParOf" srcId="{83782855-3956-4112-BDC4-4D569B5D3946}" destId="{1AC3559C-C5A4-40E5-8EB6-96F7FE2E8C63}" srcOrd="2" destOrd="0" presId="urn:microsoft.com/office/officeart/2018/2/layout/IconVerticalSolidList"/>
    <dgm:cxn modelId="{714AAC59-5A55-413C-AFD6-ED5CBFD7A346}" type="presParOf" srcId="{83782855-3956-4112-BDC4-4D569B5D3946}" destId="{BB40B9AF-00D6-41A3-A600-60CB529BAEA7}" srcOrd="3" destOrd="0" presId="urn:microsoft.com/office/officeart/2018/2/layout/IconVerticalSolidList"/>
    <dgm:cxn modelId="{5439B11E-E2E2-4477-97DD-917F2F2E08F0}" type="presParOf" srcId="{4398D298-7F62-43E9-B70F-2E23FDAB1F0C}" destId="{B98B9687-B055-44D8-8E65-9D22BA96114D}" srcOrd="1" destOrd="0" presId="urn:microsoft.com/office/officeart/2018/2/layout/IconVerticalSolidList"/>
    <dgm:cxn modelId="{417C09BF-68F9-427D-B3F1-F446715C6579}" type="presParOf" srcId="{4398D298-7F62-43E9-B70F-2E23FDAB1F0C}" destId="{3E0C0AC7-D8CB-4171-A3CB-38EDC104467C}" srcOrd="2" destOrd="0" presId="urn:microsoft.com/office/officeart/2018/2/layout/IconVerticalSolidList"/>
    <dgm:cxn modelId="{26C2ABAC-90A4-4BB2-8BC6-B49459150CE1}" type="presParOf" srcId="{3E0C0AC7-D8CB-4171-A3CB-38EDC104467C}" destId="{44BFD53A-644C-48F3-965A-CAA33188EDB6}" srcOrd="0" destOrd="0" presId="urn:microsoft.com/office/officeart/2018/2/layout/IconVerticalSolidList"/>
    <dgm:cxn modelId="{3C108FDE-9CF5-4D68-840F-23E29DC4211B}" type="presParOf" srcId="{3E0C0AC7-D8CB-4171-A3CB-38EDC104467C}" destId="{B79E0B3B-FF46-42E6-92AB-7532C46E0972}" srcOrd="1" destOrd="0" presId="urn:microsoft.com/office/officeart/2018/2/layout/IconVerticalSolidList"/>
    <dgm:cxn modelId="{BB0AD371-C2D6-4CB9-B127-607257D371AF}" type="presParOf" srcId="{3E0C0AC7-D8CB-4171-A3CB-38EDC104467C}" destId="{1777130D-1EC7-468B-BF37-C22A67AF45A5}" srcOrd="2" destOrd="0" presId="urn:microsoft.com/office/officeart/2018/2/layout/IconVerticalSolidList"/>
    <dgm:cxn modelId="{00610674-0B13-42D8-BDAA-4D5AE5E2AD3A}" type="presParOf" srcId="{3E0C0AC7-D8CB-4171-A3CB-38EDC104467C}" destId="{47863359-F069-40DB-97C0-937A17BBCEB3}" srcOrd="3" destOrd="0" presId="urn:microsoft.com/office/officeart/2018/2/layout/IconVerticalSolidList"/>
    <dgm:cxn modelId="{B5C624C9-AA1D-4B23-9F60-1D509A945AB4}" type="presParOf" srcId="{4398D298-7F62-43E9-B70F-2E23FDAB1F0C}" destId="{07EFD7DB-1C87-48CA-A73D-7B718D55C187}" srcOrd="3" destOrd="0" presId="urn:microsoft.com/office/officeart/2018/2/layout/IconVerticalSolidList"/>
    <dgm:cxn modelId="{DA6F6B03-B093-4C98-BCD2-C36A7B00F68E}" type="presParOf" srcId="{4398D298-7F62-43E9-B70F-2E23FDAB1F0C}" destId="{031AEFC0-360C-4FFC-836F-C2BC2310EAFE}" srcOrd="4" destOrd="0" presId="urn:microsoft.com/office/officeart/2018/2/layout/IconVerticalSolidList"/>
    <dgm:cxn modelId="{640C47A7-49CA-4103-8204-06386EC88F14}" type="presParOf" srcId="{031AEFC0-360C-4FFC-836F-C2BC2310EAFE}" destId="{19F4EE91-95C9-46E6-98B7-41C39293B460}" srcOrd="0" destOrd="0" presId="urn:microsoft.com/office/officeart/2018/2/layout/IconVerticalSolidList"/>
    <dgm:cxn modelId="{1B11E273-A2E1-44E5-9394-5009DAFCC5D2}" type="presParOf" srcId="{031AEFC0-360C-4FFC-836F-C2BC2310EAFE}" destId="{5D0D4DB2-7846-4C54-B026-7BFE7A70E590}" srcOrd="1" destOrd="0" presId="urn:microsoft.com/office/officeart/2018/2/layout/IconVerticalSolidList"/>
    <dgm:cxn modelId="{4C805570-A27E-4F65-91AC-05B16A883126}" type="presParOf" srcId="{031AEFC0-360C-4FFC-836F-C2BC2310EAFE}" destId="{8D9CF3F8-F15C-465D-8792-579AF440CCB4}" srcOrd="2" destOrd="0" presId="urn:microsoft.com/office/officeart/2018/2/layout/IconVerticalSolidList"/>
    <dgm:cxn modelId="{58D42A93-2990-4091-B58A-2D35FC7A5481}" type="presParOf" srcId="{031AEFC0-360C-4FFC-836F-C2BC2310EAFE}" destId="{9B804336-2D21-48C9-AB46-F635B0D6B093}" srcOrd="3" destOrd="0" presId="urn:microsoft.com/office/officeart/2018/2/layout/IconVerticalSolidList"/>
    <dgm:cxn modelId="{4C8CA3FC-3280-4C7E-B287-C9445C5C0916}" type="presParOf" srcId="{4398D298-7F62-43E9-B70F-2E23FDAB1F0C}" destId="{DE7A101F-4594-4BAE-8831-5D9B1C2164E6}" srcOrd="5" destOrd="0" presId="urn:microsoft.com/office/officeart/2018/2/layout/IconVerticalSolidList"/>
    <dgm:cxn modelId="{8F34D860-1D42-48E1-8789-7AE28BDA426B}" type="presParOf" srcId="{4398D298-7F62-43E9-B70F-2E23FDAB1F0C}" destId="{B754FBE0-9081-4C2D-811C-F43F9E76354C}" srcOrd="6" destOrd="0" presId="urn:microsoft.com/office/officeart/2018/2/layout/IconVerticalSolidList"/>
    <dgm:cxn modelId="{30DAD409-56E7-481E-9495-281542AAAE2F}" type="presParOf" srcId="{B754FBE0-9081-4C2D-811C-F43F9E76354C}" destId="{55C57271-93EA-484B-A532-E1FCCD508D8E}" srcOrd="0" destOrd="0" presId="urn:microsoft.com/office/officeart/2018/2/layout/IconVerticalSolidList"/>
    <dgm:cxn modelId="{6C508F09-5EB0-49E3-81FC-7E5A385F3FAE}" type="presParOf" srcId="{B754FBE0-9081-4C2D-811C-F43F9E76354C}" destId="{BAF67CCB-4E2E-4F42-9560-BB14D2C33E25}" srcOrd="1" destOrd="0" presId="urn:microsoft.com/office/officeart/2018/2/layout/IconVerticalSolidList"/>
    <dgm:cxn modelId="{7A34A9EA-82F2-44D0-BF59-EF2DE723DBD7}" type="presParOf" srcId="{B754FBE0-9081-4C2D-811C-F43F9E76354C}" destId="{04F9D065-A61B-42B0-8348-770E0E6293BB}" srcOrd="2" destOrd="0" presId="urn:microsoft.com/office/officeart/2018/2/layout/IconVerticalSolidList"/>
    <dgm:cxn modelId="{D3177C46-7B21-4749-819D-5AD1AE543B17}" type="presParOf" srcId="{B754FBE0-9081-4C2D-811C-F43F9E76354C}" destId="{B5E351D8-3979-48E2-863B-9F9EC4999E00}" srcOrd="3" destOrd="0" presId="urn:microsoft.com/office/officeart/2018/2/layout/IconVerticalSolidList"/>
    <dgm:cxn modelId="{3960EFF3-2492-4C9B-A6EB-098C54A3CF4C}" type="presParOf" srcId="{4398D298-7F62-43E9-B70F-2E23FDAB1F0C}" destId="{F04BC7CC-ABC4-48CF-B45D-16C277F0DD16}" srcOrd="7" destOrd="0" presId="urn:microsoft.com/office/officeart/2018/2/layout/IconVerticalSolidList"/>
    <dgm:cxn modelId="{8EC26DCA-A034-498A-B23C-30ECF1FF8927}" type="presParOf" srcId="{4398D298-7F62-43E9-B70F-2E23FDAB1F0C}" destId="{01147D1B-744F-4124-82A1-F4063DE5D503}" srcOrd="8" destOrd="0" presId="urn:microsoft.com/office/officeart/2018/2/layout/IconVerticalSolidList"/>
    <dgm:cxn modelId="{FAEE979F-5F33-4303-B794-ED78E9687DB4}" type="presParOf" srcId="{01147D1B-744F-4124-82A1-F4063DE5D503}" destId="{44A8557B-FD98-4992-BBD8-6D348BD17AB9}" srcOrd="0" destOrd="0" presId="urn:microsoft.com/office/officeart/2018/2/layout/IconVerticalSolidList"/>
    <dgm:cxn modelId="{BB67DB03-9502-4DDF-850E-EF9DF2DD9D81}" type="presParOf" srcId="{01147D1B-744F-4124-82A1-F4063DE5D503}" destId="{1FABEE7C-4835-4F51-BDC8-0BE7DEA31461}" srcOrd="1" destOrd="0" presId="urn:microsoft.com/office/officeart/2018/2/layout/IconVerticalSolidList"/>
    <dgm:cxn modelId="{4B18A673-981A-4C1E-A395-D2E104FBD695}" type="presParOf" srcId="{01147D1B-744F-4124-82A1-F4063DE5D503}" destId="{45236275-0AD1-4AF8-89F4-D665F21EFF31}" srcOrd="2" destOrd="0" presId="urn:microsoft.com/office/officeart/2018/2/layout/IconVerticalSolidList"/>
    <dgm:cxn modelId="{0CFE3335-9A70-4573-ABF5-3A464978F7E6}" type="presParOf" srcId="{01147D1B-744F-4124-82A1-F4063DE5D503}" destId="{2BC07398-6907-4FE0-87E4-E28CB5141934}" srcOrd="3" destOrd="0" presId="urn:microsoft.com/office/officeart/2018/2/layout/IconVerticalSolidList"/>
    <dgm:cxn modelId="{99BE63C3-43F4-4EFE-A6D2-6EB0864018FE}" type="presParOf" srcId="{4398D298-7F62-43E9-B70F-2E23FDAB1F0C}" destId="{9C64EABB-88F1-45CC-8A95-12A28447417B}" srcOrd="9" destOrd="0" presId="urn:microsoft.com/office/officeart/2018/2/layout/IconVerticalSolidList"/>
    <dgm:cxn modelId="{5652199B-0613-4431-998C-78EE388E6DAE}" type="presParOf" srcId="{4398D298-7F62-43E9-B70F-2E23FDAB1F0C}" destId="{5C47A987-67BB-446E-9656-46C9B514D060}" srcOrd="10" destOrd="0" presId="urn:microsoft.com/office/officeart/2018/2/layout/IconVerticalSolidList"/>
    <dgm:cxn modelId="{B7547890-FEDF-49C7-B649-DB219F8387D8}" type="presParOf" srcId="{5C47A987-67BB-446E-9656-46C9B514D060}" destId="{DD9FE31D-0B73-4391-B6F0-A919F9760296}" srcOrd="0" destOrd="0" presId="urn:microsoft.com/office/officeart/2018/2/layout/IconVerticalSolidList"/>
    <dgm:cxn modelId="{540D143A-F20E-4C09-AC2C-C0D1F10AEB59}" type="presParOf" srcId="{5C47A987-67BB-446E-9656-46C9B514D060}" destId="{368E589F-1BCF-4FE9-B472-DD4EBEC69D22}" srcOrd="1" destOrd="0" presId="urn:microsoft.com/office/officeart/2018/2/layout/IconVerticalSolidList"/>
    <dgm:cxn modelId="{497D03CE-B68A-4C24-A1E6-6CCFB8B62C9C}" type="presParOf" srcId="{5C47A987-67BB-446E-9656-46C9B514D060}" destId="{A26E2D31-CB11-40D9-A7E8-58BBB4C8A3A5}" srcOrd="2" destOrd="0" presId="urn:microsoft.com/office/officeart/2018/2/layout/IconVerticalSolidList"/>
    <dgm:cxn modelId="{8EB43057-ECC1-40D1-B444-E918326CE2D5}" type="presParOf" srcId="{5C47A987-67BB-446E-9656-46C9B514D060}" destId="{09E04990-702B-48D7-81ED-614C09F07AFB}" srcOrd="3" destOrd="0" presId="urn:microsoft.com/office/officeart/2018/2/layout/IconVerticalSolidList"/>
    <dgm:cxn modelId="{B606E4EF-5724-4E9C-9E65-8174F8BB4F10}" type="presParOf" srcId="{4398D298-7F62-43E9-B70F-2E23FDAB1F0C}" destId="{315C3686-B850-4AD5-A8AF-C9626E092F5B}" srcOrd="11" destOrd="0" presId="urn:microsoft.com/office/officeart/2018/2/layout/IconVerticalSolidList"/>
    <dgm:cxn modelId="{8D08D946-A474-4E2C-A6F7-441AE71CBC3A}" type="presParOf" srcId="{4398D298-7F62-43E9-B70F-2E23FDAB1F0C}" destId="{7E40BBEC-9AC9-4860-B8FB-98A8DE2BA61E}" srcOrd="12" destOrd="0" presId="urn:microsoft.com/office/officeart/2018/2/layout/IconVerticalSolidList"/>
    <dgm:cxn modelId="{5F481F85-3F68-416B-8008-CA17D74F190A}" type="presParOf" srcId="{7E40BBEC-9AC9-4860-B8FB-98A8DE2BA61E}" destId="{5EDAE900-B793-4B09-A571-5B62B105142C}" srcOrd="0" destOrd="0" presId="urn:microsoft.com/office/officeart/2018/2/layout/IconVerticalSolidList"/>
    <dgm:cxn modelId="{4D8CF2BB-20D6-4903-B96A-543476F70181}" type="presParOf" srcId="{7E40BBEC-9AC9-4860-B8FB-98A8DE2BA61E}" destId="{8B7137B4-C4D7-4475-9C15-CE8C0A0F027A}" srcOrd="1" destOrd="0" presId="urn:microsoft.com/office/officeart/2018/2/layout/IconVerticalSolidList"/>
    <dgm:cxn modelId="{B77726E1-FB41-4A9E-A03C-873D18FD20A4}" type="presParOf" srcId="{7E40BBEC-9AC9-4860-B8FB-98A8DE2BA61E}" destId="{F62C234C-0604-4B29-8EAF-6025F2576652}" srcOrd="2" destOrd="0" presId="urn:microsoft.com/office/officeart/2018/2/layout/IconVerticalSolidList"/>
    <dgm:cxn modelId="{B5AA4A5A-EEBE-497B-BABD-ED7F45F7CE2C}" type="presParOf" srcId="{7E40BBEC-9AC9-4860-B8FB-98A8DE2BA61E}" destId="{6157FE8B-221A-4EDB-884A-A7318181D27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8B442A85-0C67-4FBF-BB16-E41268857787}"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C3632F83-81E3-4CB5-8F83-5F7E680CA826}">
      <dgm:prSet custT="1"/>
      <dgm:spPr/>
      <dgm:t>
        <a:bodyPr/>
        <a:lstStyle/>
        <a:p>
          <a:r>
            <a:rPr lang="en-US" sz="2800"/>
            <a:t>What did we set out to do?</a:t>
          </a:r>
        </a:p>
      </dgm:t>
    </dgm:pt>
    <dgm:pt modelId="{6DD1B856-0A92-48AC-9736-3AF3EF1F52BC}" type="parTrans" cxnId="{C269572F-C154-4040-917E-64D1F57EE999}">
      <dgm:prSet/>
      <dgm:spPr/>
      <dgm:t>
        <a:bodyPr/>
        <a:lstStyle/>
        <a:p>
          <a:endParaRPr lang="en-US" sz="2800"/>
        </a:p>
      </dgm:t>
    </dgm:pt>
    <dgm:pt modelId="{0CCF2ABD-9373-482C-ADD6-7BE244430948}" type="sibTrans" cxnId="{C269572F-C154-4040-917E-64D1F57EE999}">
      <dgm:prSet/>
      <dgm:spPr/>
      <dgm:t>
        <a:bodyPr/>
        <a:lstStyle/>
        <a:p>
          <a:endParaRPr lang="en-US" sz="2800"/>
        </a:p>
      </dgm:t>
    </dgm:pt>
    <dgm:pt modelId="{95FB7D6E-F5EE-48BD-A5A9-156445982175}">
      <dgm:prSet custT="1"/>
      <dgm:spPr/>
      <dgm:t>
        <a:bodyPr/>
        <a:lstStyle/>
        <a:p>
          <a:r>
            <a:rPr lang="en-US" sz="2800"/>
            <a:t>What did we achieve?</a:t>
          </a:r>
        </a:p>
      </dgm:t>
    </dgm:pt>
    <dgm:pt modelId="{F4835A44-012F-4832-880A-68A6B87A5A53}" type="parTrans" cxnId="{D14C7AF1-966F-42F6-A109-B6B41C178D4E}">
      <dgm:prSet/>
      <dgm:spPr/>
      <dgm:t>
        <a:bodyPr/>
        <a:lstStyle/>
        <a:p>
          <a:endParaRPr lang="en-US" sz="2800"/>
        </a:p>
      </dgm:t>
    </dgm:pt>
    <dgm:pt modelId="{524DDF7E-31AD-411A-85F2-6A7D6A102939}" type="sibTrans" cxnId="{D14C7AF1-966F-42F6-A109-B6B41C178D4E}">
      <dgm:prSet/>
      <dgm:spPr/>
      <dgm:t>
        <a:bodyPr/>
        <a:lstStyle/>
        <a:p>
          <a:endParaRPr lang="en-US" sz="2800"/>
        </a:p>
      </dgm:t>
    </dgm:pt>
    <dgm:pt modelId="{9E10214C-E35D-464C-9B9A-E21881043AE1}">
      <dgm:prSet custT="1"/>
      <dgm:spPr/>
      <dgm:t>
        <a:bodyPr/>
        <a:lstStyle/>
        <a:p>
          <a:r>
            <a:rPr lang="en-US" sz="2800"/>
            <a:t>What went really well?</a:t>
          </a:r>
        </a:p>
      </dgm:t>
    </dgm:pt>
    <dgm:pt modelId="{7E827011-FEFB-4288-BA56-BB44C7287CAE}" type="parTrans" cxnId="{7ACCE6E3-A20F-40D8-96E9-1D25F5701835}">
      <dgm:prSet/>
      <dgm:spPr/>
      <dgm:t>
        <a:bodyPr/>
        <a:lstStyle/>
        <a:p>
          <a:endParaRPr lang="en-US" sz="2800"/>
        </a:p>
      </dgm:t>
    </dgm:pt>
    <dgm:pt modelId="{54E7B164-4522-406E-85E8-63CC840357A6}" type="sibTrans" cxnId="{7ACCE6E3-A20F-40D8-96E9-1D25F5701835}">
      <dgm:prSet/>
      <dgm:spPr/>
      <dgm:t>
        <a:bodyPr/>
        <a:lstStyle/>
        <a:p>
          <a:endParaRPr lang="en-US" sz="2800"/>
        </a:p>
      </dgm:t>
    </dgm:pt>
    <dgm:pt modelId="{A274D5A5-BADE-45A4-8006-37DD4ABC09DE}">
      <dgm:prSet custT="1"/>
      <dgm:spPr/>
      <dgm:t>
        <a:bodyPr/>
        <a:lstStyle/>
        <a:p>
          <a:r>
            <a:rPr lang="en-US" sz="2800"/>
            <a:t>What could have gone better?</a:t>
          </a:r>
        </a:p>
      </dgm:t>
    </dgm:pt>
    <dgm:pt modelId="{B9D8F646-E77C-4004-A019-B97C6787B3ED}" type="parTrans" cxnId="{B28D225B-AAD3-474A-902F-976C8BC842D6}">
      <dgm:prSet/>
      <dgm:spPr/>
      <dgm:t>
        <a:bodyPr/>
        <a:lstStyle/>
        <a:p>
          <a:endParaRPr lang="en-US" sz="2800"/>
        </a:p>
      </dgm:t>
    </dgm:pt>
    <dgm:pt modelId="{90193928-CF54-414F-A9ED-106EC52AA8E1}" type="sibTrans" cxnId="{B28D225B-AAD3-474A-902F-976C8BC842D6}">
      <dgm:prSet/>
      <dgm:spPr/>
      <dgm:t>
        <a:bodyPr/>
        <a:lstStyle/>
        <a:p>
          <a:endParaRPr lang="en-US" sz="2800"/>
        </a:p>
      </dgm:t>
    </dgm:pt>
    <dgm:pt modelId="{5F33B763-D8E9-4251-8EB2-FC00647DAC56}">
      <dgm:prSet custT="1"/>
      <dgm:spPr/>
      <dgm:t>
        <a:bodyPr/>
        <a:lstStyle/>
        <a:p>
          <a:r>
            <a:rPr lang="en-US" sz="2800" dirty="0"/>
            <a:t>What can we learn from this project?</a:t>
          </a:r>
        </a:p>
      </dgm:t>
    </dgm:pt>
    <dgm:pt modelId="{FC3E8D8A-787B-4378-A8D9-2D66171A49AF}" type="parTrans" cxnId="{D294D2D5-6A96-4285-AB0F-59FDE9E1E968}">
      <dgm:prSet/>
      <dgm:spPr/>
      <dgm:t>
        <a:bodyPr/>
        <a:lstStyle/>
        <a:p>
          <a:endParaRPr lang="en-US" sz="2800"/>
        </a:p>
      </dgm:t>
    </dgm:pt>
    <dgm:pt modelId="{1A85A9E9-D6E6-4942-A8D9-DFA018E3DC99}" type="sibTrans" cxnId="{D294D2D5-6A96-4285-AB0F-59FDE9E1E968}">
      <dgm:prSet/>
      <dgm:spPr/>
      <dgm:t>
        <a:bodyPr/>
        <a:lstStyle/>
        <a:p>
          <a:endParaRPr lang="en-US" sz="2800"/>
        </a:p>
      </dgm:t>
    </dgm:pt>
    <dgm:pt modelId="{DBA55411-8204-4BA3-A61B-8D14B6BD7048}" type="pres">
      <dgm:prSet presAssocID="{8B442A85-0C67-4FBF-BB16-E41268857787}" presName="root" presStyleCnt="0">
        <dgm:presLayoutVars>
          <dgm:dir/>
          <dgm:resizeHandles val="exact"/>
        </dgm:presLayoutVars>
      </dgm:prSet>
      <dgm:spPr/>
    </dgm:pt>
    <dgm:pt modelId="{F7A3E956-88F2-4AF4-AB71-EC613F1B4539}" type="pres">
      <dgm:prSet presAssocID="{C3632F83-81E3-4CB5-8F83-5F7E680CA826}" presName="compNode" presStyleCnt="0"/>
      <dgm:spPr/>
    </dgm:pt>
    <dgm:pt modelId="{C68A8845-FFB4-43C4-9015-85BD04BD0F9E}" type="pres">
      <dgm:prSet presAssocID="{C3632F83-81E3-4CB5-8F83-5F7E680CA82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3FACDC4A-C2E6-4D94-A9D8-100C0B1FE4B8}" type="pres">
      <dgm:prSet presAssocID="{C3632F83-81E3-4CB5-8F83-5F7E680CA826}" presName="spaceRect" presStyleCnt="0"/>
      <dgm:spPr/>
    </dgm:pt>
    <dgm:pt modelId="{BF81F09B-A16D-4EDF-ABC9-F7ECE35E2540}" type="pres">
      <dgm:prSet presAssocID="{C3632F83-81E3-4CB5-8F83-5F7E680CA826}" presName="textRect" presStyleLbl="revTx" presStyleIdx="0" presStyleCnt="5">
        <dgm:presLayoutVars>
          <dgm:chMax val="1"/>
          <dgm:chPref val="1"/>
        </dgm:presLayoutVars>
      </dgm:prSet>
      <dgm:spPr/>
    </dgm:pt>
    <dgm:pt modelId="{26FC693D-1234-4E55-8FC7-5960DF244F91}" type="pres">
      <dgm:prSet presAssocID="{0CCF2ABD-9373-482C-ADD6-7BE244430948}" presName="sibTrans" presStyleCnt="0"/>
      <dgm:spPr/>
    </dgm:pt>
    <dgm:pt modelId="{6D0A5D06-0C85-4945-9922-202FB6249FE0}" type="pres">
      <dgm:prSet presAssocID="{95FB7D6E-F5EE-48BD-A5A9-156445982175}" presName="compNode" presStyleCnt="0"/>
      <dgm:spPr/>
    </dgm:pt>
    <dgm:pt modelId="{4FB9FAFB-9E5A-43D1-88AF-AC7280E49376}" type="pres">
      <dgm:prSet presAssocID="{95FB7D6E-F5EE-48BD-A5A9-15644598217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ers"/>
        </a:ext>
      </dgm:extLst>
    </dgm:pt>
    <dgm:pt modelId="{641173BF-14C9-45B8-8831-7FA7AF67DB14}" type="pres">
      <dgm:prSet presAssocID="{95FB7D6E-F5EE-48BD-A5A9-156445982175}" presName="spaceRect" presStyleCnt="0"/>
      <dgm:spPr/>
    </dgm:pt>
    <dgm:pt modelId="{BAC47751-9495-4E96-A48C-6019B187D9F6}" type="pres">
      <dgm:prSet presAssocID="{95FB7D6E-F5EE-48BD-A5A9-156445982175}" presName="textRect" presStyleLbl="revTx" presStyleIdx="1" presStyleCnt="5">
        <dgm:presLayoutVars>
          <dgm:chMax val="1"/>
          <dgm:chPref val="1"/>
        </dgm:presLayoutVars>
      </dgm:prSet>
      <dgm:spPr/>
    </dgm:pt>
    <dgm:pt modelId="{F5184C62-69AB-424C-B4A8-6B76DA8D4111}" type="pres">
      <dgm:prSet presAssocID="{524DDF7E-31AD-411A-85F2-6A7D6A102939}" presName="sibTrans" presStyleCnt="0"/>
      <dgm:spPr/>
    </dgm:pt>
    <dgm:pt modelId="{D8051106-32FC-4322-8A68-D37040D97086}" type="pres">
      <dgm:prSet presAssocID="{9E10214C-E35D-464C-9B9A-E21881043AE1}" presName="compNode" presStyleCnt="0"/>
      <dgm:spPr/>
    </dgm:pt>
    <dgm:pt modelId="{81B72065-7B67-4D1C-9729-CE690B69C474}" type="pres">
      <dgm:prSet presAssocID="{9E10214C-E35D-464C-9B9A-E21881043AE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inning Face with Solid Fill"/>
        </a:ext>
      </dgm:extLst>
    </dgm:pt>
    <dgm:pt modelId="{69BD9C25-B412-4360-BD17-F3DAC8F5C99C}" type="pres">
      <dgm:prSet presAssocID="{9E10214C-E35D-464C-9B9A-E21881043AE1}" presName="spaceRect" presStyleCnt="0"/>
      <dgm:spPr/>
    </dgm:pt>
    <dgm:pt modelId="{2C7E7C2C-F72D-49A3-9A9C-AA4E47FFF600}" type="pres">
      <dgm:prSet presAssocID="{9E10214C-E35D-464C-9B9A-E21881043AE1}" presName="textRect" presStyleLbl="revTx" presStyleIdx="2" presStyleCnt="5">
        <dgm:presLayoutVars>
          <dgm:chMax val="1"/>
          <dgm:chPref val="1"/>
        </dgm:presLayoutVars>
      </dgm:prSet>
      <dgm:spPr/>
    </dgm:pt>
    <dgm:pt modelId="{D4074AF7-E708-4B6A-A577-6D18BD022D3E}" type="pres">
      <dgm:prSet presAssocID="{54E7B164-4522-406E-85E8-63CC840357A6}" presName="sibTrans" presStyleCnt="0"/>
      <dgm:spPr/>
    </dgm:pt>
    <dgm:pt modelId="{60AFA80E-6670-4B5A-9A93-854071BCC600}" type="pres">
      <dgm:prSet presAssocID="{A274D5A5-BADE-45A4-8006-37DD4ABC09DE}" presName="compNode" presStyleCnt="0"/>
      <dgm:spPr/>
    </dgm:pt>
    <dgm:pt modelId="{63D9C4D9-3C81-4745-BEDC-75779206BF5A}" type="pres">
      <dgm:prSet presAssocID="{A274D5A5-BADE-45A4-8006-37DD4ABC09D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usic Note"/>
        </a:ext>
      </dgm:extLst>
    </dgm:pt>
    <dgm:pt modelId="{0D3EE86A-F9F9-47BA-A7BF-A37E71C04431}" type="pres">
      <dgm:prSet presAssocID="{A274D5A5-BADE-45A4-8006-37DD4ABC09DE}" presName="spaceRect" presStyleCnt="0"/>
      <dgm:spPr/>
    </dgm:pt>
    <dgm:pt modelId="{63BCA33D-0594-4206-81FA-2E57DAF41777}" type="pres">
      <dgm:prSet presAssocID="{A274D5A5-BADE-45A4-8006-37DD4ABC09DE}" presName="textRect" presStyleLbl="revTx" presStyleIdx="3" presStyleCnt="5">
        <dgm:presLayoutVars>
          <dgm:chMax val="1"/>
          <dgm:chPref val="1"/>
        </dgm:presLayoutVars>
      </dgm:prSet>
      <dgm:spPr/>
    </dgm:pt>
    <dgm:pt modelId="{B9A5AADB-903D-4E02-B3D6-6BC25B9ABB7C}" type="pres">
      <dgm:prSet presAssocID="{90193928-CF54-414F-A9ED-106EC52AA8E1}" presName="sibTrans" presStyleCnt="0"/>
      <dgm:spPr/>
    </dgm:pt>
    <dgm:pt modelId="{BC8138D6-61AA-4CE2-B6A0-FC402BC143B0}" type="pres">
      <dgm:prSet presAssocID="{5F33B763-D8E9-4251-8EB2-FC00647DAC56}" presName="compNode" presStyleCnt="0"/>
      <dgm:spPr/>
    </dgm:pt>
    <dgm:pt modelId="{473D504A-CB79-472C-BF4D-4F68C35F9921}" type="pres">
      <dgm:prSet presAssocID="{5F33B763-D8E9-4251-8EB2-FC00647DAC5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2B663837-132A-40DB-8A33-258AED0D7CA7}" type="pres">
      <dgm:prSet presAssocID="{5F33B763-D8E9-4251-8EB2-FC00647DAC56}" presName="spaceRect" presStyleCnt="0"/>
      <dgm:spPr/>
    </dgm:pt>
    <dgm:pt modelId="{7E36B79E-89AC-4133-90B0-F654424B09EA}" type="pres">
      <dgm:prSet presAssocID="{5F33B763-D8E9-4251-8EB2-FC00647DAC56}" presName="textRect" presStyleLbl="revTx" presStyleIdx="4" presStyleCnt="5">
        <dgm:presLayoutVars>
          <dgm:chMax val="1"/>
          <dgm:chPref val="1"/>
        </dgm:presLayoutVars>
      </dgm:prSet>
      <dgm:spPr/>
    </dgm:pt>
  </dgm:ptLst>
  <dgm:cxnLst>
    <dgm:cxn modelId="{C269572F-C154-4040-917E-64D1F57EE999}" srcId="{8B442A85-0C67-4FBF-BB16-E41268857787}" destId="{C3632F83-81E3-4CB5-8F83-5F7E680CA826}" srcOrd="0" destOrd="0" parTransId="{6DD1B856-0A92-48AC-9736-3AF3EF1F52BC}" sibTransId="{0CCF2ABD-9373-482C-ADD6-7BE244430948}"/>
    <dgm:cxn modelId="{D1342A3A-89C4-4D0C-B090-4C8B64B38B5F}" type="presOf" srcId="{95FB7D6E-F5EE-48BD-A5A9-156445982175}" destId="{BAC47751-9495-4E96-A48C-6019B187D9F6}" srcOrd="0" destOrd="0" presId="urn:microsoft.com/office/officeart/2018/2/layout/IconLabelList"/>
    <dgm:cxn modelId="{B28D225B-AAD3-474A-902F-976C8BC842D6}" srcId="{8B442A85-0C67-4FBF-BB16-E41268857787}" destId="{A274D5A5-BADE-45A4-8006-37DD4ABC09DE}" srcOrd="3" destOrd="0" parTransId="{B9D8F646-E77C-4004-A019-B97C6787B3ED}" sibTransId="{90193928-CF54-414F-A9ED-106EC52AA8E1}"/>
    <dgm:cxn modelId="{5CD71667-7B84-4679-AD0E-BF1FC6A9C499}" type="presOf" srcId="{A274D5A5-BADE-45A4-8006-37DD4ABC09DE}" destId="{63BCA33D-0594-4206-81FA-2E57DAF41777}" srcOrd="0" destOrd="0" presId="urn:microsoft.com/office/officeart/2018/2/layout/IconLabelList"/>
    <dgm:cxn modelId="{DAEE599C-8742-4B39-804F-1279D3AD1148}" type="presOf" srcId="{C3632F83-81E3-4CB5-8F83-5F7E680CA826}" destId="{BF81F09B-A16D-4EDF-ABC9-F7ECE35E2540}" srcOrd="0" destOrd="0" presId="urn:microsoft.com/office/officeart/2018/2/layout/IconLabelList"/>
    <dgm:cxn modelId="{D294D2D5-6A96-4285-AB0F-59FDE9E1E968}" srcId="{8B442A85-0C67-4FBF-BB16-E41268857787}" destId="{5F33B763-D8E9-4251-8EB2-FC00647DAC56}" srcOrd="4" destOrd="0" parTransId="{FC3E8D8A-787B-4378-A8D9-2D66171A49AF}" sibTransId="{1A85A9E9-D6E6-4942-A8D9-DFA018E3DC99}"/>
    <dgm:cxn modelId="{6FD7F6D7-BA80-455F-BF33-BBC68BBAAF32}" type="presOf" srcId="{8B442A85-0C67-4FBF-BB16-E41268857787}" destId="{DBA55411-8204-4BA3-A61B-8D14B6BD7048}" srcOrd="0" destOrd="0" presId="urn:microsoft.com/office/officeart/2018/2/layout/IconLabelList"/>
    <dgm:cxn modelId="{7ACCE6E3-A20F-40D8-96E9-1D25F5701835}" srcId="{8B442A85-0C67-4FBF-BB16-E41268857787}" destId="{9E10214C-E35D-464C-9B9A-E21881043AE1}" srcOrd="2" destOrd="0" parTransId="{7E827011-FEFB-4288-BA56-BB44C7287CAE}" sibTransId="{54E7B164-4522-406E-85E8-63CC840357A6}"/>
    <dgm:cxn modelId="{6D426FEA-D271-425E-AC84-14844F357763}" type="presOf" srcId="{5F33B763-D8E9-4251-8EB2-FC00647DAC56}" destId="{7E36B79E-89AC-4133-90B0-F654424B09EA}" srcOrd="0" destOrd="0" presId="urn:microsoft.com/office/officeart/2018/2/layout/IconLabelList"/>
    <dgm:cxn modelId="{D14C7AF1-966F-42F6-A109-B6B41C178D4E}" srcId="{8B442A85-0C67-4FBF-BB16-E41268857787}" destId="{95FB7D6E-F5EE-48BD-A5A9-156445982175}" srcOrd="1" destOrd="0" parTransId="{F4835A44-012F-4832-880A-68A6B87A5A53}" sibTransId="{524DDF7E-31AD-411A-85F2-6A7D6A102939}"/>
    <dgm:cxn modelId="{D980DCF3-D30D-4AD9-94B8-020ADD278FB4}" type="presOf" srcId="{9E10214C-E35D-464C-9B9A-E21881043AE1}" destId="{2C7E7C2C-F72D-49A3-9A9C-AA4E47FFF600}" srcOrd="0" destOrd="0" presId="urn:microsoft.com/office/officeart/2018/2/layout/IconLabelList"/>
    <dgm:cxn modelId="{06F104E5-78FF-4EC6-94D4-61CDC1FA8E2E}" type="presParOf" srcId="{DBA55411-8204-4BA3-A61B-8D14B6BD7048}" destId="{F7A3E956-88F2-4AF4-AB71-EC613F1B4539}" srcOrd="0" destOrd="0" presId="urn:microsoft.com/office/officeart/2018/2/layout/IconLabelList"/>
    <dgm:cxn modelId="{B907C8DD-540C-474E-8E71-327CDB52AA0D}" type="presParOf" srcId="{F7A3E956-88F2-4AF4-AB71-EC613F1B4539}" destId="{C68A8845-FFB4-43C4-9015-85BD04BD0F9E}" srcOrd="0" destOrd="0" presId="urn:microsoft.com/office/officeart/2018/2/layout/IconLabelList"/>
    <dgm:cxn modelId="{FF99C987-D811-420D-8753-E2D3C343637D}" type="presParOf" srcId="{F7A3E956-88F2-4AF4-AB71-EC613F1B4539}" destId="{3FACDC4A-C2E6-4D94-A9D8-100C0B1FE4B8}" srcOrd="1" destOrd="0" presId="urn:microsoft.com/office/officeart/2018/2/layout/IconLabelList"/>
    <dgm:cxn modelId="{251169E5-C4F0-4F32-AECC-1B45E5E9A3FA}" type="presParOf" srcId="{F7A3E956-88F2-4AF4-AB71-EC613F1B4539}" destId="{BF81F09B-A16D-4EDF-ABC9-F7ECE35E2540}" srcOrd="2" destOrd="0" presId="urn:microsoft.com/office/officeart/2018/2/layout/IconLabelList"/>
    <dgm:cxn modelId="{6BFDEE0B-84A9-45CC-B7BB-E96D2B4FE9FC}" type="presParOf" srcId="{DBA55411-8204-4BA3-A61B-8D14B6BD7048}" destId="{26FC693D-1234-4E55-8FC7-5960DF244F91}" srcOrd="1" destOrd="0" presId="urn:microsoft.com/office/officeart/2018/2/layout/IconLabelList"/>
    <dgm:cxn modelId="{7CCA3441-8C30-4451-86A9-B0B42440AC65}" type="presParOf" srcId="{DBA55411-8204-4BA3-A61B-8D14B6BD7048}" destId="{6D0A5D06-0C85-4945-9922-202FB6249FE0}" srcOrd="2" destOrd="0" presId="urn:microsoft.com/office/officeart/2018/2/layout/IconLabelList"/>
    <dgm:cxn modelId="{328F2900-418B-4DEF-86E8-0D7AF331A1BE}" type="presParOf" srcId="{6D0A5D06-0C85-4945-9922-202FB6249FE0}" destId="{4FB9FAFB-9E5A-43D1-88AF-AC7280E49376}" srcOrd="0" destOrd="0" presId="urn:microsoft.com/office/officeart/2018/2/layout/IconLabelList"/>
    <dgm:cxn modelId="{9D06264D-5802-4F63-A0EC-1EE62B30433F}" type="presParOf" srcId="{6D0A5D06-0C85-4945-9922-202FB6249FE0}" destId="{641173BF-14C9-45B8-8831-7FA7AF67DB14}" srcOrd="1" destOrd="0" presId="urn:microsoft.com/office/officeart/2018/2/layout/IconLabelList"/>
    <dgm:cxn modelId="{A7DB7C93-652A-47D3-88AB-C699305FB5BE}" type="presParOf" srcId="{6D0A5D06-0C85-4945-9922-202FB6249FE0}" destId="{BAC47751-9495-4E96-A48C-6019B187D9F6}" srcOrd="2" destOrd="0" presId="urn:microsoft.com/office/officeart/2018/2/layout/IconLabelList"/>
    <dgm:cxn modelId="{B76AB451-5715-42A7-AF58-55E957A447BE}" type="presParOf" srcId="{DBA55411-8204-4BA3-A61B-8D14B6BD7048}" destId="{F5184C62-69AB-424C-B4A8-6B76DA8D4111}" srcOrd="3" destOrd="0" presId="urn:microsoft.com/office/officeart/2018/2/layout/IconLabelList"/>
    <dgm:cxn modelId="{0D6C449F-0FF3-4C46-B5B2-3B9798F013C0}" type="presParOf" srcId="{DBA55411-8204-4BA3-A61B-8D14B6BD7048}" destId="{D8051106-32FC-4322-8A68-D37040D97086}" srcOrd="4" destOrd="0" presId="urn:microsoft.com/office/officeart/2018/2/layout/IconLabelList"/>
    <dgm:cxn modelId="{1C6F07C7-FCA6-46D2-B4AC-EC85807FF7FE}" type="presParOf" srcId="{D8051106-32FC-4322-8A68-D37040D97086}" destId="{81B72065-7B67-4D1C-9729-CE690B69C474}" srcOrd="0" destOrd="0" presId="urn:microsoft.com/office/officeart/2018/2/layout/IconLabelList"/>
    <dgm:cxn modelId="{55934783-C042-4463-8957-46EFDC3B7B3A}" type="presParOf" srcId="{D8051106-32FC-4322-8A68-D37040D97086}" destId="{69BD9C25-B412-4360-BD17-F3DAC8F5C99C}" srcOrd="1" destOrd="0" presId="urn:microsoft.com/office/officeart/2018/2/layout/IconLabelList"/>
    <dgm:cxn modelId="{7BE142D3-036C-43C5-AA3C-16ED7257A5AC}" type="presParOf" srcId="{D8051106-32FC-4322-8A68-D37040D97086}" destId="{2C7E7C2C-F72D-49A3-9A9C-AA4E47FFF600}" srcOrd="2" destOrd="0" presId="urn:microsoft.com/office/officeart/2018/2/layout/IconLabelList"/>
    <dgm:cxn modelId="{4D9FA7C3-501C-41B8-AE6B-665C79852922}" type="presParOf" srcId="{DBA55411-8204-4BA3-A61B-8D14B6BD7048}" destId="{D4074AF7-E708-4B6A-A577-6D18BD022D3E}" srcOrd="5" destOrd="0" presId="urn:microsoft.com/office/officeart/2018/2/layout/IconLabelList"/>
    <dgm:cxn modelId="{3599C15C-AE81-4A06-9C7A-4FDD76010AF1}" type="presParOf" srcId="{DBA55411-8204-4BA3-A61B-8D14B6BD7048}" destId="{60AFA80E-6670-4B5A-9A93-854071BCC600}" srcOrd="6" destOrd="0" presId="urn:microsoft.com/office/officeart/2018/2/layout/IconLabelList"/>
    <dgm:cxn modelId="{8549D6DA-C2F8-4CB6-8223-883368FAD717}" type="presParOf" srcId="{60AFA80E-6670-4B5A-9A93-854071BCC600}" destId="{63D9C4D9-3C81-4745-BEDC-75779206BF5A}" srcOrd="0" destOrd="0" presId="urn:microsoft.com/office/officeart/2018/2/layout/IconLabelList"/>
    <dgm:cxn modelId="{41242B9C-989A-414A-8638-8FA15A436589}" type="presParOf" srcId="{60AFA80E-6670-4B5A-9A93-854071BCC600}" destId="{0D3EE86A-F9F9-47BA-A7BF-A37E71C04431}" srcOrd="1" destOrd="0" presId="urn:microsoft.com/office/officeart/2018/2/layout/IconLabelList"/>
    <dgm:cxn modelId="{4A0B75F4-20F4-442B-9AE2-4D9DC1AD8083}" type="presParOf" srcId="{60AFA80E-6670-4B5A-9A93-854071BCC600}" destId="{63BCA33D-0594-4206-81FA-2E57DAF41777}" srcOrd="2" destOrd="0" presId="urn:microsoft.com/office/officeart/2018/2/layout/IconLabelList"/>
    <dgm:cxn modelId="{5436FEA6-45C9-4C1D-A961-173EE25DDA5D}" type="presParOf" srcId="{DBA55411-8204-4BA3-A61B-8D14B6BD7048}" destId="{B9A5AADB-903D-4E02-B3D6-6BC25B9ABB7C}" srcOrd="7" destOrd="0" presId="urn:microsoft.com/office/officeart/2018/2/layout/IconLabelList"/>
    <dgm:cxn modelId="{17CA7439-F241-44F4-A000-5394E7FAC32A}" type="presParOf" srcId="{DBA55411-8204-4BA3-A61B-8D14B6BD7048}" destId="{BC8138D6-61AA-4CE2-B6A0-FC402BC143B0}" srcOrd="8" destOrd="0" presId="urn:microsoft.com/office/officeart/2018/2/layout/IconLabelList"/>
    <dgm:cxn modelId="{B9FF8527-BB76-4647-8441-BB66686DB87F}" type="presParOf" srcId="{BC8138D6-61AA-4CE2-B6A0-FC402BC143B0}" destId="{473D504A-CB79-472C-BF4D-4F68C35F9921}" srcOrd="0" destOrd="0" presId="urn:microsoft.com/office/officeart/2018/2/layout/IconLabelList"/>
    <dgm:cxn modelId="{0BA9BE1A-20A0-4ACE-A2EC-3EF60507ECC2}" type="presParOf" srcId="{BC8138D6-61AA-4CE2-B6A0-FC402BC143B0}" destId="{2B663837-132A-40DB-8A33-258AED0D7CA7}" srcOrd="1" destOrd="0" presId="urn:microsoft.com/office/officeart/2018/2/layout/IconLabelList"/>
    <dgm:cxn modelId="{85F05A62-9131-4200-B11D-64A6A3E695CB}" type="presParOf" srcId="{BC8138D6-61AA-4CE2-B6A0-FC402BC143B0}" destId="{7E36B79E-89AC-4133-90B0-F654424B09EA}"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E0D8D2DA-CF31-403E-BFEC-3C3DAD970DA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C77946D-014F-47DB-9767-CEC4F265B525}">
      <dgm:prSet custT="1"/>
      <dgm:spPr/>
      <dgm:t>
        <a:bodyPr/>
        <a:lstStyle/>
        <a:p>
          <a:r>
            <a:rPr lang="en-US" sz="3200"/>
            <a:t>Verify that scope has been accomplished</a:t>
          </a:r>
        </a:p>
      </dgm:t>
    </dgm:pt>
    <dgm:pt modelId="{1F6A9476-D928-4947-9ACA-3EE2E45E77AE}" type="parTrans" cxnId="{7412889F-CEE7-4676-8167-4ADF54E5B960}">
      <dgm:prSet/>
      <dgm:spPr/>
      <dgm:t>
        <a:bodyPr/>
        <a:lstStyle/>
        <a:p>
          <a:endParaRPr lang="en-US" sz="2400"/>
        </a:p>
      </dgm:t>
    </dgm:pt>
    <dgm:pt modelId="{5AEB1760-3854-47D5-8BFA-25304CF6AEC4}" type="sibTrans" cxnId="{7412889F-CEE7-4676-8167-4ADF54E5B960}">
      <dgm:prSet/>
      <dgm:spPr/>
      <dgm:t>
        <a:bodyPr/>
        <a:lstStyle/>
        <a:p>
          <a:endParaRPr lang="en-US" sz="2400"/>
        </a:p>
      </dgm:t>
    </dgm:pt>
    <dgm:pt modelId="{F6BC8316-0AC1-473B-A59A-67BF0A771945}">
      <dgm:prSet custT="1"/>
      <dgm:spPr/>
      <dgm:t>
        <a:bodyPr/>
        <a:lstStyle/>
        <a:p>
          <a:r>
            <a:rPr lang="en-US" sz="3200"/>
            <a:t>Verify that deliverables have been accepted</a:t>
          </a:r>
        </a:p>
      </dgm:t>
    </dgm:pt>
    <dgm:pt modelId="{7D9511E9-C35E-4AF0-A97C-F926642803D4}" type="parTrans" cxnId="{5C85A05D-6213-49BD-A018-8B475C14572C}">
      <dgm:prSet/>
      <dgm:spPr/>
      <dgm:t>
        <a:bodyPr/>
        <a:lstStyle/>
        <a:p>
          <a:endParaRPr lang="en-US" sz="2400"/>
        </a:p>
      </dgm:t>
    </dgm:pt>
    <dgm:pt modelId="{5740F97F-77D5-4ECC-9B08-0088D03484B8}" type="sibTrans" cxnId="{5C85A05D-6213-49BD-A018-8B475C14572C}">
      <dgm:prSet/>
      <dgm:spPr/>
      <dgm:t>
        <a:bodyPr/>
        <a:lstStyle/>
        <a:p>
          <a:endParaRPr lang="en-US" sz="2400"/>
        </a:p>
      </dgm:t>
    </dgm:pt>
    <dgm:pt modelId="{EE91458D-389B-4D29-B4E4-8523A54E0462}">
      <dgm:prSet custT="1"/>
      <dgm:spPr/>
      <dgm:t>
        <a:bodyPr/>
        <a:lstStyle/>
        <a:p>
          <a:r>
            <a:rPr lang="en-US" sz="3200"/>
            <a:t>Ensure that stakeholders are satisfied</a:t>
          </a:r>
        </a:p>
      </dgm:t>
    </dgm:pt>
    <dgm:pt modelId="{1B5911AB-180B-4008-8D4B-EBB5215DE620}" type="parTrans" cxnId="{6CB2BC67-8411-4211-8772-17A8E5BB25F3}">
      <dgm:prSet/>
      <dgm:spPr/>
      <dgm:t>
        <a:bodyPr/>
        <a:lstStyle/>
        <a:p>
          <a:endParaRPr lang="en-US" sz="2400"/>
        </a:p>
      </dgm:t>
    </dgm:pt>
    <dgm:pt modelId="{5892C377-439B-4D66-8805-CAC850DECFAB}" type="sibTrans" cxnId="{6CB2BC67-8411-4211-8772-17A8E5BB25F3}">
      <dgm:prSet/>
      <dgm:spPr/>
      <dgm:t>
        <a:bodyPr/>
        <a:lstStyle/>
        <a:p>
          <a:endParaRPr lang="en-US" sz="2400"/>
        </a:p>
      </dgm:t>
    </dgm:pt>
    <dgm:pt modelId="{1928E98E-6F8B-4E62-BC8F-01FB79E6CECD}">
      <dgm:prSet custT="1"/>
      <dgm:spPr/>
      <dgm:t>
        <a:bodyPr/>
        <a:lstStyle/>
        <a:p>
          <a:r>
            <a:rPr lang="en-US" sz="2400"/>
            <a:t>Technical aspects</a:t>
          </a:r>
        </a:p>
      </dgm:t>
    </dgm:pt>
    <dgm:pt modelId="{DFB2CB7E-778E-4529-8311-042AFCFAE9EC}" type="parTrans" cxnId="{0D73BAB7-DE8B-4FBE-AC18-FE76224FE3C0}">
      <dgm:prSet/>
      <dgm:spPr/>
      <dgm:t>
        <a:bodyPr/>
        <a:lstStyle/>
        <a:p>
          <a:endParaRPr lang="en-US" sz="2400"/>
        </a:p>
      </dgm:t>
    </dgm:pt>
    <dgm:pt modelId="{21BDB4E6-4243-4D72-9D82-9EF05090085C}" type="sibTrans" cxnId="{0D73BAB7-DE8B-4FBE-AC18-FE76224FE3C0}">
      <dgm:prSet/>
      <dgm:spPr/>
      <dgm:t>
        <a:bodyPr/>
        <a:lstStyle/>
        <a:p>
          <a:endParaRPr lang="en-US" sz="2400"/>
        </a:p>
      </dgm:t>
    </dgm:pt>
    <dgm:pt modelId="{CD9A5605-D8D6-4067-94F9-571A9E651127}">
      <dgm:prSet custT="1"/>
      <dgm:spPr/>
      <dgm:t>
        <a:bodyPr/>
        <a:lstStyle/>
        <a:p>
          <a:r>
            <a:rPr lang="en-US" sz="2400"/>
            <a:t>Overall outcomes</a:t>
          </a:r>
        </a:p>
      </dgm:t>
    </dgm:pt>
    <dgm:pt modelId="{EF53740A-C3BC-4773-82DB-B7941F5FCC1B}" type="parTrans" cxnId="{C267EBA8-C72D-47D8-B965-1EA4566C4364}">
      <dgm:prSet/>
      <dgm:spPr/>
      <dgm:t>
        <a:bodyPr/>
        <a:lstStyle/>
        <a:p>
          <a:endParaRPr lang="en-US" sz="2400"/>
        </a:p>
      </dgm:t>
    </dgm:pt>
    <dgm:pt modelId="{D1AD2263-C073-4AEE-894C-92D98673EB45}" type="sibTrans" cxnId="{C267EBA8-C72D-47D8-B965-1EA4566C4364}">
      <dgm:prSet/>
      <dgm:spPr/>
      <dgm:t>
        <a:bodyPr/>
        <a:lstStyle/>
        <a:p>
          <a:endParaRPr lang="en-US" sz="2400"/>
        </a:p>
      </dgm:t>
    </dgm:pt>
    <dgm:pt modelId="{6B71BFBD-0365-476C-9A6C-83D0126A6632}" type="pres">
      <dgm:prSet presAssocID="{E0D8D2DA-CF31-403E-BFEC-3C3DAD970DAF}" presName="root" presStyleCnt="0">
        <dgm:presLayoutVars>
          <dgm:dir/>
          <dgm:resizeHandles val="exact"/>
        </dgm:presLayoutVars>
      </dgm:prSet>
      <dgm:spPr/>
    </dgm:pt>
    <dgm:pt modelId="{06DD41D8-3617-461C-9DE5-6E49E397772B}" type="pres">
      <dgm:prSet presAssocID="{3C77946D-014F-47DB-9767-CEC4F265B525}" presName="compNode" presStyleCnt="0"/>
      <dgm:spPr/>
    </dgm:pt>
    <dgm:pt modelId="{85401BDF-8C3B-49A4-91B0-6F2326C2A10A}" type="pres">
      <dgm:prSet presAssocID="{3C77946D-014F-47DB-9767-CEC4F265B525}" presName="bgRect" presStyleLbl="bgShp" presStyleIdx="0" presStyleCnt="3"/>
      <dgm:spPr/>
    </dgm:pt>
    <dgm:pt modelId="{0AC00BA4-368B-4A4A-9D46-9E3BC5F140FA}" type="pres">
      <dgm:prSet presAssocID="{3C77946D-014F-47DB-9767-CEC4F265B52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BC5B3DF0-A97D-4CFD-A0ED-4493D87DE482}" type="pres">
      <dgm:prSet presAssocID="{3C77946D-014F-47DB-9767-CEC4F265B525}" presName="spaceRect" presStyleCnt="0"/>
      <dgm:spPr/>
    </dgm:pt>
    <dgm:pt modelId="{C7AA9AA5-B6EC-42CD-8B83-A6A17AC0A6CD}" type="pres">
      <dgm:prSet presAssocID="{3C77946D-014F-47DB-9767-CEC4F265B525}" presName="parTx" presStyleLbl="revTx" presStyleIdx="0" presStyleCnt="4">
        <dgm:presLayoutVars>
          <dgm:chMax val="0"/>
          <dgm:chPref val="0"/>
        </dgm:presLayoutVars>
      </dgm:prSet>
      <dgm:spPr/>
    </dgm:pt>
    <dgm:pt modelId="{AD019B40-4D98-4C9F-9F4A-0A2E3782576A}" type="pres">
      <dgm:prSet presAssocID="{5AEB1760-3854-47D5-8BFA-25304CF6AEC4}" presName="sibTrans" presStyleCnt="0"/>
      <dgm:spPr/>
    </dgm:pt>
    <dgm:pt modelId="{E5826C33-F490-4523-8C36-919BE616604E}" type="pres">
      <dgm:prSet presAssocID="{F6BC8316-0AC1-473B-A59A-67BF0A771945}" presName="compNode" presStyleCnt="0"/>
      <dgm:spPr/>
    </dgm:pt>
    <dgm:pt modelId="{27053502-7519-460E-AD4C-A9CDCC19F99B}" type="pres">
      <dgm:prSet presAssocID="{F6BC8316-0AC1-473B-A59A-67BF0A771945}" presName="bgRect" presStyleLbl="bgShp" presStyleIdx="1" presStyleCnt="3"/>
      <dgm:spPr/>
    </dgm:pt>
    <dgm:pt modelId="{F3FCD4A6-B3CC-4D84-B427-C99268469D26}" type="pres">
      <dgm:prSet presAssocID="{F6BC8316-0AC1-473B-A59A-67BF0A77194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EEFCDC7-1F99-4000-9D64-43C7CE8EC33A}" type="pres">
      <dgm:prSet presAssocID="{F6BC8316-0AC1-473B-A59A-67BF0A771945}" presName="spaceRect" presStyleCnt="0"/>
      <dgm:spPr/>
    </dgm:pt>
    <dgm:pt modelId="{49ECEF0E-8683-4AD8-88DB-354A2970558C}" type="pres">
      <dgm:prSet presAssocID="{F6BC8316-0AC1-473B-A59A-67BF0A771945}" presName="parTx" presStyleLbl="revTx" presStyleIdx="1" presStyleCnt="4">
        <dgm:presLayoutVars>
          <dgm:chMax val="0"/>
          <dgm:chPref val="0"/>
        </dgm:presLayoutVars>
      </dgm:prSet>
      <dgm:spPr/>
    </dgm:pt>
    <dgm:pt modelId="{0EA3805E-04D5-4F5B-A603-6E0BA3599050}" type="pres">
      <dgm:prSet presAssocID="{5740F97F-77D5-4ECC-9B08-0088D03484B8}" presName="sibTrans" presStyleCnt="0"/>
      <dgm:spPr/>
    </dgm:pt>
    <dgm:pt modelId="{1089B033-D2FB-4B55-825B-E9AB1C0D050C}" type="pres">
      <dgm:prSet presAssocID="{EE91458D-389B-4D29-B4E4-8523A54E0462}" presName="compNode" presStyleCnt="0"/>
      <dgm:spPr/>
    </dgm:pt>
    <dgm:pt modelId="{E48F7F5B-6765-43BF-B745-105B0FBE7F3B}" type="pres">
      <dgm:prSet presAssocID="{EE91458D-389B-4D29-B4E4-8523A54E0462}" presName="bgRect" presStyleLbl="bgShp" presStyleIdx="2" presStyleCnt="3"/>
      <dgm:spPr/>
    </dgm:pt>
    <dgm:pt modelId="{3B9601B8-2635-40F0-A225-E9EDA8175016}" type="pres">
      <dgm:prSet presAssocID="{EE91458D-389B-4D29-B4E4-8523A54E04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82900893-C5A5-4F48-A0F0-EEC03E1C2CFF}" type="pres">
      <dgm:prSet presAssocID="{EE91458D-389B-4D29-B4E4-8523A54E0462}" presName="spaceRect" presStyleCnt="0"/>
      <dgm:spPr/>
    </dgm:pt>
    <dgm:pt modelId="{36BEB6BF-C636-40C6-83BF-794D1BC73976}" type="pres">
      <dgm:prSet presAssocID="{EE91458D-389B-4D29-B4E4-8523A54E0462}" presName="parTx" presStyleLbl="revTx" presStyleIdx="2" presStyleCnt="4">
        <dgm:presLayoutVars>
          <dgm:chMax val="0"/>
          <dgm:chPref val="0"/>
        </dgm:presLayoutVars>
      </dgm:prSet>
      <dgm:spPr/>
    </dgm:pt>
    <dgm:pt modelId="{85D02F18-BCA4-418C-B87F-A4FD096BABB4}" type="pres">
      <dgm:prSet presAssocID="{EE91458D-389B-4D29-B4E4-8523A54E0462}" presName="desTx" presStyleLbl="revTx" presStyleIdx="3" presStyleCnt="4">
        <dgm:presLayoutVars/>
      </dgm:prSet>
      <dgm:spPr/>
    </dgm:pt>
  </dgm:ptLst>
  <dgm:cxnLst>
    <dgm:cxn modelId="{D97E5B24-15AB-4C59-B81B-6E54A05BC076}" type="presOf" srcId="{3C77946D-014F-47DB-9767-CEC4F265B525}" destId="{C7AA9AA5-B6EC-42CD-8B83-A6A17AC0A6CD}" srcOrd="0" destOrd="0" presId="urn:microsoft.com/office/officeart/2018/2/layout/IconVerticalSolidList"/>
    <dgm:cxn modelId="{D473F125-C677-432E-80C8-0225AB379CFC}" type="presOf" srcId="{CD9A5605-D8D6-4067-94F9-571A9E651127}" destId="{85D02F18-BCA4-418C-B87F-A4FD096BABB4}" srcOrd="0" destOrd="1" presId="urn:microsoft.com/office/officeart/2018/2/layout/IconVerticalSolidList"/>
    <dgm:cxn modelId="{5C85A05D-6213-49BD-A018-8B475C14572C}" srcId="{E0D8D2DA-CF31-403E-BFEC-3C3DAD970DAF}" destId="{F6BC8316-0AC1-473B-A59A-67BF0A771945}" srcOrd="1" destOrd="0" parTransId="{7D9511E9-C35E-4AF0-A97C-F926642803D4}" sibTransId="{5740F97F-77D5-4ECC-9B08-0088D03484B8}"/>
    <dgm:cxn modelId="{6CB2BC67-8411-4211-8772-17A8E5BB25F3}" srcId="{E0D8D2DA-CF31-403E-BFEC-3C3DAD970DAF}" destId="{EE91458D-389B-4D29-B4E4-8523A54E0462}" srcOrd="2" destOrd="0" parTransId="{1B5911AB-180B-4008-8D4B-EBB5215DE620}" sibTransId="{5892C377-439B-4D66-8805-CAC850DECFAB}"/>
    <dgm:cxn modelId="{B11CC07B-7D17-4163-B59A-DEB2BA363E37}" type="presOf" srcId="{EE91458D-389B-4D29-B4E4-8523A54E0462}" destId="{36BEB6BF-C636-40C6-83BF-794D1BC73976}" srcOrd="0" destOrd="0" presId="urn:microsoft.com/office/officeart/2018/2/layout/IconVerticalSolidList"/>
    <dgm:cxn modelId="{FFB85E93-281A-4497-9818-AF6DDFAE9403}" type="presOf" srcId="{F6BC8316-0AC1-473B-A59A-67BF0A771945}" destId="{49ECEF0E-8683-4AD8-88DB-354A2970558C}" srcOrd="0" destOrd="0" presId="urn:microsoft.com/office/officeart/2018/2/layout/IconVerticalSolidList"/>
    <dgm:cxn modelId="{7412889F-CEE7-4676-8167-4ADF54E5B960}" srcId="{E0D8D2DA-CF31-403E-BFEC-3C3DAD970DAF}" destId="{3C77946D-014F-47DB-9767-CEC4F265B525}" srcOrd="0" destOrd="0" parTransId="{1F6A9476-D928-4947-9ACA-3EE2E45E77AE}" sibTransId="{5AEB1760-3854-47D5-8BFA-25304CF6AEC4}"/>
    <dgm:cxn modelId="{C267EBA8-C72D-47D8-B965-1EA4566C4364}" srcId="{EE91458D-389B-4D29-B4E4-8523A54E0462}" destId="{CD9A5605-D8D6-4067-94F9-571A9E651127}" srcOrd="1" destOrd="0" parTransId="{EF53740A-C3BC-4773-82DB-B7941F5FCC1B}" sibTransId="{D1AD2263-C073-4AEE-894C-92D98673EB45}"/>
    <dgm:cxn modelId="{0D73BAB7-DE8B-4FBE-AC18-FE76224FE3C0}" srcId="{EE91458D-389B-4D29-B4E4-8523A54E0462}" destId="{1928E98E-6F8B-4E62-BC8F-01FB79E6CECD}" srcOrd="0" destOrd="0" parTransId="{DFB2CB7E-778E-4529-8311-042AFCFAE9EC}" sibTransId="{21BDB4E6-4243-4D72-9D82-9EF05090085C}"/>
    <dgm:cxn modelId="{5F1F38F6-A0ED-4DDF-B6A3-087EEA4478DA}" type="presOf" srcId="{1928E98E-6F8B-4E62-BC8F-01FB79E6CECD}" destId="{85D02F18-BCA4-418C-B87F-A4FD096BABB4}" srcOrd="0" destOrd="0" presId="urn:microsoft.com/office/officeart/2018/2/layout/IconVerticalSolidList"/>
    <dgm:cxn modelId="{C48143FF-02E8-40A6-93F0-E08C700E965D}" type="presOf" srcId="{E0D8D2DA-CF31-403E-BFEC-3C3DAD970DAF}" destId="{6B71BFBD-0365-476C-9A6C-83D0126A6632}" srcOrd="0" destOrd="0" presId="urn:microsoft.com/office/officeart/2018/2/layout/IconVerticalSolidList"/>
    <dgm:cxn modelId="{9CBB6B45-4A4F-4FF7-A32F-E9073E8BB9FD}" type="presParOf" srcId="{6B71BFBD-0365-476C-9A6C-83D0126A6632}" destId="{06DD41D8-3617-461C-9DE5-6E49E397772B}" srcOrd="0" destOrd="0" presId="urn:microsoft.com/office/officeart/2018/2/layout/IconVerticalSolidList"/>
    <dgm:cxn modelId="{17A2E5B6-79E9-4589-9162-9F3AA2CA3024}" type="presParOf" srcId="{06DD41D8-3617-461C-9DE5-6E49E397772B}" destId="{85401BDF-8C3B-49A4-91B0-6F2326C2A10A}" srcOrd="0" destOrd="0" presId="urn:microsoft.com/office/officeart/2018/2/layout/IconVerticalSolidList"/>
    <dgm:cxn modelId="{2C6682E2-C967-4837-86D6-65B958560EC7}" type="presParOf" srcId="{06DD41D8-3617-461C-9DE5-6E49E397772B}" destId="{0AC00BA4-368B-4A4A-9D46-9E3BC5F140FA}" srcOrd="1" destOrd="0" presId="urn:microsoft.com/office/officeart/2018/2/layout/IconVerticalSolidList"/>
    <dgm:cxn modelId="{B079ADCA-C420-428D-AE71-ECCC3C02F944}" type="presParOf" srcId="{06DD41D8-3617-461C-9DE5-6E49E397772B}" destId="{BC5B3DF0-A97D-4CFD-A0ED-4493D87DE482}" srcOrd="2" destOrd="0" presId="urn:microsoft.com/office/officeart/2018/2/layout/IconVerticalSolidList"/>
    <dgm:cxn modelId="{8F984A7E-D5FA-4E99-8825-0278BA8E9D62}" type="presParOf" srcId="{06DD41D8-3617-461C-9DE5-6E49E397772B}" destId="{C7AA9AA5-B6EC-42CD-8B83-A6A17AC0A6CD}" srcOrd="3" destOrd="0" presId="urn:microsoft.com/office/officeart/2018/2/layout/IconVerticalSolidList"/>
    <dgm:cxn modelId="{225B173C-77C6-4BDF-A18F-E0CC95A88C57}" type="presParOf" srcId="{6B71BFBD-0365-476C-9A6C-83D0126A6632}" destId="{AD019B40-4D98-4C9F-9F4A-0A2E3782576A}" srcOrd="1" destOrd="0" presId="urn:microsoft.com/office/officeart/2018/2/layout/IconVerticalSolidList"/>
    <dgm:cxn modelId="{6A568528-C84C-4855-97CC-D381A8C7317D}" type="presParOf" srcId="{6B71BFBD-0365-476C-9A6C-83D0126A6632}" destId="{E5826C33-F490-4523-8C36-919BE616604E}" srcOrd="2" destOrd="0" presId="urn:microsoft.com/office/officeart/2018/2/layout/IconVerticalSolidList"/>
    <dgm:cxn modelId="{321577AE-9B6C-47F1-A98D-57868434517F}" type="presParOf" srcId="{E5826C33-F490-4523-8C36-919BE616604E}" destId="{27053502-7519-460E-AD4C-A9CDCC19F99B}" srcOrd="0" destOrd="0" presId="urn:microsoft.com/office/officeart/2018/2/layout/IconVerticalSolidList"/>
    <dgm:cxn modelId="{4E199FB0-5215-4A4F-8A6B-600062F16F94}" type="presParOf" srcId="{E5826C33-F490-4523-8C36-919BE616604E}" destId="{F3FCD4A6-B3CC-4D84-B427-C99268469D26}" srcOrd="1" destOrd="0" presId="urn:microsoft.com/office/officeart/2018/2/layout/IconVerticalSolidList"/>
    <dgm:cxn modelId="{18206F84-8FC9-4606-B0FA-15501DD461B1}" type="presParOf" srcId="{E5826C33-F490-4523-8C36-919BE616604E}" destId="{0EEFCDC7-1F99-4000-9D64-43C7CE8EC33A}" srcOrd="2" destOrd="0" presId="urn:microsoft.com/office/officeart/2018/2/layout/IconVerticalSolidList"/>
    <dgm:cxn modelId="{58542817-21C3-4865-9779-6BDBEA57DC14}" type="presParOf" srcId="{E5826C33-F490-4523-8C36-919BE616604E}" destId="{49ECEF0E-8683-4AD8-88DB-354A2970558C}" srcOrd="3" destOrd="0" presId="urn:microsoft.com/office/officeart/2018/2/layout/IconVerticalSolidList"/>
    <dgm:cxn modelId="{45BC5E02-B7A5-42BC-B6A0-01D905F3477D}" type="presParOf" srcId="{6B71BFBD-0365-476C-9A6C-83D0126A6632}" destId="{0EA3805E-04D5-4F5B-A603-6E0BA3599050}" srcOrd="3" destOrd="0" presId="urn:microsoft.com/office/officeart/2018/2/layout/IconVerticalSolidList"/>
    <dgm:cxn modelId="{93D7DF05-F123-4963-B3B3-7F514D673513}" type="presParOf" srcId="{6B71BFBD-0365-476C-9A6C-83D0126A6632}" destId="{1089B033-D2FB-4B55-825B-E9AB1C0D050C}" srcOrd="4" destOrd="0" presId="urn:microsoft.com/office/officeart/2018/2/layout/IconVerticalSolidList"/>
    <dgm:cxn modelId="{0915FC74-C3B6-4310-8A59-C259A0F09D2C}" type="presParOf" srcId="{1089B033-D2FB-4B55-825B-E9AB1C0D050C}" destId="{E48F7F5B-6765-43BF-B745-105B0FBE7F3B}" srcOrd="0" destOrd="0" presId="urn:microsoft.com/office/officeart/2018/2/layout/IconVerticalSolidList"/>
    <dgm:cxn modelId="{040527FE-0689-49E4-AFEB-5BC062E14E6D}" type="presParOf" srcId="{1089B033-D2FB-4B55-825B-E9AB1C0D050C}" destId="{3B9601B8-2635-40F0-A225-E9EDA8175016}" srcOrd="1" destOrd="0" presId="urn:microsoft.com/office/officeart/2018/2/layout/IconVerticalSolidList"/>
    <dgm:cxn modelId="{01ED4434-583E-4462-ABFE-FF6F87AD2D5F}" type="presParOf" srcId="{1089B033-D2FB-4B55-825B-E9AB1C0D050C}" destId="{82900893-C5A5-4F48-A0F0-EEC03E1C2CFF}" srcOrd="2" destOrd="0" presId="urn:microsoft.com/office/officeart/2018/2/layout/IconVerticalSolidList"/>
    <dgm:cxn modelId="{FD35BFD2-4204-42DB-9338-24FC545FD899}" type="presParOf" srcId="{1089B033-D2FB-4B55-825B-E9AB1C0D050C}" destId="{36BEB6BF-C636-40C6-83BF-794D1BC73976}" srcOrd="3" destOrd="0" presId="urn:microsoft.com/office/officeart/2018/2/layout/IconVerticalSolidList"/>
    <dgm:cxn modelId="{12DF7552-404F-48CB-8154-C686ACB020D2}" type="presParOf" srcId="{1089B033-D2FB-4B55-825B-E9AB1C0D050C}" destId="{85D02F18-BCA4-418C-B87F-A4FD096BABB4}"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F9D09012-08DF-4BAF-8AA7-7AFBCB12263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FAF425A-7104-4246-9A92-A1C707C99869}">
      <dgm:prSet/>
      <dgm:spPr/>
      <dgm:t>
        <a:bodyPr/>
        <a:lstStyle/>
        <a:p>
          <a:pPr>
            <a:lnSpc>
              <a:spcPct val="100000"/>
            </a:lnSpc>
          </a:pPr>
          <a:r>
            <a:rPr lang="en-US" dirty="0"/>
            <a:t>The project implementation team meets to crosscheck work completed against the project implementation plan. </a:t>
          </a:r>
        </a:p>
        <a:p>
          <a:pPr>
            <a:lnSpc>
              <a:spcPct val="100000"/>
            </a:lnSpc>
          </a:pPr>
          <a:r>
            <a:rPr lang="en-US" dirty="0"/>
            <a:t>There may be, for example, activities that were delayed early in the project and never performed later. </a:t>
          </a:r>
        </a:p>
      </dgm:t>
    </dgm:pt>
    <dgm:pt modelId="{36686D0C-5B18-4A3F-8748-A7E7DAC12BD4}" type="parTrans" cxnId="{8CA464F5-212A-45AB-B632-ABA69E8E731A}">
      <dgm:prSet/>
      <dgm:spPr/>
      <dgm:t>
        <a:bodyPr/>
        <a:lstStyle/>
        <a:p>
          <a:endParaRPr lang="en-US"/>
        </a:p>
      </dgm:t>
    </dgm:pt>
    <dgm:pt modelId="{A106D5AC-7491-4661-8FE0-68D3EB67702C}" type="sibTrans" cxnId="{8CA464F5-212A-45AB-B632-ABA69E8E731A}">
      <dgm:prSet/>
      <dgm:spPr/>
      <dgm:t>
        <a:bodyPr/>
        <a:lstStyle/>
        <a:p>
          <a:endParaRPr lang="en-US"/>
        </a:p>
      </dgm:t>
    </dgm:pt>
    <dgm:pt modelId="{428D3A4A-C3BC-44E6-9393-65A786305A79}">
      <dgm:prSet/>
      <dgm:spPr/>
      <dgm:t>
        <a:bodyPr/>
        <a:lstStyle/>
        <a:p>
          <a:pPr>
            <a:lnSpc>
              <a:spcPct val="100000"/>
            </a:lnSpc>
          </a:pPr>
          <a:r>
            <a:rPr lang="en-US" dirty="0"/>
            <a:t>Meet with the key stakeholders (donors, community groups) to: </a:t>
          </a:r>
        </a:p>
      </dgm:t>
    </dgm:pt>
    <dgm:pt modelId="{E6277044-43B1-401A-93D7-F67E7A3CF293}" type="parTrans" cxnId="{1B73164F-972C-4D34-BE95-FE6B81D3B6CB}">
      <dgm:prSet/>
      <dgm:spPr/>
      <dgm:t>
        <a:bodyPr/>
        <a:lstStyle/>
        <a:p>
          <a:endParaRPr lang="en-US"/>
        </a:p>
      </dgm:t>
    </dgm:pt>
    <dgm:pt modelId="{935A5DE9-0616-418B-854A-CE00ADF464CB}" type="sibTrans" cxnId="{1B73164F-972C-4D34-BE95-FE6B81D3B6CB}">
      <dgm:prSet/>
      <dgm:spPr/>
      <dgm:t>
        <a:bodyPr/>
        <a:lstStyle/>
        <a:p>
          <a:endParaRPr lang="en-US"/>
        </a:p>
      </dgm:t>
    </dgm:pt>
    <dgm:pt modelId="{4CBE2241-8A31-4A18-A502-A878FAC12E96}">
      <dgm:prSet/>
      <dgm:spPr/>
      <dgm:t>
        <a:bodyPr/>
        <a:lstStyle/>
        <a:p>
          <a:pPr>
            <a:lnSpc>
              <a:spcPct val="100000"/>
            </a:lnSpc>
          </a:pPr>
          <a:r>
            <a:rPr lang="en-US" b="1" dirty="0"/>
            <a:t>Review accomplishments against the project plan</a:t>
          </a:r>
          <a:r>
            <a:rPr lang="en-US" dirty="0"/>
            <a:t>, and then get their acceptance documented by some kind of formal acknowledgement or acceptance. </a:t>
          </a:r>
        </a:p>
      </dgm:t>
    </dgm:pt>
    <dgm:pt modelId="{0DD97E75-03A0-4EC5-96AC-3D07B0B1292D}" type="parTrans" cxnId="{F732DA3C-0108-4B7F-802D-28E8F003D4EE}">
      <dgm:prSet/>
      <dgm:spPr/>
      <dgm:t>
        <a:bodyPr/>
        <a:lstStyle/>
        <a:p>
          <a:endParaRPr lang="en-US"/>
        </a:p>
      </dgm:t>
    </dgm:pt>
    <dgm:pt modelId="{948B8FD1-1804-4EF6-AC16-BD0C80EEA816}" type="sibTrans" cxnId="{F732DA3C-0108-4B7F-802D-28E8F003D4EE}">
      <dgm:prSet/>
      <dgm:spPr/>
      <dgm:t>
        <a:bodyPr/>
        <a:lstStyle/>
        <a:p>
          <a:endParaRPr lang="en-US"/>
        </a:p>
      </dgm:t>
    </dgm:pt>
    <dgm:pt modelId="{389B0739-8C06-4131-97ED-5238545CB7D4}">
      <dgm:prSet/>
      <dgm:spPr/>
      <dgm:t>
        <a:bodyPr/>
        <a:lstStyle/>
        <a:p>
          <a:pPr>
            <a:lnSpc>
              <a:spcPct val="100000"/>
            </a:lnSpc>
          </a:pPr>
          <a:r>
            <a:rPr lang="en-US" b="1" dirty="0"/>
            <a:t>Make sure they are satisfied</a:t>
          </a:r>
          <a:r>
            <a:rPr lang="en-US" dirty="0"/>
            <a:t>, not just with the technical aspects of the project, but also with the overall outcomes (this is often as much about perception as it is about the existence of outputs and achievement of outcomes). </a:t>
          </a:r>
        </a:p>
      </dgm:t>
    </dgm:pt>
    <dgm:pt modelId="{0CC80AC6-52B4-4148-94AB-9768FAE0490F}" type="parTrans" cxnId="{4AE2F5E4-0083-4D39-AAC4-D0FD071B0025}">
      <dgm:prSet/>
      <dgm:spPr/>
      <dgm:t>
        <a:bodyPr/>
        <a:lstStyle/>
        <a:p>
          <a:endParaRPr lang="en-US"/>
        </a:p>
      </dgm:t>
    </dgm:pt>
    <dgm:pt modelId="{5BE8573B-95F0-4CCB-825D-B64189BEE380}" type="sibTrans" cxnId="{4AE2F5E4-0083-4D39-AAC4-D0FD071B0025}">
      <dgm:prSet/>
      <dgm:spPr/>
      <dgm:t>
        <a:bodyPr/>
        <a:lstStyle/>
        <a:p>
          <a:endParaRPr lang="en-US"/>
        </a:p>
      </dgm:t>
    </dgm:pt>
    <dgm:pt modelId="{9C046C90-E2AA-45A4-9DBE-2E30FF51F167}" type="pres">
      <dgm:prSet presAssocID="{F9D09012-08DF-4BAF-8AA7-7AFBCB12263D}" presName="linear" presStyleCnt="0">
        <dgm:presLayoutVars>
          <dgm:animLvl val="lvl"/>
          <dgm:resizeHandles val="exact"/>
        </dgm:presLayoutVars>
      </dgm:prSet>
      <dgm:spPr/>
    </dgm:pt>
    <dgm:pt modelId="{B7D92DA7-F4D4-4E4A-97C9-768966F997C6}" type="pres">
      <dgm:prSet presAssocID="{8FAF425A-7104-4246-9A92-A1C707C99869}" presName="parentText" presStyleLbl="node1" presStyleIdx="0" presStyleCnt="2">
        <dgm:presLayoutVars>
          <dgm:chMax val="0"/>
          <dgm:bulletEnabled val="1"/>
        </dgm:presLayoutVars>
      </dgm:prSet>
      <dgm:spPr/>
    </dgm:pt>
    <dgm:pt modelId="{62E20350-A7DC-401F-AB41-4AD2133F9DC4}" type="pres">
      <dgm:prSet presAssocID="{A106D5AC-7491-4661-8FE0-68D3EB67702C}" presName="spacer" presStyleCnt="0"/>
      <dgm:spPr/>
    </dgm:pt>
    <dgm:pt modelId="{D6676FD6-DBDD-45AB-8ACA-03EDC25C1A35}" type="pres">
      <dgm:prSet presAssocID="{428D3A4A-C3BC-44E6-9393-65A786305A79}" presName="parentText" presStyleLbl="node1" presStyleIdx="1" presStyleCnt="2">
        <dgm:presLayoutVars>
          <dgm:chMax val="0"/>
          <dgm:bulletEnabled val="1"/>
        </dgm:presLayoutVars>
      </dgm:prSet>
      <dgm:spPr/>
    </dgm:pt>
    <dgm:pt modelId="{AF2E29B5-447C-4F60-8FFD-C13ECA888333}" type="pres">
      <dgm:prSet presAssocID="{428D3A4A-C3BC-44E6-9393-65A786305A79}" presName="childText" presStyleLbl="revTx" presStyleIdx="0" presStyleCnt="1">
        <dgm:presLayoutVars>
          <dgm:bulletEnabled val="1"/>
        </dgm:presLayoutVars>
      </dgm:prSet>
      <dgm:spPr/>
    </dgm:pt>
  </dgm:ptLst>
  <dgm:cxnLst>
    <dgm:cxn modelId="{DD1C6B0C-BD0C-4088-BAE9-C82415A10D03}" type="presOf" srcId="{F9D09012-08DF-4BAF-8AA7-7AFBCB12263D}" destId="{9C046C90-E2AA-45A4-9DBE-2E30FF51F167}" srcOrd="0" destOrd="0" presId="urn:microsoft.com/office/officeart/2005/8/layout/vList2"/>
    <dgm:cxn modelId="{1493F41D-BE93-46CC-8149-ACE0B5A3AB3B}" type="presOf" srcId="{4CBE2241-8A31-4A18-A502-A878FAC12E96}" destId="{AF2E29B5-447C-4F60-8FFD-C13ECA888333}" srcOrd="0" destOrd="0" presId="urn:microsoft.com/office/officeart/2005/8/layout/vList2"/>
    <dgm:cxn modelId="{E1D59C23-139D-4CCA-A314-05C968BD93F0}" type="presOf" srcId="{8FAF425A-7104-4246-9A92-A1C707C99869}" destId="{B7D92DA7-F4D4-4E4A-97C9-768966F997C6}" srcOrd="0" destOrd="0" presId="urn:microsoft.com/office/officeart/2005/8/layout/vList2"/>
    <dgm:cxn modelId="{F732DA3C-0108-4B7F-802D-28E8F003D4EE}" srcId="{428D3A4A-C3BC-44E6-9393-65A786305A79}" destId="{4CBE2241-8A31-4A18-A502-A878FAC12E96}" srcOrd="0" destOrd="0" parTransId="{0DD97E75-03A0-4EC5-96AC-3D07B0B1292D}" sibTransId="{948B8FD1-1804-4EF6-AC16-BD0C80EEA816}"/>
    <dgm:cxn modelId="{E9A23A67-F5C8-4727-BC1B-3E8C587AAF81}" type="presOf" srcId="{389B0739-8C06-4131-97ED-5238545CB7D4}" destId="{AF2E29B5-447C-4F60-8FFD-C13ECA888333}" srcOrd="0" destOrd="1" presId="urn:microsoft.com/office/officeart/2005/8/layout/vList2"/>
    <dgm:cxn modelId="{1B73164F-972C-4D34-BE95-FE6B81D3B6CB}" srcId="{F9D09012-08DF-4BAF-8AA7-7AFBCB12263D}" destId="{428D3A4A-C3BC-44E6-9393-65A786305A79}" srcOrd="1" destOrd="0" parTransId="{E6277044-43B1-401A-93D7-F67E7A3CF293}" sibTransId="{935A5DE9-0616-418B-854A-CE00ADF464CB}"/>
    <dgm:cxn modelId="{4AE2F5E4-0083-4D39-AAC4-D0FD071B0025}" srcId="{428D3A4A-C3BC-44E6-9393-65A786305A79}" destId="{389B0739-8C06-4131-97ED-5238545CB7D4}" srcOrd="1" destOrd="0" parTransId="{0CC80AC6-52B4-4148-94AB-9768FAE0490F}" sibTransId="{5BE8573B-95F0-4CCB-825D-B64189BEE380}"/>
    <dgm:cxn modelId="{8CA464F5-212A-45AB-B632-ABA69E8E731A}" srcId="{F9D09012-08DF-4BAF-8AA7-7AFBCB12263D}" destId="{8FAF425A-7104-4246-9A92-A1C707C99869}" srcOrd="0" destOrd="0" parTransId="{36686D0C-5B18-4A3F-8748-A7E7DAC12BD4}" sibTransId="{A106D5AC-7491-4661-8FE0-68D3EB67702C}"/>
    <dgm:cxn modelId="{B40284FB-801A-46E8-AB66-13A7AA345251}" type="presOf" srcId="{428D3A4A-C3BC-44E6-9393-65A786305A79}" destId="{D6676FD6-DBDD-45AB-8ACA-03EDC25C1A35}" srcOrd="0" destOrd="0" presId="urn:microsoft.com/office/officeart/2005/8/layout/vList2"/>
    <dgm:cxn modelId="{08BEE00B-0FCC-4391-875D-99F9EFF90055}" type="presParOf" srcId="{9C046C90-E2AA-45A4-9DBE-2E30FF51F167}" destId="{B7D92DA7-F4D4-4E4A-97C9-768966F997C6}" srcOrd="0" destOrd="0" presId="urn:microsoft.com/office/officeart/2005/8/layout/vList2"/>
    <dgm:cxn modelId="{4AEE2170-BC0F-4928-BA8A-01E5EFE66D67}" type="presParOf" srcId="{9C046C90-E2AA-45A4-9DBE-2E30FF51F167}" destId="{62E20350-A7DC-401F-AB41-4AD2133F9DC4}" srcOrd="1" destOrd="0" presId="urn:microsoft.com/office/officeart/2005/8/layout/vList2"/>
    <dgm:cxn modelId="{E5ED9EBF-1B84-4BBB-BFCF-70D9C134C322}" type="presParOf" srcId="{9C046C90-E2AA-45A4-9DBE-2E30FF51F167}" destId="{D6676FD6-DBDD-45AB-8ACA-03EDC25C1A35}" srcOrd="2" destOrd="0" presId="urn:microsoft.com/office/officeart/2005/8/layout/vList2"/>
    <dgm:cxn modelId="{3F530C59-4300-493C-9D7F-61BCA8FA5A75}" type="presParOf" srcId="{9C046C90-E2AA-45A4-9DBE-2E30FF51F167}" destId="{AF2E29B5-447C-4F60-8FFD-C13ECA888333}"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5A2F5C72-C83B-4D85-8585-08FBD135533A}"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E6998152-E7D2-4DCB-8F9B-BAE0B8F54EA2}">
      <dgm:prSet/>
      <dgm:spPr/>
      <dgm:t>
        <a:bodyPr/>
        <a:lstStyle/>
        <a:p>
          <a:r>
            <a:rPr lang="en-US" b="1" dirty="0"/>
            <a:t>Contract closure </a:t>
          </a:r>
          <a:endParaRPr lang="en-US" dirty="0"/>
        </a:p>
      </dgm:t>
    </dgm:pt>
    <dgm:pt modelId="{8F1996A1-5554-4A92-ABB9-1E21C75C8100}" type="parTrans" cxnId="{36E44111-074B-4132-B168-FEC562A1AB52}">
      <dgm:prSet/>
      <dgm:spPr/>
      <dgm:t>
        <a:bodyPr/>
        <a:lstStyle/>
        <a:p>
          <a:endParaRPr lang="en-US"/>
        </a:p>
      </dgm:t>
    </dgm:pt>
    <dgm:pt modelId="{057216A5-D342-48FB-8749-CB51B99BD3C3}" type="sibTrans" cxnId="{36E44111-074B-4132-B168-FEC562A1AB52}">
      <dgm:prSet/>
      <dgm:spPr/>
      <dgm:t>
        <a:bodyPr/>
        <a:lstStyle/>
        <a:p>
          <a:endParaRPr lang="en-US"/>
        </a:p>
      </dgm:t>
    </dgm:pt>
    <dgm:pt modelId="{94D34354-3AF1-40F6-A72F-B784EB088890}">
      <dgm:prSet/>
      <dgm:spPr/>
      <dgm:t>
        <a:bodyPr/>
        <a:lstStyle/>
        <a:p>
          <a:r>
            <a:rPr lang="en-US" dirty="0"/>
            <a:t>Are all contracts closed out? Suppliers? Sub-contractors? Donors? Others? Implementing organizations? </a:t>
          </a:r>
        </a:p>
      </dgm:t>
    </dgm:pt>
    <dgm:pt modelId="{FF37B07E-E0E0-4CC9-9FC9-8B34035F4F8A}" type="parTrans" cxnId="{043B2FE1-9C83-4352-8884-2D2F22B6264F}">
      <dgm:prSet/>
      <dgm:spPr/>
      <dgm:t>
        <a:bodyPr/>
        <a:lstStyle/>
        <a:p>
          <a:endParaRPr lang="en-US"/>
        </a:p>
      </dgm:t>
    </dgm:pt>
    <dgm:pt modelId="{8E9A337C-98F1-4598-BBB3-0734A3D21C61}" type="sibTrans" cxnId="{043B2FE1-9C83-4352-8884-2D2F22B6264F}">
      <dgm:prSet/>
      <dgm:spPr/>
      <dgm:t>
        <a:bodyPr/>
        <a:lstStyle/>
        <a:p>
          <a:endParaRPr lang="en-US"/>
        </a:p>
      </dgm:t>
    </dgm:pt>
    <dgm:pt modelId="{058AB209-0213-437B-A800-2B4A8DC356A3}">
      <dgm:prSet/>
      <dgm:spPr/>
      <dgm:t>
        <a:bodyPr/>
        <a:lstStyle/>
        <a:p>
          <a:r>
            <a:rPr lang="en-US"/>
            <a:t>Has the donor reviewed and accepted project deliverables? </a:t>
          </a:r>
        </a:p>
      </dgm:t>
    </dgm:pt>
    <dgm:pt modelId="{B2C4F1C9-C113-4B60-8DAA-045F114423A8}" type="parTrans" cxnId="{C28B7034-0EB6-4850-BCB3-A99D35E845A0}">
      <dgm:prSet/>
      <dgm:spPr/>
      <dgm:t>
        <a:bodyPr/>
        <a:lstStyle/>
        <a:p>
          <a:endParaRPr lang="en-US"/>
        </a:p>
      </dgm:t>
    </dgm:pt>
    <dgm:pt modelId="{B40C449A-42E9-474A-B118-85F136F43C1F}" type="sibTrans" cxnId="{C28B7034-0EB6-4850-BCB3-A99D35E845A0}">
      <dgm:prSet/>
      <dgm:spPr/>
      <dgm:t>
        <a:bodyPr/>
        <a:lstStyle/>
        <a:p>
          <a:endParaRPr lang="en-US"/>
        </a:p>
      </dgm:t>
    </dgm:pt>
    <dgm:pt modelId="{67ACEFE4-CC5A-4935-B9E0-98ED43B60ACF}">
      <dgm:prSet/>
      <dgm:spPr/>
      <dgm:t>
        <a:bodyPr/>
        <a:lstStyle/>
        <a:p>
          <a:r>
            <a:rPr lang="en-US" b="1" dirty="0"/>
            <a:t>Financial Closure </a:t>
          </a:r>
          <a:endParaRPr lang="en-US" dirty="0"/>
        </a:p>
      </dgm:t>
    </dgm:pt>
    <dgm:pt modelId="{C2908962-981B-49F6-B54F-383D686502FD}" type="parTrans" cxnId="{AD3E51F2-2492-4751-AC15-67CE81A1E77F}">
      <dgm:prSet/>
      <dgm:spPr/>
      <dgm:t>
        <a:bodyPr/>
        <a:lstStyle/>
        <a:p>
          <a:endParaRPr lang="en-US"/>
        </a:p>
      </dgm:t>
    </dgm:pt>
    <dgm:pt modelId="{FB846415-6293-48F1-BCBE-66F295522570}" type="sibTrans" cxnId="{AD3E51F2-2492-4751-AC15-67CE81A1E77F}">
      <dgm:prSet/>
      <dgm:spPr/>
      <dgm:t>
        <a:bodyPr/>
        <a:lstStyle/>
        <a:p>
          <a:endParaRPr lang="en-US"/>
        </a:p>
      </dgm:t>
    </dgm:pt>
    <dgm:pt modelId="{FD947D34-7277-4A9B-8C47-55CCBC213318}">
      <dgm:prSet/>
      <dgm:spPr/>
      <dgm:t>
        <a:bodyPr/>
        <a:lstStyle/>
        <a:p>
          <a:r>
            <a:rPr lang="en-US"/>
            <a:t>Has all permitted funding been received from the donor? </a:t>
          </a:r>
        </a:p>
      </dgm:t>
    </dgm:pt>
    <dgm:pt modelId="{290C9C67-3FDD-48FB-8349-685DCDE5D580}" type="parTrans" cxnId="{AB7C8DFB-1C18-4D80-86CE-B2E2F3F9890C}">
      <dgm:prSet/>
      <dgm:spPr/>
      <dgm:t>
        <a:bodyPr/>
        <a:lstStyle/>
        <a:p>
          <a:endParaRPr lang="en-US"/>
        </a:p>
      </dgm:t>
    </dgm:pt>
    <dgm:pt modelId="{0BB235A8-6F99-4B72-B60C-9EDB969244B6}" type="sibTrans" cxnId="{AB7C8DFB-1C18-4D80-86CE-B2E2F3F9890C}">
      <dgm:prSet/>
      <dgm:spPr/>
      <dgm:t>
        <a:bodyPr/>
        <a:lstStyle/>
        <a:p>
          <a:endParaRPr lang="en-US"/>
        </a:p>
      </dgm:t>
    </dgm:pt>
    <dgm:pt modelId="{69B8183D-6F43-43EF-A6EA-4DED8E6873F4}">
      <dgm:prSet/>
      <dgm:spPr/>
      <dgm:t>
        <a:bodyPr/>
        <a:lstStyle/>
        <a:p>
          <a:r>
            <a:rPr lang="en-US" dirty="0"/>
            <a:t>Have all receivables (project advances, travel advances, and advances to suppliers) been liquidated or transferred to another project number or accounting code? </a:t>
          </a:r>
        </a:p>
      </dgm:t>
    </dgm:pt>
    <dgm:pt modelId="{CEB9131B-BFCC-493F-AD8B-D982F872B229}" type="parTrans" cxnId="{8147F017-D9EA-41A0-A171-2F2A7DC1FBF7}">
      <dgm:prSet/>
      <dgm:spPr/>
      <dgm:t>
        <a:bodyPr/>
        <a:lstStyle/>
        <a:p>
          <a:endParaRPr lang="en-US"/>
        </a:p>
      </dgm:t>
    </dgm:pt>
    <dgm:pt modelId="{849EEDFC-7CDA-4478-8067-53C52F1C8401}" type="sibTrans" cxnId="{8147F017-D9EA-41A0-A171-2F2A7DC1FBF7}">
      <dgm:prSet/>
      <dgm:spPr/>
      <dgm:t>
        <a:bodyPr/>
        <a:lstStyle/>
        <a:p>
          <a:endParaRPr lang="en-US"/>
        </a:p>
      </dgm:t>
    </dgm:pt>
    <dgm:pt modelId="{EFA1F1A6-5E4C-4AA8-8F56-2E6C2F12F136}">
      <dgm:prSet/>
      <dgm:spPr/>
      <dgm:t>
        <a:bodyPr/>
        <a:lstStyle/>
        <a:p>
          <a:r>
            <a:rPr lang="en-US"/>
            <a:t>Have all payables been paid? </a:t>
          </a:r>
        </a:p>
      </dgm:t>
    </dgm:pt>
    <dgm:pt modelId="{61978572-F2FB-4F75-BE67-2476CC5FF6DD}" type="parTrans" cxnId="{773413BA-71A8-494E-BD3E-638D368FB9EF}">
      <dgm:prSet/>
      <dgm:spPr/>
      <dgm:t>
        <a:bodyPr/>
        <a:lstStyle/>
        <a:p>
          <a:endParaRPr lang="en-US"/>
        </a:p>
      </dgm:t>
    </dgm:pt>
    <dgm:pt modelId="{A7A5A6E9-24B1-4138-A88A-24AFF1F9A69F}" type="sibTrans" cxnId="{773413BA-71A8-494E-BD3E-638D368FB9EF}">
      <dgm:prSet/>
      <dgm:spPr/>
      <dgm:t>
        <a:bodyPr/>
        <a:lstStyle/>
        <a:p>
          <a:endParaRPr lang="en-US"/>
        </a:p>
      </dgm:t>
    </dgm:pt>
    <dgm:pt modelId="{5936B982-AFAF-4F70-9E1A-97F4DF363CBA}">
      <dgm:prSet/>
      <dgm:spPr/>
      <dgm:t>
        <a:bodyPr/>
        <a:lstStyle/>
        <a:p>
          <a:r>
            <a:rPr lang="en-US" b="1" dirty="0"/>
            <a:t>Administrative Closure </a:t>
          </a:r>
          <a:endParaRPr lang="en-US" dirty="0"/>
        </a:p>
      </dgm:t>
    </dgm:pt>
    <dgm:pt modelId="{1D6952B3-464E-4370-90A3-B4FA39AF1B46}" type="parTrans" cxnId="{97F939E8-E695-467B-9340-3C29ADC0C5B8}">
      <dgm:prSet/>
      <dgm:spPr/>
      <dgm:t>
        <a:bodyPr/>
        <a:lstStyle/>
        <a:p>
          <a:endParaRPr lang="en-US"/>
        </a:p>
      </dgm:t>
    </dgm:pt>
    <dgm:pt modelId="{4780C4D6-F4D9-40B5-A080-9D657C24EFB9}" type="sibTrans" cxnId="{97F939E8-E695-467B-9340-3C29ADC0C5B8}">
      <dgm:prSet/>
      <dgm:spPr/>
      <dgm:t>
        <a:bodyPr/>
        <a:lstStyle/>
        <a:p>
          <a:endParaRPr lang="en-US"/>
        </a:p>
      </dgm:t>
    </dgm:pt>
    <dgm:pt modelId="{E94BF0C7-DA3D-4FB5-944B-9F3303036FA7}">
      <dgm:prSet/>
      <dgm:spPr/>
      <dgm:t>
        <a:bodyPr/>
        <a:lstStyle/>
        <a:p>
          <a:r>
            <a:rPr lang="en-US"/>
            <a:t>Have project personnel been released or reassigned? </a:t>
          </a:r>
        </a:p>
      </dgm:t>
    </dgm:pt>
    <dgm:pt modelId="{8094B317-0A44-41A4-82D9-BB388D7F49A7}" type="parTrans" cxnId="{5DB8BF1B-08B5-4BC4-BD69-872049E611A2}">
      <dgm:prSet/>
      <dgm:spPr/>
      <dgm:t>
        <a:bodyPr/>
        <a:lstStyle/>
        <a:p>
          <a:endParaRPr lang="en-US"/>
        </a:p>
      </dgm:t>
    </dgm:pt>
    <dgm:pt modelId="{F21E0A6F-D0A8-4356-863F-1218C740D56F}" type="sibTrans" cxnId="{5DB8BF1B-08B5-4BC4-BD69-872049E611A2}">
      <dgm:prSet/>
      <dgm:spPr/>
      <dgm:t>
        <a:bodyPr/>
        <a:lstStyle/>
        <a:p>
          <a:endParaRPr lang="en-US"/>
        </a:p>
      </dgm:t>
    </dgm:pt>
    <dgm:pt modelId="{7B8795FB-CF28-465A-9C05-763AF4908DD8}">
      <dgm:prSet/>
      <dgm:spPr/>
      <dgm:t>
        <a:bodyPr/>
        <a:lstStyle/>
        <a:p>
          <a:r>
            <a:rPr lang="en-US"/>
            <a:t>Have the project equipment, vehicles, offices been reallocated? Sold? Transferred? </a:t>
          </a:r>
        </a:p>
      </dgm:t>
    </dgm:pt>
    <dgm:pt modelId="{45BA339E-3ACB-47FD-A927-D46001B2C381}" type="parTrans" cxnId="{37E8341B-8720-40E1-A212-5F1B042AC5E3}">
      <dgm:prSet/>
      <dgm:spPr/>
      <dgm:t>
        <a:bodyPr/>
        <a:lstStyle/>
        <a:p>
          <a:endParaRPr lang="en-US"/>
        </a:p>
      </dgm:t>
    </dgm:pt>
    <dgm:pt modelId="{3A836FC0-E6F2-453E-8A27-5629AD1DD556}" type="sibTrans" cxnId="{37E8341B-8720-40E1-A212-5F1B042AC5E3}">
      <dgm:prSet/>
      <dgm:spPr/>
      <dgm:t>
        <a:bodyPr/>
        <a:lstStyle/>
        <a:p>
          <a:endParaRPr lang="en-US"/>
        </a:p>
      </dgm:t>
    </dgm:pt>
    <dgm:pt modelId="{5BEA5691-3104-431A-B2F4-A961050C38C9}">
      <dgm:prSet/>
      <dgm:spPr/>
      <dgm:t>
        <a:bodyPr/>
        <a:lstStyle/>
        <a:p>
          <a:r>
            <a:rPr lang="en-US" dirty="0"/>
            <a:t>Are project reports and closure documents complete? </a:t>
          </a:r>
        </a:p>
      </dgm:t>
    </dgm:pt>
    <dgm:pt modelId="{B30F343E-4F6A-4996-BCB4-26C2423B3B03}" type="parTrans" cxnId="{90419976-D065-47BE-9336-754E2AE98587}">
      <dgm:prSet/>
      <dgm:spPr/>
      <dgm:t>
        <a:bodyPr/>
        <a:lstStyle/>
        <a:p>
          <a:endParaRPr lang="en-US"/>
        </a:p>
      </dgm:t>
    </dgm:pt>
    <dgm:pt modelId="{57E99110-FFF0-4734-84B7-84296E44DED1}" type="sibTrans" cxnId="{90419976-D065-47BE-9336-754E2AE98587}">
      <dgm:prSet/>
      <dgm:spPr/>
      <dgm:t>
        <a:bodyPr/>
        <a:lstStyle/>
        <a:p>
          <a:endParaRPr lang="en-US"/>
        </a:p>
      </dgm:t>
    </dgm:pt>
    <dgm:pt modelId="{4835AC41-B5B8-4C9B-B2F5-57B5E9BA0B59}">
      <dgm:prSet/>
      <dgm:spPr/>
      <dgm:t>
        <a:bodyPr/>
        <a:lstStyle/>
        <a:p>
          <a:r>
            <a:rPr lang="en-US"/>
            <a:t>Are project archives and/or files up to date? </a:t>
          </a:r>
        </a:p>
      </dgm:t>
    </dgm:pt>
    <dgm:pt modelId="{4478559C-6449-4CD5-B0BE-50CEC0170EF9}" type="parTrans" cxnId="{D27FBDAC-6144-418A-A0F4-F50509FE8B67}">
      <dgm:prSet/>
      <dgm:spPr/>
      <dgm:t>
        <a:bodyPr/>
        <a:lstStyle/>
        <a:p>
          <a:endParaRPr lang="en-US"/>
        </a:p>
      </dgm:t>
    </dgm:pt>
    <dgm:pt modelId="{C03C88A0-4B54-4D9C-8D4E-23D05987D6D3}" type="sibTrans" cxnId="{D27FBDAC-6144-418A-A0F4-F50509FE8B67}">
      <dgm:prSet/>
      <dgm:spPr/>
      <dgm:t>
        <a:bodyPr/>
        <a:lstStyle/>
        <a:p>
          <a:endParaRPr lang="en-US"/>
        </a:p>
      </dgm:t>
    </dgm:pt>
    <dgm:pt modelId="{0CF122A0-D2DB-45AC-94BB-5E1B130C2B88}" type="pres">
      <dgm:prSet presAssocID="{5A2F5C72-C83B-4D85-8585-08FBD135533A}" presName="linear" presStyleCnt="0">
        <dgm:presLayoutVars>
          <dgm:animLvl val="lvl"/>
          <dgm:resizeHandles val="exact"/>
        </dgm:presLayoutVars>
      </dgm:prSet>
      <dgm:spPr/>
    </dgm:pt>
    <dgm:pt modelId="{1E52F391-FB58-44F8-BF3A-5FFCFF8CBA9B}" type="pres">
      <dgm:prSet presAssocID="{E6998152-E7D2-4DCB-8F9B-BAE0B8F54EA2}" presName="parentText" presStyleLbl="node1" presStyleIdx="0" presStyleCnt="3">
        <dgm:presLayoutVars>
          <dgm:chMax val="0"/>
          <dgm:bulletEnabled val="1"/>
        </dgm:presLayoutVars>
      </dgm:prSet>
      <dgm:spPr/>
    </dgm:pt>
    <dgm:pt modelId="{7DDE62C4-992C-4FDF-A4EB-7D896E4C47C5}" type="pres">
      <dgm:prSet presAssocID="{E6998152-E7D2-4DCB-8F9B-BAE0B8F54EA2}" presName="childText" presStyleLbl="revTx" presStyleIdx="0" presStyleCnt="3">
        <dgm:presLayoutVars>
          <dgm:bulletEnabled val="1"/>
        </dgm:presLayoutVars>
      </dgm:prSet>
      <dgm:spPr/>
    </dgm:pt>
    <dgm:pt modelId="{7B63A278-C2D8-48F2-A8EF-04259E092CF9}" type="pres">
      <dgm:prSet presAssocID="{67ACEFE4-CC5A-4935-B9E0-98ED43B60ACF}" presName="parentText" presStyleLbl="node1" presStyleIdx="1" presStyleCnt="3">
        <dgm:presLayoutVars>
          <dgm:chMax val="0"/>
          <dgm:bulletEnabled val="1"/>
        </dgm:presLayoutVars>
      </dgm:prSet>
      <dgm:spPr/>
    </dgm:pt>
    <dgm:pt modelId="{EE15E0C6-604E-4D42-904A-A1ABF2A4B411}" type="pres">
      <dgm:prSet presAssocID="{67ACEFE4-CC5A-4935-B9E0-98ED43B60ACF}" presName="childText" presStyleLbl="revTx" presStyleIdx="1" presStyleCnt="3">
        <dgm:presLayoutVars>
          <dgm:bulletEnabled val="1"/>
        </dgm:presLayoutVars>
      </dgm:prSet>
      <dgm:spPr/>
    </dgm:pt>
    <dgm:pt modelId="{CAD8719D-D17D-4289-87FE-04574196E3AB}" type="pres">
      <dgm:prSet presAssocID="{5936B982-AFAF-4F70-9E1A-97F4DF363CBA}" presName="parentText" presStyleLbl="node1" presStyleIdx="2" presStyleCnt="3">
        <dgm:presLayoutVars>
          <dgm:chMax val="0"/>
          <dgm:bulletEnabled val="1"/>
        </dgm:presLayoutVars>
      </dgm:prSet>
      <dgm:spPr/>
    </dgm:pt>
    <dgm:pt modelId="{CB9757DC-9F0C-478D-A705-C095865BAF92}" type="pres">
      <dgm:prSet presAssocID="{5936B982-AFAF-4F70-9E1A-97F4DF363CBA}" presName="childText" presStyleLbl="revTx" presStyleIdx="2" presStyleCnt="3">
        <dgm:presLayoutVars>
          <dgm:bulletEnabled val="1"/>
        </dgm:presLayoutVars>
      </dgm:prSet>
      <dgm:spPr/>
    </dgm:pt>
  </dgm:ptLst>
  <dgm:cxnLst>
    <dgm:cxn modelId="{98A68B01-C5E0-4257-826E-A26115BE9555}" type="presOf" srcId="{E6998152-E7D2-4DCB-8F9B-BAE0B8F54EA2}" destId="{1E52F391-FB58-44F8-BF3A-5FFCFF8CBA9B}" srcOrd="0" destOrd="0" presId="urn:microsoft.com/office/officeart/2005/8/layout/vList2"/>
    <dgm:cxn modelId="{01A20E06-FA8B-44CB-A1E8-DE329D2946D3}" type="presOf" srcId="{FD947D34-7277-4A9B-8C47-55CCBC213318}" destId="{EE15E0C6-604E-4D42-904A-A1ABF2A4B411}" srcOrd="0" destOrd="0" presId="urn:microsoft.com/office/officeart/2005/8/layout/vList2"/>
    <dgm:cxn modelId="{E8EB010B-0106-46E1-8029-A7D5D88F1245}" type="presOf" srcId="{4835AC41-B5B8-4C9B-B2F5-57B5E9BA0B59}" destId="{CB9757DC-9F0C-478D-A705-C095865BAF92}" srcOrd="0" destOrd="3" presId="urn:microsoft.com/office/officeart/2005/8/layout/vList2"/>
    <dgm:cxn modelId="{36E44111-074B-4132-B168-FEC562A1AB52}" srcId="{5A2F5C72-C83B-4D85-8585-08FBD135533A}" destId="{E6998152-E7D2-4DCB-8F9B-BAE0B8F54EA2}" srcOrd="0" destOrd="0" parTransId="{8F1996A1-5554-4A92-ABB9-1E21C75C8100}" sibTransId="{057216A5-D342-48FB-8749-CB51B99BD3C3}"/>
    <dgm:cxn modelId="{8147F017-D9EA-41A0-A171-2F2A7DC1FBF7}" srcId="{67ACEFE4-CC5A-4935-B9E0-98ED43B60ACF}" destId="{69B8183D-6F43-43EF-A6EA-4DED8E6873F4}" srcOrd="1" destOrd="0" parTransId="{CEB9131B-BFCC-493F-AD8B-D982F872B229}" sibTransId="{849EEDFC-7CDA-4478-8067-53C52F1C8401}"/>
    <dgm:cxn modelId="{37E8341B-8720-40E1-A212-5F1B042AC5E3}" srcId="{5936B982-AFAF-4F70-9E1A-97F4DF363CBA}" destId="{7B8795FB-CF28-465A-9C05-763AF4908DD8}" srcOrd="1" destOrd="0" parTransId="{45BA339E-3ACB-47FD-A927-D46001B2C381}" sibTransId="{3A836FC0-E6F2-453E-8A27-5629AD1DD556}"/>
    <dgm:cxn modelId="{5DB8BF1B-08B5-4BC4-BD69-872049E611A2}" srcId="{5936B982-AFAF-4F70-9E1A-97F4DF363CBA}" destId="{E94BF0C7-DA3D-4FB5-944B-9F3303036FA7}" srcOrd="0" destOrd="0" parTransId="{8094B317-0A44-41A4-82D9-BB388D7F49A7}" sibTransId="{F21E0A6F-D0A8-4356-863F-1218C740D56F}"/>
    <dgm:cxn modelId="{69A73D1C-764C-4F35-8576-8CCC5070AC6C}" type="presOf" srcId="{EFA1F1A6-5E4C-4AA8-8F56-2E6C2F12F136}" destId="{EE15E0C6-604E-4D42-904A-A1ABF2A4B411}" srcOrd="0" destOrd="2" presId="urn:microsoft.com/office/officeart/2005/8/layout/vList2"/>
    <dgm:cxn modelId="{C28B7034-0EB6-4850-BCB3-A99D35E845A0}" srcId="{E6998152-E7D2-4DCB-8F9B-BAE0B8F54EA2}" destId="{058AB209-0213-437B-A800-2B4A8DC356A3}" srcOrd="1" destOrd="0" parTransId="{B2C4F1C9-C113-4B60-8DAA-045F114423A8}" sibTransId="{B40C449A-42E9-474A-B118-85F136F43C1F}"/>
    <dgm:cxn modelId="{BA1CF85B-95C7-40B8-B70F-D661C673E403}" type="presOf" srcId="{94D34354-3AF1-40F6-A72F-B784EB088890}" destId="{7DDE62C4-992C-4FDF-A4EB-7D896E4C47C5}" srcOrd="0" destOrd="0" presId="urn:microsoft.com/office/officeart/2005/8/layout/vList2"/>
    <dgm:cxn modelId="{FD68D251-522A-46C0-BF0A-715DC412175B}" type="presOf" srcId="{058AB209-0213-437B-A800-2B4A8DC356A3}" destId="{7DDE62C4-992C-4FDF-A4EB-7D896E4C47C5}" srcOrd="0" destOrd="1" presId="urn:microsoft.com/office/officeart/2005/8/layout/vList2"/>
    <dgm:cxn modelId="{90419976-D065-47BE-9336-754E2AE98587}" srcId="{5936B982-AFAF-4F70-9E1A-97F4DF363CBA}" destId="{5BEA5691-3104-431A-B2F4-A961050C38C9}" srcOrd="2" destOrd="0" parTransId="{B30F343E-4F6A-4996-BCB4-26C2423B3B03}" sibTransId="{57E99110-FFF0-4734-84B7-84296E44DED1}"/>
    <dgm:cxn modelId="{91AF1B7A-74B2-4B28-8BA6-C55258DBDC0E}" type="presOf" srcId="{69B8183D-6F43-43EF-A6EA-4DED8E6873F4}" destId="{EE15E0C6-604E-4D42-904A-A1ABF2A4B411}" srcOrd="0" destOrd="1" presId="urn:microsoft.com/office/officeart/2005/8/layout/vList2"/>
    <dgm:cxn modelId="{80837296-5840-4CB5-A0D5-96A2B0428CFA}" type="presOf" srcId="{5BEA5691-3104-431A-B2F4-A961050C38C9}" destId="{CB9757DC-9F0C-478D-A705-C095865BAF92}" srcOrd="0" destOrd="2" presId="urn:microsoft.com/office/officeart/2005/8/layout/vList2"/>
    <dgm:cxn modelId="{D27FBDAC-6144-418A-A0F4-F50509FE8B67}" srcId="{5936B982-AFAF-4F70-9E1A-97F4DF363CBA}" destId="{4835AC41-B5B8-4C9B-B2F5-57B5E9BA0B59}" srcOrd="3" destOrd="0" parTransId="{4478559C-6449-4CD5-B0BE-50CEC0170EF9}" sibTransId="{C03C88A0-4B54-4D9C-8D4E-23D05987D6D3}"/>
    <dgm:cxn modelId="{E114F7B3-DE9E-47F4-B075-F281E9EADB16}" type="presOf" srcId="{5A2F5C72-C83B-4D85-8585-08FBD135533A}" destId="{0CF122A0-D2DB-45AC-94BB-5E1B130C2B88}" srcOrd="0" destOrd="0" presId="urn:microsoft.com/office/officeart/2005/8/layout/vList2"/>
    <dgm:cxn modelId="{773413BA-71A8-494E-BD3E-638D368FB9EF}" srcId="{67ACEFE4-CC5A-4935-B9E0-98ED43B60ACF}" destId="{EFA1F1A6-5E4C-4AA8-8F56-2E6C2F12F136}" srcOrd="2" destOrd="0" parTransId="{61978572-F2FB-4F75-BE67-2476CC5FF6DD}" sibTransId="{A7A5A6E9-24B1-4138-A88A-24AFF1F9A69F}"/>
    <dgm:cxn modelId="{043B2FE1-9C83-4352-8884-2D2F22B6264F}" srcId="{E6998152-E7D2-4DCB-8F9B-BAE0B8F54EA2}" destId="{94D34354-3AF1-40F6-A72F-B784EB088890}" srcOrd="0" destOrd="0" parTransId="{FF37B07E-E0E0-4CC9-9FC9-8B34035F4F8A}" sibTransId="{8E9A337C-98F1-4598-BBB3-0734A3D21C61}"/>
    <dgm:cxn modelId="{97F939E8-E695-467B-9340-3C29ADC0C5B8}" srcId="{5A2F5C72-C83B-4D85-8585-08FBD135533A}" destId="{5936B982-AFAF-4F70-9E1A-97F4DF363CBA}" srcOrd="2" destOrd="0" parTransId="{1D6952B3-464E-4370-90A3-B4FA39AF1B46}" sibTransId="{4780C4D6-F4D9-40B5-A080-9D657C24EFB9}"/>
    <dgm:cxn modelId="{AE2523EA-3CFC-4BF7-B908-B420230BC1E0}" type="presOf" srcId="{7B8795FB-CF28-465A-9C05-763AF4908DD8}" destId="{CB9757DC-9F0C-478D-A705-C095865BAF92}" srcOrd="0" destOrd="1" presId="urn:microsoft.com/office/officeart/2005/8/layout/vList2"/>
    <dgm:cxn modelId="{197DA6EA-92DE-4574-9E93-E8D8E49739C9}" type="presOf" srcId="{5936B982-AFAF-4F70-9E1A-97F4DF363CBA}" destId="{CAD8719D-D17D-4289-87FE-04574196E3AB}" srcOrd="0" destOrd="0" presId="urn:microsoft.com/office/officeart/2005/8/layout/vList2"/>
    <dgm:cxn modelId="{AD3E51F2-2492-4751-AC15-67CE81A1E77F}" srcId="{5A2F5C72-C83B-4D85-8585-08FBD135533A}" destId="{67ACEFE4-CC5A-4935-B9E0-98ED43B60ACF}" srcOrd="1" destOrd="0" parTransId="{C2908962-981B-49F6-B54F-383D686502FD}" sibTransId="{FB846415-6293-48F1-BCBE-66F295522570}"/>
    <dgm:cxn modelId="{10F565F6-80D1-4F4E-A1AC-F49570C68996}" type="presOf" srcId="{E94BF0C7-DA3D-4FB5-944B-9F3303036FA7}" destId="{CB9757DC-9F0C-478D-A705-C095865BAF92}" srcOrd="0" destOrd="0" presId="urn:microsoft.com/office/officeart/2005/8/layout/vList2"/>
    <dgm:cxn modelId="{AB7C8DFB-1C18-4D80-86CE-B2E2F3F9890C}" srcId="{67ACEFE4-CC5A-4935-B9E0-98ED43B60ACF}" destId="{FD947D34-7277-4A9B-8C47-55CCBC213318}" srcOrd="0" destOrd="0" parTransId="{290C9C67-3FDD-48FB-8349-685DCDE5D580}" sibTransId="{0BB235A8-6F99-4B72-B60C-9EDB969244B6}"/>
    <dgm:cxn modelId="{18FE8FFB-294E-411B-8732-828FDC7F5AD0}" type="presOf" srcId="{67ACEFE4-CC5A-4935-B9E0-98ED43B60ACF}" destId="{7B63A278-C2D8-48F2-A8EF-04259E092CF9}" srcOrd="0" destOrd="0" presId="urn:microsoft.com/office/officeart/2005/8/layout/vList2"/>
    <dgm:cxn modelId="{FF8339AD-DF98-4B45-AA4D-1B5714B1E2FC}" type="presParOf" srcId="{0CF122A0-D2DB-45AC-94BB-5E1B130C2B88}" destId="{1E52F391-FB58-44F8-BF3A-5FFCFF8CBA9B}" srcOrd="0" destOrd="0" presId="urn:microsoft.com/office/officeart/2005/8/layout/vList2"/>
    <dgm:cxn modelId="{63FB76E0-4C03-4029-A63C-D3752FBAA5ED}" type="presParOf" srcId="{0CF122A0-D2DB-45AC-94BB-5E1B130C2B88}" destId="{7DDE62C4-992C-4FDF-A4EB-7D896E4C47C5}" srcOrd="1" destOrd="0" presId="urn:microsoft.com/office/officeart/2005/8/layout/vList2"/>
    <dgm:cxn modelId="{5BE7080A-B952-4163-B1C0-92E21BC95442}" type="presParOf" srcId="{0CF122A0-D2DB-45AC-94BB-5E1B130C2B88}" destId="{7B63A278-C2D8-48F2-A8EF-04259E092CF9}" srcOrd="2" destOrd="0" presId="urn:microsoft.com/office/officeart/2005/8/layout/vList2"/>
    <dgm:cxn modelId="{C264FA0D-5579-49FB-B919-8049D96E3EED}" type="presParOf" srcId="{0CF122A0-D2DB-45AC-94BB-5E1B130C2B88}" destId="{EE15E0C6-604E-4D42-904A-A1ABF2A4B411}" srcOrd="3" destOrd="0" presId="urn:microsoft.com/office/officeart/2005/8/layout/vList2"/>
    <dgm:cxn modelId="{DA563DB6-D4EF-4F11-A2D0-75371579C26A}" type="presParOf" srcId="{0CF122A0-D2DB-45AC-94BB-5E1B130C2B88}" destId="{CAD8719D-D17D-4289-87FE-04574196E3AB}" srcOrd="4" destOrd="0" presId="urn:microsoft.com/office/officeart/2005/8/layout/vList2"/>
    <dgm:cxn modelId="{D992D862-3F84-441E-9669-A0CC7E3A07A9}" type="presParOf" srcId="{0CF122A0-D2DB-45AC-94BB-5E1B130C2B88}" destId="{CB9757DC-9F0C-478D-A705-C095865BAF92}"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DEBF880D-5990-45B6-B60B-753DA7B2BFB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C26E744-E135-43E3-ADF6-3C077886A0B6}">
      <dgm:prSet/>
      <dgm:spPr/>
      <dgm:t>
        <a:bodyPr/>
        <a:lstStyle/>
        <a:p>
          <a:pPr>
            <a:lnSpc>
              <a:spcPct val="100000"/>
            </a:lnSpc>
          </a:pPr>
          <a:r>
            <a:rPr lang="en-US"/>
            <a:t>Recognize team members</a:t>
          </a:r>
        </a:p>
      </dgm:t>
    </dgm:pt>
    <dgm:pt modelId="{4DDDF8A0-AB80-40CE-A35D-B75D338EAA96}" type="parTrans" cxnId="{28AEBA1A-A98D-4FAE-95E8-B09BBB902484}">
      <dgm:prSet/>
      <dgm:spPr/>
      <dgm:t>
        <a:bodyPr/>
        <a:lstStyle/>
        <a:p>
          <a:endParaRPr lang="en-US" sz="2000"/>
        </a:p>
      </dgm:t>
    </dgm:pt>
    <dgm:pt modelId="{A00D6FAB-2E0B-40D8-91DD-9196A9BCAC6F}" type="sibTrans" cxnId="{28AEBA1A-A98D-4FAE-95E8-B09BBB902484}">
      <dgm:prSet/>
      <dgm:spPr/>
      <dgm:t>
        <a:bodyPr/>
        <a:lstStyle/>
        <a:p>
          <a:endParaRPr lang="en-US"/>
        </a:p>
      </dgm:t>
    </dgm:pt>
    <dgm:pt modelId="{83CBA357-4CEE-49A9-9A19-4AC086E6D423}">
      <dgm:prSet/>
      <dgm:spPr/>
      <dgm:t>
        <a:bodyPr/>
        <a:lstStyle/>
        <a:p>
          <a:pPr>
            <a:lnSpc>
              <a:spcPct val="100000"/>
            </a:lnSpc>
          </a:pPr>
          <a:r>
            <a:rPr lang="en-US"/>
            <a:t>Recognize stakeholders</a:t>
          </a:r>
        </a:p>
      </dgm:t>
    </dgm:pt>
    <dgm:pt modelId="{BED4BC09-DBB6-4013-9805-A2CF5AD6E901}" type="parTrans" cxnId="{A5E63D3F-D486-4276-95D6-23453E9140FF}">
      <dgm:prSet/>
      <dgm:spPr/>
      <dgm:t>
        <a:bodyPr/>
        <a:lstStyle/>
        <a:p>
          <a:endParaRPr lang="en-US" sz="2000"/>
        </a:p>
      </dgm:t>
    </dgm:pt>
    <dgm:pt modelId="{83AE40CA-7952-4F2D-BB14-48E6FC6A4FF4}" type="sibTrans" cxnId="{A5E63D3F-D486-4276-95D6-23453E9140FF}">
      <dgm:prSet/>
      <dgm:spPr/>
      <dgm:t>
        <a:bodyPr/>
        <a:lstStyle/>
        <a:p>
          <a:endParaRPr lang="en-US"/>
        </a:p>
      </dgm:t>
    </dgm:pt>
    <dgm:pt modelId="{364E2869-53F7-4056-95C3-73FE71510AB0}">
      <dgm:prSet/>
      <dgm:spPr/>
      <dgm:t>
        <a:bodyPr/>
        <a:lstStyle/>
        <a:p>
          <a:pPr>
            <a:lnSpc>
              <a:spcPct val="100000"/>
            </a:lnSpc>
          </a:pPr>
          <a:r>
            <a:rPr lang="en-US"/>
            <a:t>Express appreciation to key individuals and groups</a:t>
          </a:r>
        </a:p>
      </dgm:t>
    </dgm:pt>
    <dgm:pt modelId="{DCAA644E-4495-4F43-95E9-399CAFA909A3}" type="parTrans" cxnId="{EE1EFD5F-0F9A-4115-A591-ACA9E50BA127}">
      <dgm:prSet/>
      <dgm:spPr/>
      <dgm:t>
        <a:bodyPr/>
        <a:lstStyle/>
        <a:p>
          <a:endParaRPr lang="en-US" sz="2000"/>
        </a:p>
      </dgm:t>
    </dgm:pt>
    <dgm:pt modelId="{AAB11CBB-461D-4E42-8B00-EFA312B2148E}" type="sibTrans" cxnId="{EE1EFD5F-0F9A-4115-A591-ACA9E50BA127}">
      <dgm:prSet/>
      <dgm:spPr/>
      <dgm:t>
        <a:bodyPr/>
        <a:lstStyle/>
        <a:p>
          <a:endParaRPr lang="en-US"/>
        </a:p>
      </dgm:t>
    </dgm:pt>
    <dgm:pt modelId="{06EB201C-645E-45F4-B932-C60F30670D65}" type="pres">
      <dgm:prSet presAssocID="{DEBF880D-5990-45B6-B60B-753DA7B2BFB4}" presName="root" presStyleCnt="0">
        <dgm:presLayoutVars>
          <dgm:dir/>
          <dgm:resizeHandles val="exact"/>
        </dgm:presLayoutVars>
      </dgm:prSet>
      <dgm:spPr/>
    </dgm:pt>
    <dgm:pt modelId="{95AF2CDB-04A9-436C-927C-3F04DA4382C5}" type="pres">
      <dgm:prSet presAssocID="{FC26E744-E135-43E3-ADF6-3C077886A0B6}" presName="compNode" presStyleCnt="0"/>
      <dgm:spPr/>
    </dgm:pt>
    <dgm:pt modelId="{BAFA6D3F-0BE9-48FB-8506-5293F6D6E4D1}" type="pres">
      <dgm:prSet presAssocID="{FC26E744-E135-43E3-ADF6-3C077886A0B6}" presName="bgRect" presStyleLbl="bgShp" presStyleIdx="0" presStyleCnt="3"/>
      <dgm:spPr/>
    </dgm:pt>
    <dgm:pt modelId="{02DA1D06-F1AE-49E2-8505-0686837D910D}" type="pres">
      <dgm:prSet presAssocID="{FC26E744-E135-43E3-ADF6-3C077886A0B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17E3FC7-3B54-45CD-BF21-2A92CBD68C94}" type="pres">
      <dgm:prSet presAssocID="{FC26E744-E135-43E3-ADF6-3C077886A0B6}" presName="spaceRect" presStyleCnt="0"/>
      <dgm:spPr/>
    </dgm:pt>
    <dgm:pt modelId="{82EAB47F-B395-460D-9A27-FE2FF87C4D86}" type="pres">
      <dgm:prSet presAssocID="{FC26E744-E135-43E3-ADF6-3C077886A0B6}" presName="parTx" presStyleLbl="revTx" presStyleIdx="0" presStyleCnt="3">
        <dgm:presLayoutVars>
          <dgm:chMax val="0"/>
          <dgm:chPref val="0"/>
        </dgm:presLayoutVars>
      </dgm:prSet>
      <dgm:spPr/>
    </dgm:pt>
    <dgm:pt modelId="{529641BB-2874-4A29-B031-55372AEBBE68}" type="pres">
      <dgm:prSet presAssocID="{A00D6FAB-2E0B-40D8-91DD-9196A9BCAC6F}" presName="sibTrans" presStyleCnt="0"/>
      <dgm:spPr/>
    </dgm:pt>
    <dgm:pt modelId="{C4773C0A-5E3F-4FE0-B467-BE0ACB4CF9E0}" type="pres">
      <dgm:prSet presAssocID="{83CBA357-4CEE-49A9-9A19-4AC086E6D423}" presName="compNode" presStyleCnt="0"/>
      <dgm:spPr/>
    </dgm:pt>
    <dgm:pt modelId="{94AD74A8-D35B-4C4C-A818-AEDFC57E8440}" type="pres">
      <dgm:prSet presAssocID="{83CBA357-4CEE-49A9-9A19-4AC086E6D423}" presName="bgRect" presStyleLbl="bgShp" presStyleIdx="1" presStyleCnt="3"/>
      <dgm:spPr/>
    </dgm:pt>
    <dgm:pt modelId="{4D285900-15A4-4336-AE2D-298EDF341FAB}" type="pres">
      <dgm:prSet presAssocID="{83CBA357-4CEE-49A9-9A19-4AC086E6D42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06FFD7CF-A74A-4CFC-A816-7796E3086AE4}" type="pres">
      <dgm:prSet presAssocID="{83CBA357-4CEE-49A9-9A19-4AC086E6D423}" presName="spaceRect" presStyleCnt="0"/>
      <dgm:spPr/>
    </dgm:pt>
    <dgm:pt modelId="{9B21793A-23FA-4057-96A6-70E94DFB6D98}" type="pres">
      <dgm:prSet presAssocID="{83CBA357-4CEE-49A9-9A19-4AC086E6D423}" presName="parTx" presStyleLbl="revTx" presStyleIdx="1" presStyleCnt="3">
        <dgm:presLayoutVars>
          <dgm:chMax val="0"/>
          <dgm:chPref val="0"/>
        </dgm:presLayoutVars>
      </dgm:prSet>
      <dgm:spPr/>
    </dgm:pt>
    <dgm:pt modelId="{4B661C3F-FAD4-47FB-85FA-FD69057BF47D}" type="pres">
      <dgm:prSet presAssocID="{83AE40CA-7952-4F2D-BB14-48E6FC6A4FF4}" presName="sibTrans" presStyleCnt="0"/>
      <dgm:spPr/>
    </dgm:pt>
    <dgm:pt modelId="{A5BD95C6-5E56-4D78-876C-CD829B7D8740}" type="pres">
      <dgm:prSet presAssocID="{364E2869-53F7-4056-95C3-73FE71510AB0}" presName="compNode" presStyleCnt="0"/>
      <dgm:spPr/>
    </dgm:pt>
    <dgm:pt modelId="{D5D108E5-3926-4714-8617-C042372220D2}" type="pres">
      <dgm:prSet presAssocID="{364E2869-53F7-4056-95C3-73FE71510AB0}" presName="bgRect" presStyleLbl="bgShp" presStyleIdx="2" presStyleCnt="3"/>
      <dgm:spPr/>
    </dgm:pt>
    <dgm:pt modelId="{E616DCC6-F81F-4780-8187-341ACA854C77}" type="pres">
      <dgm:prSet presAssocID="{364E2869-53F7-4056-95C3-73FE71510A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C03ABEA4-830F-4D8A-A74C-E4D6CDB127D4}" type="pres">
      <dgm:prSet presAssocID="{364E2869-53F7-4056-95C3-73FE71510AB0}" presName="spaceRect" presStyleCnt="0"/>
      <dgm:spPr/>
    </dgm:pt>
    <dgm:pt modelId="{556F74E8-4EA1-4CDD-A235-01C3A777BC2B}" type="pres">
      <dgm:prSet presAssocID="{364E2869-53F7-4056-95C3-73FE71510AB0}" presName="parTx" presStyleLbl="revTx" presStyleIdx="2" presStyleCnt="3">
        <dgm:presLayoutVars>
          <dgm:chMax val="0"/>
          <dgm:chPref val="0"/>
        </dgm:presLayoutVars>
      </dgm:prSet>
      <dgm:spPr/>
    </dgm:pt>
  </dgm:ptLst>
  <dgm:cxnLst>
    <dgm:cxn modelId="{28AEBA1A-A98D-4FAE-95E8-B09BBB902484}" srcId="{DEBF880D-5990-45B6-B60B-753DA7B2BFB4}" destId="{FC26E744-E135-43E3-ADF6-3C077886A0B6}" srcOrd="0" destOrd="0" parTransId="{4DDDF8A0-AB80-40CE-A35D-B75D338EAA96}" sibTransId="{A00D6FAB-2E0B-40D8-91DD-9196A9BCAC6F}"/>
    <dgm:cxn modelId="{B9101534-61AF-432B-926B-65A66D8F9E64}" type="presOf" srcId="{83CBA357-4CEE-49A9-9A19-4AC086E6D423}" destId="{9B21793A-23FA-4057-96A6-70E94DFB6D98}" srcOrd="0" destOrd="0" presId="urn:microsoft.com/office/officeart/2018/2/layout/IconVerticalSolidList"/>
    <dgm:cxn modelId="{A5E63D3F-D486-4276-95D6-23453E9140FF}" srcId="{DEBF880D-5990-45B6-B60B-753DA7B2BFB4}" destId="{83CBA357-4CEE-49A9-9A19-4AC086E6D423}" srcOrd="1" destOrd="0" parTransId="{BED4BC09-DBB6-4013-9805-A2CF5AD6E901}" sibTransId="{83AE40CA-7952-4F2D-BB14-48E6FC6A4FF4}"/>
    <dgm:cxn modelId="{EE1EFD5F-0F9A-4115-A591-ACA9E50BA127}" srcId="{DEBF880D-5990-45B6-B60B-753DA7B2BFB4}" destId="{364E2869-53F7-4056-95C3-73FE71510AB0}" srcOrd="2" destOrd="0" parTransId="{DCAA644E-4495-4F43-95E9-399CAFA909A3}" sibTransId="{AAB11CBB-461D-4E42-8B00-EFA312B2148E}"/>
    <dgm:cxn modelId="{87844F61-CB60-4C3B-B22B-56ACBD19444C}" type="presOf" srcId="{DEBF880D-5990-45B6-B60B-753DA7B2BFB4}" destId="{06EB201C-645E-45F4-B932-C60F30670D65}" srcOrd="0" destOrd="0" presId="urn:microsoft.com/office/officeart/2018/2/layout/IconVerticalSolidList"/>
    <dgm:cxn modelId="{0D652A96-4813-4FE1-A3A7-82FC4CC0AFD0}" type="presOf" srcId="{FC26E744-E135-43E3-ADF6-3C077886A0B6}" destId="{82EAB47F-B395-460D-9A27-FE2FF87C4D86}" srcOrd="0" destOrd="0" presId="urn:microsoft.com/office/officeart/2018/2/layout/IconVerticalSolidList"/>
    <dgm:cxn modelId="{CE1625F1-00DB-4AC9-BAA7-AA0D14F1490C}" type="presOf" srcId="{364E2869-53F7-4056-95C3-73FE71510AB0}" destId="{556F74E8-4EA1-4CDD-A235-01C3A777BC2B}" srcOrd="0" destOrd="0" presId="urn:microsoft.com/office/officeart/2018/2/layout/IconVerticalSolidList"/>
    <dgm:cxn modelId="{0D6B5365-C942-46CC-8AB0-9D1298566EC3}" type="presParOf" srcId="{06EB201C-645E-45F4-B932-C60F30670D65}" destId="{95AF2CDB-04A9-436C-927C-3F04DA4382C5}" srcOrd="0" destOrd="0" presId="urn:microsoft.com/office/officeart/2018/2/layout/IconVerticalSolidList"/>
    <dgm:cxn modelId="{291B8A8A-1629-4D54-B9E2-13A2F6D20A89}" type="presParOf" srcId="{95AF2CDB-04A9-436C-927C-3F04DA4382C5}" destId="{BAFA6D3F-0BE9-48FB-8506-5293F6D6E4D1}" srcOrd="0" destOrd="0" presId="urn:microsoft.com/office/officeart/2018/2/layout/IconVerticalSolidList"/>
    <dgm:cxn modelId="{C80CCF74-1854-480C-B377-3AD9B9B948F7}" type="presParOf" srcId="{95AF2CDB-04A9-436C-927C-3F04DA4382C5}" destId="{02DA1D06-F1AE-49E2-8505-0686837D910D}" srcOrd="1" destOrd="0" presId="urn:microsoft.com/office/officeart/2018/2/layout/IconVerticalSolidList"/>
    <dgm:cxn modelId="{9784DB62-D439-420D-801A-06A6E43F5788}" type="presParOf" srcId="{95AF2CDB-04A9-436C-927C-3F04DA4382C5}" destId="{217E3FC7-3B54-45CD-BF21-2A92CBD68C94}" srcOrd="2" destOrd="0" presId="urn:microsoft.com/office/officeart/2018/2/layout/IconVerticalSolidList"/>
    <dgm:cxn modelId="{36EEB0EC-4BE1-4323-9719-DDB498C48669}" type="presParOf" srcId="{95AF2CDB-04A9-436C-927C-3F04DA4382C5}" destId="{82EAB47F-B395-460D-9A27-FE2FF87C4D86}" srcOrd="3" destOrd="0" presId="urn:microsoft.com/office/officeart/2018/2/layout/IconVerticalSolidList"/>
    <dgm:cxn modelId="{86C42A8A-FFE6-4F46-B416-110209661257}" type="presParOf" srcId="{06EB201C-645E-45F4-B932-C60F30670D65}" destId="{529641BB-2874-4A29-B031-55372AEBBE68}" srcOrd="1" destOrd="0" presId="urn:microsoft.com/office/officeart/2018/2/layout/IconVerticalSolidList"/>
    <dgm:cxn modelId="{68E37EA7-E25E-4301-BEA1-FE1BE620F2F6}" type="presParOf" srcId="{06EB201C-645E-45F4-B932-C60F30670D65}" destId="{C4773C0A-5E3F-4FE0-B467-BE0ACB4CF9E0}" srcOrd="2" destOrd="0" presId="urn:microsoft.com/office/officeart/2018/2/layout/IconVerticalSolidList"/>
    <dgm:cxn modelId="{E915971A-88CE-446D-AA35-080CB6B7DB14}" type="presParOf" srcId="{C4773C0A-5E3F-4FE0-B467-BE0ACB4CF9E0}" destId="{94AD74A8-D35B-4C4C-A818-AEDFC57E8440}" srcOrd="0" destOrd="0" presId="urn:microsoft.com/office/officeart/2018/2/layout/IconVerticalSolidList"/>
    <dgm:cxn modelId="{3A920285-FBA7-44D5-BCEF-CA58A1782559}" type="presParOf" srcId="{C4773C0A-5E3F-4FE0-B467-BE0ACB4CF9E0}" destId="{4D285900-15A4-4336-AE2D-298EDF341FAB}" srcOrd="1" destOrd="0" presId="urn:microsoft.com/office/officeart/2018/2/layout/IconVerticalSolidList"/>
    <dgm:cxn modelId="{1859D24D-B8AF-40E9-B4CD-99EAC9863DA8}" type="presParOf" srcId="{C4773C0A-5E3F-4FE0-B467-BE0ACB4CF9E0}" destId="{06FFD7CF-A74A-4CFC-A816-7796E3086AE4}" srcOrd="2" destOrd="0" presId="urn:microsoft.com/office/officeart/2018/2/layout/IconVerticalSolidList"/>
    <dgm:cxn modelId="{C422274E-46B1-478E-8929-28A91D99C965}" type="presParOf" srcId="{C4773C0A-5E3F-4FE0-B467-BE0ACB4CF9E0}" destId="{9B21793A-23FA-4057-96A6-70E94DFB6D98}" srcOrd="3" destOrd="0" presId="urn:microsoft.com/office/officeart/2018/2/layout/IconVerticalSolidList"/>
    <dgm:cxn modelId="{2BCE9119-76D9-4F1E-B693-496E89786530}" type="presParOf" srcId="{06EB201C-645E-45F4-B932-C60F30670D65}" destId="{4B661C3F-FAD4-47FB-85FA-FD69057BF47D}" srcOrd="3" destOrd="0" presId="urn:microsoft.com/office/officeart/2018/2/layout/IconVerticalSolidList"/>
    <dgm:cxn modelId="{0EF734EE-7AD7-4E49-A711-71459E847F91}" type="presParOf" srcId="{06EB201C-645E-45F4-B932-C60F30670D65}" destId="{A5BD95C6-5E56-4D78-876C-CD829B7D8740}" srcOrd="4" destOrd="0" presId="urn:microsoft.com/office/officeart/2018/2/layout/IconVerticalSolidList"/>
    <dgm:cxn modelId="{C88CF858-0875-4689-8747-BAF59F4CC3B3}" type="presParOf" srcId="{A5BD95C6-5E56-4D78-876C-CD829B7D8740}" destId="{D5D108E5-3926-4714-8617-C042372220D2}" srcOrd="0" destOrd="0" presId="urn:microsoft.com/office/officeart/2018/2/layout/IconVerticalSolidList"/>
    <dgm:cxn modelId="{515CFDAD-AB70-489A-B2D6-2CC4D4CEBD60}" type="presParOf" srcId="{A5BD95C6-5E56-4D78-876C-CD829B7D8740}" destId="{E616DCC6-F81F-4780-8187-341ACA854C77}" srcOrd="1" destOrd="0" presId="urn:microsoft.com/office/officeart/2018/2/layout/IconVerticalSolidList"/>
    <dgm:cxn modelId="{A6A4A608-D64B-44C9-930C-5281C1ABD5DD}" type="presParOf" srcId="{A5BD95C6-5E56-4D78-876C-CD829B7D8740}" destId="{C03ABEA4-830F-4D8A-A74C-E4D6CDB127D4}" srcOrd="2" destOrd="0" presId="urn:microsoft.com/office/officeart/2018/2/layout/IconVerticalSolidList"/>
    <dgm:cxn modelId="{B1791465-F791-4D73-A7D0-979E83B25E94}" type="presParOf" srcId="{A5BD95C6-5E56-4D78-876C-CD829B7D8740}" destId="{556F74E8-4EA1-4CDD-A235-01C3A777BC2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7B50113D-57F0-4ECC-9D6A-E2829D94AAC2}"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2A761E7-ACCF-44C8-8C32-126639BEA120}">
      <dgm:prSet custT="1"/>
      <dgm:spPr/>
      <dgm:t>
        <a:bodyPr/>
        <a:lstStyle/>
        <a:p>
          <a:pPr>
            <a:lnSpc>
              <a:spcPct val="100000"/>
            </a:lnSpc>
            <a:defRPr cap="all"/>
          </a:pPr>
          <a:r>
            <a:rPr lang="en-US" sz="1400"/>
            <a:t>Staff are leaving</a:t>
          </a:r>
        </a:p>
      </dgm:t>
    </dgm:pt>
    <dgm:pt modelId="{8CBAE942-26E0-4DE2-ADB6-EA041EDE9531}" type="parTrans" cxnId="{6E38E4BA-9DB4-4C28-8E17-50678BF513F2}">
      <dgm:prSet/>
      <dgm:spPr/>
      <dgm:t>
        <a:bodyPr/>
        <a:lstStyle/>
        <a:p>
          <a:endParaRPr lang="en-US" sz="2800"/>
        </a:p>
      </dgm:t>
    </dgm:pt>
    <dgm:pt modelId="{26715829-8C07-4E51-BDF9-42A7E140F63C}" type="sibTrans" cxnId="{6E38E4BA-9DB4-4C28-8E17-50678BF513F2}">
      <dgm:prSet/>
      <dgm:spPr/>
      <dgm:t>
        <a:bodyPr/>
        <a:lstStyle/>
        <a:p>
          <a:endParaRPr lang="en-US" sz="2400"/>
        </a:p>
      </dgm:t>
    </dgm:pt>
    <dgm:pt modelId="{9064C7CE-3E99-4030-8561-13522F3FED76}">
      <dgm:prSet custT="1"/>
      <dgm:spPr/>
      <dgm:t>
        <a:bodyPr/>
        <a:lstStyle/>
        <a:p>
          <a:pPr>
            <a:lnSpc>
              <a:spcPct val="100000"/>
            </a:lnSpc>
            <a:defRPr cap="all"/>
          </a:pPr>
          <a:r>
            <a:rPr lang="en-US" sz="1400"/>
            <a:t>No/poor documentation</a:t>
          </a:r>
        </a:p>
      </dgm:t>
    </dgm:pt>
    <dgm:pt modelId="{3507AF17-2CD9-43D5-A403-ED53D91161E8}" type="parTrans" cxnId="{8D91FF27-33E2-46DE-9BC1-8A3B7B355B0D}">
      <dgm:prSet/>
      <dgm:spPr/>
      <dgm:t>
        <a:bodyPr/>
        <a:lstStyle/>
        <a:p>
          <a:endParaRPr lang="en-US" sz="2800"/>
        </a:p>
      </dgm:t>
    </dgm:pt>
    <dgm:pt modelId="{61554AE5-FEA3-4CA9-967D-A183C753298F}" type="sibTrans" cxnId="{8D91FF27-33E2-46DE-9BC1-8A3B7B355B0D}">
      <dgm:prSet/>
      <dgm:spPr/>
      <dgm:t>
        <a:bodyPr/>
        <a:lstStyle/>
        <a:p>
          <a:endParaRPr lang="en-US" sz="2400"/>
        </a:p>
      </dgm:t>
    </dgm:pt>
    <dgm:pt modelId="{988644B8-19A4-45A8-9C67-251CBD189BAD}">
      <dgm:prSet custT="1"/>
      <dgm:spPr/>
      <dgm:t>
        <a:bodyPr/>
        <a:lstStyle/>
        <a:p>
          <a:pPr>
            <a:lnSpc>
              <a:spcPct val="100000"/>
            </a:lnSpc>
            <a:defRPr cap="all"/>
          </a:pPr>
          <a:r>
            <a:rPr lang="en-US" sz="1400"/>
            <a:t>Lessons do not get documented or learned</a:t>
          </a:r>
        </a:p>
      </dgm:t>
    </dgm:pt>
    <dgm:pt modelId="{F4FF8A5A-EAAE-46F9-A8E7-24A94A0B138B}" type="parTrans" cxnId="{B43F305E-CC42-474E-8142-B9C1F9CF4D43}">
      <dgm:prSet/>
      <dgm:spPr/>
      <dgm:t>
        <a:bodyPr/>
        <a:lstStyle/>
        <a:p>
          <a:endParaRPr lang="en-US" sz="2800"/>
        </a:p>
      </dgm:t>
    </dgm:pt>
    <dgm:pt modelId="{2FFB5520-E61E-4CAA-B4AE-6F982C17E427}" type="sibTrans" cxnId="{B43F305E-CC42-474E-8142-B9C1F9CF4D43}">
      <dgm:prSet/>
      <dgm:spPr/>
      <dgm:t>
        <a:bodyPr/>
        <a:lstStyle/>
        <a:p>
          <a:endParaRPr lang="en-US" sz="2400"/>
        </a:p>
      </dgm:t>
    </dgm:pt>
    <dgm:pt modelId="{FD0B67C2-BC12-48FB-BB44-4CE99B5FF10F}">
      <dgm:prSet custT="1"/>
      <dgm:spPr/>
      <dgm:t>
        <a:bodyPr/>
        <a:lstStyle/>
        <a:p>
          <a:pPr>
            <a:lnSpc>
              <a:spcPct val="100000"/>
            </a:lnSpc>
            <a:defRPr cap="all"/>
          </a:pPr>
          <a:r>
            <a:rPr lang="en-US" sz="1400"/>
            <a:t>Assets are not handed over correctly</a:t>
          </a:r>
        </a:p>
      </dgm:t>
    </dgm:pt>
    <dgm:pt modelId="{EBEDBEF6-0FAF-43DD-8661-6E089A4F62EB}" type="parTrans" cxnId="{6AB83D07-43A8-4E6A-87F8-E05AB5F5149C}">
      <dgm:prSet/>
      <dgm:spPr/>
      <dgm:t>
        <a:bodyPr/>
        <a:lstStyle/>
        <a:p>
          <a:endParaRPr lang="en-US" sz="2800"/>
        </a:p>
      </dgm:t>
    </dgm:pt>
    <dgm:pt modelId="{BA55F145-5596-4F04-88EA-E04D29DFCF77}" type="sibTrans" cxnId="{6AB83D07-43A8-4E6A-87F8-E05AB5F5149C}">
      <dgm:prSet/>
      <dgm:spPr/>
      <dgm:t>
        <a:bodyPr/>
        <a:lstStyle/>
        <a:p>
          <a:endParaRPr lang="en-US" sz="2400"/>
        </a:p>
      </dgm:t>
    </dgm:pt>
    <dgm:pt modelId="{F9C1A745-FD95-4147-88EF-F23B869C7449}">
      <dgm:prSet custT="1"/>
      <dgm:spPr/>
      <dgm:t>
        <a:bodyPr/>
        <a:lstStyle/>
        <a:p>
          <a:pPr>
            <a:lnSpc>
              <a:spcPct val="100000"/>
            </a:lnSpc>
            <a:defRPr cap="all"/>
          </a:pPr>
          <a:r>
            <a:rPr lang="en-US" sz="1400"/>
            <a:t>Funds can be withheld by donors due to not complying with donor rules</a:t>
          </a:r>
        </a:p>
      </dgm:t>
    </dgm:pt>
    <dgm:pt modelId="{7D435220-69E6-4D8F-8C40-0232A08C53BC}" type="parTrans" cxnId="{8E3E8AE0-9917-4616-8D88-298E6A41008A}">
      <dgm:prSet/>
      <dgm:spPr/>
      <dgm:t>
        <a:bodyPr/>
        <a:lstStyle/>
        <a:p>
          <a:endParaRPr lang="en-US" sz="2800"/>
        </a:p>
      </dgm:t>
    </dgm:pt>
    <dgm:pt modelId="{9A13E8D2-6AFC-4CE6-A059-44239E5FC3D0}" type="sibTrans" cxnId="{8E3E8AE0-9917-4616-8D88-298E6A41008A}">
      <dgm:prSet/>
      <dgm:spPr/>
      <dgm:t>
        <a:bodyPr/>
        <a:lstStyle/>
        <a:p>
          <a:endParaRPr lang="en-US" sz="2400"/>
        </a:p>
      </dgm:t>
    </dgm:pt>
    <dgm:pt modelId="{ECA4E0F3-7301-442E-B3DD-900CC493888F}">
      <dgm:prSet custT="1"/>
      <dgm:spPr/>
      <dgm:t>
        <a:bodyPr/>
        <a:lstStyle/>
        <a:p>
          <a:pPr>
            <a:lnSpc>
              <a:spcPct val="100000"/>
            </a:lnSpc>
            <a:defRPr cap="all"/>
          </a:pPr>
          <a:r>
            <a:rPr lang="en-US" sz="1400"/>
            <a:t>Audits can reveal management/financial issues that had not been picked up</a:t>
          </a:r>
        </a:p>
      </dgm:t>
    </dgm:pt>
    <dgm:pt modelId="{A27CE9E2-0014-4B4D-A6A3-2B808F9413D8}" type="parTrans" cxnId="{7776FDF2-15AA-466A-A6DC-028ABEBFD6DD}">
      <dgm:prSet/>
      <dgm:spPr/>
      <dgm:t>
        <a:bodyPr/>
        <a:lstStyle/>
        <a:p>
          <a:endParaRPr lang="en-US" sz="2800"/>
        </a:p>
      </dgm:t>
    </dgm:pt>
    <dgm:pt modelId="{298B7A61-B8B1-43C3-A1FD-AB217D51B896}" type="sibTrans" cxnId="{7776FDF2-15AA-466A-A6DC-028ABEBFD6DD}">
      <dgm:prSet/>
      <dgm:spPr/>
      <dgm:t>
        <a:bodyPr/>
        <a:lstStyle/>
        <a:p>
          <a:endParaRPr lang="en-US" sz="2400"/>
        </a:p>
      </dgm:t>
    </dgm:pt>
    <dgm:pt modelId="{B7D6AFD3-E174-4CD8-99CF-83733384A846}">
      <dgm:prSet custT="1"/>
      <dgm:spPr/>
      <dgm:t>
        <a:bodyPr/>
        <a:lstStyle/>
        <a:p>
          <a:pPr>
            <a:lnSpc>
              <a:spcPct val="100000"/>
            </a:lnSpc>
            <a:defRPr cap="all"/>
          </a:pPr>
          <a:r>
            <a:rPr lang="en-US" sz="1400"/>
            <a:t>Contracts are not closed appropriately</a:t>
          </a:r>
        </a:p>
      </dgm:t>
    </dgm:pt>
    <dgm:pt modelId="{01C1647D-D744-4EA9-8E5B-0D5BAA3F2537}" type="parTrans" cxnId="{31242FF3-F5CA-44F9-BBA1-AA86B2DB6760}">
      <dgm:prSet/>
      <dgm:spPr/>
      <dgm:t>
        <a:bodyPr/>
        <a:lstStyle/>
        <a:p>
          <a:endParaRPr lang="en-US" sz="2800"/>
        </a:p>
      </dgm:t>
    </dgm:pt>
    <dgm:pt modelId="{C1A4EA1B-CC7A-47A7-9D3E-650035EEC79B}" type="sibTrans" cxnId="{31242FF3-F5CA-44F9-BBA1-AA86B2DB6760}">
      <dgm:prSet/>
      <dgm:spPr/>
      <dgm:t>
        <a:bodyPr/>
        <a:lstStyle/>
        <a:p>
          <a:endParaRPr lang="en-US" sz="2400"/>
        </a:p>
      </dgm:t>
    </dgm:pt>
    <dgm:pt modelId="{633CEB32-CEEB-4EFE-ACD5-81CDFDB6F720}">
      <dgm:prSet custT="1"/>
      <dgm:spPr/>
      <dgm:t>
        <a:bodyPr/>
        <a:lstStyle/>
        <a:p>
          <a:pPr>
            <a:lnSpc>
              <a:spcPct val="100000"/>
            </a:lnSpc>
            <a:defRPr cap="all"/>
          </a:pPr>
          <a:r>
            <a:rPr lang="en-US" sz="1400"/>
            <a:t>Money is unspent or unaccounted</a:t>
          </a:r>
        </a:p>
      </dgm:t>
    </dgm:pt>
    <dgm:pt modelId="{9A18FA09-4783-4807-AE9E-166A145B7A1C}" type="parTrans" cxnId="{11776EF0-8159-4D68-892B-59FBAB5C9469}">
      <dgm:prSet/>
      <dgm:spPr/>
      <dgm:t>
        <a:bodyPr/>
        <a:lstStyle/>
        <a:p>
          <a:endParaRPr lang="en-US" sz="2800"/>
        </a:p>
      </dgm:t>
    </dgm:pt>
    <dgm:pt modelId="{AD817961-C5BE-4AE3-834A-366CB80C48F4}" type="sibTrans" cxnId="{11776EF0-8159-4D68-892B-59FBAB5C9469}">
      <dgm:prSet/>
      <dgm:spPr/>
      <dgm:t>
        <a:bodyPr/>
        <a:lstStyle/>
        <a:p>
          <a:endParaRPr lang="en-US" sz="2400"/>
        </a:p>
      </dgm:t>
    </dgm:pt>
    <dgm:pt modelId="{AE7B6D4C-3458-4ECB-999B-CDA327EEAB23}" type="pres">
      <dgm:prSet presAssocID="{7B50113D-57F0-4ECC-9D6A-E2829D94AAC2}" presName="root" presStyleCnt="0">
        <dgm:presLayoutVars>
          <dgm:dir/>
          <dgm:resizeHandles val="exact"/>
        </dgm:presLayoutVars>
      </dgm:prSet>
      <dgm:spPr/>
    </dgm:pt>
    <dgm:pt modelId="{250A0026-108A-45D0-AF76-D886BABC5AA1}" type="pres">
      <dgm:prSet presAssocID="{B2A761E7-ACCF-44C8-8C32-126639BEA120}" presName="compNode" presStyleCnt="0"/>
      <dgm:spPr/>
    </dgm:pt>
    <dgm:pt modelId="{09480220-246F-44BE-9D38-8F9DBA647011}" type="pres">
      <dgm:prSet presAssocID="{B2A761E7-ACCF-44C8-8C32-126639BEA120}" presName="iconBgRect" presStyleLbl="bgShp" presStyleIdx="0" presStyleCnt="8"/>
      <dgm:spPr>
        <a:prstGeom prst="round2DiagRect">
          <a:avLst>
            <a:gd name="adj1" fmla="val 29727"/>
            <a:gd name="adj2" fmla="val 0"/>
          </a:avLst>
        </a:prstGeom>
      </dgm:spPr>
    </dgm:pt>
    <dgm:pt modelId="{DFFEAF03-E97D-4274-BBE8-20B2956A365E}" type="pres">
      <dgm:prSet presAssocID="{B2A761E7-ACCF-44C8-8C32-126639BEA120}"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m"/>
        </a:ext>
      </dgm:extLst>
    </dgm:pt>
    <dgm:pt modelId="{CF16AF31-FCCC-4C2C-9545-F9B60E38FE15}" type="pres">
      <dgm:prSet presAssocID="{B2A761E7-ACCF-44C8-8C32-126639BEA120}" presName="spaceRect" presStyleCnt="0"/>
      <dgm:spPr/>
    </dgm:pt>
    <dgm:pt modelId="{1FA1D0A5-401B-4E4B-AC19-CFBFE994BD72}" type="pres">
      <dgm:prSet presAssocID="{B2A761E7-ACCF-44C8-8C32-126639BEA120}" presName="textRect" presStyleLbl="revTx" presStyleIdx="0" presStyleCnt="8">
        <dgm:presLayoutVars>
          <dgm:chMax val="1"/>
          <dgm:chPref val="1"/>
        </dgm:presLayoutVars>
      </dgm:prSet>
      <dgm:spPr/>
    </dgm:pt>
    <dgm:pt modelId="{4BF90A83-ECB5-42D6-BD64-AF24504A642A}" type="pres">
      <dgm:prSet presAssocID="{26715829-8C07-4E51-BDF9-42A7E140F63C}" presName="sibTrans" presStyleCnt="0"/>
      <dgm:spPr/>
    </dgm:pt>
    <dgm:pt modelId="{9A561AD3-607C-46BA-9851-0F5DE88A05F2}" type="pres">
      <dgm:prSet presAssocID="{9064C7CE-3E99-4030-8561-13522F3FED76}" presName="compNode" presStyleCnt="0"/>
      <dgm:spPr/>
    </dgm:pt>
    <dgm:pt modelId="{D3F41C45-CF2D-4357-876B-1CF7688AE347}" type="pres">
      <dgm:prSet presAssocID="{9064C7CE-3E99-4030-8561-13522F3FED76}" presName="iconBgRect" presStyleLbl="bgShp" presStyleIdx="1" presStyleCnt="8"/>
      <dgm:spPr>
        <a:prstGeom prst="round2DiagRect">
          <a:avLst>
            <a:gd name="adj1" fmla="val 29727"/>
            <a:gd name="adj2" fmla="val 0"/>
          </a:avLst>
        </a:prstGeom>
      </dgm:spPr>
    </dgm:pt>
    <dgm:pt modelId="{AF689739-1B8C-47D3-8D21-551505D05377}" type="pres">
      <dgm:prSet presAssocID="{9064C7CE-3E99-4030-8561-13522F3FED76}"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d Face with No Fill"/>
        </a:ext>
      </dgm:extLst>
    </dgm:pt>
    <dgm:pt modelId="{D61A17C5-8216-46FC-8723-C377546B5F4B}" type="pres">
      <dgm:prSet presAssocID="{9064C7CE-3E99-4030-8561-13522F3FED76}" presName="spaceRect" presStyleCnt="0"/>
      <dgm:spPr/>
    </dgm:pt>
    <dgm:pt modelId="{B89A766C-F396-41EB-950D-0E19A20D4A26}" type="pres">
      <dgm:prSet presAssocID="{9064C7CE-3E99-4030-8561-13522F3FED76}" presName="textRect" presStyleLbl="revTx" presStyleIdx="1" presStyleCnt="8">
        <dgm:presLayoutVars>
          <dgm:chMax val="1"/>
          <dgm:chPref val="1"/>
        </dgm:presLayoutVars>
      </dgm:prSet>
      <dgm:spPr/>
    </dgm:pt>
    <dgm:pt modelId="{6F5A19B5-7DFE-4DCE-BC47-FFA7E5C0B476}" type="pres">
      <dgm:prSet presAssocID="{61554AE5-FEA3-4CA9-967D-A183C753298F}" presName="sibTrans" presStyleCnt="0"/>
      <dgm:spPr/>
    </dgm:pt>
    <dgm:pt modelId="{CEA3CC22-C771-43FE-8A40-1AD60C84F196}" type="pres">
      <dgm:prSet presAssocID="{988644B8-19A4-45A8-9C67-251CBD189BAD}" presName="compNode" presStyleCnt="0"/>
      <dgm:spPr/>
    </dgm:pt>
    <dgm:pt modelId="{960E8F66-86F5-4312-884D-E9319A524E50}" type="pres">
      <dgm:prSet presAssocID="{988644B8-19A4-45A8-9C67-251CBD189BAD}" presName="iconBgRect" presStyleLbl="bgShp" presStyleIdx="2" presStyleCnt="8"/>
      <dgm:spPr>
        <a:prstGeom prst="round2DiagRect">
          <a:avLst>
            <a:gd name="adj1" fmla="val 29727"/>
            <a:gd name="adj2" fmla="val 0"/>
          </a:avLst>
        </a:prstGeom>
      </dgm:spPr>
    </dgm:pt>
    <dgm:pt modelId="{0BD76BA3-8640-4D39-9E52-91AAD28F3AE1}" type="pres">
      <dgm:prSet presAssocID="{988644B8-19A4-45A8-9C67-251CBD189BAD}"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69C946B5-2698-446F-B774-8C8A88D9536F}" type="pres">
      <dgm:prSet presAssocID="{988644B8-19A4-45A8-9C67-251CBD189BAD}" presName="spaceRect" presStyleCnt="0"/>
      <dgm:spPr/>
    </dgm:pt>
    <dgm:pt modelId="{BAB7DCA8-1A67-46A2-9FE8-62D1A931CF86}" type="pres">
      <dgm:prSet presAssocID="{988644B8-19A4-45A8-9C67-251CBD189BAD}" presName="textRect" presStyleLbl="revTx" presStyleIdx="2" presStyleCnt="8">
        <dgm:presLayoutVars>
          <dgm:chMax val="1"/>
          <dgm:chPref val="1"/>
        </dgm:presLayoutVars>
      </dgm:prSet>
      <dgm:spPr/>
    </dgm:pt>
    <dgm:pt modelId="{04E13D32-9249-4920-9A33-A3F5A68FC77A}" type="pres">
      <dgm:prSet presAssocID="{2FFB5520-E61E-4CAA-B4AE-6F982C17E427}" presName="sibTrans" presStyleCnt="0"/>
      <dgm:spPr/>
    </dgm:pt>
    <dgm:pt modelId="{B596DA62-F8C4-4F64-88B7-7A344E97DE91}" type="pres">
      <dgm:prSet presAssocID="{FD0B67C2-BC12-48FB-BB44-4CE99B5FF10F}" presName="compNode" presStyleCnt="0"/>
      <dgm:spPr/>
    </dgm:pt>
    <dgm:pt modelId="{195B5C5F-687E-4619-8C3D-35B02D0CBF2C}" type="pres">
      <dgm:prSet presAssocID="{FD0B67C2-BC12-48FB-BB44-4CE99B5FF10F}" presName="iconBgRect" presStyleLbl="bgShp" presStyleIdx="3" presStyleCnt="8"/>
      <dgm:spPr>
        <a:prstGeom prst="round2DiagRect">
          <a:avLst>
            <a:gd name="adj1" fmla="val 29727"/>
            <a:gd name="adj2" fmla="val 0"/>
          </a:avLst>
        </a:prstGeom>
      </dgm:spPr>
    </dgm:pt>
    <dgm:pt modelId="{F28C09BB-399E-4907-9641-5A956F7EEEC9}" type="pres">
      <dgm:prSet presAssocID="{FD0B67C2-BC12-48FB-BB44-4CE99B5FF10F}"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ject"/>
        </a:ext>
      </dgm:extLst>
    </dgm:pt>
    <dgm:pt modelId="{2C16575F-53E5-4695-B328-A6DA8664A902}" type="pres">
      <dgm:prSet presAssocID="{FD0B67C2-BC12-48FB-BB44-4CE99B5FF10F}" presName="spaceRect" presStyleCnt="0"/>
      <dgm:spPr/>
    </dgm:pt>
    <dgm:pt modelId="{7C9B3686-7E45-49AD-8BFF-15F8C434C9C1}" type="pres">
      <dgm:prSet presAssocID="{FD0B67C2-BC12-48FB-BB44-4CE99B5FF10F}" presName="textRect" presStyleLbl="revTx" presStyleIdx="3" presStyleCnt="8">
        <dgm:presLayoutVars>
          <dgm:chMax val="1"/>
          <dgm:chPref val="1"/>
        </dgm:presLayoutVars>
      </dgm:prSet>
      <dgm:spPr/>
    </dgm:pt>
    <dgm:pt modelId="{52CB3FB1-EE40-41DA-8689-425C54118338}" type="pres">
      <dgm:prSet presAssocID="{BA55F145-5596-4F04-88EA-E04D29DFCF77}" presName="sibTrans" presStyleCnt="0"/>
      <dgm:spPr/>
    </dgm:pt>
    <dgm:pt modelId="{1979D6CF-C124-47E2-BCD8-B8018A63F0A2}" type="pres">
      <dgm:prSet presAssocID="{F9C1A745-FD95-4147-88EF-F23B869C7449}" presName="compNode" presStyleCnt="0"/>
      <dgm:spPr/>
    </dgm:pt>
    <dgm:pt modelId="{F58DC932-8D8B-44CD-A3F4-36759047DB23}" type="pres">
      <dgm:prSet presAssocID="{F9C1A745-FD95-4147-88EF-F23B869C7449}" presName="iconBgRect" presStyleLbl="bgShp" presStyleIdx="4" presStyleCnt="8"/>
      <dgm:spPr>
        <a:prstGeom prst="round2DiagRect">
          <a:avLst>
            <a:gd name="adj1" fmla="val 29727"/>
            <a:gd name="adj2" fmla="val 0"/>
          </a:avLst>
        </a:prstGeom>
      </dgm:spPr>
    </dgm:pt>
    <dgm:pt modelId="{6825CC68-4815-44A7-861E-DBDD1BA88FF3}" type="pres">
      <dgm:prSet presAssocID="{F9C1A745-FD95-4147-88EF-F23B869C744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llar"/>
        </a:ext>
      </dgm:extLst>
    </dgm:pt>
    <dgm:pt modelId="{FF712624-3F86-495E-88EB-7F154739CCD3}" type="pres">
      <dgm:prSet presAssocID="{F9C1A745-FD95-4147-88EF-F23B869C7449}" presName="spaceRect" presStyleCnt="0"/>
      <dgm:spPr/>
    </dgm:pt>
    <dgm:pt modelId="{1215B097-6B96-47F2-9D21-B3DFECCEAE6F}" type="pres">
      <dgm:prSet presAssocID="{F9C1A745-FD95-4147-88EF-F23B869C7449}" presName="textRect" presStyleLbl="revTx" presStyleIdx="4" presStyleCnt="8">
        <dgm:presLayoutVars>
          <dgm:chMax val="1"/>
          <dgm:chPref val="1"/>
        </dgm:presLayoutVars>
      </dgm:prSet>
      <dgm:spPr/>
    </dgm:pt>
    <dgm:pt modelId="{0F806101-CC06-4F84-8DFA-C95394A4A60F}" type="pres">
      <dgm:prSet presAssocID="{9A13E8D2-6AFC-4CE6-A059-44239E5FC3D0}" presName="sibTrans" presStyleCnt="0"/>
      <dgm:spPr/>
    </dgm:pt>
    <dgm:pt modelId="{3E86D479-F6AC-4D1A-BB34-10D99B841A08}" type="pres">
      <dgm:prSet presAssocID="{ECA4E0F3-7301-442E-B3DD-900CC493888F}" presName="compNode" presStyleCnt="0"/>
      <dgm:spPr/>
    </dgm:pt>
    <dgm:pt modelId="{C2CC9F3E-F1BF-4ACC-8E4B-CB91F882679A}" type="pres">
      <dgm:prSet presAssocID="{ECA4E0F3-7301-442E-B3DD-900CC493888F}" presName="iconBgRect" presStyleLbl="bgShp" presStyleIdx="5" presStyleCnt="8"/>
      <dgm:spPr>
        <a:prstGeom prst="round2DiagRect">
          <a:avLst>
            <a:gd name="adj1" fmla="val 29727"/>
            <a:gd name="adj2" fmla="val 0"/>
          </a:avLst>
        </a:prstGeom>
      </dgm:spPr>
    </dgm:pt>
    <dgm:pt modelId="{0168C850-5611-4137-BD32-DEF15F23785F}" type="pres">
      <dgm:prSet presAssocID="{ECA4E0F3-7301-442E-B3DD-900CC493888F}"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Irritant"/>
        </a:ext>
      </dgm:extLst>
    </dgm:pt>
    <dgm:pt modelId="{361B5580-B3B1-4E8D-9AC9-1D57959048FC}" type="pres">
      <dgm:prSet presAssocID="{ECA4E0F3-7301-442E-B3DD-900CC493888F}" presName="spaceRect" presStyleCnt="0"/>
      <dgm:spPr/>
    </dgm:pt>
    <dgm:pt modelId="{14FC82D0-0D1F-4DF7-8067-A3559A2F170C}" type="pres">
      <dgm:prSet presAssocID="{ECA4E0F3-7301-442E-B3DD-900CC493888F}" presName="textRect" presStyleLbl="revTx" presStyleIdx="5" presStyleCnt="8">
        <dgm:presLayoutVars>
          <dgm:chMax val="1"/>
          <dgm:chPref val="1"/>
        </dgm:presLayoutVars>
      </dgm:prSet>
      <dgm:spPr/>
    </dgm:pt>
    <dgm:pt modelId="{BD8580D8-E7AA-46B9-A09D-D53EBD379463}" type="pres">
      <dgm:prSet presAssocID="{298B7A61-B8B1-43C3-A1FD-AB217D51B896}" presName="sibTrans" presStyleCnt="0"/>
      <dgm:spPr/>
    </dgm:pt>
    <dgm:pt modelId="{18980F4A-2D11-45C2-B283-5989B68F3A17}" type="pres">
      <dgm:prSet presAssocID="{B7D6AFD3-E174-4CD8-99CF-83733384A846}" presName="compNode" presStyleCnt="0"/>
      <dgm:spPr/>
    </dgm:pt>
    <dgm:pt modelId="{6D44B6B7-D163-487B-868A-AD0F8CEE18D1}" type="pres">
      <dgm:prSet presAssocID="{B7D6AFD3-E174-4CD8-99CF-83733384A846}" presName="iconBgRect" presStyleLbl="bgShp" presStyleIdx="6" presStyleCnt="8"/>
      <dgm:spPr>
        <a:prstGeom prst="round2DiagRect">
          <a:avLst>
            <a:gd name="adj1" fmla="val 29727"/>
            <a:gd name="adj2" fmla="val 0"/>
          </a:avLst>
        </a:prstGeom>
      </dgm:spPr>
    </dgm:pt>
    <dgm:pt modelId="{902A60DF-ED4F-438E-BBAC-6BB8860B6B6C}" type="pres">
      <dgm:prSet presAssocID="{B7D6AFD3-E174-4CD8-99CF-83733384A846}"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Forbidden"/>
        </a:ext>
      </dgm:extLst>
    </dgm:pt>
    <dgm:pt modelId="{48228BB4-2DFF-4BEE-8DE8-9187321BA3BB}" type="pres">
      <dgm:prSet presAssocID="{B7D6AFD3-E174-4CD8-99CF-83733384A846}" presName="spaceRect" presStyleCnt="0"/>
      <dgm:spPr/>
    </dgm:pt>
    <dgm:pt modelId="{0008BB6F-F3DD-4B4B-8411-85AB2E7CC78F}" type="pres">
      <dgm:prSet presAssocID="{B7D6AFD3-E174-4CD8-99CF-83733384A846}" presName="textRect" presStyleLbl="revTx" presStyleIdx="6" presStyleCnt="8">
        <dgm:presLayoutVars>
          <dgm:chMax val="1"/>
          <dgm:chPref val="1"/>
        </dgm:presLayoutVars>
      </dgm:prSet>
      <dgm:spPr/>
    </dgm:pt>
    <dgm:pt modelId="{25EEE9F9-8176-482F-8C1B-628810990890}" type="pres">
      <dgm:prSet presAssocID="{C1A4EA1B-CC7A-47A7-9D3E-650035EEC79B}" presName="sibTrans" presStyleCnt="0"/>
      <dgm:spPr/>
    </dgm:pt>
    <dgm:pt modelId="{40925E03-B39A-4580-B546-42C55F1737D7}" type="pres">
      <dgm:prSet presAssocID="{633CEB32-CEEB-4EFE-ACD5-81CDFDB6F720}" presName="compNode" presStyleCnt="0"/>
      <dgm:spPr/>
    </dgm:pt>
    <dgm:pt modelId="{253D9973-6254-4269-BA58-913CB169A482}" type="pres">
      <dgm:prSet presAssocID="{633CEB32-CEEB-4EFE-ACD5-81CDFDB6F720}" presName="iconBgRect" presStyleLbl="bgShp" presStyleIdx="7" presStyleCnt="8"/>
      <dgm:spPr>
        <a:prstGeom prst="round2DiagRect">
          <a:avLst>
            <a:gd name="adj1" fmla="val 29727"/>
            <a:gd name="adj2" fmla="val 0"/>
          </a:avLst>
        </a:prstGeom>
      </dgm:spPr>
    </dgm:pt>
    <dgm:pt modelId="{5060C9FA-1310-4194-AD94-171975405BF0}" type="pres">
      <dgm:prSet presAssocID="{633CEB32-CEEB-4EFE-ACD5-81CDFDB6F720}"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Bitcoin"/>
        </a:ext>
      </dgm:extLst>
    </dgm:pt>
    <dgm:pt modelId="{7DF78FC8-F26A-4815-B9A5-26A330386ED4}" type="pres">
      <dgm:prSet presAssocID="{633CEB32-CEEB-4EFE-ACD5-81CDFDB6F720}" presName="spaceRect" presStyleCnt="0"/>
      <dgm:spPr/>
    </dgm:pt>
    <dgm:pt modelId="{AC45BAE1-C6AE-4E01-ACA3-4A04551CD300}" type="pres">
      <dgm:prSet presAssocID="{633CEB32-CEEB-4EFE-ACD5-81CDFDB6F720}" presName="textRect" presStyleLbl="revTx" presStyleIdx="7" presStyleCnt="8">
        <dgm:presLayoutVars>
          <dgm:chMax val="1"/>
          <dgm:chPref val="1"/>
        </dgm:presLayoutVars>
      </dgm:prSet>
      <dgm:spPr/>
    </dgm:pt>
  </dgm:ptLst>
  <dgm:cxnLst>
    <dgm:cxn modelId="{7F875400-0E63-4E29-B685-5D0C8285B0AE}" type="presOf" srcId="{ECA4E0F3-7301-442E-B3DD-900CC493888F}" destId="{14FC82D0-0D1F-4DF7-8067-A3559A2F170C}" srcOrd="0" destOrd="0" presId="urn:microsoft.com/office/officeart/2018/5/layout/IconLeafLabelList"/>
    <dgm:cxn modelId="{6AB83D07-43A8-4E6A-87F8-E05AB5F5149C}" srcId="{7B50113D-57F0-4ECC-9D6A-E2829D94AAC2}" destId="{FD0B67C2-BC12-48FB-BB44-4CE99B5FF10F}" srcOrd="3" destOrd="0" parTransId="{EBEDBEF6-0FAF-43DD-8661-6E089A4F62EB}" sibTransId="{BA55F145-5596-4F04-88EA-E04D29DFCF77}"/>
    <dgm:cxn modelId="{5708FE24-378A-478C-A7A1-5E6F04BD6E7E}" type="presOf" srcId="{FD0B67C2-BC12-48FB-BB44-4CE99B5FF10F}" destId="{7C9B3686-7E45-49AD-8BFF-15F8C434C9C1}" srcOrd="0" destOrd="0" presId="urn:microsoft.com/office/officeart/2018/5/layout/IconLeafLabelList"/>
    <dgm:cxn modelId="{8D91FF27-33E2-46DE-9BC1-8A3B7B355B0D}" srcId="{7B50113D-57F0-4ECC-9D6A-E2829D94AAC2}" destId="{9064C7CE-3E99-4030-8561-13522F3FED76}" srcOrd="1" destOrd="0" parTransId="{3507AF17-2CD9-43D5-A403-ED53D91161E8}" sibTransId="{61554AE5-FEA3-4CA9-967D-A183C753298F}"/>
    <dgm:cxn modelId="{362A1C2D-10A0-45E0-809D-11B7B7F63242}" type="presOf" srcId="{B2A761E7-ACCF-44C8-8C32-126639BEA120}" destId="{1FA1D0A5-401B-4E4B-AC19-CFBFE994BD72}" srcOrd="0" destOrd="0" presId="urn:microsoft.com/office/officeart/2018/5/layout/IconLeafLabelList"/>
    <dgm:cxn modelId="{EEDDB23A-F6FF-46B2-873C-3292E8B450B6}" type="presOf" srcId="{9064C7CE-3E99-4030-8561-13522F3FED76}" destId="{B89A766C-F396-41EB-950D-0E19A20D4A26}" srcOrd="0" destOrd="0" presId="urn:microsoft.com/office/officeart/2018/5/layout/IconLeafLabelList"/>
    <dgm:cxn modelId="{B43F305E-CC42-474E-8142-B9C1F9CF4D43}" srcId="{7B50113D-57F0-4ECC-9D6A-E2829D94AAC2}" destId="{988644B8-19A4-45A8-9C67-251CBD189BAD}" srcOrd="2" destOrd="0" parTransId="{F4FF8A5A-EAAE-46F9-A8E7-24A94A0B138B}" sibTransId="{2FFB5520-E61E-4CAA-B4AE-6F982C17E427}"/>
    <dgm:cxn modelId="{CB2B2879-8EAC-44A0-A210-9153557F57DC}" type="presOf" srcId="{B7D6AFD3-E174-4CD8-99CF-83733384A846}" destId="{0008BB6F-F3DD-4B4B-8411-85AB2E7CC78F}" srcOrd="0" destOrd="0" presId="urn:microsoft.com/office/officeart/2018/5/layout/IconLeafLabelList"/>
    <dgm:cxn modelId="{D2E2E659-712F-410C-8EB7-9FD64AF95F94}" type="presOf" srcId="{988644B8-19A4-45A8-9C67-251CBD189BAD}" destId="{BAB7DCA8-1A67-46A2-9FE8-62D1A931CF86}" srcOrd="0" destOrd="0" presId="urn:microsoft.com/office/officeart/2018/5/layout/IconLeafLabelList"/>
    <dgm:cxn modelId="{CAAA159D-8F80-41E6-9FB4-0E2F3D8FFB6E}" type="presOf" srcId="{F9C1A745-FD95-4147-88EF-F23B869C7449}" destId="{1215B097-6B96-47F2-9D21-B3DFECCEAE6F}" srcOrd="0" destOrd="0" presId="urn:microsoft.com/office/officeart/2018/5/layout/IconLeafLabelList"/>
    <dgm:cxn modelId="{C8D7D7AC-A542-43AD-AAB8-99BBD20D9D66}" type="presOf" srcId="{7B50113D-57F0-4ECC-9D6A-E2829D94AAC2}" destId="{AE7B6D4C-3458-4ECB-999B-CDA327EEAB23}" srcOrd="0" destOrd="0" presId="urn:microsoft.com/office/officeart/2018/5/layout/IconLeafLabelList"/>
    <dgm:cxn modelId="{6E38E4BA-9DB4-4C28-8E17-50678BF513F2}" srcId="{7B50113D-57F0-4ECC-9D6A-E2829D94AAC2}" destId="{B2A761E7-ACCF-44C8-8C32-126639BEA120}" srcOrd="0" destOrd="0" parTransId="{8CBAE942-26E0-4DE2-ADB6-EA041EDE9531}" sibTransId="{26715829-8C07-4E51-BDF9-42A7E140F63C}"/>
    <dgm:cxn modelId="{8E3E8AE0-9917-4616-8D88-298E6A41008A}" srcId="{7B50113D-57F0-4ECC-9D6A-E2829D94AAC2}" destId="{F9C1A745-FD95-4147-88EF-F23B869C7449}" srcOrd="4" destOrd="0" parTransId="{7D435220-69E6-4D8F-8C40-0232A08C53BC}" sibTransId="{9A13E8D2-6AFC-4CE6-A059-44239E5FC3D0}"/>
    <dgm:cxn modelId="{D3F18AE5-9E54-4BE2-AFE4-DBFB1190127F}" type="presOf" srcId="{633CEB32-CEEB-4EFE-ACD5-81CDFDB6F720}" destId="{AC45BAE1-C6AE-4E01-ACA3-4A04551CD300}" srcOrd="0" destOrd="0" presId="urn:microsoft.com/office/officeart/2018/5/layout/IconLeafLabelList"/>
    <dgm:cxn modelId="{11776EF0-8159-4D68-892B-59FBAB5C9469}" srcId="{7B50113D-57F0-4ECC-9D6A-E2829D94AAC2}" destId="{633CEB32-CEEB-4EFE-ACD5-81CDFDB6F720}" srcOrd="7" destOrd="0" parTransId="{9A18FA09-4783-4807-AE9E-166A145B7A1C}" sibTransId="{AD817961-C5BE-4AE3-834A-366CB80C48F4}"/>
    <dgm:cxn modelId="{7776FDF2-15AA-466A-A6DC-028ABEBFD6DD}" srcId="{7B50113D-57F0-4ECC-9D6A-E2829D94AAC2}" destId="{ECA4E0F3-7301-442E-B3DD-900CC493888F}" srcOrd="5" destOrd="0" parTransId="{A27CE9E2-0014-4B4D-A6A3-2B808F9413D8}" sibTransId="{298B7A61-B8B1-43C3-A1FD-AB217D51B896}"/>
    <dgm:cxn modelId="{31242FF3-F5CA-44F9-BBA1-AA86B2DB6760}" srcId="{7B50113D-57F0-4ECC-9D6A-E2829D94AAC2}" destId="{B7D6AFD3-E174-4CD8-99CF-83733384A846}" srcOrd="6" destOrd="0" parTransId="{01C1647D-D744-4EA9-8E5B-0D5BAA3F2537}" sibTransId="{C1A4EA1B-CC7A-47A7-9D3E-650035EEC79B}"/>
    <dgm:cxn modelId="{F3935324-92D2-489A-A582-8C6F006F0130}" type="presParOf" srcId="{AE7B6D4C-3458-4ECB-999B-CDA327EEAB23}" destId="{250A0026-108A-45D0-AF76-D886BABC5AA1}" srcOrd="0" destOrd="0" presId="urn:microsoft.com/office/officeart/2018/5/layout/IconLeafLabelList"/>
    <dgm:cxn modelId="{93F381EC-CFBE-4349-97CA-16835A197EF5}" type="presParOf" srcId="{250A0026-108A-45D0-AF76-D886BABC5AA1}" destId="{09480220-246F-44BE-9D38-8F9DBA647011}" srcOrd="0" destOrd="0" presId="urn:microsoft.com/office/officeart/2018/5/layout/IconLeafLabelList"/>
    <dgm:cxn modelId="{FDAFFDF1-DEC1-4ABE-8124-2A3EEF8A8AB0}" type="presParOf" srcId="{250A0026-108A-45D0-AF76-D886BABC5AA1}" destId="{DFFEAF03-E97D-4274-BBE8-20B2956A365E}" srcOrd="1" destOrd="0" presId="urn:microsoft.com/office/officeart/2018/5/layout/IconLeafLabelList"/>
    <dgm:cxn modelId="{805D8E1D-0D7A-48A4-AAFE-9064DE8ED5AB}" type="presParOf" srcId="{250A0026-108A-45D0-AF76-D886BABC5AA1}" destId="{CF16AF31-FCCC-4C2C-9545-F9B60E38FE15}" srcOrd="2" destOrd="0" presId="urn:microsoft.com/office/officeart/2018/5/layout/IconLeafLabelList"/>
    <dgm:cxn modelId="{5DC4EF5C-B29A-4518-B947-0B251A198C8A}" type="presParOf" srcId="{250A0026-108A-45D0-AF76-D886BABC5AA1}" destId="{1FA1D0A5-401B-4E4B-AC19-CFBFE994BD72}" srcOrd="3" destOrd="0" presId="urn:microsoft.com/office/officeart/2018/5/layout/IconLeafLabelList"/>
    <dgm:cxn modelId="{27500F53-1F79-4D02-8D90-21E1B56AE0B4}" type="presParOf" srcId="{AE7B6D4C-3458-4ECB-999B-CDA327EEAB23}" destId="{4BF90A83-ECB5-42D6-BD64-AF24504A642A}" srcOrd="1" destOrd="0" presId="urn:microsoft.com/office/officeart/2018/5/layout/IconLeafLabelList"/>
    <dgm:cxn modelId="{0CE248C7-6419-4E51-A805-85FB4C2F48FF}" type="presParOf" srcId="{AE7B6D4C-3458-4ECB-999B-CDA327EEAB23}" destId="{9A561AD3-607C-46BA-9851-0F5DE88A05F2}" srcOrd="2" destOrd="0" presId="urn:microsoft.com/office/officeart/2018/5/layout/IconLeafLabelList"/>
    <dgm:cxn modelId="{47EB6B2A-EB97-40BA-8B9A-9C81EACC2693}" type="presParOf" srcId="{9A561AD3-607C-46BA-9851-0F5DE88A05F2}" destId="{D3F41C45-CF2D-4357-876B-1CF7688AE347}" srcOrd="0" destOrd="0" presId="urn:microsoft.com/office/officeart/2018/5/layout/IconLeafLabelList"/>
    <dgm:cxn modelId="{432A0BF2-309D-4D4D-84B4-DB0583B1E85D}" type="presParOf" srcId="{9A561AD3-607C-46BA-9851-0F5DE88A05F2}" destId="{AF689739-1B8C-47D3-8D21-551505D05377}" srcOrd="1" destOrd="0" presId="urn:microsoft.com/office/officeart/2018/5/layout/IconLeafLabelList"/>
    <dgm:cxn modelId="{47BF41C9-2B5F-4BB7-9A75-5733CA21BDD7}" type="presParOf" srcId="{9A561AD3-607C-46BA-9851-0F5DE88A05F2}" destId="{D61A17C5-8216-46FC-8723-C377546B5F4B}" srcOrd="2" destOrd="0" presId="urn:microsoft.com/office/officeart/2018/5/layout/IconLeafLabelList"/>
    <dgm:cxn modelId="{6C4A92F6-5584-4803-A378-DC5D53C7DF56}" type="presParOf" srcId="{9A561AD3-607C-46BA-9851-0F5DE88A05F2}" destId="{B89A766C-F396-41EB-950D-0E19A20D4A26}" srcOrd="3" destOrd="0" presId="urn:microsoft.com/office/officeart/2018/5/layout/IconLeafLabelList"/>
    <dgm:cxn modelId="{B5C4F17B-6BF4-46BA-BC0F-282BF476057F}" type="presParOf" srcId="{AE7B6D4C-3458-4ECB-999B-CDA327EEAB23}" destId="{6F5A19B5-7DFE-4DCE-BC47-FFA7E5C0B476}" srcOrd="3" destOrd="0" presId="urn:microsoft.com/office/officeart/2018/5/layout/IconLeafLabelList"/>
    <dgm:cxn modelId="{D1DCD568-560C-4741-B856-DA072B5CB035}" type="presParOf" srcId="{AE7B6D4C-3458-4ECB-999B-CDA327EEAB23}" destId="{CEA3CC22-C771-43FE-8A40-1AD60C84F196}" srcOrd="4" destOrd="0" presId="urn:microsoft.com/office/officeart/2018/5/layout/IconLeafLabelList"/>
    <dgm:cxn modelId="{74ECCF1C-8923-444B-B590-C68F0F27DC2E}" type="presParOf" srcId="{CEA3CC22-C771-43FE-8A40-1AD60C84F196}" destId="{960E8F66-86F5-4312-884D-E9319A524E50}" srcOrd="0" destOrd="0" presId="urn:microsoft.com/office/officeart/2018/5/layout/IconLeafLabelList"/>
    <dgm:cxn modelId="{D666152D-4549-4E21-898A-A3FBBE594474}" type="presParOf" srcId="{CEA3CC22-C771-43FE-8A40-1AD60C84F196}" destId="{0BD76BA3-8640-4D39-9E52-91AAD28F3AE1}" srcOrd="1" destOrd="0" presId="urn:microsoft.com/office/officeart/2018/5/layout/IconLeafLabelList"/>
    <dgm:cxn modelId="{2DEE6A28-37DC-42A3-BFB4-67CA795D3733}" type="presParOf" srcId="{CEA3CC22-C771-43FE-8A40-1AD60C84F196}" destId="{69C946B5-2698-446F-B774-8C8A88D9536F}" srcOrd="2" destOrd="0" presId="urn:microsoft.com/office/officeart/2018/5/layout/IconLeafLabelList"/>
    <dgm:cxn modelId="{50D2C6F2-2917-4404-873B-B1324DD4DD21}" type="presParOf" srcId="{CEA3CC22-C771-43FE-8A40-1AD60C84F196}" destId="{BAB7DCA8-1A67-46A2-9FE8-62D1A931CF86}" srcOrd="3" destOrd="0" presId="urn:microsoft.com/office/officeart/2018/5/layout/IconLeafLabelList"/>
    <dgm:cxn modelId="{B0586739-8729-4517-A4D5-5CBA39511F84}" type="presParOf" srcId="{AE7B6D4C-3458-4ECB-999B-CDA327EEAB23}" destId="{04E13D32-9249-4920-9A33-A3F5A68FC77A}" srcOrd="5" destOrd="0" presId="urn:microsoft.com/office/officeart/2018/5/layout/IconLeafLabelList"/>
    <dgm:cxn modelId="{EC2696F4-9313-4AD6-9873-37DF5C5FBE53}" type="presParOf" srcId="{AE7B6D4C-3458-4ECB-999B-CDA327EEAB23}" destId="{B596DA62-F8C4-4F64-88B7-7A344E97DE91}" srcOrd="6" destOrd="0" presId="urn:microsoft.com/office/officeart/2018/5/layout/IconLeafLabelList"/>
    <dgm:cxn modelId="{3949789F-586A-47C5-8F59-A6C55C947ECB}" type="presParOf" srcId="{B596DA62-F8C4-4F64-88B7-7A344E97DE91}" destId="{195B5C5F-687E-4619-8C3D-35B02D0CBF2C}" srcOrd="0" destOrd="0" presId="urn:microsoft.com/office/officeart/2018/5/layout/IconLeafLabelList"/>
    <dgm:cxn modelId="{3970AE9B-C019-40EB-AFBB-FF32AE2970EC}" type="presParOf" srcId="{B596DA62-F8C4-4F64-88B7-7A344E97DE91}" destId="{F28C09BB-399E-4907-9641-5A956F7EEEC9}" srcOrd="1" destOrd="0" presId="urn:microsoft.com/office/officeart/2018/5/layout/IconLeafLabelList"/>
    <dgm:cxn modelId="{1D71C326-A58D-44DB-AA97-5BD36B1E92D8}" type="presParOf" srcId="{B596DA62-F8C4-4F64-88B7-7A344E97DE91}" destId="{2C16575F-53E5-4695-B328-A6DA8664A902}" srcOrd="2" destOrd="0" presId="urn:microsoft.com/office/officeart/2018/5/layout/IconLeafLabelList"/>
    <dgm:cxn modelId="{051DE907-C5BD-47DA-827A-A0FFE2175A6A}" type="presParOf" srcId="{B596DA62-F8C4-4F64-88B7-7A344E97DE91}" destId="{7C9B3686-7E45-49AD-8BFF-15F8C434C9C1}" srcOrd="3" destOrd="0" presId="urn:microsoft.com/office/officeart/2018/5/layout/IconLeafLabelList"/>
    <dgm:cxn modelId="{30740FEB-8346-4BD6-BEDC-51088402EA2C}" type="presParOf" srcId="{AE7B6D4C-3458-4ECB-999B-CDA327EEAB23}" destId="{52CB3FB1-EE40-41DA-8689-425C54118338}" srcOrd="7" destOrd="0" presId="urn:microsoft.com/office/officeart/2018/5/layout/IconLeafLabelList"/>
    <dgm:cxn modelId="{DFACB6AD-1666-4947-8020-9B456677932D}" type="presParOf" srcId="{AE7B6D4C-3458-4ECB-999B-CDA327EEAB23}" destId="{1979D6CF-C124-47E2-BCD8-B8018A63F0A2}" srcOrd="8" destOrd="0" presId="urn:microsoft.com/office/officeart/2018/5/layout/IconLeafLabelList"/>
    <dgm:cxn modelId="{FD04B7E2-B300-4767-B9CC-0077C31EE122}" type="presParOf" srcId="{1979D6CF-C124-47E2-BCD8-B8018A63F0A2}" destId="{F58DC932-8D8B-44CD-A3F4-36759047DB23}" srcOrd="0" destOrd="0" presId="urn:microsoft.com/office/officeart/2018/5/layout/IconLeafLabelList"/>
    <dgm:cxn modelId="{4594C01A-E4C5-4660-AD56-DEEBB54606A7}" type="presParOf" srcId="{1979D6CF-C124-47E2-BCD8-B8018A63F0A2}" destId="{6825CC68-4815-44A7-861E-DBDD1BA88FF3}" srcOrd="1" destOrd="0" presId="urn:microsoft.com/office/officeart/2018/5/layout/IconLeafLabelList"/>
    <dgm:cxn modelId="{FF95B737-A348-4E5B-B0CE-69A51FC4944E}" type="presParOf" srcId="{1979D6CF-C124-47E2-BCD8-B8018A63F0A2}" destId="{FF712624-3F86-495E-88EB-7F154739CCD3}" srcOrd="2" destOrd="0" presId="urn:microsoft.com/office/officeart/2018/5/layout/IconLeafLabelList"/>
    <dgm:cxn modelId="{2FF7B08B-5DA4-4B68-8BFA-A71E97DFBDAA}" type="presParOf" srcId="{1979D6CF-C124-47E2-BCD8-B8018A63F0A2}" destId="{1215B097-6B96-47F2-9D21-B3DFECCEAE6F}" srcOrd="3" destOrd="0" presId="urn:microsoft.com/office/officeart/2018/5/layout/IconLeafLabelList"/>
    <dgm:cxn modelId="{D9B6B4A5-817B-4B9A-9791-67D3C473D882}" type="presParOf" srcId="{AE7B6D4C-3458-4ECB-999B-CDA327EEAB23}" destId="{0F806101-CC06-4F84-8DFA-C95394A4A60F}" srcOrd="9" destOrd="0" presId="urn:microsoft.com/office/officeart/2018/5/layout/IconLeafLabelList"/>
    <dgm:cxn modelId="{E119DE5C-4E04-440A-9FB6-0239EC8760FC}" type="presParOf" srcId="{AE7B6D4C-3458-4ECB-999B-CDA327EEAB23}" destId="{3E86D479-F6AC-4D1A-BB34-10D99B841A08}" srcOrd="10" destOrd="0" presId="urn:microsoft.com/office/officeart/2018/5/layout/IconLeafLabelList"/>
    <dgm:cxn modelId="{40086504-CE7C-4228-BA2E-DAB495ED608B}" type="presParOf" srcId="{3E86D479-F6AC-4D1A-BB34-10D99B841A08}" destId="{C2CC9F3E-F1BF-4ACC-8E4B-CB91F882679A}" srcOrd="0" destOrd="0" presId="urn:microsoft.com/office/officeart/2018/5/layout/IconLeafLabelList"/>
    <dgm:cxn modelId="{982FEBAC-BE12-41F4-94A7-334012E119CD}" type="presParOf" srcId="{3E86D479-F6AC-4D1A-BB34-10D99B841A08}" destId="{0168C850-5611-4137-BD32-DEF15F23785F}" srcOrd="1" destOrd="0" presId="urn:microsoft.com/office/officeart/2018/5/layout/IconLeafLabelList"/>
    <dgm:cxn modelId="{A5AFFB3A-4A03-4C7C-BD83-EC248B8EC7F0}" type="presParOf" srcId="{3E86D479-F6AC-4D1A-BB34-10D99B841A08}" destId="{361B5580-B3B1-4E8D-9AC9-1D57959048FC}" srcOrd="2" destOrd="0" presId="urn:microsoft.com/office/officeart/2018/5/layout/IconLeafLabelList"/>
    <dgm:cxn modelId="{A4B8EA87-0CC6-49D4-9937-F47C8AB583FE}" type="presParOf" srcId="{3E86D479-F6AC-4D1A-BB34-10D99B841A08}" destId="{14FC82D0-0D1F-4DF7-8067-A3559A2F170C}" srcOrd="3" destOrd="0" presId="urn:microsoft.com/office/officeart/2018/5/layout/IconLeafLabelList"/>
    <dgm:cxn modelId="{0707450A-AE43-47AC-BD47-0DA04F758ED3}" type="presParOf" srcId="{AE7B6D4C-3458-4ECB-999B-CDA327EEAB23}" destId="{BD8580D8-E7AA-46B9-A09D-D53EBD379463}" srcOrd="11" destOrd="0" presId="urn:microsoft.com/office/officeart/2018/5/layout/IconLeafLabelList"/>
    <dgm:cxn modelId="{E6EFDE87-6988-4724-A9B4-490358580EF3}" type="presParOf" srcId="{AE7B6D4C-3458-4ECB-999B-CDA327EEAB23}" destId="{18980F4A-2D11-45C2-B283-5989B68F3A17}" srcOrd="12" destOrd="0" presId="urn:microsoft.com/office/officeart/2018/5/layout/IconLeafLabelList"/>
    <dgm:cxn modelId="{546406BF-DE02-4C9D-8CB5-8CC7F8E9B380}" type="presParOf" srcId="{18980F4A-2D11-45C2-B283-5989B68F3A17}" destId="{6D44B6B7-D163-487B-868A-AD0F8CEE18D1}" srcOrd="0" destOrd="0" presId="urn:microsoft.com/office/officeart/2018/5/layout/IconLeafLabelList"/>
    <dgm:cxn modelId="{513EFF68-5EAF-4199-BF57-4E79DB27286B}" type="presParOf" srcId="{18980F4A-2D11-45C2-B283-5989B68F3A17}" destId="{902A60DF-ED4F-438E-BBAC-6BB8860B6B6C}" srcOrd="1" destOrd="0" presId="urn:microsoft.com/office/officeart/2018/5/layout/IconLeafLabelList"/>
    <dgm:cxn modelId="{B9D949BF-EA7A-4C74-92E8-96D85834CE80}" type="presParOf" srcId="{18980F4A-2D11-45C2-B283-5989B68F3A17}" destId="{48228BB4-2DFF-4BEE-8DE8-9187321BA3BB}" srcOrd="2" destOrd="0" presId="urn:microsoft.com/office/officeart/2018/5/layout/IconLeafLabelList"/>
    <dgm:cxn modelId="{1A1CF8FC-8CAD-46B2-875A-2C427CD37B69}" type="presParOf" srcId="{18980F4A-2D11-45C2-B283-5989B68F3A17}" destId="{0008BB6F-F3DD-4B4B-8411-85AB2E7CC78F}" srcOrd="3" destOrd="0" presId="urn:microsoft.com/office/officeart/2018/5/layout/IconLeafLabelList"/>
    <dgm:cxn modelId="{E2F696DB-F955-450A-84E9-C915FDCBC91A}" type="presParOf" srcId="{AE7B6D4C-3458-4ECB-999B-CDA327EEAB23}" destId="{25EEE9F9-8176-482F-8C1B-628810990890}" srcOrd="13" destOrd="0" presId="urn:microsoft.com/office/officeart/2018/5/layout/IconLeafLabelList"/>
    <dgm:cxn modelId="{055D489A-06FE-4CA4-9D16-DBBE0333822C}" type="presParOf" srcId="{AE7B6D4C-3458-4ECB-999B-CDA327EEAB23}" destId="{40925E03-B39A-4580-B546-42C55F1737D7}" srcOrd="14" destOrd="0" presId="urn:microsoft.com/office/officeart/2018/5/layout/IconLeafLabelList"/>
    <dgm:cxn modelId="{B9C96A0E-B283-41C0-9434-F6F63EE83EF0}" type="presParOf" srcId="{40925E03-B39A-4580-B546-42C55F1737D7}" destId="{253D9973-6254-4269-BA58-913CB169A482}" srcOrd="0" destOrd="0" presId="urn:microsoft.com/office/officeart/2018/5/layout/IconLeafLabelList"/>
    <dgm:cxn modelId="{7EE58EF7-D43F-4A7E-B594-C03FFA077685}" type="presParOf" srcId="{40925E03-B39A-4580-B546-42C55F1737D7}" destId="{5060C9FA-1310-4194-AD94-171975405BF0}" srcOrd="1" destOrd="0" presId="urn:microsoft.com/office/officeart/2018/5/layout/IconLeafLabelList"/>
    <dgm:cxn modelId="{D3026EE7-A080-4210-A2DF-4578B8084855}" type="presParOf" srcId="{40925E03-B39A-4580-B546-42C55F1737D7}" destId="{7DF78FC8-F26A-4815-B9A5-26A330386ED4}" srcOrd="2" destOrd="0" presId="urn:microsoft.com/office/officeart/2018/5/layout/IconLeafLabelList"/>
    <dgm:cxn modelId="{3146D1C3-FF78-45F2-B9CF-285AA7302C30}" type="presParOf" srcId="{40925E03-B39A-4580-B546-42C55F1737D7}" destId="{AC45BAE1-C6AE-4E01-ACA3-4A04551CD300}" srcOrd="3" destOrd="0" presId="urn:microsoft.com/office/officeart/2018/5/layout/IconLeaf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98447C5A-CD1D-4D49-AE97-239A8EEEB55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621DD7A-07D3-4A05-A39D-8A29C7A06884}">
      <dgm:prSet/>
      <dgm:spPr/>
      <dgm:t>
        <a:bodyPr/>
        <a:lstStyle/>
        <a:p>
          <a:r>
            <a:rPr lang="en-US" b="1" dirty="0"/>
            <a:t>Program considerations</a:t>
          </a:r>
          <a:endParaRPr lang="en-US" dirty="0"/>
        </a:p>
      </dgm:t>
    </dgm:pt>
    <dgm:pt modelId="{36C737AA-7462-4C21-91BF-C0DFC50D50F2}" type="parTrans" cxnId="{C435F872-98B4-4C37-B13C-645D0703DE58}">
      <dgm:prSet/>
      <dgm:spPr/>
      <dgm:t>
        <a:bodyPr/>
        <a:lstStyle/>
        <a:p>
          <a:endParaRPr lang="en-US"/>
        </a:p>
      </dgm:t>
    </dgm:pt>
    <dgm:pt modelId="{EE52527F-5583-4109-BBB9-C76769AF475C}" type="sibTrans" cxnId="{C435F872-98B4-4C37-B13C-645D0703DE58}">
      <dgm:prSet/>
      <dgm:spPr/>
      <dgm:t>
        <a:bodyPr/>
        <a:lstStyle/>
        <a:p>
          <a:endParaRPr lang="en-US"/>
        </a:p>
      </dgm:t>
    </dgm:pt>
    <dgm:pt modelId="{2E19F144-C5EF-4198-9DEA-20EEA9536D02}">
      <dgm:prSet/>
      <dgm:spPr/>
      <dgm:t>
        <a:bodyPr/>
        <a:lstStyle/>
        <a:p>
          <a:r>
            <a:rPr lang="en-US" b="1" dirty="0"/>
            <a:t>Systems Considerations</a:t>
          </a:r>
          <a:endParaRPr lang="en-US" dirty="0"/>
        </a:p>
      </dgm:t>
    </dgm:pt>
    <dgm:pt modelId="{13436058-1CF4-4601-BFBC-E2658060A7CD}" type="parTrans" cxnId="{10493F3A-DC64-41BD-9251-AD08E2E04253}">
      <dgm:prSet/>
      <dgm:spPr/>
      <dgm:t>
        <a:bodyPr/>
        <a:lstStyle/>
        <a:p>
          <a:endParaRPr lang="en-US"/>
        </a:p>
      </dgm:t>
    </dgm:pt>
    <dgm:pt modelId="{27834414-944C-4F8F-8C65-0AE700BA36F9}" type="sibTrans" cxnId="{10493F3A-DC64-41BD-9251-AD08E2E04253}">
      <dgm:prSet/>
      <dgm:spPr/>
      <dgm:t>
        <a:bodyPr/>
        <a:lstStyle/>
        <a:p>
          <a:endParaRPr lang="en-US"/>
        </a:p>
      </dgm:t>
    </dgm:pt>
    <dgm:pt modelId="{6DC7A620-39B3-471C-A2D8-BCF4FDEC26FE}">
      <dgm:prSet/>
      <dgm:spPr/>
      <dgm:t>
        <a:bodyPr/>
        <a:lstStyle/>
        <a:p>
          <a:r>
            <a:rPr lang="en-US" b="1" dirty="0"/>
            <a:t>Size, Complexity and Risk Considerations</a:t>
          </a:r>
          <a:endParaRPr lang="en-US" dirty="0"/>
        </a:p>
      </dgm:t>
    </dgm:pt>
    <dgm:pt modelId="{B8723143-0970-4A73-8440-5B1F1746AEA3}" type="parTrans" cxnId="{BE2E9F12-663D-4277-A7D2-E93DCE223569}">
      <dgm:prSet/>
      <dgm:spPr/>
      <dgm:t>
        <a:bodyPr/>
        <a:lstStyle/>
        <a:p>
          <a:endParaRPr lang="en-US"/>
        </a:p>
      </dgm:t>
    </dgm:pt>
    <dgm:pt modelId="{B7CD333E-BD62-4E10-9AAD-DE285DCD4F86}" type="sibTrans" cxnId="{BE2E9F12-663D-4277-A7D2-E93DCE223569}">
      <dgm:prSet/>
      <dgm:spPr/>
      <dgm:t>
        <a:bodyPr/>
        <a:lstStyle/>
        <a:p>
          <a:endParaRPr lang="en-US"/>
        </a:p>
      </dgm:t>
    </dgm:pt>
    <dgm:pt modelId="{E7A6EC8C-D70A-4D8F-B9DF-A43F6642E907}">
      <dgm:prSet/>
      <dgm:spPr/>
      <dgm:t>
        <a:bodyPr/>
        <a:lstStyle/>
        <a:p>
          <a:r>
            <a:rPr lang="en-US" b="1" dirty="0"/>
            <a:t>Learning and Competency Considerations</a:t>
          </a:r>
          <a:endParaRPr lang="en-US" dirty="0"/>
        </a:p>
      </dgm:t>
    </dgm:pt>
    <dgm:pt modelId="{375AE890-CDA9-4924-8601-D0D17F294D00}" type="parTrans" cxnId="{F05845C5-F1D6-43AB-B589-4636DB0B565C}">
      <dgm:prSet/>
      <dgm:spPr/>
      <dgm:t>
        <a:bodyPr/>
        <a:lstStyle/>
        <a:p>
          <a:endParaRPr lang="en-US"/>
        </a:p>
      </dgm:t>
    </dgm:pt>
    <dgm:pt modelId="{507B2BAD-9F0D-4088-80BA-982DECE16D54}" type="sibTrans" cxnId="{F05845C5-F1D6-43AB-B589-4636DB0B565C}">
      <dgm:prSet/>
      <dgm:spPr/>
      <dgm:t>
        <a:bodyPr/>
        <a:lstStyle/>
        <a:p>
          <a:endParaRPr lang="en-US"/>
        </a:p>
      </dgm:t>
    </dgm:pt>
    <dgm:pt modelId="{8E784409-37AF-40C9-8AD1-BC85CB8DFB38}">
      <dgm:prSet/>
      <dgm:spPr/>
      <dgm:t>
        <a:bodyPr/>
        <a:lstStyle/>
        <a:p>
          <a:r>
            <a:rPr lang="en-US" b="1" dirty="0"/>
            <a:t>Performance Considerations</a:t>
          </a:r>
          <a:endParaRPr lang="en-US" dirty="0"/>
        </a:p>
      </dgm:t>
    </dgm:pt>
    <dgm:pt modelId="{2D8E954B-291D-4540-B4B6-B65E776F0FF1}" type="parTrans" cxnId="{F56265F5-373F-4F68-95F6-B34A966883B8}">
      <dgm:prSet/>
      <dgm:spPr/>
      <dgm:t>
        <a:bodyPr/>
        <a:lstStyle/>
        <a:p>
          <a:endParaRPr lang="en-US"/>
        </a:p>
      </dgm:t>
    </dgm:pt>
    <dgm:pt modelId="{F07CDF7E-A431-4503-81D8-6ABD761381B8}" type="sibTrans" cxnId="{F56265F5-373F-4F68-95F6-B34A966883B8}">
      <dgm:prSet/>
      <dgm:spPr/>
      <dgm:t>
        <a:bodyPr/>
        <a:lstStyle/>
        <a:p>
          <a:endParaRPr lang="en-US"/>
        </a:p>
      </dgm:t>
    </dgm:pt>
    <dgm:pt modelId="{4A3E4F37-910E-4585-BD77-2ED2857B3CE6}" type="pres">
      <dgm:prSet presAssocID="{98447C5A-CD1D-4D49-AE97-239A8EEEB550}" presName="root" presStyleCnt="0">
        <dgm:presLayoutVars>
          <dgm:dir/>
          <dgm:resizeHandles val="exact"/>
        </dgm:presLayoutVars>
      </dgm:prSet>
      <dgm:spPr/>
    </dgm:pt>
    <dgm:pt modelId="{5046648D-2322-4EB2-85EA-AA0C49FF1B24}" type="pres">
      <dgm:prSet presAssocID="{E621DD7A-07D3-4A05-A39D-8A29C7A06884}" presName="compNode" presStyleCnt="0"/>
      <dgm:spPr/>
    </dgm:pt>
    <dgm:pt modelId="{D699D600-F80A-451E-A255-E5C204555DAB}" type="pres">
      <dgm:prSet presAssocID="{E621DD7A-07D3-4A05-A39D-8A29C7A06884}" presName="bgRect" presStyleLbl="bgShp" presStyleIdx="0" presStyleCnt="5"/>
      <dgm:spPr/>
    </dgm:pt>
    <dgm:pt modelId="{E08F69F6-7E9B-4289-8CF6-0ACDE9EBE10F}" type="pres">
      <dgm:prSet presAssocID="{E621DD7A-07D3-4A05-A39D-8A29C7A0688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33063A0-18D6-4D26-8F78-C352EB5176B8}" type="pres">
      <dgm:prSet presAssocID="{E621DD7A-07D3-4A05-A39D-8A29C7A06884}" presName="spaceRect" presStyleCnt="0"/>
      <dgm:spPr/>
    </dgm:pt>
    <dgm:pt modelId="{D0DC1434-9BCF-4414-B076-8D943504683D}" type="pres">
      <dgm:prSet presAssocID="{E621DD7A-07D3-4A05-A39D-8A29C7A06884}" presName="parTx" presStyleLbl="revTx" presStyleIdx="0" presStyleCnt="5">
        <dgm:presLayoutVars>
          <dgm:chMax val="0"/>
          <dgm:chPref val="0"/>
        </dgm:presLayoutVars>
      </dgm:prSet>
      <dgm:spPr/>
    </dgm:pt>
    <dgm:pt modelId="{9DF9C194-C413-4F1A-ACF6-8CF6421222F0}" type="pres">
      <dgm:prSet presAssocID="{EE52527F-5583-4109-BBB9-C76769AF475C}" presName="sibTrans" presStyleCnt="0"/>
      <dgm:spPr/>
    </dgm:pt>
    <dgm:pt modelId="{2C9A0B5B-CF51-4721-9F41-1DDFEA157FDB}" type="pres">
      <dgm:prSet presAssocID="{2E19F144-C5EF-4198-9DEA-20EEA9536D02}" presName="compNode" presStyleCnt="0"/>
      <dgm:spPr/>
    </dgm:pt>
    <dgm:pt modelId="{F6708EF7-139A-42FB-8B63-330FBC5AE1A5}" type="pres">
      <dgm:prSet presAssocID="{2E19F144-C5EF-4198-9DEA-20EEA9536D02}" presName="bgRect" presStyleLbl="bgShp" presStyleIdx="1" presStyleCnt="5"/>
      <dgm:spPr/>
    </dgm:pt>
    <dgm:pt modelId="{CCA7401A-2A8B-49E9-8093-EDD9DE999A03}" type="pres">
      <dgm:prSet presAssocID="{2E19F144-C5EF-4198-9DEA-20EEA9536D0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7C132C84-D267-48B5-A21D-95E9D7997CD6}" type="pres">
      <dgm:prSet presAssocID="{2E19F144-C5EF-4198-9DEA-20EEA9536D02}" presName="spaceRect" presStyleCnt="0"/>
      <dgm:spPr/>
    </dgm:pt>
    <dgm:pt modelId="{89396793-0C30-4804-9840-A04F0EBE946C}" type="pres">
      <dgm:prSet presAssocID="{2E19F144-C5EF-4198-9DEA-20EEA9536D02}" presName="parTx" presStyleLbl="revTx" presStyleIdx="1" presStyleCnt="5">
        <dgm:presLayoutVars>
          <dgm:chMax val="0"/>
          <dgm:chPref val="0"/>
        </dgm:presLayoutVars>
      </dgm:prSet>
      <dgm:spPr/>
    </dgm:pt>
    <dgm:pt modelId="{A3FF3D55-1848-4B87-B0AB-A705D7E19D38}" type="pres">
      <dgm:prSet presAssocID="{27834414-944C-4F8F-8C65-0AE700BA36F9}" presName="sibTrans" presStyleCnt="0"/>
      <dgm:spPr/>
    </dgm:pt>
    <dgm:pt modelId="{608950FA-853C-4F70-9CDC-D887D638BB17}" type="pres">
      <dgm:prSet presAssocID="{6DC7A620-39B3-471C-A2D8-BCF4FDEC26FE}" presName="compNode" presStyleCnt="0"/>
      <dgm:spPr/>
    </dgm:pt>
    <dgm:pt modelId="{E87044A0-639C-4578-B528-93FA21C9A7C0}" type="pres">
      <dgm:prSet presAssocID="{6DC7A620-39B3-471C-A2D8-BCF4FDEC26FE}" presName="bgRect" presStyleLbl="bgShp" presStyleIdx="2" presStyleCnt="5"/>
      <dgm:spPr/>
    </dgm:pt>
    <dgm:pt modelId="{C86928CB-8A42-4B83-B7E7-2941D69DD54A}" type="pres">
      <dgm:prSet presAssocID="{6DC7A620-39B3-471C-A2D8-BCF4FDEC26F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uzzle"/>
        </a:ext>
      </dgm:extLst>
    </dgm:pt>
    <dgm:pt modelId="{253F3130-931D-43A5-99AA-1012C7AB0197}" type="pres">
      <dgm:prSet presAssocID="{6DC7A620-39B3-471C-A2D8-BCF4FDEC26FE}" presName="spaceRect" presStyleCnt="0"/>
      <dgm:spPr/>
    </dgm:pt>
    <dgm:pt modelId="{37D0CC05-09E3-485A-A544-2BC61A4A243C}" type="pres">
      <dgm:prSet presAssocID="{6DC7A620-39B3-471C-A2D8-BCF4FDEC26FE}" presName="parTx" presStyleLbl="revTx" presStyleIdx="2" presStyleCnt="5">
        <dgm:presLayoutVars>
          <dgm:chMax val="0"/>
          <dgm:chPref val="0"/>
        </dgm:presLayoutVars>
      </dgm:prSet>
      <dgm:spPr/>
    </dgm:pt>
    <dgm:pt modelId="{AB4C9081-6CA2-4214-A5E6-9098D21B0062}" type="pres">
      <dgm:prSet presAssocID="{B7CD333E-BD62-4E10-9AAD-DE285DCD4F86}" presName="sibTrans" presStyleCnt="0"/>
      <dgm:spPr/>
    </dgm:pt>
    <dgm:pt modelId="{0F1711C0-2ABB-44F8-A150-4CB3A17A78E6}" type="pres">
      <dgm:prSet presAssocID="{E7A6EC8C-D70A-4D8F-B9DF-A43F6642E907}" presName="compNode" presStyleCnt="0"/>
      <dgm:spPr/>
    </dgm:pt>
    <dgm:pt modelId="{79989278-58DC-4C98-99EB-352678CDAAC1}" type="pres">
      <dgm:prSet presAssocID="{E7A6EC8C-D70A-4D8F-B9DF-A43F6642E907}" presName="bgRect" presStyleLbl="bgShp" presStyleIdx="3" presStyleCnt="5"/>
      <dgm:spPr/>
    </dgm:pt>
    <dgm:pt modelId="{6A3C582D-2104-4802-90E0-6ED230A438BD}" type="pres">
      <dgm:prSet presAssocID="{E7A6EC8C-D70A-4D8F-B9DF-A43F6642E90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EEA4C670-65E0-4A1D-9664-002F3A705303}" type="pres">
      <dgm:prSet presAssocID="{E7A6EC8C-D70A-4D8F-B9DF-A43F6642E907}" presName="spaceRect" presStyleCnt="0"/>
      <dgm:spPr/>
    </dgm:pt>
    <dgm:pt modelId="{1EBA82F6-CC15-409F-97E8-A7DE8F3D994E}" type="pres">
      <dgm:prSet presAssocID="{E7A6EC8C-D70A-4D8F-B9DF-A43F6642E907}" presName="parTx" presStyleLbl="revTx" presStyleIdx="3" presStyleCnt="5">
        <dgm:presLayoutVars>
          <dgm:chMax val="0"/>
          <dgm:chPref val="0"/>
        </dgm:presLayoutVars>
      </dgm:prSet>
      <dgm:spPr/>
    </dgm:pt>
    <dgm:pt modelId="{F44E3CCC-9D7F-40DB-ADE0-4A8EFB7C8892}" type="pres">
      <dgm:prSet presAssocID="{507B2BAD-9F0D-4088-80BA-982DECE16D54}" presName="sibTrans" presStyleCnt="0"/>
      <dgm:spPr/>
    </dgm:pt>
    <dgm:pt modelId="{A7C82283-A53F-4898-8A15-AE91A820471D}" type="pres">
      <dgm:prSet presAssocID="{8E784409-37AF-40C9-8AD1-BC85CB8DFB38}" presName="compNode" presStyleCnt="0"/>
      <dgm:spPr/>
    </dgm:pt>
    <dgm:pt modelId="{7D67D9C8-7F2F-44D7-8A24-4FFA280CC8B0}" type="pres">
      <dgm:prSet presAssocID="{8E784409-37AF-40C9-8AD1-BC85CB8DFB38}" presName="bgRect" presStyleLbl="bgShp" presStyleIdx="4" presStyleCnt="5"/>
      <dgm:spPr/>
    </dgm:pt>
    <dgm:pt modelId="{7BDE2522-B651-427A-BB55-C2C83D176653}" type="pres">
      <dgm:prSet presAssocID="{8E784409-37AF-40C9-8AD1-BC85CB8DFB3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74AEEFA2-0256-4E1A-AAD6-F3E558697A62}" type="pres">
      <dgm:prSet presAssocID="{8E784409-37AF-40C9-8AD1-BC85CB8DFB38}" presName="spaceRect" presStyleCnt="0"/>
      <dgm:spPr/>
    </dgm:pt>
    <dgm:pt modelId="{0311EA17-8123-4182-BB0D-B84366BA4412}" type="pres">
      <dgm:prSet presAssocID="{8E784409-37AF-40C9-8AD1-BC85CB8DFB38}" presName="parTx" presStyleLbl="revTx" presStyleIdx="4" presStyleCnt="5">
        <dgm:presLayoutVars>
          <dgm:chMax val="0"/>
          <dgm:chPref val="0"/>
        </dgm:presLayoutVars>
      </dgm:prSet>
      <dgm:spPr/>
    </dgm:pt>
  </dgm:ptLst>
  <dgm:cxnLst>
    <dgm:cxn modelId="{BE2E9F12-663D-4277-A7D2-E93DCE223569}" srcId="{98447C5A-CD1D-4D49-AE97-239A8EEEB550}" destId="{6DC7A620-39B3-471C-A2D8-BCF4FDEC26FE}" srcOrd="2" destOrd="0" parTransId="{B8723143-0970-4A73-8440-5B1F1746AEA3}" sibTransId="{B7CD333E-BD62-4E10-9AAD-DE285DCD4F86}"/>
    <dgm:cxn modelId="{10493F3A-DC64-41BD-9251-AD08E2E04253}" srcId="{98447C5A-CD1D-4D49-AE97-239A8EEEB550}" destId="{2E19F144-C5EF-4198-9DEA-20EEA9536D02}" srcOrd="1" destOrd="0" parTransId="{13436058-1CF4-4601-BFBC-E2658060A7CD}" sibTransId="{27834414-944C-4F8F-8C65-0AE700BA36F9}"/>
    <dgm:cxn modelId="{B6E83440-B69A-49E7-96D8-821831947B89}" type="presOf" srcId="{98447C5A-CD1D-4D49-AE97-239A8EEEB550}" destId="{4A3E4F37-910E-4585-BD77-2ED2857B3CE6}" srcOrd="0" destOrd="0" presId="urn:microsoft.com/office/officeart/2018/2/layout/IconVerticalSolidList"/>
    <dgm:cxn modelId="{81A1BE5F-7761-4457-9F19-DA87726B9B03}" type="presOf" srcId="{E7A6EC8C-D70A-4D8F-B9DF-A43F6642E907}" destId="{1EBA82F6-CC15-409F-97E8-A7DE8F3D994E}" srcOrd="0" destOrd="0" presId="urn:microsoft.com/office/officeart/2018/2/layout/IconVerticalSolidList"/>
    <dgm:cxn modelId="{88F3AA51-C06F-4CB3-B439-A853E042DE97}" type="presOf" srcId="{6DC7A620-39B3-471C-A2D8-BCF4FDEC26FE}" destId="{37D0CC05-09E3-485A-A544-2BC61A4A243C}" srcOrd="0" destOrd="0" presId="urn:microsoft.com/office/officeart/2018/2/layout/IconVerticalSolidList"/>
    <dgm:cxn modelId="{C435F872-98B4-4C37-B13C-645D0703DE58}" srcId="{98447C5A-CD1D-4D49-AE97-239A8EEEB550}" destId="{E621DD7A-07D3-4A05-A39D-8A29C7A06884}" srcOrd="0" destOrd="0" parTransId="{36C737AA-7462-4C21-91BF-C0DFC50D50F2}" sibTransId="{EE52527F-5583-4109-BBB9-C76769AF475C}"/>
    <dgm:cxn modelId="{77D6BC8E-C709-49E5-A048-4CD3488C9C23}" type="presOf" srcId="{E621DD7A-07D3-4A05-A39D-8A29C7A06884}" destId="{D0DC1434-9BCF-4414-B076-8D943504683D}" srcOrd="0" destOrd="0" presId="urn:microsoft.com/office/officeart/2018/2/layout/IconVerticalSolidList"/>
    <dgm:cxn modelId="{F05845C5-F1D6-43AB-B589-4636DB0B565C}" srcId="{98447C5A-CD1D-4D49-AE97-239A8EEEB550}" destId="{E7A6EC8C-D70A-4D8F-B9DF-A43F6642E907}" srcOrd="3" destOrd="0" parTransId="{375AE890-CDA9-4924-8601-D0D17F294D00}" sibTransId="{507B2BAD-9F0D-4088-80BA-982DECE16D54}"/>
    <dgm:cxn modelId="{224BB3DD-2430-46A2-A2D7-3D6BC117E20D}" type="presOf" srcId="{2E19F144-C5EF-4198-9DEA-20EEA9536D02}" destId="{89396793-0C30-4804-9840-A04F0EBE946C}" srcOrd="0" destOrd="0" presId="urn:microsoft.com/office/officeart/2018/2/layout/IconVerticalSolidList"/>
    <dgm:cxn modelId="{F56265F5-373F-4F68-95F6-B34A966883B8}" srcId="{98447C5A-CD1D-4D49-AE97-239A8EEEB550}" destId="{8E784409-37AF-40C9-8AD1-BC85CB8DFB38}" srcOrd="4" destOrd="0" parTransId="{2D8E954B-291D-4540-B4B6-B65E776F0FF1}" sibTransId="{F07CDF7E-A431-4503-81D8-6ABD761381B8}"/>
    <dgm:cxn modelId="{62E5D3F9-61BF-4380-AA50-2F370D0CBC31}" type="presOf" srcId="{8E784409-37AF-40C9-8AD1-BC85CB8DFB38}" destId="{0311EA17-8123-4182-BB0D-B84366BA4412}" srcOrd="0" destOrd="0" presId="urn:microsoft.com/office/officeart/2018/2/layout/IconVerticalSolidList"/>
    <dgm:cxn modelId="{964337AD-1635-498F-95C7-585A847A3C64}" type="presParOf" srcId="{4A3E4F37-910E-4585-BD77-2ED2857B3CE6}" destId="{5046648D-2322-4EB2-85EA-AA0C49FF1B24}" srcOrd="0" destOrd="0" presId="urn:microsoft.com/office/officeart/2018/2/layout/IconVerticalSolidList"/>
    <dgm:cxn modelId="{6541D058-4B46-47C3-AF48-36ABA1CE0A00}" type="presParOf" srcId="{5046648D-2322-4EB2-85EA-AA0C49FF1B24}" destId="{D699D600-F80A-451E-A255-E5C204555DAB}" srcOrd="0" destOrd="0" presId="urn:microsoft.com/office/officeart/2018/2/layout/IconVerticalSolidList"/>
    <dgm:cxn modelId="{57C11A3D-32AE-44B0-B180-B4D888EEC736}" type="presParOf" srcId="{5046648D-2322-4EB2-85EA-AA0C49FF1B24}" destId="{E08F69F6-7E9B-4289-8CF6-0ACDE9EBE10F}" srcOrd="1" destOrd="0" presId="urn:microsoft.com/office/officeart/2018/2/layout/IconVerticalSolidList"/>
    <dgm:cxn modelId="{CAB95B17-285F-4EF7-B5E8-AF02D36D23E9}" type="presParOf" srcId="{5046648D-2322-4EB2-85EA-AA0C49FF1B24}" destId="{733063A0-18D6-4D26-8F78-C352EB5176B8}" srcOrd="2" destOrd="0" presId="urn:microsoft.com/office/officeart/2018/2/layout/IconVerticalSolidList"/>
    <dgm:cxn modelId="{E27EACF0-85B6-430B-880C-607231F74EB7}" type="presParOf" srcId="{5046648D-2322-4EB2-85EA-AA0C49FF1B24}" destId="{D0DC1434-9BCF-4414-B076-8D943504683D}" srcOrd="3" destOrd="0" presId="urn:microsoft.com/office/officeart/2018/2/layout/IconVerticalSolidList"/>
    <dgm:cxn modelId="{D4B724E7-35C7-48F4-B5D2-62CD9687A4E2}" type="presParOf" srcId="{4A3E4F37-910E-4585-BD77-2ED2857B3CE6}" destId="{9DF9C194-C413-4F1A-ACF6-8CF6421222F0}" srcOrd="1" destOrd="0" presId="urn:microsoft.com/office/officeart/2018/2/layout/IconVerticalSolidList"/>
    <dgm:cxn modelId="{91C191A6-83FF-4EEA-8552-36DBBBC8F766}" type="presParOf" srcId="{4A3E4F37-910E-4585-BD77-2ED2857B3CE6}" destId="{2C9A0B5B-CF51-4721-9F41-1DDFEA157FDB}" srcOrd="2" destOrd="0" presId="urn:microsoft.com/office/officeart/2018/2/layout/IconVerticalSolidList"/>
    <dgm:cxn modelId="{52B01895-7E55-413F-AF9C-C16E36741910}" type="presParOf" srcId="{2C9A0B5B-CF51-4721-9F41-1DDFEA157FDB}" destId="{F6708EF7-139A-42FB-8B63-330FBC5AE1A5}" srcOrd="0" destOrd="0" presId="urn:microsoft.com/office/officeart/2018/2/layout/IconVerticalSolidList"/>
    <dgm:cxn modelId="{7AA35D28-C567-420D-8AA0-5C6CBB5FB0F6}" type="presParOf" srcId="{2C9A0B5B-CF51-4721-9F41-1DDFEA157FDB}" destId="{CCA7401A-2A8B-49E9-8093-EDD9DE999A03}" srcOrd="1" destOrd="0" presId="urn:microsoft.com/office/officeart/2018/2/layout/IconVerticalSolidList"/>
    <dgm:cxn modelId="{D5A491E4-2A38-4A17-854C-839B490BB5CE}" type="presParOf" srcId="{2C9A0B5B-CF51-4721-9F41-1DDFEA157FDB}" destId="{7C132C84-D267-48B5-A21D-95E9D7997CD6}" srcOrd="2" destOrd="0" presId="urn:microsoft.com/office/officeart/2018/2/layout/IconVerticalSolidList"/>
    <dgm:cxn modelId="{EF567FC0-24A1-46BA-B8C9-F2A21B7988D5}" type="presParOf" srcId="{2C9A0B5B-CF51-4721-9F41-1DDFEA157FDB}" destId="{89396793-0C30-4804-9840-A04F0EBE946C}" srcOrd="3" destOrd="0" presId="urn:microsoft.com/office/officeart/2018/2/layout/IconVerticalSolidList"/>
    <dgm:cxn modelId="{7E9EC10E-B8D5-47A2-A6EA-1158A9454000}" type="presParOf" srcId="{4A3E4F37-910E-4585-BD77-2ED2857B3CE6}" destId="{A3FF3D55-1848-4B87-B0AB-A705D7E19D38}" srcOrd="3" destOrd="0" presId="urn:microsoft.com/office/officeart/2018/2/layout/IconVerticalSolidList"/>
    <dgm:cxn modelId="{31570C9C-000D-40CF-849F-7C0500CA1049}" type="presParOf" srcId="{4A3E4F37-910E-4585-BD77-2ED2857B3CE6}" destId="{608950FA-853C-4F70-9CDC-D887D638BB17}" srcOrd="4" destOrd="0" presId="urn:microsoft.com/office/officeart/2018/2/layout/IconVerticalSolidList"/>
    <dgm:cxn modelId="{AFF95FA3-ACE8-4257-A94A-CEFDC5D3EA26}" type="presParOf" srcId="{608950FA-853C-4F70-9CDC-D887D638BB17}" destId="{E87044A0-639C-4578-B528-93FA21C9A7C0}" srcOrd="0" destOrd="0" presId="urn:microsoft.com/office/officeart/2018/2/layout/IconVerticalSolidList"/>
    <dgm:cxn modelId="{C9F7DE93-3466-4B8F-9DFB-6E5AD321CFBA}" type="presParOf" srcId="{608950FA-853C-4F70-9CDC-D887D638BB17}" destId="{C86928CB-8A42-4B83-B7E7-2941D69DD54A}" srcOrd="1" destOrd="0" presId="urn:microsoft.com/office/officeart/2018/2/layout/IconVerticalSolidList"/>
    <dgm:cxn modelId="{E47F89D5-AE42-4275-AB2C-FE688031C031}" type="presParOf" srcId="{608950FA-853C-4F70-9CDC-D887D638BB17}" destId="{253F3130-931D-43A5-99AA-1012C7AB0197}" srcOrd="2" destOrd="0" presId="urn:microsoft.com/office/officeart/2018/2/layout/IconVerticalSolidList"/>
    <dgm:cxn modelId="{A1A24583-C268-4DF9-A0C0-E4FABFB5013C}" type="presParOf" srcId="{608950FA-853C-4F70-9CDC-D887D638BB17}" destId="{37D0CC05-09E3-485A-A544-2BC61A4A243C}" srcOrd="3" destOrd="0" presId="urn:microsoft.com/office/officeart/2018/2/layout/IconVerticalSolidList"/>
    <dgm:cxn modelId="{3EB39D66-5DCC-4CC0-8BE9-AD9B36C1AD3E}" type="presParOf" srcId="{4A3E4F37-910E-4585-BD77-2ED2857B3CE6}" destId="{AB4C9081-6CA2-4214-A5E6-9098D21B0062}" srcOrd="5" destOrd="0" presId="urn:microsoft.com/office/officeart/2018/2/layout/IconVerticalSolidList"/>
    <dgm:cxn modelId="{91DDAF92-6EBC-486C-878A-6C52AFBEADAC}" type="presParOf" srcId="{4A3E4F37-910E-4585-BD77-2ED2857B3CE6}" destId="{0F1711C0-2ABB-44F8-A150-4CB3A17A78E6}" srcOrd="6" destOrd="0" presId="urn:microsoft.com/office/officeart/2018/2/layout/IconVerticalSolidList"/>
    <dgm:cxn modelId="{56EB85BE-EE68-4572-AE7B-CD91E95556CD}" type="presParOf" srcId="{0F1711C0-2ABB-44F8-A150-4CB3A17A78E6}" destId="{79989278-58DC-4C98-99EB-352678CDAAC1}" srcOrd="0" destOrd="0" presId="urn:microsoft.com/office/officeart/2018/2/layout/IconVerticalSolidList"/>
    <dgm:cxn modelId="{279BA54D-A972-4FC0-BF68-83A0A64928CB}" type="presParOf" srcId="{0F1711C0-2ABB-44F8-A150-4CB3A17A78E6}" destId="{6A3C582D-2104-4802-90E0-6ED230A438BD}" srcOrd="1" destOrd="0" presId="urn:microsoft.com/office/officeart/2018/2/layout/IconVerticalSolidList"/>
    <dgm:cxn modelId="{D3A4B921-35F5-4549-9F65-1E5E643E2119}" type="presParOf" srcId="{0F1711C0-2ABB-44F8-A150-4CB3A17A78E6}" destId="{EEA4C670-65E0-4A1D-9664-002F3A705303}" srcOrd="2" destOrd="0" presId="urn:microsoft.com/office/officeart/2018/2/layout/IconVerticalSolidList"/>
    <dgm:cxn modelId="{40D968D3-1FBE-4CC7-8659-E935537D7514}" type="presParOf" srcId="{0F1711C0-2ABB-44F8-A150-4CB3A17A78E6}" destId="{1EBA82F6-CC15-409F-97E8-A7DE8F3D994E}" srcOrd="3" destOrd="0" presId="urn:microsoft.com/office/officeart/2018/2/layout/IconVerticalSolidList"/>
    <dgm:cxn modelId="{16C8BD5E-9436-446F-9B8A-48E53388E9C0}" type="presParOf" srcId="{4A3E4F37-910E-4585-BD77-2ED2857B3CE6}" destId="{F44E3CCC-9D7F-40DB-ADE0-4A8EFB7C8892}" srcOrd="7" destOrd="0" presId="urn:microsoft.com/office/officeart/2018/2/layout/IconVerticalSolidList"/>
    <dgm:cxn modelId="{D1ABD0FC-42DC-40B2-9965-D06DD4A85CB7}" type="presParOf" srcId="{4A3E4F37-910E-4585-BD77-2ED2857B3CE6}" destId="{A7C82283-A53F-4898-8A15-AE91A820471D}" srcOrd="8" destOrd="0" presId="urn:microsoft.com/office/officeart/2018/2/layout/IconVerticalSolidList"/>
    <dgm:cxn modelId="{D75BF2A6-B5E7-4454-8D55-52B265D369BD}" type="presParOf" srcId="{A7C82283-A53F-4898-8A15-AE91A820471D}" destId="{7D67D9C8-7F2F-44D7-8A24-4FFA280CC8B0}" srcOrd="0" destOrd="0" presId="urn:microsoft.com/office/officeart/2018/2/layout/IconVerticalSolidList"/>
    <dgm:cxn modelId="{7DD7738E-837C-45EF-A8D0-2D102506B8DC}" type="presParOf" srcId="{A7C82283-A53F-4898-8A15-AE91A820471D}" destId="{7BDE2522-B651-427A-BB55-C2C83D176653}" srcOrd="1" destOrd="0" presId="urn:microsoft.com/office/officeart/2018/2/layout/IconVerticalSolidList"/>
    <dgm:cxn modelId="{A906EBCF-F068-480A-A160-69714BA70F9D}" type="presParOf" srcId="{A7C82283-A53F-4898-8A15-AE91A820471D}" destId="{74AEEFA2-0256-4E1A-AAD6-F3E558697A62}" srcOrd="2" destOrd="0" presId="urn:microsoft.com/office/officeart/2018/2/layout/IconVerticalSolidList"/>
    <dgm:cxn modelId="{991E3B8E-D912-43C0-8667-7F88DF315741}" type="presParOf" srcId="{A7C82283-A53F-4898-8A15-AE91A820471D}" destId="{0311EA17-8123-4182-BB0D-B84366BA441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219E48E-FA6D-41F8-8098-5E2A46A844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44F8890-2EDD-4D50-ABC0-E4D3F1FC0305}">
      <dgm:prSet/>
      <dgm:spPr/>
      <dgm:t>
        <a:bodyPr/>
        <a:lstStyle/>
        <a:p>
          <a:pPr>
            <a:lnSpc>
              <a:spcPct val="100000"/>
            </a:lnSpc>
          </a:pPr>
          <a:r>
            <a:rPr lang="en-US" b="1" dirty="0"/>
            <a:t>Cost/Resources </a:t>
          </a:r>
          <a:r>
            <a:rPr lang="en-US" dirty="0"/>
            <a:t>– What money, materials and effort are available to deliver the project product/services and to complete the comprehensive work of the project?</a:t>
          </a:r>
        </a:p>
      </dgm:t>
    </dgm:pt>
    <dgm:pt modelId="{3C45AB3E-722C-4F57-906B-3ACA5AC4BCD8}" type="parTrans" cxnId="{3D441D55-0F92-48B7-A69F-9AFC7BE96EC0}">
      <dgm:prSet/>
      <dgm:spPr/>
      <dgm:t>
        <a:bodyPr/>
        <a:lstStyle/>
        <a:p>
          <a:endParaRPr lang="en-US"/>
        </a:p>
      </dgm:t>
    </dgm:pt>
    <dgm:pt modelId="{CCAE3D06-EB2B-4845-B5A0-B617D71B7A6E}" type="sibTrans" cxnId="{3D441D55-0F92-48B7-A69F-9AFC7BE96EC0}">
      <dgm:prSet/>
      <dgm:spPr/>
      <dgm:t>
        <a:bodyPr/>
        <a:lstStyle/>
        <a:p>
          <a:endParaRPr lang="en-US"/>
        </a:p>
      </dgm:t>
    </dgm:pt>
    <dgm:pt modelId="{684CFA2E-F3C1-4786-BB11-A6C4D8705005}">
      <dgm:prSet/>
      <dgm:spPr/>
      <dgm:t>
        <a:bodyPr/>
        <a:lstStyle/>
        <a:p>
          <a:pPr>
            <a:lnSpc>
              <a:spcPct val="100000"/>
            </a:lnSpc>
          </a:pPr>
          <a:r>
            <a:rPr lang="en-US" b="1" dirty="0"/>
            <a:t>Scope/Quality </a:t>
          </a:r>
          <a:r>
            <a:rPr lang="en-US" dirty="0"/>
            <a:t>– What are the products/services that the project will produce and what is the work required to produce these deliverables?</a:t>
          </a:r>
        </a:p>
      </dgm:t>
    </dgm:pt>
    <dgm:pt modelId="{DDF23EBD-0C02-4C10-9245-C85140DE5446}" type="parTrans" cxnId="{76D146F0-D048-4779-B7AF-ACF725FC51A8}">
      <dgm:prSet/>
      <dgm:spPr/>
      <dgm:t>
        <a:bodyPr/>
        <a:lstStyle/>
        <a:p>
          <a:endParaRPr lang="en-US"/>
        </a:p>
      </dgm:t>
    </dgm:pt>
    <dgm:pt modelId="{81BF3115-532F-44C7-9358-F4E2D451A580}" type="sibTrans" cxnId="{76D146F0-D048-4779-B7AF-ACF725FC51A8}">
      <dgm:prSet/>
      <dgm:spPr/>
      <dgm:t>
        <a:bodyPr/>
        <a:lstStyle/>
        <a:p>
          <a:endParaRPr lang="en-US"/>
        </a:p>
      </dgm:t>
    </dgm:pt>
    <dgm:pt modelId="{089839B4-AF8F-4C02-A301-90D3F20A84F1}">
      <dgm:prSet/>
      <dgm:spPr/>
      <dgm:t>
        <a:bodyPr/>
        <a:lstStyle/>
        <a:p>
          <a:pPr>
            <a:lnSpc>
              <a:spcPct val="100000"/>
            </a:lnSpc>
          </a:pPr>
          <a:r>
            <a:rPr lang="en-US" b="1" dirty="0"/>
            <a:t>Time/Schedule </a:t>
          </a:r>
          <a:r>
            <a:rPr lang="en-US" dirty="0"/>
            <a:t>– What is the amount of time required to complete the components of the project?</a:t>
          </a:r>
        </a:p>
      </dgm:t>
    </dgm:pt>
    <dgm:pt modelId="{7939E29C-4F56-4852-ABC2-FB4537DE00B5}" type="parTrans" cxnId="{3F189936-A1B1-4010-A5F7-1342FC1F5FAA}">
      <dgm:prSet/>
      <dgm:spPr/>
      <dgm:t>
        <a:bodyPr/>
        <a:lstStyle/>
        <a:p>
          <a:endParaRPr lang="en-US"/>
        </a:p>
      </dgm:t>
    </dgm:pt>
    <dgm:pt modelId="{F8D9F428-FF98-4C6B-A791-729E11B438F9}" type="sibTrans" cxnId="{3F189936-A1B1-4010-A5F7-1342FC1F5FAA}">
      <dgm:prSet/>
      <dgm:spPr/>
      <dgm:t>
        <a:bodyPr/>
        <a:lstStyle/>
        <a:p>
          <a:endParaRPr lang="en-US"/>
        </a:p>
      </dgm:t>
    </dgm:pt>
    <dgm:pt modelId="{48ECDD64-A659-476A-A8AB-7376730A96BD}" type="pres">
      <dgm:prSet presAssocID="{0219E48E-FA6D-41F8-8098-5E2A46A844A2}" presName="root" presStyleCnt="0">
        <dgm:presLayoutVars>
          <dgm:dir/>
          <dgm:resizeHandles val="exact"/>
        </dgm:presLayoutVars>
      </dgm:prSet>
      <dgm:spPr/>
    </dgm:pt>
    <dgm:pt modelId="{78A9636F-1601-4E5B-A0D8-93B594640D05}" type="pres">
      <dgm:prSet presAssocID="{A44F8890-2EDD-4D50-ABC0-E4D3F1FC0305}" presName="compNode" presStyleCnt="0"/>
      <dgm:spPr/>
    </dgm:pt>
    <dgm:pt modelId="{CC4B1459-F97F-4891-A447-8F48475A8C35}" type="pres">
      <dgm:prSet presAssocID="{A44F8890-2EDD-4D50-ABC0-E4D3F1FC0305}" presName="bgRect" presStyleLbl="bgShp" presStyleIdx="0" presStyleCnt="3"/>
      <dgm:spPr/>
    </dgm:pt>
    <dgm:pt modelId="{BFC227B9-1121-44F9-835A-60448769AA29}" type="pres">
      <dgm:prSet presAssocID="{A44F8890-2EDD-4D50-ABC0-E4D3F1FC0305}"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22506B67-C79D-4863-AD3F-3A8B98B981CE}" type="pres">
      <dgm:prSet presAssocID="{A44F8890-2EDD-4D50-ABC0-E4D3F1FC0305}" presName="spaceRect" presStyleCnt="0"/>
      <dgm:spPr/>
    </dgm:pt>
    <dgm:pt modelId="{BA09C60B-5E85-48B3-8E04-0F1B2EF6CDB4}" type="pres">
      <dgm:prSet presAssocID="{A44F8890-2EDD-4D50-ABC0-E4D3F1FC0305}" presName="parTx" presStyleLbl="revTx" presStyleIdx="0" presStyleCnt="3">
        <dgm:presLayoutVars>
          <dgm:chMax val="0"/>
          <dgm:chPref val="0"/>
        </dgm:presLayoutVars>
      </dgm:prSet>
      <dgm:spPr/>
    </dgm:pt>
    <dgm:pt modelId="{90C53E7F-6E2C-49A2-A96F-D8B10538B4C1}" type="pres">
      <dgm:prSet presAssocID="{CCAE3D06-EB2B-4845-B5A0-B617D71B7A6E}" presName="sibTrans" presStyleCnt="0"/>
      <dgm:spPr/>
    </dgm:pt>
    <dgm:pt modelId="{14A47394-D7E7-450F-8596-573B5A7C4FAE}" type="pres">
      <dgm:prSet presAssocID="{684CFA2E-F3C1-4786-BB11-A6C4D8705005}" presName="compNode" presStyleCnt="0"/>
      <dgm:spPr/>
    </dgm:pt>
    <dgm:pt modelId="{993F98B8-3309-40B7-B9DA-232280022299}" type="pres">
      <dgm:prSet presAssocID="{684CFA2E-F3C1-4786-BB11-A6C4D8705005}" presName="bgRect" presStyleLbl="bgShp" presStyleIdx="1" presStyleCnt="3"/>
      <dgm:spPr/>
    </dgm:pt>
    <dgm:pt modelId="{A40234FC-5C57-47D9-A0D0-D65A54D14FFE}" type="pres">
      <dgm:prSet presAssocID="{684CFA2E-F3C1-4786-BB11-A6C4D8705005}"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9D5AC222-D848-428D-A874-5723F922326C}" type="pres">
      <dgm:prSet presAssocID="{684CFA2E-F3C1-4786-BB11-A6C4D8705005}" presName="spaceRect" presStyleCnt="0"/>
      <dgm:spPr/>
    </dgm:pt>
    <dgm:pt modelId="{F66CA61E-B011-435B-A27B-7ECCC9B45BC8}" type="pres">
      <dgm:prSet presAssocID="{684CFA2E-F3C1-4786-BB11-A6C4D8705005}" presName="parTx" presStyleLbl="revTx" presStyleIdx="1" presStyleCnt="3">
        <dgm:presLayoutVars>
          <dgm:chMax val="0"/>
          <dgm:chPref val="0"/>
        </dgm:presLayoutVars>
      </dgm:prSet>
      <dgm:spPr/>
    </dgm:pt>
    <dgm:pt modelId="{3D9BE132-EF97-4AF9-BF0B-E0F0283AEAD3}" type="pres">
      <dgm:prSet presAssocID="{81BF3115-532F-44C7-9358-F4E2D451A580}" presName="sibTrans" presStyleCnt="0"/>
      <dgm:spPr/>
    </dgm:pt>
    <dgm:pt modelId="{B77243CF-F9B8-4002-9BA1-25881EA62F00}" type="pres">
      <dgm:prSet presAssocID="{089839B4-AF8F-4C02-A301-90D3F20A84F1}" presName="compNode" presStyleCnt="0"/>
      <dgm:spPr/>
    </dgm:pt>
    <dgm:pt modelId="{4ACD6F14-D43F-4B2B-A979-27183CC089AD}" type="pres">
      <dgm:prSet presAssocID="{089839B4-AF8F-4C02-A301-90D3F20A84F1}" presName="bgRect" presStyleLbl="bgShp" presStyleIdx="2" presStyleCnt="3"/>
      <dgm:spPr/>
    </dgm:pt>
    <dgm:pt modelId="{3639B422-319C-4AD2-9976-70B78B025EE2}" type="pres">
      <dgm:prSet presAssocID="{089839B4-AF8F-4C02-A301-90D3F20A84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C9D9A60F-D28D-407E-9991-D68ACD79C308}" type="pres">
      <dgm:prSet presAssocID="{089839B4-AF8F-4C02-A301-90D3F20A84F1}" presName="spaceRect" presStyleCnt="0"/>
      <dgm:spPr/>
    </dgm:pt>
    <dgm:pt modelId="{E531EE86-2FC4-4AB0-871C-14285E8F91B6}" type="pres">
      <dgm:prSet presAssocID="{089839B4-AF8F-4C02-A301-90D3F20A84F1}" presName="parTx" presStyleLbl="revTx" presStyleIdx="2" presStyleCnt="3">
        <dgm:presLayoutVars>
          <dgm:chMax val="0"/>
          <dgm:chPref val="0"/>
        </dgm:presLayoutVars>
      </dgm:prSet>
      <dgm:spPr/>
    </dgm:pt>
  </dgm:ptLst>
  <dgm:cxnLst>
    <dgm:cxn modelId="{36B0FF04-959B-4A60-AD25-2325FE126471}" type="presOf" srcId="{0219E48E-FA6D-41F8-8098-5E2A46A844A2}" destId="{48ECDD64-A659-476A-A8AB-7376730A96BD}" srcOrd="0" destOrd="0" presId="urn:microsoft.com/office/officeart/2018/2/layout/IconVerticalSolidList"/>
    <dgm:cxn modelId="{3F189936-A1B1-4010-A5F7-1342FC1F5FAA}" srcId="{0219E48E-FA6D-41F8-8098-5E2A46A844A2}" destId="{089839B4-AF8F-4C02-A301-90D3F20A84F1}" srcOrd="2" destOrd="0" parTransId="{7939E29C-4F56-4852-ABC2-FB4537DE00B5}" sibTransId="{F8D9F428-FF98-4C6B-A791-729E11B438F9}"/>
    <dgm:cxn modelId="{3D441D55-0F92-48B7-A69F-9AFC7BE96EC0}" srcId="{0219E48E-FA6D-41F8-8098-5E2A46A844A2}" destId="{A44F8890-2EDD-4D50-ABC0-E4D3F1FC0305}" srcOrd="0" destOrd="0" parTransId="{3C45AB3E-722C-4F57-906B-3ACA5AC4BCD8}" sibTransId="{CCAE3D06-EB2B-4845-B5A0-B617D71B7A6E}"/>
    <dgm:cxn modelId="{0CE8E98C-79EA-435E-89D0-5085955A7DBB}" type="presOf" srcId="{A44F8890-2EDD-4D50-ABC0-E4D3F1FC0305}" destId="{BA09C60B-5E85-48B3-8E04-0F1B2EF6CDB4}" srcOrd="0" destOrd="0" presId="urn:microsoft.com/office/officeart/2018/2/layout/IconVerticalSolidList"/>
    <dgm:cxn modelId="{AF8B5DC7-C2EF-4A8A-BD05-6E6392D1D825}" type="presOf" srcId="{089839B4-AF8F-4C02-A301-90D3F20A84F1}" destId="{E531EE86-2FC4-4AB0-871C-14285E8F91B6}" srcOrd="0" destOrd="0" presId="urn:microsoft.com/office/officeart/2018/2/layout/IconVerticalSolidList"/>
    <dgm:cxn modelId="{E6D30CEA-1469-4D3B-A200-2CAFC4B70D26}" type="presOf" srcId="{684CFA2E-F3C1-4786-BB11-A6C4D8705005}" destId="{F66CA61E-B011-435B-A27B-7ECCC9B45BC8}" srcOrd="0" destOrd="0" presId="urn:microsoft.com/office/officeart/2018/2/layout/IconVerticalSolidList"/>
    <dgm:cxn modelId="{76D146F0-D048-4779-B7AF-ACF725FC51A8}" srcId="{0219E48E-FA6D-41F8-8098-5E2A46A844A2}" destId="{684CFA2E-F3C1-4786-BB11-A6C4D8705005}" srcOrd="1" destOrd="0" parTransId="{DDF23EBD-0C02-4C10-9245-C85140DE5446}" sibTransId="{81BF3115-532F-44C7-9358-F4E2D451A580}"/>
    <dgm:cxn modelId="{FF718995-C3AC-4A2D-8E91-FB161F7426F0}" type="presParOf" srcId="{48ECDD64-A659-476A-A8AB-7376730A96BD}" destId="{78A9636F-1601-4E5B-A0D8-93B594640D05}" srcOrd="0" destOrd="0" presId="urn:microsoft.com/office/officeart/2018/2/layout/IconVerticalSolidList"/>
    <dgm:cxn modelId="{C5251F90-DEE5-4029-AA6C-69083AA4C868}" type="presParOf" srcId="{78A9636F-1601-4E5B-A0D8-93B594640D05}" destId="{CC4B1459-F97F-4891-A447-8F48475A8C35}" srcOrd="0" destOrd="0" presId="urn:microsoft.com/office/officeart/2018/2/layout/IconVerticalSolidList"/>
    <dgm:cxn modelId="{BFB1B9FC-F492-4A71-A93B-652714677BE9}" type="presParOf" srcId="{78A9636F-1601-4E5B-A0D8-93B594640D05}" destId="{BFC227B9-1121-44F9-835A-60448769AA29}" srcOrd="1" destOrd="0" presId="urn:microsoft.com/office/officeart/2018/2/layout/IconVerticalSolidList"/>
    <dgm:cxn modelId="{A916B49F-16C9-4C0D-83C5-71D07BCD5BFD}" type="presParOf" srcId="{78A9636F-1601-4E5B-A0D8-93B594640D05}" destId="{22506B67-C79D-4863-AD3F-3A8B98B981CE}" srcOrd="2" destOrd="0" presId="urn:microsoft.com/office/officeart/2018/2/layout/IconVerticalSolidList"/>
    <dgm:cxn modelId="{365AF56B-2362-4378-8185-19C45CBAA8BB}" type="presParOf" srcId="{78A9636F-1601-4E5B-A0D8-93B594640D05}" destId="{BA09C60B-5E85-48B3-8E04-0F1B2EF6CDB4}" srcOrd="3" destOrd="0" presId="urn:microsoft.com/office/officeart/2018/2/layout/IconVerticalSolidList"/>
    <dgm:cxn modelId="{B765F80D-FB48-49E7-8103-CC630339DDAE}" type="presParOf" srcId="{48ECDD64-A659-476A-A8AB-7376730A96BD}" destId="{90C53E7F-6E2C-49A2-A96F-D8B10538B4C1}" srcOrd="1" destOrd="0" presId="urn:microsoft.com/office/officeart/2018/2/layout/IconVerticalSolidList"/>
    <dgm:cxn modelId="{F495747F-614B-4E7D-B542-524E1CADC5AC}" type="presParOf" srcId="{48ECDD64-A659-476A-A8AB-7376730A96BD}" destId="{14A47394-D7E7-450F-8596-573B5A7C4FAE}" srcOrd="2" destOrd="0" presId="urn:microsoft.com/office/officeart/2018/2/layout/IconVerticalSolidList"/>
    <dgm:cxn modelId="{79F2007B-D0E4-4A6C-9190-DF2F2BDB50EF}" type="presParOf" srcId="{14A47394-D7E7-450F-8596-573B5A7C4FAE}" destId="{993F98B8-3309-40B7-B9DA-232280022299}" srcOrd="0" destOrd="0" presId="urn:microsoft.com/office/officeart/2018/2/layout/IconVerticalSolidList"/>
    <dgm:cxn modelId="{73ED1807-9105-4F85-983D-8C0DD0366A7A}" type="presParOf" srcId="{14A47394-D7E7-450F-8596-573B5A7C4FAE}" destId="{A40234FC-5C57-47D9-A0D0-D65A54D14FFE}" srcOrd="1" destOrd="0" presId="urn:microsoft.com/office/officeart/2018/2/layout/IconVerticalSolidList"/>
    <dgm:cxn modelId="{BEA3CDE8-985C-454C-8080-5A43332AD95B}" type="presParOf" srcId="{14A47394-D7E7-450F-8596-573B5A7C4FAE}" destId="{9D5AC222-D848-428D-A874-5723F922326C}" srcOrd="2" destOrd="0" presId="urn:microsoft.com/office/officeart/2018/2/layout/IconVerticalSolidList"/>
    <dgm:cxn modelId="{93E64B82-840E-4906-A912-EC8C5827E444}" type="presParOf" srcId="{14A47394-D7E7-450F-8596-573B5A7C4FAE}" destId="{F66CA61E-B011-435B-A27B-7ECCC9B45BC8}" srcOrd="3" destOrd="0" presId="urn:microsoft.com/office/officeart/2018/2/layout/IconVerticalSolidList"/>
    <dgm:cxn modelId="{1F6BD838-10F1-4D1E-B5EF-18D023E9F473}" type="presParOf" srcId="{48ECDD64-A659-476A-A8AB-7376730A96BD}" destId="{3D9BE132-EF97-4AF9-BF0B-E0F0283AEAD3}" srcOrd="3" destOrd="0" presId="urn:microsoft.com/office/officeart/2018/2/layout/IconVerticalSolidList"/>
    <dgm:cxn modelId="{982EB54C-4A5B-4E3B-9D2B-2E1CB09352C8}" type="presParOf" srcId="{48ECDD64-A659-476A-A8AB-7376730A96BD}" destId="{B77243CF-F9B8-4002-9BA1-25881EA62F00}" srcOrd="4" destOrd="0" presId="urn:microsoft.com/office/officeart/2018/2/layout/IconVerticalSolidList"/>
    <dgm:cxn modelId="{00D971BF-2813-419A-93A0-2D9D35213D5E}" type="presParOf" srcId="{B77243CF-F9B8-4002-9BA1-25881EA62F00}" destId="{4ACD6F14-D43F-4B2B-A979-27183CC089AD}" srcOrd="0" destOrd="0" presId="urn:microsoft.com/office/officeart/2018/2/layout/IconVerticalSolidList"/>
    <dgm:cxn modelId="{C27C2D0F-FD61-4119-8FA1-38525DB4F3F7}" type="presParOf" srcId="{B77243CF-F9B8-4002-9BA1-25881EA62F00}" destId="{3639B422-319C-4AD2-9976-70B78B025EE2}" srcOrd="1" destOrd="0" presId="urn:microsoft.com/office/officeart/2018/2/layout/IconVerticalSolidList"/>
    <dgm:cxn modelId="{5CA1433A-7ACB-4F3E-B17F-0FB88F31EDBE}" type="presParOf" srcId="{B77243CF-F9B8-4002-9BA1-25881EA62F00}" destId="{C9D9A60F-D28D-407E-9991-D68ACD79C308}" srcOrd="2" destOrd="0" presId="urn:microsoft.com/office/officeart/2018/2/layout/IconVerticalSolidList"/>
    <dgm:cxn modelId="{8996F6D9-E23A-4812-806F-76BBFAB2D1A7}" type="presParOf" srcId="{B77243CF-F9B8-4002-9BA1-25881EA62F00}" destId="{E531EE86-2FC4-4AB0-871C-14285E8F91B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D133E2-9DE5-44CF-9335-714825B81F9F}"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F7FD8AC1-0007-47C1-A97E-64D101F72168}">
      <dgm:prSet custT="1"/>
      <dgm:spPr/>
      <dgm:t>
        <a:bodyPr/>
        <a:lstStyle/>
        <a:p>
          <a:pPr>
            <a:lnSpc>
              <a:spcPct val="100000"/>
            </a:lnSpc>
          </a:pPr>
          <a:r>
            <a:rPr lang="en-US" sz="2000" b="1" dirty="0"/>
            <a:t>Project management </a:t>
          </a:r>
          <a:r>
            <a:rPr lang="en-US" sz="2000" dirty="0"/>
            <a:t>is the discipline of planning, organizing and managing resources to bring about the successful delivery of specific project goals, outcomes and outputs.. </a:t>
          </a:r>
        </a:p>
      </dgm:t>
    </dgm:pt>
    <dgm:pt modelId="{7A952CA1-D8DD-4000-9C62-709DC76DF718}" type="parTrans" cxnId="{82AACD2A-4C13-4B91-A223-BF54705F0A2E}">
      <dgm:prSet/>
      <dgm:spPr/>
      <dgm:t>
        <a:bodyPr/>
        <a:lstStyle/>
        <a:p>
          <a:endParaRPr lang="en-US" sz="2000"/>
        </a:p>
      </dgm:t>
    </dgm:pt>
    <dgm:pt modelId="{AE237AEF-7B28-43E2-9513-EA2508FCB145}" type="sibTrans" cxnId="{82AACD2A-4C13-4B91-A223-BF54705F0A2E}">
      <dgm:prSet/>
      <dgm:spPr/>
      <dgm:t>
        <a:bodyPr/>
        <a:lstStyle/>
        <a:p>
          <a:endParaRPr lang="en-US" sz="2000"/>
        </a:p>
      </dgm:t>
    </dgm:pt>
    <dgm:pt modelId="{4BBED3DD-F25E-49E7-87CD-4A2061442BE0}">
      <dgm:prSet custT="1"/>
      <dgm:spPr/>
      <dgm:t>
        <a:bodyPr/>
        <a:lstStyle/>
        <a:p>
          <a:pPr>
            <a:lnSpc>
              <a:spcPct val="100000"/>
            </a:lnSpc>
          </a:pPr>
          <a:r>
            <a:rPr lang="en-US" sz="2000" b="1"/>
            <a:t>Program management </a:t>
          </a:r>
          <a:r>
            <a:rPr lang="en-US" sz="2000"/>
            <a:t>is the process of managing a group of related projects in a coordinated way to obtain benefits and control not available through managing them individually. </a:t>
          </a:r>
        </a:p>
      </dgm:t>
    </dgm:pt>
    <dgm:pt modelId="{2EDAB666-E909-4525-A82C-F8097E904077}" type="parTrans" cxnId="{F2682BA5-6B7B-486B-ABA2-B0B634DB718A}">
      <dgm:prSet/>
      <dgm:spPr/>
      <dgm:t>
        <a:bodyPr/>
        <a:lstStyle/>
        <a:p>
          <a:endParaRPr lang="en-US" sz="2000"/>
        </a:p>
      </dgm:t>
    </dgm:pt>
    <dgm:pt modelId="{7DBD3192-BC4E-4A5C-A47F-40F82F6EE3BC}" type="sibTrans" cxnId="{F2682BA5-6B7B-486B-ABA2-B0B634DB718A}">
      <dgm:prSet/>
      <dgm:spPr/>
      <dgm:t>
        <a:bodyPr/>
        <a:lstStyle/>
        <a:p>
          <a:endParaRPr lang="en-US" sz="2000"/>
        </a:p>
      </dgm:t>
    </dgm:pt>
    <dgm:pt modelId="{43A069AF-C347-486A-9DE9-AABEDE4DBDE8}">
      <dgm:prSet custT="1"/>
      <dgm:spPr/>
      <dgm:t>
        <a:bodyPr/>
        <a:lstStyle/>
        <a:p>
          <a:pPr>
            <a:lnSpc>
              <a:spcPct val="100000"/>
            </a:lnSpc>
          </a:pPr>
          <a:r>
            <a:rPr lang="en-US" sz="2000" b="1"/>
            <a:t>Portfolio management </a:t>
          </a:r>
          <a:r>
            <a:rPr lang="en-US" sz="2000"/>
            <a:t>oversees the performance of the organization’s collection of project and programs. Portfolios are generally managed by a senior team at the highest level of an organization or by a specific unit of an organization (regional office or headquarters). </a:t>
          </a:r>
        </a:p>
      </dgm:t>
    </dgm:pt>
    <dgm:pt modelId="{806F4C00-843D-4FC2-B8FE-7A798C1E4DC7}" type="parTrans" cxnId="{1323B498-73CF-4899-976D-233CA727BF8E}">
      <dgm:prSet/>
      <dgm:spPr/>
      <dgm:t>
        <a:bodyPr/>
        <a:lstStyle/>
        <a:p>
          <a:endParaRPr lang="en-US" sz="2000"/>
        </a:p>
      </dgm:t>
    </dgm:pt>
    <dgm:pt modelId="{85248709-A544-4B1A-80A4-D1E81360FDE4}" type="sibTrans" cxnId="{1323B498-73CF-4899-976D-233CA727BF8E}">
      <dgm:prSet/>
      <dgm:spPr/>
      <dgm:t>
        <a:bodyPr/>
        <a:lstStyle/>
        <a:p>
          <a:endParaRPr lang="en-US" sz="2000"/>
        </a:p>
      </dgm:t>
    </dgm:pt>
    <dgm:pt modelId="{9F8E664F-2E22-4D0D-9893-B9871FF25408}" type="pres">
      <dgm:prSet presAssocID="{FCD133E2-9DE5-44CF-9335-714825B81F9F}" presName="root" presStyleCnt="0">
        <dgm:presLayoutVars>
          <dgm:dir/>
          <dgm:resizeHandles val="exact"/>
        </dgm:presLayoutVars>
      </dgm:prSet>
      <dgm:spPr/>
    </dgm:pt>
    <dgm:pt modelId="{A8A1F164-1304-4BEA-B7F2-8633B0FFF882}" type="pres">
      <dgm:prSet presAssocID="{F7FD8AC1-0007-47C1-A97E-64D101F72168}" presName="compNode" presStyleCnt="0"/>
      <dgm:spPr/>
    </dgm:pt>
    <dgm:pt modelId="{4A65CC6E-B143-48EC-B910-9C135D8C287E}" type="pres">
      <dgm:prSet presAssocID="{F7FD8AC1-0007-47C1-A97E-64D101F72168}" presName="bgRect" presStyleLbl="bgShp" presStyleIdx="0" presStyleCnt="3"/>
      <dgm:spPr/>
    </dgm:pt>
    <dgm:pt modelId="{14F9E21A-1338-4D14-A4C2-996A41D61AC2}" type="pres">
      <dgm:prSet presAssocID="{F7FD8AC1-0007-47C1-A97E-64D101F72168}"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18944057-659C-495A-B6D2-7BE22DA27D72}" type="pres">
      <dgm:prSet presAssocID="{F7FD8AC1-0007-47C1-A97E-64D101F72168}" presName="spaceRect" presStyleCnt="0"/>
      <dgm:spPr/>
    </dgm:pt>
    <dgm:pt modelId="{A76370B3-7073-4B67-BEE3-C9808297ECE1}" type="pres">
      <dgm:prSet presAssocID="{F7FD8AC1-0007-47C1-A97E-64D101F72168}" presName="parTx" presStyleLbl="revTx" presStyleIdx="0" presStyleCnt="3">
        <dgm:presLayoutVars>
          <dgm:chMax val="0"/>
          <dgm:chPref val="0"/>
        </dgm:presLayoutVars>
      </dgm:prSet>
      <dgm:spPr/>
    </dgm:pt>
    <dgm:pt modelId="{00E6A6C5-4811-46E5-AD3B-B2E8A919A1F5}" type="pres">
      <dgm:prSet presAssocID="{AE237AEF-7B28-43E2-9513-EA2508FCB145}" presName="sibTrans" presStyleCnt="0"/>
      <dgm:spPr/>
    </dgm:pt>
    <dgm:pt modelId="{5A111EBE-4181-4DE6-B43E-E7D0737769D1}" type="pres">
      <dgm:prSet presAssocID="{4BBED3DD-F25E-49E7-87CD-4A2061442BE0}" presName="compNode" presStyleCnt="0"/>
      <dgm:spPr/>
    </dgm:pt>
    <dgm:pt modelId="{2B12C6B6-B6D8-41BD-95FA-9D519EFC0B80}" type="pres">
      <dgm:prSet presAssocID="{4BBED3DD-F25E-49E7-87CD-4A2061442BE0}" presName="bgRect" presStyleLbl="bgShp" presStyleIdx="1" presStyleCnt="3"/>
      <dgm:spPr/>
    </dgm:pt>
    <dgm:pt modelId="{E658BBAC-D0F3-4021-940D-FD96EC9E7C7A}" type="pres">
      <dgm:prSet presAssocID="{4BBED3DD-F25E-49E7-87CD-4A2061442BE0}"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30773FDF-C640-4FBA-B7F9-6F2244223E80}" type="pres">
      <dgm:prSet presAssocID="{4BBED3DD-F25E-49E7-87CD-4A2061442BE0}" presName="spaceRect" presStyleCnt="0"/>
      <dgm:spPr/>
    </dgm:pt>
    <dgm:pt modelId="{A278C06C-A2C6-408F-A853-5BBE2EBC8A73}" type="pres">
      <dgm:prSet presAssocID="{4BBED3DD-F25E-49E7-87CD-4A2061442BE0}" presName="parTx" presStyleLbl="revTx" presStyleIdx="1" presStyleCnt="3">
        <dgm:presLayoutVars>
          <dgm:chMax val="0"/>
          <dgm:chPref val="0"/>
        </dgm:presLayoutVars>
      </dgm:prSet>
      <dgm:spPr/>
    </dgm:pt>
    <dgm:pt modelId="{C3B80E59-47CC-4718-A4CE-EDB21DD99B67}" type="pres">
      <dgm:prSet presAssocID="{7DBD3192-BC4E-4A5C-A47F-40F82F6EE3BC}" presName="sibTrans" presStyleCnt="0"/>
      <dgm:spPr/>
    </dgm:pt>
    <dgm:pt modelId="{311B5218-BC77-472F-8114-E8C90A65828A}" type="pres">
      <dgm:prSet presAssocID="{43A069AF-C347-486A-9DE9-AABEDE4DBDE8}" presName="compNode" presStyleCnt="0"/>
      <dgm:spPr/>
    </dgm:pt>
    <dgm:pt modelId="{EF255B55-B606-4049-88E2-EE594F25E2EA}" type="pres">
      <dgm:prSet presAssocID="{43A069AF-C347-486A-9DE9-AABEDE4DBDE8}" presName="bgRect" presStyleLbl="bgShp" presStyleIdx="2" presStyleCnt="3"/>
      <dgm:spPr/>
    </dgm:pt>
    <dgm:pt modelId="{E239D148-4BD0-4E41-B65B-7C3083C0A9EF}" type="pres">
      <dgm:prSet presAssocID="{43A069AF-C347-486A-9DE9-AABEDE4DBDE8}"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250C385E-F6BD-46B6-B25A-1EACD92F5D96}" type="pres">
      <dgm:prSet presAssocID="{43A069AF-C347-486A-9DE9-AABEDE4DBDE8}" presName="spaceRect" presStyleCnt="0"/>
      <dgm:spPr/>
    </dgm:pt>
    <dgm:pt modelId="{EC0855A0-F6B7-44C0-99EF-1F94697EEB6F}" type="pres">
      <dgm:prSet presAssocID="{43A069AF-C347-486A-9DE9-AABEDE4DBDE8}" presName="parTx" presStyleLbl="revTx" presStyleIdx="2" presStyleCnt="3">
        <dgm:presLayoutVars>
          <dgm:chMax val="0"/>
          <dgm:chPref val="0"/>
        </dgm:presLayoutVars>
      </dgm:prSet>
      <dgm:spPr/>
    </dgm:pt>
  </dgm:ptLst>
  <dgm:cxnLst>
    <dgm:cxn modelId="{82AACD2A-4C13-4B91-A223-BF54705F0A2E}" srcId="{FCD133E2-9DE5-44CF-9335-714825B81F9F}" destId="{F7FD8AC1-0007-47C1-A97E-64D101F72168}" srcOrd="0" destOrd="0" parTransId="{7A952CA1-D8DD-4000-9C62-709DC76DF718}" sibTransId="{AE237AEF-7B28-43E2-9513-EA2508FCB145}"/>
    <dgm:cxn modelId="{1FBD9734-CE7B-457E-B251-035BA5D7D2FD}" type="presOf" srcId="{FCD133E2-9DE5-44CF-9335-714825B81F9F}" destId="{9F8E664F-2E22-4D0D-9893-B9871FF25408}" srcOrd="0" destOrd="0" presId="urn:microsoft.com/office/officeart/2018/2/layout/IconVerticalSolidList"/>
    <dgm:cxn modelId="{DA234C53-9166-4EDE-839F-397E213BFA8A}" type="presOf" srcId="{4BBED3DD-F25E-49E7-87CD-4A2061442BE0}" destId="{A278C06C-A2C6-408F-A853-5BBE2EBC8A73}" srcOrd="0" destOrd="0" presId="urn:microsoft.com/office/officeart/2018/2/layout/IconVerticalSolidList"/>
    <dgm:cxn modelId="{0BD36554-6D6A-4776-ADFB-2309FE811E5E}" type="presOf" srcId="{43A069AF-C347-486A-9DE9-AABEDE4DBDE8}" destId="{EC0855A0-F6B7-44C0-99EF-1F94697EEB6F}" srcOrd="0" destOrd="0" presId="urn:microsoft.com/office/officeart/2018/2/layout/IconVerticalSolidList"/>
    <dgm:cxn modelId="{47C63B8A-BFB9-4D0F-BA96-F0E0EF4C88FE}" type="presOf" srcId="{F7FD8AC1-0007-47C1-A97E-64D101F72168}" destId="{A76370B3-7073-4B67-BEE3-C9808297ECE1}" srcOrd="0" destOrd="0" presId="urn:microsoft.com/office/officeart/2018/2/layout/IconVerticalSolidList"/>
    <dgm:cxn modelId="{1323B498-73CF-4899-976D-233CA727BF8E}" srcId="{FCD133E2-9DE5-44CF-9335-714825B81F9F}" destId="{43A069AF-C347-486A-9DE9-AABEDE4DBDE8}" srcOrd="2" destOrd="0" parTransId="{806F4C00-843D-4FC2-B8FE-7A798C1E4DC7}" sibTransId="{85248709-A544-4B1A-80A4-D1E81360FDE4}"/>
    <dgm:cxn modelId="{F2682BA5-6B7B-486B-ABA2-B0B634DB718A}" srcId="{FCD133E2-9DE5-44CF-9335-714825B81F9F}" destId="{4BBED3DD-F25E-49E7-87CD-4A2061442BE0}" srcOrd="1" destOrd="0" parTransId="{2EDAB666-E909-4525-A82C-F8097E904077}" sibTransId="{7DBD3192-BC4E-4A5C-A47F-40F82F6EE3BC}"/>
    <dgm:cxn modelId="{A8D00014-706C-4778-8BA4-C0E608B929E3}" type="presParOf" srcId="{9F8E664F-2E22-4D0D-9893-B9871FF25408}" destId="{A8A1F164-1304-4BEA-B7F2-8633B0FFF882}" srcOrd="0" destOrd="0" presId="urn:microsoft.com/office/officeart/2018/2/layout/IconVerticalSolidList"/>
    <dgm:cxn modelId="{D8BB5E4C-58C7-4824-819E-EFFB640E59A3}" type="presParOf" srcId="{A8A1F164-1304-4BEA-B7F2-8633B0FFF882}" destId="{4A65CC6E-B143-48EC-B910-9C135D8C287E}" srcOrd="0" destOrd="0" presId="urn:microsoft.com/office/officeart/2018/2/layout/IconVerticalSolidList"/>
    <dgm:cxn modelId="{C20C0BFB-068B-4BB3-8703-F1F14787DE43}" type="presParOf" srcId="{A8A1F164-1304-4BEA-B7F2-8633B0FFF882}" destId="{14F9E21A-1338-4D14-A4C2-996A41D61AC2}" srcOrd="1" destOrd="0" presId="urn:microsoft.com/office/officeart/2018/2/layout/IconVerticalSolidList"/>
    <dgm:cxn modelId="{78E45147-2E9F-4430-BDD6-EC4ABF5D2203}" type="presParOf" srcId="{A8A1F164-1304-4BEA-B7F2-8633B0FFF882}" destId="{18944057-659C-495A-B6D2-7BE22DA27D72}" srcOrd="2" destOrd="0" presId="urn:microsoft.com/office/officeart/2018/2/layout/IconVerticalSolidList"/>
    <dgm:cxn modelId="{08D77B7A-2737-44DC-A66E-8B2568D5E8EA}" type="presParOf" srcId="{A8A1F164-1304-4BEA-B7F2-8633B0FFF882}" destId="{A76370B3-7073-4B67-BEE3-C9808297ECE1}" srcOrd="3" destOrd="0" presId="urn:microsoft.com/office/officeart/2018/2/layout/IconVerticalSolidList"/>
    <dgm:cxn modelId="{C6F0C2E3-987F-4692-A35C-61C69E722460}" type="presParOf" srcId="{9F8E664F-2E22-4D0D-9893-B9871FF25408}" destId="{00E6A6C5-4811-46E5-AD3B-B2E8A919A1F5}" srcOrd="1" destOrd="0" presId="urn:microsoft.com/office/officeart/2018/2/layout/IconVerticalSolidList"/>
    <dgm:cxn modelId="{3CBC5288-5624-434B-9206-E508095D8E1F}" type="presParOf" srcId="{9F8E664F-2E22-4D0D-9893-B9871FF25408}" destId="{5A111EBE-4181-4DE6-B43E-E7D0737769D1}" srcOrd="2" destOrd="0" presId="urn:microsoft.com/office/officeart/2018/2/layout/IconVerticalSolidList"/>
    <dgm:cxn modelId="{82211BC1-5067-42E9-9173-9F50549F2FF1}" type="presParOf" srcId="{5A111EBE-4181-4DE6-B43E-E7D0737769D1}" destId="{2B12C6B6-B6D8-41BD-95FA-9D519EFC0B80}" srcOrd="0" destOrd="0" presId="urn:microsoft.com/office/officeart/2018/2/layout/IconVerticalSolidList"/>
    <dgm:cxn modelId="{4C613C4F-9C5C-48CB-A41A-503C096A6AAE}" type="presParOf" srcId="{5A111EBE-4181-4DE6-B43E-E7D0737769D1}" destId="{E658BBAC-D0F3-4021-940D-FD96EC9E7C7A}" srcOrd="1" destOrd="0" presId="urn:microsoft.com/office/officeart/2018/2/layout/IconVerticalSolidList"/>
    <dgm:cxn modelId="{FF86B5A2-B9DD-4597-B60B-65DFC506D7C2}" type="presParOf" srcId="{5A111EBE-4181-4DE6-B43E-E7D0737769D1}" destId="{30773FDF-C640-4FBA-B7F9-6F2244223E80}" srcOrd="2" destOrd="0" presId="urn:microsoft.com/office/officeart/2018/2/layout/IconVerticalSolidList"/>
    <dgm:cxn modelId="{C7B55E37-CC4B-4979-9CEA-45F9F8BBB5A7}" type="presParOf" srcId="{5A111EBE-4181-4DE6-B43E-E7D0737769D1}" destId="{A278C06C-A2C6-408F-A853-5BBE2EBC8A73}" srcOrd="3" destOrd="0" presId="urn:microsoft.com/office/officeart/2018/2/layout/IconVerticalSolidList"/>
    <dgm:cxn modelId="{A4CA2C50-686F-4AA3-8026-79096F4E42A1}" type="presParOf" srcId="{9F8E664F-2E22-4D0D-9893-B9871FF25408}" destId="{C3B80E59-47CC-4718-A4CE-EDB21DD99B67}" srcOrd="3" destOrd="0" presId="urn:microsoft.com/office/officeart/2018/2/layout/IconVerticalSolidList"/>
    <dgm:cxn modelId="{A3427794-AE65-45C2-9261-FB5696CC293C}" type="presParOf" srcId="{9F8E664F-2E22-4D0D-9893-B9871FF25408}" destId="{311B5218-BC77-472F-8114-E8C90A65828A}" srcOrd="4" destOrd="0" presId="urn:microsoft.com/office/officeart/2018/2/layout/IconVerticalSolidList"/>
    <dgm:cxn modelId="{3B172E85-D5C4-4AC6-9618-487933687832}" type="presParOf" srcId="{311B5218-BC77-472F-8114-E8C90A65828A}" destId="{EF255B55-B606-4049-88E2-EE594F25E2EA}" srcOrd="0" destOrd="0" presId="urn:microsoft.com/office/officeart/2018/2/layout/IconVerticalSolidList"/>
    <dgm:cxn modelId="{D5B22578-B0D9-4F8C-982C-957FD041A123}" type="presParOf" srcId="{311B5218-BC77-472F-8114-E8C90A65828A}" destId="{E239D148-4BD0-4E41-B65B-7C3083C0A9EF}" srcOrd="1" destOrd="0" presId="urn:microsoft.com/office/officeart/2018/2/layout/IconVerticalSolidList"/>
    <dgm:cxn modelId="{9D2477BF-95BC-46FF-A845-C39FC219CFBB}" type="presParOf" srcId="{311B5218-BC77-472F-8114-E8C90A65828A}" destId="{250C385E-F6BD-46B6-B25A-1EACD92F5D96}" srcOrd="2" destOrd="0" presId="urn:microsoft.com/office/officeart/2018/2/layout/IconVerticalSolidList"/>
    <dgm:cxn modelId="{3B7828D5-B42B-4003-B68C-386EA4924A73}" type="presParOf" srcId="{311B5218-BC77-472F-8114-E8C90A65828A}" destId="{EC0855A0-F6B7-44C0-99EF-1F94697EEB6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F54B22-A012-4088-9324-BAA2C353CFC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7B24576-27A3-4ABE-902E-178565B75A72}">
      <dgm:prSet/>
      <dgm:spPr/>
      <dgm:t>
        <a:bodyPr/>
        <a:lstStyle/>
        <a:p>
          <a:r>
            <a:rPr lang="en-US" b="1"/>
            <a:t>INGO/Implementing Partner</a:t>
          </a:r>
          <a:endParaRPr lang="en-US"/>
        </a:p>
      </dgm:t>
    </dgm:pt>
    <dgm:pt modelId="{AA1DBDB9-64DB-4872-8C55-2EE5A542B7CB}" type="parTrans" cxnId="{3BF75439-F204-4C47-AED4-C5139004056C}">
      <dgm:prSet/>
      <dgm:spPr/>
      <dgm:t>
        <a:bodyPr/>
        <a:lstStyle/>
        <a:p>
          <a:endParaRPr lang="en-US"/>
        </a:p>
      </dgm:t>
    </dgm:pt>
    <dgm:pt modelId="{73D2D69D-6119-41C9-9834-75E817F1D6C1}" type="sibTrans" cxnId="{3BF75439-F204-4C47-AED4-C5139004056C}">
      <dgm:prSet/>
      <dgm:spPr/>
      <dgm:t>
        <a:bodyPr/>
        <a:lstStyle/>
        <a:p>
          <a:endParaRPr lang="en-US"/>
        </a:p>
      </dgm:t>
    </dgm:pt>
    <dgm:pt modelId="{55E87974-BDFA-47B9-AD3C-3F74E7C9E745}">
      <dgm:prSet/>
      <dgm:spPr/>
      <dgm:t>
        <a:bodyPr/>
        <a:lstStyle/>
        <a:p>
          <a:r>
            <a:rPr lang="en-US" b="1"/>
            <a:t>Stand-Alone Project</a:t>
          </a:r>
          <a:endParaRPr lang="en-US"/>
        </a:p>
      </dgm:t>
    </dgm:pt>
    <dgm:pt modelId="{7E3BB701-5EB4-4D34-A33B-552503DD614A}" type="parTrans" cxnId="{C3D72A81-AB7A-4666-9554-BEDBC96F134C}">
      <dgm:prSet/>
      <dgm:spPr/>
      <dgm:t>
        <a:bodyPr/>
        <a:lstStyle/>
        <a:p>
          <a:endParaRPr lang="en-US"/>
        </a:p>
      </dgm:t>
    </dgm:pt>
    <dgm:pt modelId="{EAA56FC0-F993-49BB-BD92-09D4BF607115}" type="sibTrans" cxnId="{C3D72A81-AB7A-4666-9554-BEDBC96F134C}">
      <dgm:prSet/>
      <dgm:spPr/>
      <dgm:t>
        <a:bodyPr/>
        <a:lstStyle/>
        <a:p>
          <a:endParaRPr lang="en-US"/>
        </a:p>
      </dgm:t>
    </dgm:pt>
    <dgm:pt modelId="{5AD95BFC-58A0-41B2-8AE3-7A977DE70AD2}">
      <dgm:prSet/>
      <dgm:spPr/>
      <dgm:t>
        <a:bodyPr/>
        <a:lstStyle/>
        <a:p>
          <a:r>
            <a:rPr lang="en-US" b="1"/>
            <a:t>Grants</a:t>
          </a:r>
          <a:endParaRPr lang="en-US"/>
        </a:p>
      </dgm:t>
    </dgm:pt>
    <dgm:pt modelId="{1B75575C-6B1E-43E8-827D-C4F467A83544}" type="parTrans" cxnId="{DB24E86B-7B09-4579-987A-9CBA9BFC00E2}">
      <dgm:prSet/>
      <dgm:spPr/>
      <dgm:t>
        <a:bodyPr/>
        <a:lstStyle/>
        <a:p>
          <a:endParaRPr lang="en-US"/>
        </a:p>
      </dgm:t>
    </dgm:pt>
    <dgm:pt modelId="{6A4859BA-7DED-4512-A8EB-FE7A80D6972E}" type="sibTrans" cxnId="{DB24E86B-7B09-4579-987A-9CBA9BFC00E2}">
      <dgm:prSet/>
      <dgm:spPr/>
      <dgm:t>
        <a:bodyPr/>
        <a:lstStyle/>
        <a:p>
          <a:endParaRPr lang="en-US"/>
        </a:p>
      </dgm:t>
    </dgm:pt>
    <dgm:pt modelId="{6087C1D2-678C-449A-87B5-26D7964F2879}">
      <dgm:prSet/>
      <dgm:spPr/>
      <dgm:t>
        <a:bodyPr/>
        <a:lstStyle/>
        <a:p>
          <a:r>
            <a:rPr lang="en-US" b="1"/>
            <a:t>Projects under programs</a:t>
          </a:r>
          <a:endParaRPr lang="en-US"/>
        </a:p>
      </dgm:t>
    </dgm:pt>
    <dgm:pt modelId="{205EFD96-C9D5-4483-AC05-246195BC0D77}" type="parTrans" cxnId="{D889CFD3-6D92-4D15-9079-C196216C0173}">
      <dgm:prSet/>
      <dgm:spPr/>
      <dgm:t>
        <a:bodyPr/>
        <a:lstStyle/>
        <a:p>
          <a:endParaRPr lang="en-US"/>
        </a:p>
      </dgm:t>
    </dgm:pt>
    <dgm:pt modelId="{7AF72A38-024F-4279-B7ED-F1465E462CA9}" type="sibTrans" cxnId="{D889CFD3-6D92-4D15-9079-C196216C0173}">
      <dgm:prSet/>
      <dgm:spPr/>
      <dgm:t>
        <a:bodyPr/>
        <a:lstStyle/>
        <a:p>
          <a:endParaRPr lang="en-US"/>
        </a:p>
      </dgm:t>
    </dgm:pt>
    <dgm:pt modelId="{42707791-F649-4824-A3AA-F8FE3A1B139A}" type="pres">
      <dgm:prSet presAssocID="{2BF54B22-A012-4088-9324-BAA2C353CFC0}" presName="root" presStyleCnt="0">
        <dgm:presLayoutVars>
          <dgm:dir/>
          <dgm:resizeHandles val="exact"/>
        </dgm:presLayoutVars>
      </dgm:prSet>
      <dgm:spPr/>
    </dgm:pt>
    <dgm:pt modelId="{260C9543-306B-424B-84BA-E7F86782049F}" type="pres">
      <dgm:prSet presAssocID="{E7B24576-27A3-4ABE-902E-178565B75A72}" presName="compNode" presStyleCnt="0"/>
      <dgm:spPr/>
    </dgm:pt>
    <dgm:pt modelId="{5FF69E9C-99BE-4E9B-9E08-44512E535516}" type="pres">
      <dgm:prSet presAssocID="{E7B24576-27A3-4ABE-902E-178565B75A72}" presName="bgRect" presStyleLbl="bgShp" presStyleIdx="0" presStyleCnt="4"/>
      <dgm:spPr/>
    </dgm:pt>
    <dgm:pt modelId="{ADFAE04F-2F52-43C2-8BE2-07297E795169}" type="pres">
      <dgm:prSet presAssocID="{E7B24576-27A3-4ABE-902E-178565B75A72}"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D2A3011-3479-4B7C-B8C0-2BE0FAB27A8D}" type="pres">
      <dgm:prSet presAssocID="{E7B24576-27A3-4ABE-902E-178565B75A72}" presName="spaceRect" presStyleCnt="0"/>
      <dgm:spPr/>
    </dgm:pt>
    <dgm:pt modelId="{454343D4-3F22-4A71-AB3C-9863180822E1}" type="pres">
      <dgm:prSet presAssocID="{E7B24576-27A3-4ABE-902E-178565B75A72}" presName="parTx" presStyleLbl="revTx" presStyleIdx="0" presStyleCnt="4">
        <dgm:presLayoutVars>
          <dgm:chMax val="0"/>
          <dgm:chPref val="0"/>
        </dgm:presLayoutVars>
      </dgm:prSet>
      <dgm:spPr/>
    </dgm:pt>
    <dgm:pt modelId="{BCF3A3FB-5B9F-4C69-B758-0C26A145EBD1}" type="pres">
      <dgm:prSet presAssocID="{73D2D69D-6119-41C9-9834-75E817F1D6C1}" presName="sibTrans" presStyleCnt="0"/>
      <dgm:spPr/>
    </dgm:pt>
    <dgm:pt modelId="{B24E2632-18B3-4F41-93EF-7819413A4FB9}" type="pres">
      <dgm:prSet presAssocID="{55E87974-BDFA-47B9-AD3C-3F74E7C9E745}" presName="compNode" presStyleCnt="0"/>
      <dgm:spPr/>
    </dgm:pt>
    <dgm:pt modelId="{5D35AE9D-EC6E-446C-AD58-6796C6FBB0F4}" type="pres">
      <dgm:prSet presAssocID="{55E87974-BDFA-47B9-AD3C-3F74E7C9E745}" presName="bgRect" presStyleLbl="bgShp" presStyleIdx="1" presStyleCnt="4"/>
      <dgm:spPr/>
    </dgm:pt>
    <dgm:pt modelId="{0E904B41-51EB-479F-AFF3-9209FC0C2832}" type="pres">
      <dgm:prSet presAssocID="{55E87974-BDFA-47B9-AD3C-3F74E7C9E745}"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and chairs"/>
        </a:ext>
      </dgm:extLst>
    </dgm:pt>
    <dgm:pt modelId="{04F62FBB-7476-461D-8892-AF5323340B0B}" type="pres">
      <dgm:prSet presAssocID="{55E87974-BDFA-47B9-AD3C-3F74E7C9E745}" presName="spaceRect" presStyleCnt="0"/>
      <dgm:spPr/>
    </dgm:pt>
    <dgm:pt modelId="{2553E52C-649D-4BD2-9FEA-5EBEC4346832}" type="pres">
      <dgm:prSet presAssocID="{55E87974-BDFA-47B9-AD3C-3F74E7C9E745}" presName="parTx" presStyleLbl="revTx" presStyleIdx="1" presStyleCnt="4">
        <dgm:presLayoutVars>
          <dgm:chMax val="0"/>
          <dgm:chPref val="0"/>
        </dgm:presLayoutVars>
      </dgm:prSet>
      <dgm:spPr/>
    </dgm:pt>
    <dgm:pt modelId="{64F38F6C-4894-429F-B551-707234AE0612}" type="pres">
      <dgm:prSet presAssocID="{EAA56FC0-F993-49BB-BD92-09D4BF607115}" presName="sibTrans" presStyleCnt="0"/>
      <dgm:spPr/>
    </dgm:pt>
    <dgm:pt modelId="{A4BBFE25-AB63-4976-A0DE-1A5466A2552B}" type="pres">
      <dgm:prSet presAssocID="{5AD95BFC-58A0-41B2-8AE3-7A977DE70AD2}" presName="compNode" presStyleCnt="0"/>
      <dgm:spPr/>
    </dgm:pt>
    <dgm:pt modelId="{C1F9CB74-C795-406B-9301-DEE63CB01910}" type="pres">
      <dgm:prSet presAssocID="{5AD95BFC-58A0-41B2-8AE3-7A977DE70AD2}" presName="bgRect" presStyleLbl="bgShp" presStyleIdx="2" presStyleCnt="4"/>
      <dgm:spPr/>
    </dgm:pt>
    <dgm:pt modelId="{A1E2A3DE-7991-418B-879D-963E24349FE8}" type="pres">
      <dgm:prSet presAssocID="{5AD95BFC-58A0-41B2-8AE3-7A977DE70AD2}"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B6C8CED8-D327-4D63-A0C1-83758B96CB59}" type="pres">
      <dgm:prSet presAssocID="{5AD95BFC-58A0-41B2-8AE3-7A977DE70AD2}" presName="spaceRect" presStyleCnt="0"/>
      <dgm:spPr/>
    </dgm:pt>
    <dgm:pt modelId="{19EF9F27-43FB-43D5-93AD-ADA918CC2CC3}" type="pres">
      <dgm:prSet presAssocID="{5AD95BFC-58A0-41B2-8AE3-7A977DE70AD2}" presName="parTx" presStyleLbl="revTx" presStyleIdx="2" presStyleCnt="4">
        <dgm:presLayoutVars>
          <dgm:chMax val="0"/>
          <dgm:chPref val="0"/>
        </dgm:presLayoutVars>
      </dgm:prSet>
      <dgm:spPr/>
    </dgm:pt>
    <dgm:pt modelId="{73BB1BED-DCE7-40BD-9E5D-F6D1443613F5}" type="pres">
      <dgm:prSet presAssocID="{6A4859BA-7DED-4512-A8EB-FE7A80D6972E}" presName="sibTrans" presStyleCnt="0"/>
      <dgm:spPr/>
    </dgm:pt>
    <dgm:pt modelId="{6D2E41F8-7886-4EC6-A08E-77BEC296E7C9}" type="pres">
      <dgm:prSet presAssocID="{6087C1D2-678C-449A-87B5-26D7964F2879}" presName="compNode" presStyleCnt="0"/>
      <dgm:spPr/>
    </dgm:pt>
    <dgm:pt modelId="{A1CC59C1-FE56-49E4-84CF-FB204D224DA3}" type="pres">
      <dgm:prSet presAssocID="{6087C1D2-678C-449A-87B5-26D7964F2879}" presName="bgRect" presStyleLbl="bgShp" presStyleIdx="3" presStyleCnt="4"/>
      <dgm:spPr/>
    </dgm:pt>
    <dgm:pt modelId="{7FCFE32F-1078-45BB-B295-7149E2438A8C}" type="pres">
      <dgm:prSet presAssocID="{6087C1D2-678C-449A-87B5-26D7964F2879}"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929D9957-523D-4CD9-933D-375A3FA50F04}" type="pres">
      <dgm:prSet presAssocID="{6087C1D2-678C-449A-87B5-26D7964F2879}" presName="spaceRect" presStyleCnt="0"/>
      <dgm:spPr/>
    </dgm:pt>
    <dgm:pt modelId="{B30F665A-843F-4E70-8A4A-780434F8529D}" type="pres">
      <dgm:prSet presAssocID="{6087C1D2-678C-449A-87B5-26D7964F2879}" presName="parTx" presStyleLbl="revTx" presStyleIdx="3" presStyleCnt="4">
        <dgm:presLayoutVars>
          <dgm:chMax val="0"/>
          <dgm:chPref val="0"/>
        </dgm:presLayoutVars>
      </dgm:prSet>
      <dgm:spPr/>
    </dgm:pt>
  </dgm:ptLst>
  <dgm:cxnLst>
    <dgm:cxn modelId="{F5E0840A-A680-47D0-B5CA-C2CE99676B46}" type="presOf" srcId="{5AD95BFC-58A0-41B2-8AE3-7A977DE70AD2}" destId="{19EF9F27-43FB-43D5-93AD-ADA918CC2CC3}" srcOrd="0" destOrd="0" presId="urn:microsoft.com/office/officeart/2018/2/layout/IconVerticalSolidList"/>
    <dgm:cxn modelId="{1E05A312-0A62-48BC-8492-32D9AF32F7CB}" type="presOf" srcId="{2BF54B22-A012-4088-9324-BAA2C353CFC0}" destId="{42707791-F649-4824-A3AA-F8FE3A1B139A}" srcOrd="0" destOrd="0" presId="urn:microsoft.com/office/officeart/2018/2/layout/IconVerticalSolidList"/>
    <dgm:cxn modelId="{3BF75439-F204-4C47-AED4-C5139004056C}" srcId="{2BF54B22-A012-4088-9324-BAA2C353CFC0}" destId="{E7B24576-27A3-4ABE-902E-178565B75A72}" srcOrd="0" destOrd="0" parTransId="{AA1DBDB9-64DB-4872-8C55-2EE5A542B7CB}" sibTransId="{73D2D69D-6119-41C9-9834-75E817F1D6C1}"/>
    <dgm:cxn modelId="{DB24E86B-7B09-4579-987A-9CBA9BFC00E2}" srcId="{2BF54B22-A012-4088-9324-BAA2C353CFC0}" destId="{5AD95BFC-58A0-41B2-8AE3-7A977DE70AD2}" srcOrd="2" destOrd="0" parTransId="{1B75575C-6B1E-43E8-827D-C4F467A83544}" sibTransId="{6A4859BA-7DED-4512-A8EB-FE7A80D6972E}"/>
    <dgm:cxn modelId="{ACD5276D-197F-4FEE-BF61-9E0A296958CF}" type="presOf" srcId="{55E87974-BDFA-47B9-AD3C-3F74E7C9E745}" destId="{2553E52C-649D-4BD2-9FEA-5EBEC4346832}" srcOrd="0" destOrd="0" presId="urn:microsoft.com/office/officeart/2018/2/layout/IconVerticalSolidList"/>
    <dgm:cxn modelId="{C3D72A81-AB7A-4666-9554-BEDBC96F134C}" srcId="{2BF54B22-A012-4088-9324-BAA2C353CFC0}" destId="{55E87974-BDFA-47B9-AD3C-3F74E7C9E745}" srcOrd="1" destOrd="0" parTransId="{7E3BB701-5EB4-4D34-A33B-552503DD614A}" sibTransId="{EAA56FC0-F993-49BB-BD92-09D4BF607115}"/>
    <dgm:cxn modelId="{6D471AA9-A594-4F4A-AB93-9AAE79D0AAB0}" type="presOf" srcId="{E7B24576-27A3-4ABE-902E-178565B75A72}" destId="{454343D4-3F22-4A71-AB3C-9863180822E1}" srcOrd="0" destOrd="0" presId="urn:microsoft.com/office/officeart/2018/2/layout/IconVerticalSolidList"/>
    <dgm:cxn modelId="{F80FB4CC-91C2-4D65-B0E5-0F890EC3E749}" type="presOf" srcId="{6087C1D2-678C-449A-87B5-26D7964F2879}" destId="{B30F665A-843F-4E70-8A4A-780434F8529D}" srcOrd="0" destOrd="0" presId="urn:microsoft.com/office/officeart/2018/2/layout/IconVerticalSolidList"/>
    <dgm:cxn modelId="{D889CFD3-6D92-4D15-9079-C196216C0173}" srcId="{2BF54B22-A012-4088-9324-BAA2C353CFC0}" destId="{6087C1D2-678C-449A-87B5-26D7964F2879}" srcOrd="3" destOrd="0" parTransId="{205EFD96-C9D5-4483-AC05-246195BC0D77}" sibTransId="{7AF72A38-024F-4279-B7ED-F1465E462CA9}"/>
    <dgm:cxn modelId="{422D9A26-5DEB-4DF7-A280-5A49D9D7DD2C}" type="presParOf" srcId="{42707791-F649-4824-A3AA-F8FE3A1B139A}" destId="{260C9543-306B-424B-84BA-E7F86782049F}" srcOrd="0" destOrd="0" presId="urn:microsoft.com/office/officeart/2018/2/layout/IconVerticalSolidList"/>
    <dgm:cxn modelId="{F39FD0D1-F1AF-490C-B956-13FA887EF37F}" type="presParOf" srcId="{260C9543-306B-424B-84BA-E7F86782049F}" destId="{5FF69E9C-99BE-4E9B-9E08-44512E535516}" srcOrd="0" destOrd="0" presId="urn:microsoft.com/office/officeart/2018/2/layout/IconVerticalSolidList"/>
    <dgm:cxn modelId="{3E8CD5C8-089B-4A5B-A8C3-14ADD831F827}" type="presParOf" srcId="{260C9543-306B-424B-84BA-E7F86782049F}" destId="{ADFAE04F-2F52-43C2-8BE2-07297E795169}" srcOrd="1" destOrd="0" presId="urn:microsoft.com/office/officeart/2018/2/layout/IconVerticalSolidList"/>
    <dgm:cxn modelId="{3A4DED9C-DC2B-4438-9F5C-FFD631BE5CF6}" type="presParOf" srcId="{260C9543-306B-424B-84BA-E7F86782049F}" destId="{6D2A3011-3479-4B7C-B8C0-2BE0FAB27A8D}" srcOrd="2" destOrd="0" presId="urn:microsoft.com/office/officeart/2018/2/layout/IconVerticalSolidList"/>
    <dgm:cxn modelId="{87502583-D149-4BAD-A068-89B0D2408A28}" type="presParOf" srcId="{260C9543-306B-424B-84BA-E7F86782049F}" destId="{454343D4-3F22-4A71-AB3C-9863180822E1}" srcOrd="3" destOrd="0" presId="urn:microsoft.com/office/officeart/2018/2/layout/IconVerticalSolidList"/>
    <dgm:cxn modelId="{1F6AA497-AD65-4943-88C4-ACAD243FEE0A}" type="presParOf" srcId="{42707791-F649-4824-A3AA-F8FE3A1B139A}" destId="{BCF3A3FB-5B9F-4C69-B758-0C26A145EBD1}" srcOrd="1" destOrd="0" presId="urn:microsoft.com/office/officeart/2018/2/layout/IconVerticalSolidList"/>
    <dgm:cxn modelId="{4BA0FC21-DB7D-4CA2-861F-52280DDC03BB}" type="presParOf" srcId="{42707791-F649-4824-A3AA-F8FE3A1B139A}" destId="{B24E2632-18B3-4F41-93EF-7819413A4FB9}" srcOrd="2" destOrd="0" presId="urn:microsoft.com/office/officeart/2018/2/layout/IconVerticalSolidList"/>
    <dgm:cxn modelId="{C7CC253C-9327-47C7-BD82-FA9E0FCC9B0E}" type="presParOf" srcId="{B24E2632-18B3-4F41-93EF-7819413A4FB9}" destId="{5D35AE9D-EC6E-446C-AD58-6796C6FBB0F4}" srcOrd="0" destOrd="0" presId="urn:microsoft.com/office/officeart/2018/2/layout/IconVerticalSolidList"/>
    <dgm:cxn modelId="{E9A98104-9F64-443A-8497-D9A0BF83CCBF}" type="presParOf" srcId="{B24E2632-18B3-4F41-93EF-7819413A4FB9}" destId="{0E904B41-51EB-479F-AFF3-9209FC0C2832}" srcOrd="1" destOrd="0" presId="urn:microsoft.com/office/officeart/2018/2/layout/IconVerticalSolidList"/>
    <dgm:cxn modelId="{27E2FF91-560C-4F4A-B20C-A7663B5639CD}" type="presParOf" srcId="{B24E2632-18B3-4F41-93EF-7819413A4FB9}" destId="{04F62FBB-7476-461D-8892-AF5323340B0B}" srcOrd="2" destOrd="0" presId="urn:microsoft.com/office/officeart/2018/2/layout/IconVerticalSolidList"/>
    <dgm:cxn modelId="{CB6017C2-853B-4977-92B6-E831CECFD25A}" type="presParOf" srcId="{B24E2632-18B3-4F41-93EF-7819413A4FB9}" destId="{2553E52C-649D-4BD2-9FEA-5EBEC4346832}" srcOrd="3" destOrd="0" presId="urn:microsoft.com/office/officeart/2018/2/layout/IconVerticalSolidList"/>
    <dgm:cxn modelId="{0A47F552-1F01-4B59-90CC-CCC7574EFE25}" type="presParOf" srcId="{42707791-F649-4824-A3AA-F8FE3A1B139A}" destId="{64F38F6C-4894-429F-B551-707234AE0612}" srcOrd="3" destOrd="0" presId="urn:microsoft.com/office/officeart/2018/2/layout/IconVerticalSolidList"/>
    <dgm:cxn modelId="{FB31879F-9C61-4967-B228-6CB668C80667}" type="presParOf" srcId="{42707791-F649-4824-A3AA-F8FE3A1B139A}" destId="{A4BBFE25-AB63-4976-A0DE-1A5466A2552B}" srcOrd="4" destOrd="0" presId="urn:microsoft.com/office/officeart/2018/2/layout/IconVerticalSolidList"/>
    <dgm:cxn modelId="{66F11E3D-D534-468B-8583-72BF94F85C09}" type="presParOf" srcId="{A4BBFE25-AB63-4976-A0DE-1A5466A2552B}" destId="{C1F9CB74-C795-406B-9301-DEE63CB01910}" srcOrd="0" destOrd="0" presId="urn:microsoft.com/office/officeart/2018/2/layout/IconVerticalSolidList"/>
    <dgm:cxn modelId="{2E2A7412-E2C7-47DA-A00E-FE56F542896B}" type="presParOf" srcId="{A4BBFE25-AB63-4976-A0DE-1A5466A2552B}" destId="{A1E2A3DE-7991-418B-879D-963E24349FE8}" srcOrd="1" destOrd="0" presId="urn:microsoft.com/office/officeart/2018/2/layout/IconVerticalSolidList"/>
    <dgm:cxn modelId="{1775946D-E552-489C-B356-445DD98B7B78}" type="presParOf" srcId="{A4BBFE25-AB63-4976-A0DE-1A5466A2552B}" destId="{B6C8CED8-D327-4D63-A0C1-83758B96CB59}" srcOrd="2" destOrd="0" presId="urn:microsoft.com/office/officeart/2018/2/layout/IconVerticalSolidList"/>
    <dgm:cxn modelId="{F8D6B4E8-3AF7-4BC7-813C-5FCA1025FA32}" type="presParOf" srcId="{A4BBFE25-AB63-4976-A0DE-1A5466A2552B}" destId="{19EF9F27-43FB-43D5-93AD-ADA918CC2CC3}" srcOrd="3" destOrd="0" presId="urn:microsoft.com/office/officeart/2018/2/layout/IconVerticalSolidList"/>
    <dgm:cxn modelId="{B5F01F6C-F6B4-4332-9AD9-B627BF66CB7A}" type="presParOf" srcId="{42707791-F649-4824-A3AA-F8FE3A1B139A}" destId="{73BB1BED-DCE7-40BD-9E5D-F6D1443613F5}" srcOrd="5" destOrd="0" presId="urn:microsoft.com/office/officeart/2018/2/layout/IconVerticalSolidList"/>
    <dgm:cxn modelId="{7EA10F3F-7B59-4451-BC4F-1F6100B4CEF1}" type="presParOf" srcId="{42707791-F649-4824-A3AA-F8FE3A1B139A}" destId="{6D2E41F8-7886-4EC6-A08E-77BEC296E7C9}" srcOrd="6" destOrd="0" presId="urn:microsoft.com/office/officeart/2018/2/layout/IconVerticalSolidList"/>
    <dgm:cxn modelId="{F604AC68-F090-446A-A9D4-F649955A9728}" type="presParOf" srcId="{6D2E41F8-7886-4EC6-A08E-77BEC296E7C9}" destId="{A1CC59C1-FE56-49E4-84CF-FB204D224DA3}" srcOrd="0" destOrd="0" presId="urn:microsoft.com/office/officeart/2018/2/layout/IconVerticalSolidList"/>
    <dgm:cxn modelId="{F5696C0B-18FD-4590-8C9D-0D5D9D5D0F9D}" type="presParOf" srcId="{6D2E41F8-7886-4EC6-A08E-77BEC296E7C9}" destId="{7FCFE32F-1078-45BB-B295-7149E2438A8C}" srcOrd="1" destOrd="0" presId="urn:microsoft.com/office/officeart/2018/2/layout/IconVerticalSolidList"/>
    <dgm:cxn modelId="{8EE4B1EB-DA23-4A1E-A522-933F0F8C265C}" type="presParOf" srcId="{6D2E41F8-7886-4EC6-A08E-77BEC296E7C9}" destId="{929D9957-523D-4CD9-933D-375A3FA50F04}" srcOrd="2" destOrd="0" presId="urn:microsoft.com/office/officeart/2018/2/layout/IconVerticalSolidList"/>
    <dgm:cxn modelId="{66937491-7F50-4583-AEC3-AD0C12E1D9C4}" type="presParOf" srcId="{6D2E41F8-7886-4EC6-A08E-77BEC296E7C9}" destId="{B30F665A-843F-4E70-8A4A-780434F8529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EC5A288-3F62-4C6D-9387-4591597B0ED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7DC9E5E-95B1-4B94-A78D-41DCA8D2DB31}">
      <dgm:prSet custT="1"/>
      <dgm:spPr/>
      <dgm:t>
        <a:bodyPr/>
        <a:lstStyle/>
        <a:p>
          <a:pPr>
            <a:lnSpc>
              <a:spcPct val="100000"/>
            </a:lnSpc>
          </a:pPr>
          <a:r>
            <a:rPr lang="en-US" sz="2800"/>
            <a:t>Technical skills (the focus of this course)</a:t>
          </a:r>
        </a:p>
      </dgm:t>
    </dgm:pt>
    <dgm:pt modelId="{8FB26316-CF67-4BD8-8985-00E3FABAA826}" type="parTrans" cxnId="{C51F245D-2068-46E0-BE24-F206EEF9E419}">
      <dgm:prSet/>
      <dgm:spPr/>
      <dgm:t>
        <a:bodyPr/>
        <a:lstStyle/>
        <a:p>
          <a:endParaRPr lang="en-US" sz="2400"/>
        </a:p>
      </dgm:t>
    </dgm:pt>
    <dgm:pt modelId="{B541695F-C93B-41FD-9BBF-5DCAD82073CA}" type="sibTrans" cxnId="{C51F245D-2068-46E0-BE24-F206EEF9E419}">
      <dgm:prSet/>
      <dgm:spPr/>
      <dgm:t>
        <a:bodyPr/>
        <a:lstStyle/>
        <a:p>
          <a:endParaRPr lang="en-US" sz="2400"/>
        </a:p>
      </dgm:t>
    </dgm:pt>
    <dgm:pt modelId="{45B88125-2D1D-4637-9804-0FED3A859FAD}">
      <dgm:prSet custT="1"/>
      <dgm:spPr/>
      <dgm:t>
        <a:bodyPr/>
        <a:lstStyle/>
        <a:p>
          <a:pPr>
            <a:lnSpc>
              <a:spcPct val="100000"/>
            </a:lnSpc>
          </a:pPr>
          <a:r>
            <a:rPr lang="en-US" sz="2800"/>
            <a:t>Leadership ability</a:t>
          </a:r>
        </a:p>
      </dgm:t>
    </dgm:pt>
    <dgm:pt modelId="{456EFB7A-C303-4ABB-9997-A17BFF44F4B4}" type="parTrans" cxnId="{B2A18A26-8E42-4B8E-B875-641F2974A59A}">
      <dgm:prSet/>
      <dgm:spPr/>
      <dgm:t>
        <a:bodyPr/>
        <a:lstStyle/>
        <a:p>
          <a:endParaRPr lang="en-US" sz="2400"/>
        </a:p>
      </dgm:t>
    </dgm:pt>
    <dgm:pt modelId="{7FE79F3F-5120-4C43-AC0C-70F023F652D3}" type="sibTrans" cxnId="{B2A18A26-8E42-4B8E-B875-641F2974A59A}">
      <dgm:prSet/>
      <dgm:spPr/>
      <dgm:t>
        <a:bodyPr/>
        <a:lstStyle/>
        <a:p>
          <a:endParaRPr lang="en-US" sz="2400"/>
        </a:p>
      </dgm:t>
    </dgm:pt>
    <dgm:pt modelId="{6321013F-453F-4520-AB53-22E2C927565C}">
      <dgm:prSet custT="1"/>
      <dgm:spPr/>
      <dgm:t>
        <a:bodyPr/>
        <a:lstStyle/>
        <a:p>
          <a:pPr>
            <a:lnSpc>
              <a:spcPct val="100000"/>
            </a:lnSpc>
          </a:pPr>
          <a:r>
            <a:rPr lang="en-US" sz="2800" dirty="0"/>
            <a:t>Personal and Self-Management</a:t>
          </a:r>
        </a:p>
      </dgm:t>
    </dgm:pt>
    <dgm:pt modelId="{04303581-4181-40B3-9903-182BFA0C7266}" type="parTrans" cxnId="{03599880-2AC1-4FDD-95BD-34B8E9D1CD23}">
      <dgm:prSet/>
      <dgm:spPr/>
      <dgm:t>
        <a:bodyPr/>
        <a:lstStyle/>
        <a:p>
          <a:endParaRPr lang="en-US" sz="2400"/>
        </a:p>
      </dgm:t>
    </dgm:pt>
    <dgm:pt modelId="{3BF02687-400C-40CD-9A7F-427CD2A97CB1}" type="sibTrans" cxnId="{03599880-2AC1-4FDD-95BD-34B8E9D1CD23}">
      <dgm:prSet/>
      <dgm:spPr/>
      <dgm:t>
        <a:bodyPr/>
        <a:lstStyle/>
        <a:p>
          <a:endParaRPr lang="en-US" sz="2400"/>
        </a:p>
      </dgm:t>
    </dgm:pt>
    <dgm:pt modelId="{CECECF7C-7480-4A5E-9979-D0C592D11096}">
      <dgm:prSet custT="1"/>
      <dgm:spPr/>
      <dgm:t>
        <a:bodyPr/>
        <a:lstStyle/>
        <a:p>
          <a:pPr>
            <a:lnSpc>
              <a:spcPct val="100000"/>
            </a:lnSpc>
          </a:pPr>
          <a:r>
            <a:rPr lang="en-US" sz="2800" dirty="0"/>
            <a:t>Development Sector Specific</a:t>
          </a:r>
        </a:p>
      </dgm:t>
    </dgm:pt>
    <dgm:pt modelId="{373E006B-48FF-4AC9-B6DC-9998E7F86C2A}" type="parTrans" cxnId="{E926251D-3207-439C-82C6-C197BA2E8CCD}">
      <dgm:prSet/>
      <dgm:spPr/>
      <dgm:t>
        <a:bodyPr/>
        <a:lstStyle/>
        <a:p>
          <a:endParaRPr lang="en-US" sz="2400"/>
        </a:p>
      </dgm:t>
    </dgm:pt>
    <dgm:pt modelId="{0E014120-16D5-4609-968C-815EC9C687DE}" type="sibTrans" cxnId="{E926251D-3207-439C-82C6-C197BA2E8CCD}">
      <dgm:prSet/>
      <dgm:spPr/>
      <dgm:t>
        <a:bodyPr/>
        <a:lstStyle/>
        <a:p>
          <a:endParaRPr lang="en-US" sz="2400"/>
        </a:p>
      </dgm:t>
    </dgm:pt>
    <dgm:pt modelId="{B94E30D3-7A50-43E6-82CB-C5831EA21753}">
      <dgm:prSet custT="1"/>
      <dgm:spPr/>
      <dgm:t>
        <a:bodyPr/>
        <a:lstStyle/>
        <a:p>
          <a:pPr>
            <a:lnSpc>
              <a:spcPct val="100000"/>
            </a:lnSpc>
          </a:pPr>
          <a:r>
            <a:rPr lang="en-US" sz="2000" dirty="0">
              <a:highlight>
                <a:srgbClr val="FFFF00"/>
              </a:highlight>
            </a:rPr>
            <a:t>Please refer to Annex I: Project </a:t>
          </a:r>
          <a:r>
            <a:rPr lang="en-US" sz="2000" dirty="0" err="1">
              <a:highlight>
                <a:srgbClr val="FFFF00"/>
              </a:highlight>
            </a:rPr>
            <a:t>DPro</a:t>
          </a:r>
          <a:r>
            <a:rPr lang="en-US" sz="2000" dirty="0">
              <a:highlight>
                <a:srgbClr val="FFFF00"/>
              </a:highlight>
            </a:rPr>
            <a:t> Competencies page 190</a:t>
          </a:r>
        </a:p>
      </dgm:t>
    </dgm:pt>
    <dgm:pt modelId="{0792D539-D851-4FA6-9A2D-E2B404940F59}" type="parTrans" cxnId="{336C2E20-5425-420A-8648-0EE27B506D8B}">
      <dgm:prSet/>
      <dgm:spPr/>
      <dgm:t>
        <a:bodyPr/>
        <a:lstStyle/>
        <a:p>
          <a:endParaRPr lang="en-US"/>
        </a:p>
      </dgm:t>
    </dgm:pt>
    <dgm:pt modelId="{A265D44F-96D0-472F-9B6C-5E11406F7500}" type="sibTrans" cxnId="{336C2E20-5425-420A-8648-0EE27B506D8B}">
      <dgm:prSet/>
      <dgm:spPr/>
      <dgm:t>
        <a:bodyPr/>
        <a:lstStyle/>
        <a:p>
          <a:endParaRPr lang="en-US"/>
        </a:p>
      </dgm:t>
    </dgm:pt>
    <dgm:pt modelId="{4998BE83-20A0-49CD-915A-AF47AE3A595C}" type="pres">
      <dgm:prSet presAssocID="{0EC5A288-3F62-4C6D-9387-4591597B0EDC}" presName="root" presStyleCnt="0">
        <dgm:presLayoutVars>
          <dgm:dir/>
          <dgm:resizeHandles val="exact"/>
        </dgm:presLayoutVars>
      </dgm:prSet>
      <dgm:spPr/>
    </dgm:pt>
    <dgm:pt modelId="{8A8F51C5-9967-4CB3-A3DB-59AF0389100B}" type="pres">
      <dgm:prSet presAssocID="{27DC9E5E-95B1-4B94-A78D-41DCA8D2DB31}" presName="compNode" presStyleCnt="0"/>
      <dgm:spPr/>
    </dgm:pt>
    <dgm:pt modelId="{DB2A7175-A242-4611-AFBD-3A2C24BB9667}" type="pres">
      <dgm:prSet presAssocID="{27DC9E5E-95B1-4B94-A78D-41DCA8D2DB31}" presName="bgRect" presStyleLbl="bgShp" presStyleIdx="0" presStyleCnt="5"/>
      <dgm:spPr/>
    </dgm:pt>
    <dgm:pt modelId="{7EA46FAA-A358-4333-8FBE-980C37FA79B6}" type="pres">
      <dgm:prSet presAssocID="{27DC9E5E-95B1-4B94-A78D-41DCA8D2DB31}"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F7701375-68DE-4A49-9B4E-5CC2250ED05C}" type="pres">
      <dgm:prSet presAssocID="{27DC9E5E-95B1-4B94-A78D-41DCA8D2DB31}" presName="spaceRect" presStyleCnt="0"/>
      <dgm:spPr/>
    </dgm:pt>
    <dgm:pt modelId="{36CC0790-2A2B-4CA5-AABF-59EA4C11C52F}" type="pres">
      <dgm:prSet presAssocID="{27DC9E5E-95B1-4B94-A78D-41DCA8D2DB31}" presName="parTx" presStyleLbl="revTx" presStyleIdx="0" presStyleCnt="5">
        <dgm:presLayoutVars>
          <dgm:chMax val="0"/>
          <dgm:chPref val="0"/>
        </dgm:presLayoutVars>
      </dgm:prSet>
      <dgm:spPr/>
    </dgm:pt>
    <dgm:pt modelId="{26521438-19BC-4086-8219-4CFE169271E8}" type="pres">
      <dgm:prSet presAssocID="{B541695F-C93B-41FD-9BBF-5DCAD82073CA}" presName="sibTrans" presStyleCnt="0"/>
      <dgm:spPr/>
    </dgm:pt>
    <dgm:pt modelId="{429002AC-6AC7-46E1-9C32-F5755226FACA}" type="pres">
      <dgm:prSet presAssocID="{45B88125-2D1D-4637-9804-0FED3A859FAD}" presName="compNode" presStyleCnt="0"/>
      <dgm:spPr/>
    </dgm:pt>
    <dgm:pt modelId="{E1879572-E92C-411C-B852-EEFBEDAD4DF3}" type="pres">
      <dgm:prSet presAssocID="{45B88125-2D1D-4637-9804-0FED3A859FAD}" presName="bgRect" presStyleLbl="bgShp" presStyleIdx="1" presStyleCnt="5"/>
      <dgm:spPr/>
    </dgm:pt>
    <dgm:pt modelId="{9FD03E6B-3821-41A0-958C-9F503694013B}" type="pres">
      <dgm:prSet presAssocID="{45B88125-2D1D-4637-9804-0FED3A859FAD}"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8B2F1114-7A3E-4F4B-B2E2-AFB03D09142E}" type="pres">
      <dgm:prSet presAssocID="{45B88125-2D1D-4637-9804-0FED3A859FAD}" presName="spaceRect" presStyleCnt="0"/>
      <dgm:spPr/>
    </dgm:pt>
    <dgm:pt modelId="{87C30F68-BFF5-45D8-BD6B-650FC5277E44}" type="pres">
      <dgm:prSet presAssocID="{45B88125-2D1D-4637-9804-0FED3A859FAD}" presName="parTx" presStyleLbl="revTx" presStyleIdx="1" presStyleCnt="5">
        <dgm:presLayoutVars>
          <dgm:chMax val="0"/>
          <dgm:chPref val="0"/>
        </dgm:presLayoutVars>
      </dgm:prSet>
      <dgm:spPr/>
    </dgm:pt>
    <dgm:pt modelId="{CA849817-EB76-4A65-8977-469541DCAF2B}" type="pres">
      <dgm:prSet presAssocID="{7FE79F3F-5120-4C43-AC0C-70F023F652D3}" presName="sibTrans" presStyleCnt="0"/>
      <dgm:spPr/>
    </dgm:pt>
    <dgm:pt modelId="{0C2088F8-7AF9-4F60-8A32-656A8F6E7D9D}" type="pres">
      <dgm:prSet presAssocID="{6321013F-453F-4520-AB53-22E2C927565C}" presName="compNode" presStyleCnt="0"/>
      <dgm:spPr/>
    </dgm:pt>
    <dgm:pt modelId="{0C17FC16-9570-431C-8608-01081B667035}" type="pres">
      <dgm:prSet presAssocID="{6321013F-453F-4520-AB53-22E2C927565C}" presName="bgRect" presStyleLbl="bgShp" presStyleIdx="2" presStyleCnt="5"/>
      <dgm:spPr/>
    </dgm:pt>
    <dgm:pt modelId="{EAC14E42-661D-479D-953E-18D3E6570084}" type="pres">
      <dgm:prSet presAssocID="{6321013F-453F-4520-AB53-22E2C927565C}"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A8E508F1-2B45-4978-9E4A-846F613C3593}" type="pres">
      <dgm:prSet presAssocID="{6321013F-453F-4520-AB53-22E2C927565C}" presName="spaceRect" presStyleCnt="0"/>
      <dgm:spPr/>
    </dgm:pt>
    <dgm:pt modelId="{3E4915EB-8096-4328-80B1-81B405B15C5F}" type="pres">
      <dgm:prSet presAssocID="{6321013F-453F-4520-AB53-22E2C927565C}" presName="parTx" presStyleLbl="revTx" presStyleIdx="2" presStyleCnt="5">
        <dgm:presLayoutVars>
          <dgm:chMax val="0"/>
          <dgm:chPref val="0"/>
        </dgm:presLayoutVars>
      </dgm:prSet>
      <dgm:spPr/>
    </dgm:pt>
    <dgm:pt modelId="{DDC57DA9-2C27-4113-83C2-5CD10F0A0E98}" type="pres">
      <dgm:prSet presAssocID="{3BF02687-400C-40CD-9A7F-427CD2A97CB1}" presName="sibTrans" presStyleCnt="0"/>
      <dgm:spPr/>
    </dgm:pt>
    <dgm:pt modelId="{3CCFEAD0-D496-412C-AD7D-AC843868DEC9}" type="pres">
      <dgm:prSet presAssocID="{CECECF7C-7480-4A5E-9979-D0C592D11096}" presName="compNode" presStyleCnt="0"/>
      <dgm:spPr/>
    </dgm:pt>
    <dgm:pt modelId="{0FE2E307-C956-4F72-81F2-BD1082B54B4A}" type="pres">
      <dgm:prSet presAssocID="{CECECF7C-7480-4A5E-9979-D0C592D11096}" presName="bgRect" presStyleLbl="bgShp" presStyleIdx="3" presStyleCnt="5"/>
      <dgm:spPr/>
    </dgm:pt>
    <dgm:pt modelId="{ABD3DBF1-3873-4E41-A282-56EF1DEFEBD7}" type="pres">
      <dgm:prSet presAssocID="{CECECF7C-7480-4A5E-9979-D0C592D11096}"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B6E5DC10-E799-4436-9016-9FB8D5FC199F}" type="pres">
      <dgm:prSet presAssocID="{CECECF7C-7480-4A5E-9979-D0C592D11096}" presName="spaceRect" presStyleCnt="0"/>
      <dgm:spPr/>
    </dgm:pt>
    <dgm:pt modelId="{A685F768-2A18-47E1-8B48-5F1FD499CE46}" type="pres">
      <dgm:prSet presAssocID="{CECECF7C-7480-4A5E-9979-D0C592D11096}" presName="parTx" presStyleLbl="revTx" presStyleIdx="3" presStyleCnt="5">
        <dgm:presLayoutVars>
          <dgm:chMax val="0"/>
          <dgm:chPref val="0"/>
        </dgm:presLayoutVars>
      </dgm:prSet>
      <dgm:spPr/>
    </dgm:pt>
    <dgm:pt modelId="{4D8EEA59-102C-4126-8C94-4794B79536D9}" type="pres">
      <dgm:prSet presAssocID="{0E014120-16D5-4609-968C-815EC9C687DE}" presName="sibTrans" presStyleCnt="0"/>
      <dgm:spPr/>
    </dgm:pt>
    <dgm:pt modelId="{F88373A5-7B45-47B8-865B-57C3BC28D48C}" type="pres">
      <dgm:prSet presAssocID="{B94E30D3-7A50-43E6-82CB-C5831EA21753}" presName="compNode" presStyleCnt="0"/>
      <dgm:spPr/>
    </dgm:pt>
    <dgm:pt modelId="{AB9FAEF3-BCF3-4908-9A33-FE28C6E2F5EA}" type="pres">
      <dgm:prSet presAssocID="{B94E30D3-7A50-43E6-82CB-C5831EA21753}" presName="bgRect" presStyleLbl="bgShp" presStyleIdx="4" presStyleCnt="5"/>
      <dgm:spPr/>
    </dgm:pt>
    <dgm:pt modelId="{2B447AD5-7C67-40A6-962E-5676CBF5129A}" type="pres">
      <dgm:prSet presAssocID="{B94E30D3-7A50-43E6-82CB-C5831EA21753}" presName="iconRect" presStyleLbl="node1" presStyleIdx="4" presStyleCnt="5"/>
      <dgm:spPr/>
    </dgm:pt>
    <dgm:pt modelId="{EB5A2435-052E-4C2A-BCF9-EECECF28343C}" type="pres">
      <dgm:prSet presAssocID="{B94E30D3-7A50-43E6-82CB-C5831EA21753}" presName="spaceRect" presStyleCnt="0"/>
      <dgm:spPr/>
    </dgm:pt>
    <dgm:pt modelId="{315EA164-08F1-4610-9788-A0B2F35873F8}" type="pres">
      <dgm:prSet presAssocID="{B94E30D3-7A50-43E6-82CB-C5831EA21753}" presName="parTx" presStyleLbl="revTx" presStyleIdx="4" presStyleCnt="5">
        <dgm:presLayoutVars>
          <dgm:chMax val="0"/>
          <dgm:chPref val="0"/>
        </dgm:presLayoutVars>
      </dgm:prSet>
      <dgm:spPr/>
    </dgm:pt>
  </dgm:ptLst>
  <dgm:cxnLst>
    <dgm:cxn modelId="{57D0210F-632B-4131-BAA3-EBBCB11FFC7E}" type="presOf" srcId="{27DC9E5E-95B1-4B94-A78D-41DCA8D2DB31}" destId="{36CC0790-2A2B-4CA5-AABF-59EA4C11C52F}" srcOrd="0" destOrd="0" presId="urn:microsoft.com/office/officeart/2018/2/layout/IconVerticalSolidList"/>
    <dgm:cxn modelId="{E926251D-3207-439C-82C6-C197BA2E8CCD}" srcId="{0EC5A288-3F62-4C6D-9387-4591597B0EDC}" destId="{CECECF7C-7480-4A5E-9979-D0C592D11096}" srcOrd="3" destOrd="0" parTransId="{373E006B-48FF-4AC9-B6DC-9998E7F86C2A}" sibTransId="{0E014120-16D5-4609-968C-815EC9C687DE}"/>
    <dgm:cxn modelId="{336C2E20-5425-420A-8648-0EE27B506D8B}" srcId="{0EC5A288-3F62-4C6D-9387-4591597B0EDC}" destId="{B94E30D3-7A50-43E6-82CB-C5831EA21753}" srcOrd="4" destOrd="0" parTransId="{0792D539-D851-4FA6-9A2D-E2B404940F59}" sibTransId="{A265D44F-96D0-472F-9B6C-5E11406F7500}"/>
    <dgm:cxn modelId="{B2A18A26-8E42-4B8E-B875-641F2974A59A}" srcId="{0EC5A288-3F62-4C6D-9387-4591597B0EDC}" destId="{45B88125-2D1D-4637-9804-0FED3A859FAD}" srcOrd="1" destOrd="0" parTransId="{456EFB7A-C303-4ABB-9997-A17BFF44F4B4}" sibTransId="{7FE79F3F-5120-4C43-AC0C-70F023F652D3}"/>
    <dgm:cxn modelId="{73929F5C-564D-489E-9AE5-ECB80249A373}" type="presOf" srcId="{6321013F-453F-4520-AB53-22E2C927565C}" destId="{3E4915EB-8096-4328-80B1-81B405B15C5F}" srcOrd="0" destOrd="0" presId="urn:microsoft.com/office/officeart/2018/2/layout/IconVerticalSolidList"/>
    <dgm:cxn modelId="{C51F245D-2068-46E0-BE24-F206EEF9E419}" srcId="{0EC5A288-3F62-4C6D-9387-4591597B0EDC}" destId="{27DC9E5E-95B1-4B94-A78D-41DCA8D2DB31}" srcOrd="0" destOrd="0" parTransId="{8FB26316-CF67-4BD8-8985-00E3FABAA826}" sibTransId="{B541695F-C93B-41FD-9BBF-5DCAD82073CA}"/>
    <dgm:cxn modelId="{B3C6ED53-A0B2-494D-BAE6-A458E1DFDDCE}" type="presOf" srcId="{45B88125-2D1D-4637-9804-0FED3A859FAD}" destId="{87C30F68-BFF5-45D8-BD6B-650FC5277E44}" srcOrd="0" destOrd="0" presId="urn:microsoft.com/office/officeart/2018/2/layout/IconVerticalSolidList"/>
    <dgm:cxn modelId="{22A87957-EF4C-4B1E-84B2-234233E4A8DC}" type="presOf" srcId="{0EC5A288-3F62-4C6D-9387-4591597B0EDC}" destId="{4998BE83-20A0-49CD-915A-AF47AE3A595C}" srcOrd="0" destOrd="0" presId="urn:microsoft.com/office/officeart/2018/2/layout/IconVerticalSolidList"/>
    <dgm:cxn modelId="{9B592A7F-EB58-4F62-B1D6-63ECC7DDB58F}" type="presOf" srcId="{B94E30D3-7A50-43E6-82CB-C5831EA21753}" destId="{315EA164-08F1-4610-9788-A0B2F35873F8}" srcOrd="0" destOrd="0" presId="urn:microsoft.com/office/officeart/2018/2/layout/IconVerticalSolidList"/>
    <dgm:cxn modelId="{03599880-2AC1-4FDD-95BD-34B8E9D1CD23}" srcId="{0EC5A288-3F62-4C6D-9387-4591597B0EDC}" destId="{6321013F-453F-4520-AB53-22E2C927565C}" srcOrd="2" destOrd="0" parTransId="{04303581-4181-40B3-9903-182BFA0C7266}" sibTransId="{3BF02687-400C-40CD-9A7F-427CD2A97CB1}"/>
    <dgm:cxn modelId="{784BB3FB-101D-4E47-B414-2506F0474C3B}" type="presOf" srcId="{CECECF7C-7480-4A5E-9979-D0C592D11096}" destId="{A685F768-2A18-47E1-8B48-5F1FD499CE46}" srcOrd="0" destOrd="0" presId="urn:microsoft.com/office/officeart/2018/2/layout/IconVerticalSolidList"/>
    <dgm:cxn modelId="{7E95BF5A-552E-4D8F-B62F-EB4527021553}" type="presParOf" srcId="{4998BE83-20A0-49CD-915A-AF47AE3A595C}" destId="{8A8F51C5-9967-4CB3-A3DB-59AF0389100B}" srcOrd="0" destOrd="0" presId="urn:microsoft.com/office/officeart/2018/2/layout/IconVerticalSolidList"/>
    <dgm:cxn modelId="{104A99DB-5B75-49AB-85C7-AB44B18E5EEE}" type="presParOf" srcId="{8A8F51C5-9967-4CB3-A3DB-59AF0389100B}" destId="{DB2A7175-A242-4611-AFBD-3A2C24BB9667}" srcOrd="0" destOrd="0" presId="urn:microsoft.com/office/officeart/2018/2/layout/IconVerticalSolidList"/>
    <dgm:cxn modelId="{B9323649-EE16-4122-91CA-D5FC539F51CA}" type="presParOf" srcId="{8A8F51C5-9967-4CB3-A3DB-59AF0389100B}" destId="{7EA46FAA-A358-4333-8FBE-980C37FA79B6}" srcOrd="1" destOrd="0" presId="urn:microsoft.com/office/officeart/2018/2/layout/IconVerticalSolidList"/>
    <dgm:cxn modelId="{BCF054CA-3E6E-4285-B98F-C97AC6B166E9}" type="presParOf" srcId="{8A8F51C5-9967-4CB3-A3DB-59AF0389100B}" destId="{F7701375-68DE-4A49-9B4E-5CC2250ED05C}" srcOrd="2" destOrd="0" presId="urn:microsoft.com/office/officeart/2018/2/layout/IconVerticalSolidList"/>
    <dgm:cxn modelId="{308EA444-AAD3-4A53-A412-8201371565FD}" type="presParOf" srcId="{8A8F51C5-9967-4CB3-A3DB-59AF0389100B}" destId="{36CC0790-2A2B-4CA5-AABF-59EA4C11C52F}" srcOrd="3" destOrd="0" presId="urn:microsoft.com/office/officeart/2018/2/layout/IconVerticalSolidList"/>
    <dgm:cxn modelId="{782D3330-E193-4CD7-ACDC-36EA0ED131A6}" type="presParOf" srcId="{4998BE83-20A0-49CD-915A-AF47AE3A595C}" destId="{26521438-19BC-4086-8219-4CFE169271E8}" srcOrd="1" destOrd="0" presId="urn:microsoft.com/office/officeart/2018/2/layout/IconVerticalSolidList"/>
    <dgm:cxn modelId="{4630FA14-1EB7-44B2-ACB9-156CB16F7A44}" type="presParOf" srcId="{4998BE83-20A0-49CD-915A-AF47AE3A595C}" destId="{429002AC-6AC7-46E1-9C32-F5755226FACA}" srcOrd="2" destOrd="0" presId="urn:microsoft.com/office/officeart/2018/2/layout/IconVerticalSolidList"/>
    <dgm:cxn modelId="{89AE0A3F-39CA-4FCA-9E2A-BAB6F4A476F3}" type="presParOf" srcId="{429002AC-6AC7-46E1-9C32-F5755226FACA}" destId="{E1879572-E92C-411C-B852-EEFBEDAD4DF3}" srcOrd="0" destOrd="0" presId="urn:microsoft.com/office/officeart/2018/2/layout/IconVerticalSolidList"/>
    <dgm:cxn modelId="{FF919F62-2A28-4D1F-B138-EBA22113D18B}" type="presParOf" srcId="{429002AC-6AC7-46E1-9C32-F5755226FACA}" destId="{9FD03E6B-3821-41A0-958C-9F503694013B}" srcOrd="1" destOrd="0" presId="urn:microsoft.com/office/officeart/2018/2/layout/IconVerticalSolidList"/>
    <dgm:cxn modelId="{AA3EFC3A-48E0-4CC8-B185-601717032FFB}" type="presParOf" srcId="{429002AC-6AC7-46E1-9C32-F5755226FACA}" destId="{8B2F1114-7A3E-4F4B-B2E2-AFB03D09142E}" srcOrd="2" destOrd="0" presId="urn:microsoft.com/office/officeart/2018/2/layout/IconVerticalSolidList"/>
    <dgm:cxn modelId="{1C5C2890-46A1-4C89-8E69-934187B75E7F}" type="presParOf" srcId="{429002AC-6AC7-46E1-9C32-F5755226FACA}" destId="{87C30F68-BFF5-45D8-BD6B-650FC5277E44}" srcOrd="3" destOrd="0" presId="urn:microsoft.com/office/officeart/2018/2/layout/IconVerticalSolidList"/>
    <dgm:cxn modelId="{7F4CB5CC-1B21-493C-92A1-84B5E53D4891}" type="presParOf" srcId="{4998BE83-20A0-49CD-915A-AF47AE3A595C}" destId="{CA849817-EB76-4A65-8977-469541DCAF2B}" srcOrd="3" destOrd="0" presId="urn:microsoft.com/office/officeart/2018/2/layout/IconVerticalSolidList"/>
    <dgm:cxn modelId="{4E0C11A2-35CD-4324-8450-114F410CF608}" type="presParOf" srcId="{4998BE83-20A0-49CD-915A-AF47AE3A595C}" destId="{0C2088F8-7AF9-4F60-8A32-656A8F6E7D9D}" srcOrd="4" destOrd="0" presId="urn:microsoft.com/office/officeart/2018/2/layout/IconVerticalSolidList"/>
    <dgm:cxn modelId="{0057A812-FD04-4D4C-AC86-9E93A3434A92}" type="presParOf" srcId="{0C2088F8-7AF9-4F60-8A32-656A8F6E7D9D}" destId="{0C17FC16-9570-431C-8608-01081B667035}" srcOrd="0" destOrd="0" presId="urn:microsoft.com/office/officeart/2018/2/layout/IconVerticalSolidList"/>
    <dgm:cxn modelId="{1CCF36F9-82C0-4885-BD26-DAF124334570}" type="presParOf" srcId="{0C2088F8-7AF9-4F60-8A32-656A8F6E7D9D}" destId="{EAC14E42-661D-479D-953E-18D3E6570084}" srcOrd="1" destOrd="0" presId="urn:microsoft.com/office/officeart/2018/2/layout/IconVerticalSolidList"/>
    <dgm:cxn modelId="{FF9FE758-7D6B-415A-A341-4B16781A4170}" type="presParOf" srcId="{0C2088F8-7AF9-4F60-8A32-656A8F6E7D9D}" destId="{A8E508F1-2B45-4978-9E4A-846F613C3593}" srcOrd="2" destOrd="0" presId="urn:microsoft.com/office/officeart/2018/2/layout/IconVerticalSolidList"/>
    <dgm:cxn modelId="{689EA4A4-C31E-4C2D-82D2-2940F245C566}" type="presParOf" srcId="{0C2088F8-7AF9-4F60-8A32-656A8F6E7D9D}" destId="{3E4915EB-8096-4328-80B1-81B405B15C5F}" srcOrd="3" destOrd="0" presId="urn:microsoft.com/office/officeart/2018/2/layout/IconVerticalSolidList"/>
    <dgm:cxn modelId="{CF1377F5-4455-4BC6-B1E3-24FBA9ADFCCF}" type="presParOf" srcId="{4998BE83-20A0-49CD-915A-AF47AE3A595C}" destId="{DDC57DA9-2C27-4113-83C2-5CD10F0A0E98}" srcOrd="5" destOrd="0" presId="urn:microsoft.com/office/officeart/2018/2/layout/IconVerticalSolidList"/>
    <dgm:cxn modelId="{56807273-929D-412E-BCA0-4A58B485E10C}" type="presParOf" srcId="{4998BE83-20A0-49CD-915A-AF47AE3A595C}" destId="{3CCFEAD0-D496-412C-AD7D-AC843868DEC9}" srcOrd="6" destOrd="0" presId="urn:microsoft.com/office/officeart/2018/2/layout/IconVerticalSolidList"/>
    <dgm:cxn modelId="{3336EAE6-A049-4871-B3F5-F4F717B3357C}" type="presParOf" srcId="{3CCFEAD0-D496-412C-AD7D-AC843868DEC9}" destId="{0FE2E307-C956-4F72-81F2-BD1082B54B4A}" srcOrd="0" destOrd="0" presId="urn:microsoft.com/office/officeart/2018/2/layout/IconVerticalSolidList"/>
    <dgm:cxn modelId="{29473F40-703E-496C-AE27-A7235B3FE50D}" type="presParOf" srcId="{3CCFEAD0-D496-412C-AD7D-AC843868DEC9}" destId="{ABD3DBF1-3873-4E41-A282-56EF1DEFEBD7}" srcOrd="1" destOrd="0" presId="urn:microsoft.com/office/officeart/2018/2/layout/IconVerticalSolidList"/>
    <dgm:cxn modelId="{C177FAD1-5C34-464D-98D1-D35FC10E8D07}" type="presParOf" srcId="{3CCFEAD0-D496-412C-AD7D-AC843868DEC9}" destId="{B6E5DC10-E799-4436-9016-9FB8D5FC199F}" srcOrd="2" destOrd="0" presId="urn:microsoft.com/office/officeart/2018/2/layout/IconVerticalSolidList"/>
    <dgm:cxn modelId="{10D8FB4E-AF74-428C-8819-6EE7C0429791}" type="presParOf" srcId="{3CCFEAD0-D496-412C-AD7D-AC843868DEC9}" destId="{A685F768-2A18-47E1-8B48-5F1FD499CE46}" srcOrd="3" destOrd="0" presId="urn:microsoft.com/office/officeart/2018/2/layout/IconVerticalSolidList"/>
    <dgm:cxn modelId="{4A89C525-9DFD-4502-9758-B744696CA10B}" type="presParOf" srcId="{4998BE83-20A0-49CD-915A-AF47AE3A595C}" destId="{4D8EEA59-102C-4126-8C94-4794B79536D9}" srcOrd="7" destOrd="0" presId="urn:microsoft.com/office/officeart/2018/2/layout/IconVerticalSolidList"/>
    <dgm:cxn modelId="{8A84C595-E621-4D37-87E3-F80C2EFCCDFE}" type="presParOf" srcId="{4998BE83-20A0-49CD-915A-AF47AE3A595C}" destId="{F88373A5-7B45-47B8-865B-57C3BC28D48C}" srcOrd="8" destOrd="0" presId="urn:microsoft.com/office/officeart/2018/2/layout/IconVerticalSolidList"/>
    <dgm:cxn modelId="{B183D662-F2FC-4A7E-A1AD-B097B5FC0453}" type="presParOf" srcId="{F88373A5-7B45-47B8-865B-57C3BC28D48C}" destId="{AB9FAEF3-BCF3-4908-9A33-FE28C6E2F5EA}" srcOrd="0" destOrd="0" presId="urn:microsoft.com/office/officeart/2018/2/layout/IconVerticalSolidList"/>
    <dgm:cxn modelId="{B99458D6-F737-48A6-BBB8-FD2C50CE481B}" type="presParOf" srcId="{F88373A5-7B45-47B8-865B-57C3BC28D48C}" destId="{2B447AD5-7C67-40A6-962E-5676CBF5129A}" srcOrd="1" destOrd="0" presId="urn:microsoft.com/office/officeart/2018/2/layout/IconVerticalSolidList"/>
    <dgm:cxn modelId="{20A4FF4B-2D6B-4BDD-9579-2D723FA01E1C}" type="presParOf" srcId="{F88373A5-7B45-47B8-865B-57C3BC28D48C}" destId="{EB5A2435-052E-4C2A-BCF9-EECECF28343C}" srcOrd="2" destOrd="0" presId="urn:microsoft.com/office/officeart/2018/2/layout/IconVerticalSolidList"/>
    <dgm:cxn modelId="{83BB3B79-08B3-4E60-8B18-A6EB9C3DCE7D}" type="presParOf" srcId="{F88373A5-7B45-47B8-865B-57C3BC28D48C}" destId="{315EA164-08F1-4610-9788-A0B2F35873F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6A97D26-3695-40BA-A459-6E46F482B44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9DA4D5F-075F-44F0-849A-56FCB2453321}">
      <dgm:prSet/>
      <dgm:spPr/>
      <dgm:t>
        <a:bodyPr/>
        <a:lstStyle/>
        <a:p>
          <a:r>
            <a:rPr lang="en-US" b="1"/>
            <a:t>Introduction</a:t>
          </a:r>
          <a:r>
            <a:rPr lang="en-US"/>
            <a:t>: Highlights the importance of the phase and provides a general overview of the key components to consider during this phase.</a:t>
          </a:r>
        </a:p>
      </dgm:t>
    </dgm:pt>
    <dgm:pt modelId="{46F0E850-6B66-4B37-ABEF-345B33D7A8F9}" type="parTrans" cxnId="{4676BF16-FA6D-47B8-AA67-69AC18B090F7}">
      <dgm:prSet/>
      <dgm:spPr/>
      <dgm:t>
        <a:bodyPr/>
        <a:lstStyle/>
        <a:p>
          <a:endParaRPr lang="en-US"/>
        </a:p>
      </dgm:t>
    </dgm:pt>
    <dgm:pt modelId="{7C415C6F-B52F-4342-A25D-1FB919932A8A}" type="sibTrans" cxnId="{4676BF16-FA6D-47B8-AA67-69AC18B090F7}">
      <dgm:prSet/>
      <dgm:spPr/>
      <dgm:t>
        <a:bodyPr/>
        <a:lstStyle/>
        <a:p>
          <a:endParaRPr lang="en-US"/>
        </a:p>
      </dgm:t>
    </dgm:pt>
    <dgm:pt modelId="{E3FDDCDA-6A1A-4DBD-977D-FCD66BA15512}">
      <dgm:prSet/>
      <dgm:spPr/>
      <dgm:t>
        <a:bodyPr/>
        <a:lstStyle/>
        <a:p>
          <a:r>
            <a:rPr lang="en-US" b="1"/>
            <a:t>Key Output</a:t>
          </a:r>
          <a:r>
            <a:rPr lang="en-US"/>
            <a:t>: For each phase, there is a specific output that should be produced based upon the tools and processes highlighted.</a:t>
          </a:r>
        </a:p>
      </dgm:t>
    </dgm:pt>
    <dgm:pt modelId="{FE3954A0-7AC0-4CF7-9EA0-B290F1DF58D7}" type="parTrans" cxnId="{7FDD9CD8-04A1-4DEE-8F6E-F85194FDBA67}">
      <dgm:prSet/>
      <dgm:spPr/>
      <dgm:t>
        <a:bodyPr/>
        <a:lstStyle/>
        <a:p>
          <a:endParaRPr lang="en-US"/>
        </a:p>
      </dgm:t>
    </dgm:pt>
    <dgm:pt modelId="{D9004A7A-A1FB-4203-A209-CA8108A096CD}" type="sibTrans" cxnId="{7FDD9CD8-04A1-4DEE-8F6E-F85194FDBA67}">
      <dgm:prSet/>
      <dgm:spPr/>
      <dgm:t>
        <a:bodyPr/>
        <a:lstStyle/>
        <a:p>
          <a:endParaRPr lang="en-US"/>
        </a:p>
      </dgm:t>
    </dgm:pt>
    <dgm:pt modelId="{64F5EA8D-1186-40D1-9E8C-DED0BA3D98A3}">
      <dgm:prSet/>
      <dgm:spPr/>
      <dgm:t>
        <a:bodyPr/>
        <a:lstStyle/>
        <a:p>
          <a:r>
            <a:rPr lang="en-US" b="1" dirty="0"/>
            <a:t>What Does this Mean in Practice</a:t>
          </a:r>
          <a:r>
            <a:rPr lang="en-US" dirty="0"/>
            <a:t>: Summarizes the linkage from the previous phase to the current phase and incorporates any additional considerations you need to make during the phase.</a:t>
          </a:r>
        </a:p>
      </dgm:t>
    </dgm:pt>
    <dgm:pt modelId="{EEF9D166-C7EA-4835-BD6A-DBA0F43C03DE}" type="parTrans" cxnId="{F7F5E7B6-1139-42C7-BBD1-B4D79E3E18A8}">
      <dgm:prSet/>
      <dgm:spPr/>
      <dgm:t>
        <a:bodyPr/>
        <a:lstStyle/>
        <a:p>
          <a:endParaRPr lang="en-US"/>
        </a:p>
      </dgm:t>
    </dgm:pt>
    <dgm:pt modelId="{8CD2306C-AD21-45A5-B6AE-31BB7CFBF2A3}" type="sibTrans" cxnId="{F7F5E7B6-1139-42C7-BBD1-B4D79E3E18A8}">
      <dgm:prSet/>
      <dgm:spPr/>
      <dgm:t>
        <a:bodyPr/>
        <a:lstStyle/>
        <a:p>
          <a:endParaRPr lang="en-US"/>
        </a:p>
      </dgm:t>
    </dgm:pt>
    <dgm:pt modelId="{5CB43C5D-9EB1-4CFE-AA7A-DD8D8DA196D1}">
      <dgm:prSet/>
      <dgm:spPr/>
      <dgm:t>
        <a:bodyPr/>
        <a:lstStyle/>
        <a:p>
          <a:r>
            <a:rPr lang="en-US" b="1"/>
            <a:t>Inputs</a:t>
          </a:r>
          <a:r>
            <a:rPr lang="en-US"/>
            <a:t>: Outlines all of the documents and tools that will be helpful in completing the processes for the phase.</a:t>
          </a:r>
        </a:p>
      </dgm:t>
    </dgm:pt>
    <dgm:pt modelId="{2EF2D1C3-6B02-4B15-A3AE-0DD25B20ADD7}" type="parTrans" cxnId="{686C3504-6678-458D-ACF1-BC7B4015B612}">
      <dgm:prSet/>
      <dgm:spPr/>
      <dgm:t>
        <a:bodyPr/>
        <a:lstStyle/>
        <a:p>
          <a:endParaRPr lang="en-US"/>
        </a:p>
      </dgm:t>
    </dgm:pt>
    <dgm:pt modelId="{9E912B50-3BBD-42E4-81FC-3F72F4F97E19}" type="sibTrans" cxnId="{686C3504-6678-458D-ACF1-BC7B4015B612}">
      <dgm:prSet/>
      <dgm:spPr/>
      <dgm:t>
        <a:bodyPr/>
        <a:lstStyle/>
        <a:p>
          <a:endParaRPr lang="en-US"/>
        </a:p>
      </dgm:t>
    </dgm:pt>
    <dgm:pt modelId="{72C5C706-E056-4E37-8757-741F9531B725}">
      <dgm:prSet/>
      <dgm:spPr/>
      <dgm:t>
        <a:bodyPr/>
        <a:lstStyle/>
        <a:p>
          <a:r>
            <a:rPr lang="en-US" b="1"/>
            <a:t>Processes</a:t>
          </a:r>
          <a:r>
            <a:rPr lang="en-US"/>
            <a:t>: Defines and provides examples of all of the processes and tools to achieve the phase output.</a:t>
          </a:r>
        </a:p>
      </dgm:t>
    </dgm:pt>
    <dgm:pt modelId="{F7F2981D-1D64-40A7-9A3C-62CECF9ABD2D}" type="parTrans" cxnId="{91C0848E-D91F-4DC3-A981-7B9F58EAE10D}">
      <dgm:prSet/>
      <dgm:spPr/>
      <dgm:t>
        <a:bodyPr/>
        <a:lstStyle/>
        <a:p>
          <a:endParaRPr lang="en-US"/>
        </a:p>
      </dgm:t>
    </dgm:pt>
    <dgm:pt modelId="{57E547A4-74B6-4AC5-950A-E8156023145A}" type="sibTrans" cxnId="{91C0848E-D91F-4DC3-A981-7B9F58EAE10D}">
      <dgm:prSet/>
      <dgm:spPr/>
      <dgm:t>
        <a:bodyPr/>
        <a:lstStyle/>
        <a:p>
          <a:endParaRPr lang="en-US"/>
        </a:p>
      </dgm:t>
    </dgm:pt>
    <dgm:pt modelId="{04DCA82E-7FC7-400E-845D-A256520FEFDC}" type="pres">
      <dgm:prSet presAssocID="{36A97D26-3695-40BA-A459-6E46F482B446}" presName="root" presStyleCnt="0">
        <dgm:presLayoutVars>
          <dgm:dir/>
          <dgm:resizeHandles val="exact"/>
        </dgm:presLayoutVars>
      </dgm:prSet>
      <dgm:spPr/>
    </dgm:pt>
    <dgm:pt modelId="{87204E84-7964-4CD3-BF89-9EAC13356634}" type="pres">
      <dgm:prSet presAssocID="{09DA4D5F-075F-44F0-849A-56FCB2453321}" presName="compNode" presStyleCnt="0"/>
      <dgm:spPr/>
    </dgm:pt>
    <dgm:pt modelId="{74E7B830-F346-4B14-A248-0ABB8AE91E28}" type="pres">
      <dgm:prSet presAssocID="{09DA4D5F-075F-44F0-849A-56FCB2453321}" presName="bgRect" presStyleLbl="bgShp" presStyleIdx="0" presStyleCnt="5"/>
      <dgm:spPr/>
    </dgm:pt>
    <dgm:pt modelId="{23ED2C1D-7B19-48B8-98CD-DB1B6378A795}" type="pres">
      <dgm:prSet presAssocID="{09DA4D5F-075F-44F0-849A-56FCB2453321}"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9422CE88-F062-4878-BBFC-88A34C101A57}" type="pres">
      <dgm:prSet presAssocID="{09DA4D5F-075F-44F0-849A-56FCB2453321}" presName="spaceRect" presStyleCnt="0"/>
      <dgm:spPr/>
    </dgm:pt>
    <dgm:pt modelId="{50BD3454-72BD-475E-819D-8FDD64E540BF}" type="pres">
      <dgm:prSet presAssocID="{09DA4D5F-075F-44F0-849A-56FCB2453321}" presName="parTx" presStyleLbl="revTx" presStyleIdx="0" presStyleCnt="5">
        <dgm:presLayoutVars>
          <dgm:chMax val="0"/>
          <dgm:chPref val="0"/>
        </dgm:presLayoutVars>
      </dgm:prSet>
      <dgm:spPr/>
    </dgm:pt>
    <dgm:pt modelId="{D47CF69F-C965-45BE-A902-B3C16CD25629}" type="pres">
      <dgm:prSet presAssocID="{7C415C6F-B52F-4342-A25D-1FB919932A8A}" presName="sibTrans" presStyleCnt="0"/>
      <dgm:spPr/>
    </dgm:pt>
    <dgm:pt modelId="{2F963F3D-51AE-4D97-993A-A8E9447DC11F}" type="pres">
      <dgm:prSet presAssocID="{E3FDDCDA-6A1A-4DBD-977D-FCD66BA15512}" presName="compNode" presStyleCnt="0"/>
      <dgm:spPr/>
    </dgm:pt>
    <dgm:pt modelId="{3F0C865E-CBFE-4E2E-B797-0C7B5FB8D01A}" type="pres">
      <dgm:prSet presAssocID="{E3FDDCDA-6A1A-4DBD-977D-FCD66BA15512}" presName="bgRect" presStyleLbl="bgShp" presStyleIdx="1" presStyleCnt="5"/>
      <dgm:spPr/>
    </dgm:pt>
    <dgm:pt modelId="{EB635CDF-1C92-4305-8D66-ADF7EA0E2218}" type="pres">
      <dgm:prSet presAssocID="{E3FDDCDA-6A1A-4DBD-977D-FCD66BA15512}"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5CEC04E6-5A0C-4B13-B4BD-5FA121634A44}" type="pres">
      <dgm:prSet presAssocID="{E3FDDCDA-6A1A-4DBD-977D-FCD66BA15512}" presName="spaceRect" presStyleCnt="0"/>
      <dgm:spPr/>
    </dgm:pt>
    <dgm:pt modelId="{DDC57A4A-ADEC-44D6-8684-97687FA300DA}" type="pres">
      <dgm:prSet presAssocID="{E3FDDCDA-6A1A-4DBD-977D-FCD66BA15512}" presName="parTx" presStyleLbl="revTx" presStyleIdx="1" presStyleCnt="5">
        <dgm:presLayoutVars>
          <dgm:chMax val="0"/>
          <dgm:chPref val="0"/>
        </dgm:presLayoutVars>
      </dgm:prSet>
      <dgm:spPr/>
    </dgm:pt>
    <dgm:pt modelId="{16086A44-2A00-4BB7-87A9-B6A424686ADE}" type="pres">
      <dgm:prSet presAssocID="{D9004A7A-A1FB-4203-A209-CA8108A096CD}" presName="sibTrans" presStyleCnt="0"/>
      <dgm:spPr/>
    </dgm:pt>
    <dgm:pt modelId="{47ED1787-A6CC-4942-A616-2D8ADFFE842F}" type="pres">
      <dgm:prSet presAssocID="{64F5EA8D-1186-40D1-9E8C-DED0BA3D98A3}" presName="compNode" presStyleCnt="0"/>
      <dgm:spPr/>
    </dgm:pt>
    <dgm:pt modelId="{B71384D9-8A61-4350-AF1C-0AEA7DEECE94}" type="pres">
      <dgm:prSet presAssocID="{64F5EA8D-1186-40D1-9E8C-DED0BA3D98A3}" presName="bgRect" presStyleLbl="bgShp" presStyleIdx="2" presStyleCnt="5"/>
      <dgm:spPr/>
    </dgm:pt>
    <dgm:pt modelId="{D5C7F122-8A8A-48B7-AD87-CAB7D9D5F6AE}" type="pres">
      <dgm:prSet presAssocID="{64F5EA8D-1186-40D1-9E8C-DED0BA3D98A3}"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1E90A906-8D0E-4620-92A8-113BD92C7075}" type="pres">
      <dgm:prSet presAssocID="{64F5EA8D-1186-40D1-9E8C-DED0BA3D98A3}" presName="spaceRect" presStyleCnt="0"/>
      <dgm:spPr/>
    </dgm:pt>
    <dgm:pt modelId="{91CC3935-61E6-45FD-A1EA-8D3A8E3951F7}" type="pres">
      <dgm:prSet presAssocID="{64F5EA8D-1186-40D1-9E8C-DED0BA3D98A3}" presName="parTx" presStyleLbl="revTx" presStyleIdx="2" presStyleCnt="5">
        <dgm:presLayoutVars>
          <dgm:chMax val="0"/>
          <dgm:chPref val="0"/>
        </dgm:presLayoutVars>
      </dgm:prSet>
      <dgm:spPr/>
    </dgm:pt>
    <dgm:pt modelId="{386DBC25-00D1-448A-83D4-E140ABABFFD3}" type="pres">
      <dgm:prSet presAssocID="{8CD2306C-AD21-45A5-B6AE-31BB7CFBF2A3}" presName="sibTrans" presStyleCnt="0"/>
      <dgm:spPr/>
    </dgm:pt>
    <dgm:pt modelId="{AA53A98C-7ECB-406E-BF68-4F1C9E3F3D55}" type="pres">
      <dgm:prSet presAssocID="{5CB43C5D-9EB1-4CFE-AA7A-DD8D8DA196D1}" presName="compNode" presStyleCnt="0"/>
      <dgm:spPr/>
    </dgm:pt>
    <dgm:pt modelId="{D7D12924-1432-462A-B270-6DDC1FB325DF}" type="pres">
      <dgm:prSet presAssocID="{5CB43C5D-9EB1-4CFE-AA7A-DD8D8DA196D1}" presName="bgRect" presStyleLbl="bgShp" presStyleIdx="3" presStyleCnt="5"/>
      <dgm:spPr/>
    </dgm:pt>
    <dgm:pt modelId="{ADD2C120-D430-477C-BE9F-63696669ED1A}" type="pres">
      <dgm:prSet presAssocID="{5CB43C5D-9EB1-4CFE-AA7A-DD8D8DA196D1}"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ingle gear"/>
        </a:ext>
      </dgm:extLst>
    </dgm:pt>
    <dgm:pt modelId="{F6629563-2889-4C73-8B23-FE88CD9471F1}" type="pres">
      <dgm:prSet presAssocID="{5CB43C5D-9EB1-4CFE-AA7A-DD8D8DA196D1}" presName="spaceRect" presStyleCnt="0"/>
      <dgm:spPr/>
    </dgm:pt>
    <dgm:pt modelId="{84BDDDBD-C00B-47F2-9A60-E7B89ADBAE35}" type="pres">
      <dgm:prSet presAssocID="{5CB43C5D-9EB1-4CFE-AA7A-DD8D8DA196D1}" presName="parTx" presStyleLbl="revTx" presStyleIdx="3" presStyleCnt="5">
        <dgm:presLayoutVars>
          <dgm:chMax val="0"/>
          <dgm:chPref val="0"/>
        </dgm:presLayoutVars>
      </dgm:prSet>
      <dgm:spPr/>
    </dgm:pt>
    <dgm:pt modelId="{A954E9EE-E0AD-490C-88EE-18BFEB3A3940}" type="pres">
      <dgm:prSet presAssocID="{9E912B50-3BBD-42E4-81FC-3F72F4F97E19}" presName="sibTrans" presStyleCnt="0"/>
      <dgm:spPr/>
    </dgm:pt>
    <dgm:pt modelId="{2A897FA6-1ACB-4AAB-A748-C1CE71104CDC}" type="pres">
      <dgm:prSet presAssocID="{72C5C706-E056-4E37-8757-741F9531B725}" presName="compNode" presStyleCnt="0"/>
      <dgm:spPr/>
    </dgm:pt>
    <dgm:pt modelId="{1D5456CA-0088-47AA-85A2-32FA79FEC96B}" type="pres">
      <dgm:prSet presAssocID="{72C5C706-E056-4E37-8757-741F9531B725}" presName="bgRect" presStyleLbl="bgShp" presStyleIdx="4" presStyleCnt="5"/>
      <dgm:spPr/>
    </dgm:pt>
    <dgm:pt modelId="{EFAB8C9D-865D-499A-990D-23CC99D91E74}" type="pres">
      <dgm:prSet presAssocID="{72C5C706-E056-4E37-8757-741F9531B725}"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86DD8933-A5E4-4B28-9A6A-4E0E4CFB7D80}" type="pres">
      <dgm:prSet presAssocID="{72C5C706-E056-4E37-8757-741F9531B725}" presName="spaceRect" presStyleCnt="0"/>
      <dgm:spPr/>
    </dgm:pt>
    <dgm:pt modelId="{0BAB9FCD-F2D5-49AD-87A1-4FC542D47EF0}" type="pres">
      <dgm:prSet presAssocID="{72C5C706-E056-4E37-8757-741F9531B725}" presName="parTx" presStyleLbl="revTx" presStyleIdx="4" presStyleCnt="5">
        <dgm:presLayoutVars>
          <dgm:chMax val="0"/>
          <dgm:chPref val="0"/>
        </dgm:presLayoutVars>
      </dgm:prSet>
      <dgm:spPr/>
    </dgm:pt>
  </dgm:ptLst>
  <dgm:cxnLst>
    <dgm:cxn modelId="{686C3504-6678-458D-ACF1-BC7B4015B612}" srcId="{36A97D26-3695-40BA-A459-6E46F482B446}" destId="{5CB43C5D-9EB1-4CFE-AA7A-DD8D8DA196D1}" srcOrd="3" destOrd="0" parTransId="{2EF2D1C3-6B02-4B15-A3AE-0DD25B20ADD7}" sibTransId="{9E912B50-3BBD-42E4-81FC-3F72F4F97E19}"/>
    <dgm:cxn modelId="{4676BF16-FA6D-47B8-AA67-69AC18B090F7}" srcId="{36A97D26-3695-40BA-A459-6E46F482B446}" destId="{09DA4D5F-075F-44F0-849A-56FCB2453321}" srcOrd="0" destOrd="0" parTransId="{46F0E850-6B66-4B37-ABEF-345B33D7A8F9}" sibTransId="{7C415C6F-B52F-4342-A25D-1FB919932A8A}"/>
    <dgm:cxn modelId="{7681143D-0469-41FB-BBB6-070F96D12791}" type="presOf" srcId="{09DA4D5F-075F-44F0-849A-56FCB2453321}" destId="{50BD3454-72BD-475E-819D-8FDD64E540BF}" srcOrd="0" destOrd="0" presId="urn:microsoft.com/office/officeart/2018/2/layout/IconVerticalSolidList"/>
    <dgm:cxn modelId="{3377FD65-741F-485A-947A-3AA78B050C2F}" type="presOf" srcId="{E3FDDCDA-6A1A-4DBD-977D-FCD66BA15512}" destId="{DDC57A4A-ADEC-44D6-8684-97687FA300DA}" srcOrd="0" destOrd="0" presId="urn:microsoft.com/office/officeart/2018/2/layout/IconVerticalSolidList"/>
    <dgm:cxn modelId="{84E4E171-EE78-459A-9F8E-34E8658E7E72}" type="presOf" srcId="{5CB43C5D-9EB1-4CFE-AA7A-DD8D8DA196D1}" destId="{84BDDDBD-C00B-47F2-9A60-E7B89ADBAE35}" srcOrd="0" destOrd="0" presId="urn:microsoft.com/office/officeart/2018/2/layout/IconVerticalSolidList"/>
    <dgm:cxn modelId="{EEC75B87-B7E8-4F9B-9A06-0C9262573901}" type="presOf" srcId="{72C5C706-E056-4E37-8757-741F9531B725}" destId="{0BAB9FCD-F2D5-49AD-87A1-4FC542D47EF0}" srcOrd="0" destOrd="0" presId="urn:microsoft.com/office/officeart/2018/2/layout/IconVerticalSolidList"/>
    <dgm:cxn modelId="{91C0848E-D91F-4DC3-A981-7B9F58EAE10D}" srcId="{36A97D26-3695-40BA-A459-6E46F482B446}" destId="{72C5C706-E056-4E37-8757-741F9531B725}" srcOrd="4" destOrd="0" parTransId="{F7F2981D-1D64-40A7-9A3C-62CECF9ABD2D}" sibTransId="{57E547A4-74B6-4AC5-950A-E8156023145A}"/>
    <dgm:cxn modelId="{F7F5E7B6-1139-42C7-BBD1-B4D79E3E18A8}" srcId="{36A97D26-3695-40BA-A459-6E46F482B446}" destId="{64F5EA8D-1186-40D1-9E8C-DED0BA3D98A3}" srcOrd="2" destOrd="0" parTransId="{EEF9D166-C7EA-4835-BD6A-DBA0F43C03DE}" sibTransId="{8CD2306C-AD21-45A5-B6AE-31BB7CFBF2A3}"/>
    <dgm:cxn modelId="{838AE6BA-3CA4-40FB-A87B-8374F13E2087}" type="presOf" srcId="{36A97D26-3695-40BA-A459-6E46F482B446}" destId="{04DCA82E-7FC7-400E-845D-A256520FEFDC}" srcOrd="0" destOrd="0" presId="urn:microsoft.com/office/officeart/2018/2/layout/IconVerticalSolidList"/>
    <dgm:cxn modelId="{7FDD9CD8-04A1-4DEE-8F6E-F85194FDBA67}" srcId="{36A97D26-3695-40BA-A459-6E46F482B446}" destId="{E3FDDCDA-6A1A-4DBD-977D-FCD66BA15512}" srcOrd="1" destOrd="0" parTransId="{FE3954A0-7AC0-4CF7-9EA0-B290F1DF58D7}" sibTransId="{D9004A7A-A1FB-4203-A209-CA8108A096CD}"/>
    <dgm:cxn modelId="{994544D9-C932-40E6-BD05-ED51C9E9F8BC}" type="presOf" srcId="{64F5EA8D-1186-40D1-9E8C-DED0BA3D98A3}" destId="{91CC3935-61E6-45FD-A1EA-8D3A8E3951F7}" srcOrd="0" destOrd="0" presId="urn:microsoft.com/office/officeart/2018/2/layout/IconVerticalSolidList"/>
    <dgm:cxn modelId="{7FBC35CA-C738-4E8F-A6E3-E7C2CFBD6653}" type="presParOf" srcId="{04DCA82E-7FC7-400E-845D-A256520FEFDC}" destId="{87204E84-7964-4CD3-BF89-9EAC13356634}" srcOrd="0" destOrd="0" presId="urn:microsoft.com/office/officeart/2018/2/layout/IconVerticalSolidList"/>
    <dgm:cxn modelId="{78AFF465-89FC-412C-9D68-74AFD4157C40}" type="presParOf" srcId="{87204E84-7964-4CD3-BF89-9EAC13356634}" destId="{74E7B830-F346-4B14-A248-0ABB8AE91E28}" srcOrd="0" destOrd="0" presId="urn:microsoft.com/office/officeart/2018/2/layout/IconVerticalSolidList"/>
    <dgm:cxn modelId="{87ABD7B0-CA8A-492E-A544-35C31B8CCA29}" type="presParOf" srcId="{87204E84-7964-4CD3-BF89-9EAC13356634}" destId="{23ED2C1D-7B19-48B8-98CD-DB1B6378A795}" srcOrd="1" destOrd="0" presId="urn:microsoft.com/office/officeart/2018/2/layout/IconVerticalSolidList"/>
    <dgm:cxn modelId="{13C8DFB8-23C5-47B6-A356-035B7ACA33BB}" type="presParOf" srcId="{87204E84-7964-4CD3-BF89-9EAC13356634}" destId="{9422CE88-F062-4878-BBFC-88A34C101A57}" srcOrd="2" destOrd="0" presId="urn:microsoft.com/office/officeart/2018/2/layout/IconVerticalSolidList"/>
    <dgm:cxn modelId="{DC3DCED7-BFA1-4629-AC7B-14B83BA0CB82}" type="presParOf" srcId="{87204E84-7964-4CD3-BF89-9EAC13356634}" destId="{50BD3454-72BD-475E-819D-8FDD64E540BF}" srcOrd="3" destOrd="0" presId="urn:microsoft.com/office/officeart/2018/2/layout/IconVerticalSolidList"/>
    <dgm:cxn modelId="{21BA970B-CF55-4D30-96A7-B20456CE9F0C}" type="presParOf" srcId="{04DCA82E-7FC7-400E-845D-A256520FEFDC}" destId="{D47CF69F-C965-45BE-A902-B3C16CD25629}" srcOrd="1" destOrd="0" presId="urn:microsoft.com/office/officeart/2018/2/layout/IconVerticalSolidList"/>
    <dgm:cxn modelId="{6A0FCBC1-EC28-4008-A527-14B3B1B38083}" type="presParOf" srcId="{04DCA82E-7FC7-400E-845D-A256520FEFDC}" destId="{2F963F3D-51AE-4D97-993A-A8E9447DC11F}" srcOrd="2" destOrd="0" presId="urn:microsoft.com/office/officeart/2018/2/layout/IconVerticalSolidList"/>
    <dgm:cxn modelId="{AECE9E56-B696-4123-AAB2-B076F90173B8}" type="presParOf" srcId="{2F963F3D-51AE-4D97-993A-A8E9447DC11F}" destId="{3F0C865E-CBFE-4E2E-B797-0C7B5FB8D01A}" srcOrd="0" destOrd="0" presId="urn:microsoft.com/office/officeart/2018/2/layout/IconVerticalSolidList"/>
    <dgm:cxn modelId="{396D9575-E247-4817-B771-9BAA2E9E1F55}" type="presParOf" srcId="{2F963F3D-51AE-4D97-993A-A8E9447DC11F}" destId="{EB635CDF-1C92-4305-8D66-ADF7EA0E2218}" srcOrd="1" destOrd="0" presId="urn:microsoft.com/office/officeart/2018/2/layout/IconVerticalSolidList"/>
    <dgm:cxn modelId="{CCE5F596-D1AF-4315-97B3-F9F7B504789E}" type="presParOf" srcId="{2F963F3D-51AE-4D97-993A-A8E9447DC11F}" destId="{5CEC04E6-5A0C-4B13-B4BD-5FA121634A44}" srcOrd="2" destOrd="0" presId="urn:microsoft.com/office/officeart/2018/2/layout/IconVerticalSolidList"/>
    <dgm:cxn modelId="{42EC0A6A-B150-43E0-B260-363170F5B4DB}" type="presParOf" srcId="{2F963F3D-51AE-4D97-993A-A8E9447DC11F}" destId="{DDC57A4A-ADEC-44D6-8684-97687FA300DA}" srcOrd="3" destOrd="0" presId="urn:microsoft.com/office/officeart/2018/2/layout/IconVerticalSolidList"/>
    <dgm:cxn modelId="{A6B4666E-BFCE-4C17-B6FE-A152AFCECD20}" type="presParOf" srcId="{04DCA82E-7FC7-400E-845D-A256520FEFDC}" destId="{16086A44-2A00-4BB7-87A9-B6A424686ADE}" srcOrd="3" destOrd="0" presId="urn:microsoft.com/office/officeart/2018/2/layout/IconVerticalSolidList"/>
    <dgm:cxn modelId="{4DE17958-F824-4C23-8F67-746375017EDD}" type="presParOf" srcId="{04DCA82E-7FC7-400E-845D-A256520FEFDC}" destId="{47ED1787-A6CC-4942-A616-2D8ADFFE842F}" srcOrd="4" destOrd="0" presId="urn:microsoft.com/office/officeart/2018/2/layout/IconVerticalSolidList"/>
    <dgm:cxn modelId="{859E2E37-3CB3-490E-8EF3-A050CCD35328}" type="presParOf" srcId="{47ED1787-A6CC-4942-A616-2D8ADFFE842F}" destId="{B71384D9-8A61-4350-AF1C-0AEA7DEECE94}" srcOrd="0" destOrd="0" presId="urn:microsoft.com/office/officeart/2018/2/layout/IconVerticalSolidList"/>
    <dgm:cxn modelId="{9CDE7F23-27FA-445D-BAA2-6BEED6351A4C}" type="presParOf" srcId="{47ED1787-A6CC-4942-A616-2D8ADFFE842F}" destId="{D5C7F122-8A8A-48B7-AD87-CAB7D9D5F6AE}" srcOrd="1" destOrd="0" presId="urn:microsoft.com/office/officeart/2018/2/layout/IconVerticalSolidList"/>
    <dgm:cxn modelId="{0680A61D-9666-43BA-BCE5-62213A78BC75}" type="presParOf" srcId="{47ED1787-A6CC-4942-A616-2D8ADFFE842F}" destId="{1E90A906-8D0E-4620-92A8-113BD92C7075}" srcOrd="2" destOrd="0" presId="urn:microsoft.com/office/officeart/2018/2/layout/IconVerticalSolidList"/>
    <dgm:cxn modelId="{5036F177-0B8D-4ACC-A8DB-B05272A0CBCF}" type="presParOf" srcId="{47ED1787-A6CC-4942-A616-2D8ADFFE842F}" destId="{91CC3935-61E6-45FD-A1EA-8D3A8E3951F7}" srcOrd="3" destOrd="0" presId="urn:microsoft.com/office/officeart/2018/2/layout/IconVerticalSolidList"/>
    <dgm:cxn modelId="{BBE0E8AE-25A2-46A5-AD6F-ED40D840CFC8}" type="presParOf" srcId="{04DCA82E-7FC7-400E-845D-A256520FEFDC}" destId="{386DBC25-00D1-448A-83D4-E140ABABFFD3}" srcOrd="5" destOrd="0" presId="urn:microsoft.com/office/officeart/2018/2/layout/IconVerticalSolidList"/>
    <dgm:cxn modelId="{06EB7C4E-CD4F-4435-AACE-1419FADD3743}" type="presParOf" srcId="{04DCA82E-7FC7-400E-845D-A256520FEFDC}" destId="{AA53A98C-7ECB-406E-BF68-4F1C9E3F3D55}" srcOrd="6" destOrd="0" presId="urn:microsoft.com/office/officeart/2018/2/layout/IconVerticalSolidList"/>
    <dgm:cxn modelId="{385033F7-AA4B-4B65-ABC2-2AA4DF09D7CA}" type="presParOf" srcId="{AA53A98C-7ECB-406E-BF68-4F1C9E3F3D55}" destId="{D7D12924-1432-462A-B270-6DDC1FB325DF}" srcOrd="0" destOrd="0" presId="urn:microsoft.com/office/officeart/2018/2/layout/IconVerticalSolidList"/>
    <dgm:cxn modelId="{F401B82B-7DFE-4FBB-9A06-EB89EFCFDDF1}" type="presParOf" srcId="{AA53A98C-7ECB-406E-BF68-4F1C9E3F3D55}" destId="{ADD2C120-D430-477C-BE9F-63696669ED1A}" srcOrd="1" destOrd="0" presId="urn:microsoft.com/office/officeart/2018/2/layout/IconVerticalSolidList"/>
    <dgm:cxn modelId="{6D17F6C3-4972-4743-BB17-71BC160014FD}" type="presParOf" srcId="{AA53A98C-7ECB-406E-BF68-4F1C9E3F3D55}" destId="{F6629563-2889-4C73-8B23-FE88CD9471F1}" srcOrd="2" destOrd="0" presId="urn:microsoft.com/office/officeart/2018/2/layout/IconVerticalSolidList"/>
    <dgm:cxn modelId="{1DE6579B-C4B7-40E7-A5AC-F6D8775F732C}" type="presParOf" srcId="{AA53A98C-7ECB-406E-BF68-4F1C9E3F3D55}" destId="{84BDDDBD-C00B-47F2-9A60-E7B89ADBAE35}" srcOrd="3" destOrd="0" presId="urn:microsoft.com/office/officeart/2018/2/layout/IconVerticalSolidList"/>
    <dgm:cxn modelId="{DADD0D54-05A1-4EBA-AAC9-FAE05CC37A9F}" type="presParOf" srcId="{04DCA82E-7FC7-400E-845D-A256520FEFDC}" destId="{A954E9EE-E0AD-490C-88EE-18BFEB3A3940}" srcOrd="7" destOrd="0" presId="urn:microsoft.com/office/officeart/2018/2/layout/IconVerticalSolidList"/>
    <dgm:cxn modelId="{298997F4-908C-40AC-A284-E207774DFC1D}" type="presParOf" srcId="{04DCA82E-7FC7-400E-845D-A256520FEFDC}" destId="{2A897FA6-1ACB-4AAB-A748-C1CE71104CDC}" srcOrd="8" destOrd="0" presId="urn:microsoft.com/office/officeart/2018/2/layout/IconVerticalSolidList"/>
    <dgm:cxn modelId="{B5B590F9-D3CA-401A-9C33-1146F2ACDDB8}" type="presParOf" srcId="{2A897FA6-1ACB-4AAB-A748-C1CE71104CDC}" destId="{1D5456CA-0088-47AA-85A2-32FA79FEC96B}" srcOrd="0" destOrd="0" presId="urn:microsoft.com/office/officeart/2018/2/layout/IconVerticalSolidList"/>
    <dgm:cxn modelId="{C8F2F34A-D5EB-4BCB-975E-A3C4940B6994}" type="presParOf" srcId="{2A897FA6-1ACB-4AAB-A748-C1CE71104CDC}" destId="{EFAB8C9D-865D-499A-990D-23CC99D91E74}" srcOrd="1" destOrd="0" presId="urn:microsoft.com/office/officeart/2018/2/layout/IconVerticalSolidList"/>
    <dgm:cxn modelId="{D056455E-C915-45A3-9A89-5F74C466B5FF}" type="presParOf" srcId="{2A897FA6-1ACB-4AAB-A748-C1CE71104CDC}" destId="{86DD8933-A5E4-4B28-9A6A-4E0E4CFB7D80}" srcOrd="2" destOrd="0" presId="urn:microsoft.com/office/officeart/2018/2/layout/IconVerticalSolidList"/>
    <dgm:cxn modelId="{D1570227-488D-4FD7-901B-32EFB5114E82}" type="presParOf" srcId="{2A897FA6-1ACB-4AAB-A748-C1CE71104CDC}" destId="{0BAB9FCD-F2D5-49AD-87A1-4FC542D47EF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EF011EF-423B-4500-8C5A-37F3A936DFC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345DF4C-FC63-4CF6-B6FE-257097233688}">
      <dgm:prSet custT="1"/>
      <dgm:spPr/>
      <dgm:t>
        <a:bodyPr/>
        <a:lstStyle/>
        <a:p>
          <a:r>
            <a:rPr lang="en-US" sz="1900" b="1" dirty="0"/>
            <a:t>Identification and Definition: </a:t>
          </a:r>
          <a:r>
            <a:rPr lang="en-US" sz="1900" b="0" dirty="0"/>
            <a:t>It is during this phase that the project teams define needs, explore opportunities, analyze the project environment, and design alternatives for defining the project. The decisions made during the Project Identification and Definition Phase set the strategic and operational framework within which the project will subsequently operate.. </a:t>
          </a:r>
        </a:p>
      </dgm:t>
    </dgm:pt>
    <dgm:pt modelId="{61A5188D-324E-4766-A933-3E6EFBC518E8}" type="parTrans" cxnId="{6F6FE8E5-2FB6-409C-84A5-AA889D1175BB}">
      <dgm:prSet/>
      <dgm:spPr/>
      <dgm:t>
        <a:bodyPr/>
        <a:lstStyle/>
        <a:p>
          <a:endParaRPr lang="en-US" sz="2000"/>
        </a:p>
      </dgm:t>
    </dgm:pt>
    <dgm:pt modelId="{F5145FC8-5DFC-46A4-96E1-576FC17CBF3E}" type="sibTrans" cxnId="{6F6FE8E5-2FB6-409C-84A5-AA889D1175BB}">
      <dgm:prSet/>
      <dgm:spPr/>
      <dgm:t>
        <a:bodyPr/>
        <a:lstStyle/>
        <a:p>
          <a:endParaRPr lang="en-US" sz="2000"/>
        </a:p>
      </dgm:t>
    </dgm:pt>
    <dgm:pt modelId="{0EC2A500-7C4F-480D-A3B0-DEE3AD69882E}">
      <dgm:prSet custT="1"/>
      <dgm:spPr/>
      <dgm:t>
        <a:bodyPr/>
        <a:lstStyle/>
        <a:p>
          <a:r>
            <a:rPr lang="en-US" sz="1900" b="1" dirty="0"/>
            <a:t>Project Setup: </a:t>
          </a:r>
          <a:r>
            <a:rPr lang="en-US" sz="1900" b="0" dirty="0"/>
            <a:t>It is during this phase that the project is officially authorized, and the overall parameters of the project are defined and communicated to the main project stakeholders. It is also during this phase that the project team establishes the high-level project governance structure. </a:t>
          </a:r>
        </a:p>
      </dgm:t>
    </dgm:pt>
    <dgm:pt modelId="{AD467568-C6E0-47CD-A8E3-97C365AA3016}" type="parTrans" cxnId="{9F49AB0E-B27E-4A0D-83A2-B36ABB586E5B}">
      <dgm:prSet/>
      <dgm:spPr/>
      <dgm:t>
        <a:bodyPr/>
        <a:lstStyle/>
        <a:p>
          <a:endParaRPr lang="en-US" sz="2000"/>
        </a:p>
      </dgm:t>
    </dgm:pt>
    <dgm:pt modelId="{6B670DCC-71D0-421E-915F-DCF0E84755B6}" type="sibTrans" cxnId="{9F49AB0E-B27E-4A0D-83A2-B36ABB586E5B}">
      <dgm:prSet/>
      <dgm:spPr/>
      <dgm:t>
        <a:bodyPr/>
        <a:lstStyle/>
        <a:p>
          <a:endParaRPr lang="en-US" sz="2000"/>
        </a:p>
      </dgm:t>
    </dgm:pt>
    <dgm:pt modelId="{41EECB45-D6E4-49E0-9FEA-FCE01E7981CC}">
      <dgm:prSet custT="1"/>
      <dgm:spPr/>
      <dgm:t>
        <a:bodyPr/>
        <a:lstStyle/>
        <a:p>
          <a:r>
            <a:rPr lang="en-US" sz="1900" b="1" dirty="0"/>
            <a:t>Project Planning: </a:t>
          </a:r>
          <a:r>
            <a:rPr lang="en-US" sz="1900" b="0" dirty="0"/>
            <a:t>Starting from the </a:t>
          </a:r>
          <a:r>
            <a:rPr lang="en-US" sz="1900" b="0" i="1" dirty="0"/>
            <a:t>documents</a:t>
          </a:r>
          <a:r>
            <a:rPr lang="en-US" sz="1900" b="0" dirty="0"/>
            <a:t> developed in earlier phases of the project, during the planning phase the team develops a </a:t>
          </a:r>
          <a:r>
            <a:rPr lang="en-US" sz="1900" b="0" i="1" dirty="0"/>
            <a:t>comprehensive</a:t>
          </a:r>
          <a:r>
            <a:rPr lang="en-US" sz="1900" b="0" dirty="0"/>
            <a:t> and </a:t>
          </a:r>
          <a:r>
            <a:rPr lang="en-US" sz="1900" b="0" i="1" dirty="0"/>
            <a:t>detailed</a:t>
          </a:r>
          <a:r>
            <a:rPr lang="en-US" sz="1900" b="0" dirty="0"/>
            <a:t> </a:t>
          </a:r>
          <a:r>
            <a:rPr lang="en-US" sz="1900" b="0" i="1" dirty="0"/>
            <a:t>implementation</a:t>
          </a:r>
          <a:r>
            <a:rPr lang="en-US" sz="1900" b="0" dirty="0"/>
            <a:t> plan and </a:t>
          </a:r>
          <a:r>
            <a:rPr lang="en-US" sz="1900" b="0" i="1" dirty="0"/>
            <a:t>supplementary</a:t>
          </a:r>
          <a:r>
            <a:rPr lang="en-US" sz="1900" b="0" dirty="0"/>
            <a:t> plans (</a:t>
          </a:r>
          <a:r>
            <a:rPr lang="en-US" sz="1900" b="1" dirty="0"/>
            <a:t>Monitoring, Evaluation, Accountability, and Learning – </a:t>
          </a:r>
          <a:r>
            <a:rPr lang="en-US" sz="1900" b="0" dirty="0"/>
            <a:t>MEAL, Supply Chain, etc.) that provides a model for all the work of the project. These plans are </a:t>
          </a:r>
          <a:r>
            <a:rPr lang="en-US" sz="1900" b="0" i="1" dirty="0"/>
            <a:t>revisited</a:t>
          </a:r>
          <a:r>
            <a:rPr lang="en-US" sz="1900" b="0" dirty="0"/>
            <a:t> throughout the life of the project and updated to reflect the changing contexts of the project</a:t>
          </a:r>
          <a:r>
            <a:rPr lang="en-US" sz="1900" b="1" dirty="0"/>
            <a:t>.</a:t>
          </a:r>
          <a:endParaRPr lang="en-US" sz="1900" dirty="0"/>
        </a:p>
      </dgm:t>
    </dgm:pt>
    <dgm:pt modelId="{5F09A38F-617D-42C9-BB51-71BA06962AC5}" type="parTrans" cxnId="{012A8084-AF91-46D7-A4B0-0EF2048D0D90}">
      <dgm:prSet/>
      <dgm:spPr/>
      <dgm:t>
        <a:bodyPr/>
        <a:lstStyle/>
        <a:p>
          <a:endParaRPr lang="en-US" sz="2000"/>
        </a:p>
      </dgm:t>
    </dgm:pt>
    <dgm:pt modelId="{FB175FA2-BD12-4045-8FE4-E348AD7FF40C}" type="sibTrans" cxnId="{012A8084-AF91-46D7-A4B0-0EF2048D0D90}">
      <dgm:prSet/>
      <dgm:spPr/>
      <dgm:t>
        <a:bodyPr/>
        <a:lstStyle/>
        <a:p>
          <a:endParaRPr lang="en-US" sz="2000"/>
        </a:p>
      </dgm:t>
    </dgm:pt>
    <dgm:pt modelId="{D3779B7D-5B58-4590-A7E7-C84576437BFE}" type="pres">
      <dgm:prSet presAssocID="{EEF011EF-423B-4500-8C5A-37F3A936DFC8}" presName="root" presStyleCnt="0">
        <dgm:presLayoutVars>
          <dgm:dir/>
          <dgm:resizeHandles val="exact"/>
        </dgm:presLayoutVars>
      </dgm:prSet>
      <dgm:spPr/>
    </dgm:pt>
    <dgm:pt modelId="{66FB118C-043E-4E1C-A861-C534CB15AEE0}" type="pres">
      <dgm:prSet presAssocID="{E345DF4C-FC63-4CF6-B6FE-257097233688}" presName="compNode" presStyleCnt="0"/>
      <dgm:spPr/>
    </dgm:pt>
    <dgm:pt modelId="{399C5315-6422-4EC7-B2F1-A7D0A2CCE98E}" type="pres">
      <dgm:prSet presAssocID="{E345DF4C-FC63-4CF6-B6FE-257097233688}" presName="bgRect" presStyleLbl="bgShp" presStyleIdx="0" presStyleCnt="3"/>
      <dgm:spPr/>
    </dgm:pt>
    <dgm:pt modelId="{219E1AAC-E221-4D85-83A5-FA68804B1A0A}" type="pres">
      <dgm:prSet presAssocID="{E345DF4C-FC63-4CF6-B6FE-25709723368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07FCE88F-F9CF-4210-A00A-59F92AE59B09}" type="pres">
      <dgm:prSet presAssocID="{E345DF4C-FC63-4CF6-B6FE-257097233688}" presName="spaceRect" presStyleCnt="0"/>
      <dgm:spPr/>
    </dgm:pt>
    <dgm:pt modelId="{AE0FEC26-02BF-4750-BAEB-006AB98B4657}" type="pres">
      <dgm:prSet presAssocID="{E345DF4C-FC63-4CF6-B6FE-257097233688}" presName="parTx" presStyleLbl="revTx" presStyleIdx="0" presStyleCnt="3" custScaleX="107255" custLinFactNeighborX="-1593">
        <dgm:presLayoutVars>
          <dgm:chMax val="0"/>
          <dgm:chPref val="0"/>
        </dgm:presLayoutVars>
      </dgm:prSet>
      <dgm:spPr/>
    </dgm:pt>
    <dgm:pt modelId="{B507D07A-FE19-417C-AB0D-9B4B0891F230}" type="pres">
      <dgm:prSet presAssocID="{F5145FC8-5DFC-46A4-96E1-576FC17CBF3E}" presName="sibTrans" presStyleCnt="0"/>
      <dgm:spPr/>
    </dgm:pt>
    <dgm:pt modelId="{8C80B7CE-F4DB-4DB4-B39C-77D794E69420}" type="pres">
      <dgm:prSet presAssocID="{0EC2A500-7C4F-480D-A3B0-DEE3AD69882E}" presName="compNode" presStyleCnt="0"/>
      <dgm:spPr/>
    </dgm:pt>
    <dgm:pt modelId="{BA026759-1CCB-4BFE-9712-402D8746BB83}" type="pres">
      <dgm:prSet presAssocID="{0EC2A500-7C4F-480D-A3B0-DEE3AD69882E}" presName="bgRect" presStyleLbl="bgShp" presStyleIdx="1" presStyleCnt="3" custScaleY="153243"/>
      <dgm:spPr/>
    </dgm:pt>
    <dgm:pt modelId="{4F62E413-F789-4F27-9DE9-BB97882F7AAA}" type="pres">
      <dgm:prSet presAssocID="{0EC2A500-7C4F-480D-A3B0-DEE3AD69882E}"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2C38AA81-9F21-40DA-B559-2707A66CC363}" type="pres">
      <dgm:prSet presAssocID="{0EC2A500-7C4F-480D-A3B0-DEE3AD69882E}" presName="spaceRect" presStyleCnt="0"/>
      <dgm:spPr/>
    </dgm:pt>
    <dgm:pt modelId="{2C02098D-B3F2-4B09-BBA5-4DE694C42B8C}" type="pres">
      <dgm:prSet presAssocID="{0EC2A500-7C4F-480D-A3B0-DEE3AD69882E}" presName="parTx" presStyleLbl="revTx" presStyleIdx="1" presStyleCnt="3" custScaleX="108295" custLinFactNeighborX="-1062" custLinFactNeighborY="-14068">
        <dgm:presLayoutVars>
          <dgm:chMax val="0"/>
          <dgm:chPref val="0"/>
        </dgm:presLayoutVars>
      </dgm:prSet>
      <dgm:spPr/>
    </dgm:pt>
    <dgm:pt modelId="{99024B7C-5BAF-4CF2-A3DC-B4F98C3F78C6}" type="pres">
      <dgm:prSet presAssocID="{6B670DCC-71D0-421E-915F-DCF0E84755B6}" presName="sibTrans" presStyleCnt="0"/>
      <dgm:spPr/>
    </dgm:pt>
    <dgm:pt modelId="{64F7DD97-F7BE-41CF-B9C6-5F038B92C721}" type="pres">
      <dgm:prSet presAssocID="{41EECB45-D6E4-49E0-9FEA-FCE01E7981CC}" presName="compNode" presStyleCnt="0"/>
      <dgm:spPr/>
    </dgm:pt>
    <dgm:pt modelId="{0AED88F3-235C-4C91-AAA8-E6D400A2480C}" type="pres">
      <dgm:prSet presAssocID="{41EECB45-D6E4-49E0-9FEA-FCE01E7981CC}" presName="bgRect" presStyleLbl="bgShp" presStyleIdx="2" presStyleCnt="3" custScaleY="145454"/>
      <dgm:spPr/>
    </dgm:pt>
    <dgm:pt modelId="{18636D83-F838-44CA-8D59-06DD5A4C7CCA}" type="pres">
      <dgm:prSet presAssocID="{41EECB45-D6E4-49E0-9FEA-FCE01E7981CC}"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9BD50CD6-DED6-410F-BE78-D03723223384}" type="pres">
      <dgm:prSet presAssocID="{41EECB45-D6E4-49E0-9FEA-FCE01E7981CC}" presName="spaceRect" presStyleCnt="0"/>
      <dgm:spPr/>
    </dgm:pt>
    <dgm:pt modelId="{2AE5C88B-CC73-4ABD-AA2C-8B5EBEE343EF}" type="pres">
      <dgm:prSet presAssocID="{41EECB45-D6E4-49E0-9FEA-FCE01E7981CC}" presName="parTx" presStyleLbl="revTx" presStyleIdx="2" presStyleCnt="3" custScaleX="108203" custLinFactNeighborX="-2655">
        <dgm:presLayoutVars>
          <dgm:chMax val="0"/>
          <dgm:chPref val="0"/>
        </dgm:presLayoutVars>
      </dgm:prSet>
      <dgm:spPr/>
    </dgm:pt>
  </dgm:ptLst>
  <dgm:cxnLst>
    <dgm:cxn modelId="{9F49AB0E-B27E-4A0D-83A2-B36ABB586E5B}" srcId="{EEF011EF-423B-4500-8C5A-37F3A936DFC8}" destId="{0EC2A500-7C4F-480D-A3B0-DEE3AD69882E}" srcOrd="1" destOrd="0" parTransId="{AD467568-C6E0-47CD-A8E3-97C365AA3016}" sibTransId="{6B670DCC-71D0-421E-915F-DCF0E84755B6}"/>
    <dgm:cxn modelId="{82078023-C76D-46DE-9DF9-B74DA6BB77B4}" type="presOf" srcId="{41EECB45-D6E4-49E0-9FEA-FCE01E7981CC}" destId="{2AE5C88B-CC73-4ABD-AA2C-8B5EBEE343EF}" srcOrd="0" destOrd="0" presId="urn:microsoft.com/office/officeart/2018/2/layout/IconVerticalSolidList"/>
    <dgm:cxn modelId="{3E275649-577D-4759-98D3-CD3B6A3215D3}" type="presOf" srcId="{EEF011EF-423B-4500-8C5A-37F3A936DFC8}" destId="{D3779B7D-5B58-4590-A7E7-C84576437BFE}" srcOrd="0" destOrd="0" presId="urn:microsoft.com/office/officeart/2018/2/layout/IconVerticalSolidList"/>
    <dgm:cxn modelId="{012A8084-AF91-46D7-A4B0-0EF2048D0D90}" srcId="{EEF011EF-423B-4500-8C5A-37F3A936DFC8}" destId="{41EECB45-D6E4-49E0-9FEA-FCE01E7981CC}" srcOrd="2" destOrd="0" parTransId="{5F09A38F-617D-42C9-BB51-71BA06962AC5}" sibTransId="{FB175FA2-BD12-4045-8FE4-E348AD7FF40C}"/>
    <dgm:cxn modelId="{09DDCCBD-30F7-48FB-835D-0EFBFE1BFF63}" type="presOf" srcId="{E345DF4C-FC63-4CF6-B6FE-257097233688}" destId="{AE0FEC26-02BF-4750-BAEB-006AB98B4657}" srcOrd="0" destOrd="0" presId="urn:microsoft.com/office/officeart/2018/2/layout/IconVerticalSolidList"/>
    <dgm:cxn modelId="{6F6FE8E5-2FB6-409C-84A5-AA889D1175BB}" srcId="{EEF011EF-423B-4500-8C5A-37F3A936DFC8}" destId="{E345DF4C-FC63-4CF6-B6FE-257097233688}" srcOrd="0" destOrd="0" parTransId="{61A5188D-324E-4766-A933-3E6EFBC518E8}" sibTransId="{F5145FC8-5DFC-46A4-96E1-576FC17CBF3E}"/>
    <dgm:cxn modelId="{26E44AF3-70C6-46D1-93C3-83B5FA894327}" type="presOf" srcId="{0EC2A500-7C4F-480D-A3B0-DEE3AD69882E}" destId="{2C02098D-B3F2-4B09-BBA5-4DE694C42B8C}" srcOrd="0" destOrd="0" presId="urn:microsoft.com/office/officeart/2018/2/layout/IconVerticalSolidList"/>
    <dgm:cxn modelId="{85F5710D-9E74-4CE2-ABB4-79C365F52129}" type="presParOf" srcId="{D3779B7D-5B58-4590-A7E7-C84576437BFE}" destId="{66FB118C-043E-4E1C-A861-C534CB15AEE0}" srcOrd="0" destOrd="0" presId="urn:microsoft.com/office/officeart/2018/2/layout/IconVerticalSolidList"/>
    <dgm:cxn modelId="{5FC2B88A-6D23-46EE-B771-52D43E2E385F}" type="presParOf" srcId="{66FB118C-043E-4E1C-A861-C534CB15AEE0}" destId="{399C5315-6422-4EC7-B2F1-A7D0A2CCE98E}" srcOrd="0" destOrd="0" presId="urn:microsoft.com/office/officeart/2018/2/layout/IconVerticalSolidList"/>
    <dgm:cxn modelId="{0B09B661-DFA3-4936-B082-B4F5D866332A}" type="presParOf" srcId="{66FB118C-043E-4E1C-A861-C534CB15AEE0}" destId="{219E1AAC-E221-4D85-83A5-FA68804B1A0A}" srcOrd="1" destOrd="0" presId="urn:microsoft.com/office/officeart/2018/2/layout/IconVerticalSolidList"/>
    <dgm:cxn modelId="{DD5C1FB3-E6E8-4F89-B488-E413BB3FEEA3}" type="presParOf" srcId="{66FB118C-043E-4E1C-A861-C534CB15AEE0}" destId="{07FCE88F-F9CF-4210-A00A-59F92AE59B09}" srcOrd="2" destOrd="0" presId="urn:microsoft.com/office/officeart/2018/2/layout/IconVerticalSolidList"/>
    <dgm:cxn modelId="{509E1BA3-D797-484E-941D-F6328586D5C8}" type="presParOf" srcId="{66FB118C-043E-4E1C-A861-C534CB15AEE0}" destId="{AE0FEC26-02BF-4750-BAEB-006AB98B4657}" srcOrd="3" destOrd="0" presId="urn:microsoft.com/office/officeart/2018/2/layout/IconVerticalSolidList"/>
    <dgm:cxn modelId="{5AA836E0-F86F-4F7C-B55C-D8CEF00D192C}" type="presParOf" srcId="{D3779B7D-5B58-4590-A7E7-C84576437BFE}" destId="{B507D07A-FE19-417C-AB0D-9B4B0891F230}" srcOrd="1" destOrd="0" presId="urn:microsoft.com/office/officeart/2018/2/layout/IconVerticalSolidList"/>
    <dgm:cxn modelId="{F9F75B33-8550-4250-AA3C-430E27650360}" type="presParOf" srcId="{D3779B7D-5B58-4590-A7E7-C84576437BFE}" destId="{8C80B7CE-F4DB-4DB4-B39C-77D794E69420}" srcOrd="2" destOrd="0" presId="urn:microsoft.com/office/officeart/2018/2/layout/IconVerticalSolidList"/>
    <dgm:cxn modelId="{A41D9492-601C-401A-9BAF-A5D8A3D21E8F}" type="presParOf" srcId="{8C80B7CE-F4DB-4DB4-B39C-77D794E69420}" destId="{BA026759-1CCB-4BFE-9712-402D8746BB83}" srcOrd="0" destOrd="0" presId="urn:microsoft.com/office/officeart/2018/2/layout/IconVerticalSolidList"/>
    <dgm:cxn modelId="{4EEC3302-5219-459A-B2C9-8E937B487AF1}" type="presParOf" srcId="{8C80B7CE-F4DB-4DB4-B39C-77D794E69420}" destId="{4F62E413-F789-4F27-9DE9-BB97882F7AAA}" srcOrd="1" destOrd="0" presId="urn:microsoft.com/office/officeart/2018/2/layout/IconVerticalSolidList"/>
    <dgm:cxn modelId="{F31809D4-39E9-4EE0-A5A3-211F8AF46876}" type="presParOf" srcId="{8C80B7CE-F4DB-4DB4-B39C-77D794E69420}" destId="{2C38AA81-9F21-40DA-B559-2707A66CC363}" srcOrd="2" destOrd="0" presId="urn:microsoft.com/office/officeart/2018/2/layout/IconVerticalSolidList"/>
    <dgm:cxn modelId="{92247201-E8BB-4B83-964A-01A124A1DEFF}" type="presParOf" srcId="{8C80B7CE-F4DB-4DB4-B39C-77D794E69420}" destId="{2C02098D-B3F2-4B09-BBA5-4DE694C42B8C}" srcOrd="3" destOrd="0" presId="urn:microsoft.com/office/officeart/2018/2/layout/IconVerticalSolidList"/>
    <dgm:cxn modelId="{3F2DD1A2-308C-4C5C-A0F6-28E858819489}" type="presParOf" srcId="{D3779B7D-5B58-4590-A7E7-C84576437BFE}" destId="{99024B7C-5BAF-4CF2-A3DC-B4F98C3F78C6}" srcOrd="3" destOrd="0" presId="urn:microsoft.com/office/officeart/2018/2/layout/IconVerticalSolidList"/>
    <dgm:cxn modelId="{1113DD90-EBE3-490F-9837-E33173A57B6F}" type="presParOf" srcId="{D3779B7D-5B58-4590-A7E7-C84576437BFE}" destId="{64F7DD97-F7BE-41CF-B9C6-5F038B92C721}" srcOrd="4" destOrd="0" presId="urn:microsoft.com/office/officeart/2018/2/layout/IconVerticalSolidList"/>
    <dgm:cxn modelId="{1DFF1C02-2DEF-4543-948E-E75686053930}" type="presParOf" srcId="{64F7DD97-F7BE-41CF-B9C6-5F038B92C721}" destId="{0AED88F3-235C-4C91-AAA8-E6D400A2480C}" srcOrd="0" destOrd="0" presId="urn:microsoft.com/office/officeart/2018/2/layout/IconVerticalSolidList"/>
    <dgm:cxn modelId="{338C167D-AB8B-45B5-BBE6-5592FB4A3DBE}" type="presParOf" srcId="{64F7DD97-F7BE-41CF-B9C6-5F038B92C721}" destId="{18636D83-F838-44CA-8D59-06DD5A4C7CCA}" srcOrd="1" destOrd="0" presId="urn:microsoft.com/office/officeart/2018/2/layout/IconVerticalSolidList"/>
    <dgm:cxn modelId="{2F19A041-8C2C-4201-A5E4-958DFC3F2756}" type="presParOf" srcId="{64F7DD97-F7BE-41CF-B9C6-5F038B92C721}" destId="{9BD50CD6-DED6-410F-BE78-D03723223384}" srcOrd="2" destOrd="0" presId="urn:microsoft.com/office/officeart/2018/2/layout/IconVerticalSolidList"/>
    <dgm:cxn modelId="{5322CFB0-1A3C-4711-82E8-3A7E835A4994}" type="presParOf" srcId="{64F7DD97-F7BE-41CF-B9C6-5F038B92C721}" destId="{2AE5C88B-CC73-4ABD-AA2C-8B5EBEE343E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8E2638E-CD0F-4880-86C1-450B513B5D6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86B3F05-4B88-4D51-B8D3-B21734636BE2}">
      <dgm:prSet custT="1"/>
      <dgm:spPr/>
      <dgm:t>
        <a:bodyPr/>
        <a:lstStyle/>
        <a:p>
          <a:pPr>
            <a:lnSpc>
              <a:spcPct val="100000"/>
            </a:lnSpc>
          </a:pPr>
          <a:r>
            <a:rPr lang="en-US" sz="1800" b="1" dirty="0"/>
            <a:t>Project Implementation: </a:t>
          </a:r>
          <a:r>
            <a:rPr lang="en-US" sz="1800" b="0" dirty="0"/>
            <a:t>The day-to-day work of project implementation is to lead and manage the application of the project implementation plan: leading the team, dealing with issues, managing the project team and creatively integrating the different elements of the project plan.</a:t>
          </a:r>
        </a:p>
      </dgm:t>
    </dgm:pt>
    <dgm:pt modelId="{2D3C586E-8B9F-4F6B-AABB-307B3047150F}" type="parTrans" cxnId="{504972BB-0344-43FC-AC97-8DB1589351FC}">
      <dgm:prSet/>
      <dgm:spPr/>
      <dgm:t>
        <a:bodyPr/>
        <a:lstStyle/>
        <a:p>
          <a:endParaRPr lang="en-US"/>
        </a:p>
      </dgm:t>
    </dgm:pt>
    <dgm:pt modelId="{84508A96-25BC-492C-B348-E349C9C720A4}" type="sibTrans" cxnId="{504972BB-0344-43FC-AC97-8DB1589351FC}">
      <dgm:prSet/>
      <dgm:spPr/>
      <dgm:t>
        <a:bodyPr/>
        <a:lstStyle/>
        <a:p>
          <a:endParaRPr lang="en-US"/>
        </a:p>
      </dgm:t>
    </dgm:pt>
    <dgm:pt modelId="{5746E9A3-4489-491C-99A4-79FFAC6320DC}">
      <dgm:prSet custT="1"/>
      <dgm:spPr/>
      <dgm:t>
        <a:bodyPr/>
        <a:lstStyle/>
        <a:p>
          <a:pPr>
            <a:lnSpc>
              <a:spcPct val="100000"/>
            </a:lnSpc>
          </a:pPr>
          <a:r>
            <a:rPr lang="en-US" sz="1800" b="1" dirty="0"/>
            <a:t>Monitoring, Evaluation, Accountability, and Learning–</a:t>
          </a:r>
          <a:r>
            <a:rPr lang="en-US" sz="1800" dirty="0"/>
            <a:t>In this version, the MEC has been expanded to include </a:t>
          </a:r>
          <a:r>
            <a:rPr lang="en-US" sz="1800" i="1" dirty="0"/>
            <a:t>Accountability and Learning </a:t>
          </a:r>
          <a:r>
            <a:rPr lang="en-US" sz="1800" dirty="0"/>
            <a:t>and has been incorporated into each of the phases of the project, providing guidance and tools on MEAL activities that should be done in each of the phases. This, more integrated approach, more clearly articulates how MEAL and project management need to work together to bring about the outputs and outcomes of the project.</a:t>
          </a:r>
        </a:p>
      </dgm:t>
    </dgm:pt>
    <dgm:pt modelId="{6D08F341-0D77-4ABB-A576-3C6B78F92861}" type="parTrans" cxnId="{4D5A19CD-D81A-41E6-801B-102F9208E7D6}">
      <dgm:prSet/>
      <dgm:spPr/>
      <dgm:t>
        <a:bodyPr/>
        <a:lstStyle/>
        <a:p>
          <a:endParaRPr lang="en-US"/>
        </a:p>
      </dgm:t>
    </dgm:pt>
    <dgm:pt modelId="{54019441-45FF-4A5F-B457-1FA78304C90A}" type="sibTrans" cxnId="{4D5A19CD-D81A-41E6-801B-102F9208E7D6}">
      <dgm:prSet/>
      <dgm:spPr/>
      <dgm:t>
        <a:bodyPr/>
        <a:lstStyle/>
        <a:p>
          <a:endParaRPr lang="en-US"/>
        </a:p>
      </dgm:t>
    </dgm:pt>
    <dgm:pt modelId="{6F3CFBE9-C2A5-4F57-B34F-7DE18D2DA875}">
      <dgm:prSet custT="1"/>
      <dgm:spPr/>
      <dgm:t>
        <a:bodyPr/>
        <a:lstStyle/>
        <a:p>
          <a:pPr>
            <a:lnSpc>
              <a:spcPct val="100000"/>
            </a:lnSpc>
          </a:pPr>
          <a:r>
            <a:rPr lang="en-US" sz="1900" b="1" dirty="0"/>
            <a:t>Project Closure: </a:t>
          </a:r>
          <a:r>
            <a:rPr lang="en-US" sz="1900" b="0" dirty="0"/>
            <a:t>This phase includes implementing all </a:t>
          </a:r>
          <a:r>
            <a:rPr lang="en-US" sz="1900" b="0" i="1" dirty="0"/>
            <a:t>closure activities </a:t>
          </a:r>
          <a:r>
            <a:rPr lang="en-US" sz="1900" b="0" dirty="0"/>
            <a:t>that need to occur at the end of a project, including (but not limited to): confirming the deliverables with beneficiaries, collecting lessons learned, and completing the administrative, financial and contractual closure activities</a:t>
          </a:r>
        </a:p>
      </dgm:t>
    </dgm:pt>
    <dgm:pt modelId="{71EBFE0E-327E-408A-A25C-2C740EDAE58E}" type="parTrans" cxnId="{9A0ECD98-A98C-4945-A09C-451EBA204B85}">
      <dgm:prSet/>
      <dgm:spPr/>
      <dgm:t>
        <a:bodyPr/>
        <a:lstStyle/>
        <a:p>
          <a:endParaRPr lang="en-US"/>
        </a:p>
      </dgm:t>
    </dgm:pt>
    <dgm:pt modelId="{36B5356D-5674-4A99-8E03-ED11B6266F14}" type="sibTrans" cxnId="{9A0ECD98-A98C-4945-A09C-451EBA204B85}">
      <dgm:prSet/>
      <dgm:spPr/>
      <dgm:t>
        <a:bodyPr/>
        <a:lstStyle/>
        <a:p>
          <a:endParaRPr lang="en-US"/>
        </a:p>
      </dgm:t>
    </dgm:pt>
    <dgm:pt modelId="{ABF0641A-8041-428D-9403-14F187F4FB95}" type="pres">
      <dgm:prSet presAssocID="{38E2638E-CD0F-4880-86C1-450B513B5D64}" presName="root" presStyleCnt="0">
        <dgm:presLayoutVars>
          <dgm:dir/>
          <dgm:resizeHandles val="exact"/>
        </dgm:presLayoutVars>
      </dgm:prSet>
      <dgm:spPr/>
    </dgm:pt>
    <dgm:pt modelId="{4028532D-7831-47D8-9F9D-E6D349791C60}" type="pres">
      <dgm:prSet presAssocID="{686B3F05-4B88-4D51-B8D3-B21734636BE2}" presName="compNode" presStyleCnt="0"/>
      <dgm:spPr/>
    </dgm:pt>
    <dgm:pt modelId="{73116108-9CE5-49FD-8EF8-E004FAD6B4B0}" type="pres">
      <dgm:prSet presAssocID="{686B3F05-4B88-4D51-B8D3-B21734636BE2}" presName="bgRect" presStyleLbl="bgShp" presStyleIdx="0" presStyleCnt="3"/>
      <dgm:spPr/>
    </dgm:pt>
    <dgm:pt modelId="{3D4F2F48-7362-4240-B832-77A04BC8D1E9}" type="pres">
      <dgm:prSet presAssocID="{686B3F05-4B88-4D51-B8D3-B21734636BE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05965248-4284-4CFF-9303-3FB86B328DE0}" type="pres">
      <dgm:prSet presAssocID="{686B3F05-4B88-4D51-B8D3-B21734636BE2}" presName="spaceRect" presStyleCnt="0"/>
      <dgm:spPr/>
    </dgm:pt>
    <dgm:pt modelId="{69B5D117-97CC-4811-9260-760C26295547}" type="pres">
      <dgm:prSet presAssocID="{686B3F05-4B88-4D51-B8D3-B21734636BE2}" presName="parTx" presStyleLbl="revTx" presStyleIdx="0" presStyleCnt="3" custScaleX="109132" custLinFactNeighborX="-2175">
        <dgm:presLayoutVars>
          <dgm:chMax val="0"/>
          <dgm:chPref val="0"/>
        </dgm:presLayoutVars>
      </dgm:prSet>
      <dgm:spPr/>
    </dgm:pt>
    <dgm:pt modelId="{66C3EDF8-F8C0-4A9B-8BFA-BBA9E4678075}" type="pres">
      <dgm:prSet presAssocID="{84508A96-25BC-492C-B348-E349C9C720A4}" presName="sibTrans" presStyleCnt="0"/>
      <dgm:spPr/>
    </dgm:pt>
    <dgm:pt modelId="{DC2AC198-1ACA-4B65-A73E-45A5A05177AA}" type="pres">
      <dgm:prSet presAssocID="{6F3CFBE9-C2A5-4F57-B34F-7DE18D2DA875}" presName="compNode" presStyleCnt="0"/>
      <dgm:spPr/>
    </dgm:pt>
    <dgm:pt modelId="{D1D63355-B869-4B05-A716-4EA4D2FF9450}" type="pres">
      <dgm:prSet presAssocID="{6F3CFBE9-C2A5-4F57-B34F-7DE18D2DA875}" presName="bgRect" presStyleLbl="bgShp" presStyleIdx="1" presStyleCnt="3"/>
      <dgm:spPr/>
    </dgm:pt>
    <dgm:pt modelId="{C8339776-1846-4AD5-B641-A89126D17931}" type="pres">
      <dgm:prSet presAssocID="{6F3CFBE9-C2A5-4F57-B34F-7DE18D2DA875}" presName="iconRect" presStyleLbl="node1" presStyleIdx="1" presStyleCnt="3"/>
      <dgm:spPr/>
    </dgm:pt>
    <dgm:pt modelId="{7ACD2E12-47BE-4DFD-8CD0-6D1FC71BF487}" type="pres">
      <dgm:prSet presAssocID="{6F3CFBE9-C2A5-4F57-B34F-7DE18D2DA875}" presName="spaceRect" presStyleCnt="0"/>
      <dgm:spPr/>
    </dgm:pt>
    <dgm:pt modelId="{5D400E77-D159-4C4D-914B-A4F932BBB0B3}" type="pres">
      <dgm:prSet presAssocID="{6F3CFBE9-C2A5-4F57-B34F-7DE18D2DA875}" presName="parTx" presStyleLbl="revTx" presStyleIdx="1" presStyleCnt="3" custScaleX="107064" custLinFactNeighborX="-3060" custLinFactNeighborY="-2388">
        <dgm:presLayoutVars>
          <dgm:chMax val="0"/>
          <dgm:chPref val="0"/>
        </dgm:presLayoutVars>
      </dgm:prSet>
      <dgm:spPr/>
    </dgm:pt>
    <dgm:pt modelId="{E459D4E3-65EA-4F4F-951E-65B8FBC25AB3}" type="pres">
      <dgm:prSet presAssocID="{36B5356D-5674-4A99-8E03-ED11B6266F14}" presName="sibTrans" presStyleCnt="0"/>
      <dgm:spPr/>
    </dgm:pt>
    <dgm:pt modelId="{5EC3762D-C475-4388-A4B1-0076A906BFEA}" type="pres">
      <dgm:prSet presAssocID="{5746E9A3-4489-491C-99A4-79FFAC6320DC}" presName="compNode" presStyleCnt="0"/>
      <dgm:spPr/>
    </dgm:pt>
    <dgm:pt modelId="{EF231A5A-DEA4-408D-BAC5-08378A810E3F}" type="pres">
      <dgm:prSet presAssocID="{5746E9A3-4489-491C-99A4-79FFAC6320DC}" presName="bgRect" presStyleLbl="bgShp" presStyleIdx="2" presStyleCnt="3"/>
      <dgm:spPr/>
    </dgm:pt>
    <dgm:pt modelId="{AF1CF7EE-609A-439F-9818-1968657406C8}" type="pres">
      <dgm:prSet presAssocID="{5746E9A3-4489-491C-99A4-79FFAC6320DC}" presName="iconRect"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3089E2D6-5D37-4ED3-BDCB-3024A0D6A083}" type="pres">
      <dgm:prSet presAssocID="{5746E9A3-4489-491C-99A4-79FFAC6320DC}" presName="spaceRect" presStyleCnt="0"/>
      <dgm:spPr/>
    </dgm:pt>
    <dgm:pt modelId="{5E32C2D6-A142-4BEA-9DC1-9F70D92ADD2F}" type="pres">
      <dgm:prSet presAssocID="{5746E9A3-4489-491C-99A4-79FFAC6320DC}" presName="parTx" presStyleLbl="revTx" presStyleIdx="2" presStyleCnt="3" custScaleX="107671" custLinFactNeighborX="-1810">
        <dgm:presLayoutVars>
          <dgm:chMax val="0"/>
          <dgm:chPref val="0"/>
        </dgm:presLayoutVars>
      </dgm:prSet>
      <dgm:spPr/>
    </dgm:pt>
  </dgm:ptLst>
  <dgm:cxnLst>
    <dgm:cxn modelId="{9A0ECD98-A98C-4945-A09C-451EBA204B85}" srcId="{38E2638E-CD0F-4880-86C1-450B513B5D64}" destId="{6F3CFBE9-C2A5-4F57-B34F-7DE18D2DA875}" srcOrd="1" destOrd="0" parTransId="{71EBFE0E-327E-408A-A25C-2C740EDAE58E}" sibTransId="{36B5356D-5674-4A99-8E03-ED11B6266F14}"/>
    <dgm:cxn modelId="{1140CB9D-2570-4D61-B410-6DBC448B3581}" type="presOf" srcId="{6F3CFBE9-C2A5-4F57-B34F-7DE18D2DA875}" destId="{5D400E77-D159-4C4D-914B-A4F932BBB0B3}" srcOrd="0" destOrd="0" presId="urn:microsoft.com/office/officeart/2018/2/layout/IconVerticalSolidList"/>
    <dgm:cxn modelId="{395505A0-41F9-4BB3-B0A7-10639B34F6E8}" type="presOf" srcId="{686B3F05-4B88-4D51-B8D3-B21734636BE2}" destId="{69B5D117-97CC-4811-9260-760C26295547}" srcOrd="0" destOrd="0" presId="urn:microsoft.com/office/officeart/2018/2/layout/IconVerticalSolidList"/>
    <dgm:cxn modelId="{504972BB-0344-43FC-AC97-8DB1589351FC}" srcId="{38E2638E-CD0F-4880-86C1-450B513B5D64}" destId="{686B3F05-4B88-4D51-B8D3-B21734636BE2}" srcOrd="0" destOrd="0" parTransId="{2D3C586E-8B9F-4F6B-AABB-307B3047150F}" sibTransId="{84508A96-25BC-492C-B348-E349C9C720A4}"/>
    <dgm:cxn modelId="{3A6215C0-5ECC-4E4C-A333-11C5080BFAB2}" type="presOf" srcId="{5746E9A3-4489-491C-99A4-79FFAC6320DC}" destId="{5E32C2D6-A142-4BEA-9DC1-9F70D92ADD2F}" srcOrd="0" destOrd="0" presId="urn:microsoft.com/office/officeart/2018/2/layout/IconVerticalSolidList"/>
    <dgm:cxn modelId="{FE6CFDC0-1E7D-40AE-9E6A-4A485F11A333}" type="presOf" srcId="{38E2638E-CD0F-4880-86C1-450B513B5D64}" destId="{ABF0641A-8041-428D-9403-14F187F4FB95}" srcOrd="0" destOrd="0" presId="urn:microsoft.com/office/officeart/2018/2/layout/IconVerticalSolidList"/>
    <dgm:cxn modelId="{4D5A19CD-D81A-41E6-801B-102F9208E7D6}" srcId="{38E2638E-CD0F-4880-86C1-450B513B5D64}" destId="{5746E9A3-4489-491C-99A4-79FFAC6320DC}" srcOrd="2" destOrd="0" parTransId="{6D08F341-0D77-4ABB-A576-3C6B78F92861}" sibTransId="{54019441-45FF-4A5F-B457-1FA78304C90A}"/>
    <dgm:cxn modelId="{29BA489D-EA0A-4D01-8B93-189F067610DC}" type="presParOf" srcId="{ABF0641A-8041-428D-9403-14F187F4FB95}" destId="{4028532D-7831-47D8-9F9D-E6D349791C60}" srcOrd="0" destOrd="0" presId="urn:microsoft.com/office/officeart/2018/2/layout/IconVerticalSolidList"/>
    <dgm:cxn modelId="{3CD7BFE0-5330-42FC-A778-145D84701CB4}" type="presParOf" srcId="{4028532D-7831-47D8-9F9D-E6D349791C60}" destId="{73116108-9CE5-49FD-8EF8-E004FAD6B4B0}" srcOrd="0" destOrd="0" presId="urn:microsoft.com/office/officeart/2018/2/layout/IconVerticalSolidList"/>
    <dgm:cxn modelId="{A9E15DB0-4ECC-4921-8811-8861D0040D2C}" type="presParOf" srcId="{4028532D-7831-47D8-9F9D-E6D349791C60}" destId="{3D4F2F48-7362-4240-B832-77A04BC8D1E9}" srcOrd="1" destOrd="0" presId="urn:microsoft.com/office/officeart/2018/2/layout/IconVerticalSolidList"/>
    <dgm:cxn modelId="{757DF7FD-8C28-4813-A850-F5D461038134}" type="presParOf" srcId="{4028532D-7831-47D8-9F9D-E6D349791C60}" destId="{05965248-4284-4CFF-9303-3FB86B328DE0}" srcOrd="2" destOrd="0" presId="urn:microsoft.com/office/officeart/2018/2/layout/IconVerticalSolidList"/>
    <dgm:cxn modelId="{84E4B720-4977-4C59-B0B0-203EB74EB5B1}" type="presParOf" srcId="{4028532D-7831-47D8-9F9D-E6D349791C60}" destId="{69B5D117-97CC-4811-9260-760C26295547}" srcOrd="3" destOrd="0" presId="urn:microsoft.com/office/officeart/2018/2/layout/IconVerticalSolidList"/>
    <dgm:cxn modelId="{9742B7B6-39F2-4645-9496-483BA3CF39D2}" type="presParOf" srcId="{ABF0641A-8041-428D-9403-14F187F4FB95}" destId="{66C3EDF8-F8C0-4A9B-8BFA-BBA9E4678075}" srcOrd="1" destOrd="0" presId="urn:microsoft.com/office/officeart/2018/2/layout/IconVerticalSolidList"/>
    <dgm:cxn modelId="{C77AFF04-A64F-44F8-BFC0-0A6F5D492A84}" type="presParOf" srcId="{ABF0641A-8041-428D-9403-14F187F4FB95}" destId="{DC2AC198-1ACA-4B65-A73E-45A5A05177AA}" srcOrd="2" destOrd="0" presId="urn:microsoft.com/office/officeart/2018/2/layout/IconVerticalSolidList"/>
    <dgm:cxn modelId="{7E421537-169E-4551-9B42-23654E098984}" type="presParOf" srcId="{DC2AC198-1ACA-4B65-A73E-45A5A05177AA}" destId="{D1D63355-B869-4B05-A716-4EA4D2FF9450}" srcOrd="0" destOrd="0" presId="urn:microsoft.com/office/officeart/2018/2/layout/IconVerticalSolidList"/>
    <dgm:cxn modelId="{2C651FC9-EDB5-4ADE-AAB4-8BD821D17DB6}" type="presParOf" srcId="{DC2AC198-1ACA-4B65-A73E-45A5A05177AA}" destId="{C8339776-1846-4AD5-B641-A89126D17931}" srcOrd="1" destOrd="0" presId="urn:microsoft.com/office/officeart/2018/2/layout/IconVerticalSolidList"/>
    <dgm:cxn modelId="{9CF578FE-2D56-46EF-96FE-02F5CBC08F02}" type="presParOf" srcId="{DC2AC198-1ACA-4B65-A73E-45A5A05177AA}" destId="{7ACD2E12-47BE-4DFD-8CD0-6D1FC71BF487}" srcOrd="2" destOrd="0" presId="urn:microsoft.com/office/officeart/2018/2/layout/IconVerticalSolidList"/>
    <dgm:cxn modelId="{367B0033-5984-4B96-9CBF-5336CBF8D270}" type="presParOf" srcId="{DC2AC198-1ACA-4B65-A73E-45A5A05177AA}" destId="{5D400E77-D159-4C4D-914B-A4F932BBB0B3}" srcOrd="3" destOrd="0" presId="urn:microsoft.com/office/officeart/2018/2/layout/IconVerticalSolidList"/>
    <dgm:cxn modelId="{D80C6479-489F-4DB4-9106-7D2FFF55E92E}" type="presParOf" srcId="{ABF0641A-8041-428D-9403-14F187F4FB95}" destId="{E459D4E3-65EA-4F4F-951E-65B8FBC25AB3}" srcOrd="3" destOrd="0" presId="urn:microsoft.com/office/officeart/2018/2/layout/IconVerticalSolidList"/>
    <dgm:cxn modelId="{FE5EE287-389A-464A-90AE-68F7C054A696}" type="presParOf" srcId="{ABF0641A-8041-428D-9403-14F187F4FB95}" destId="{5EC3762D-C475-4388-A4B1-0076A906BFEA}" srcOrd="4" destOrd="0" presId="urn:microsoft.com/office/officeart/2018/2/layout/IconVerticalSolidList"/>
    <dgm:cxn modelId="{950F70A8-F1E8-429E-80C6-425DD3EE4261}" type="presParOf" srcId="{5EC3762D-C475-4388-A4B1-0076A906BFEA}" destId="{EF231A5A-DEA4-408D-BAC5-08378A810E3F}" srcOrd="0" destOrd="0" presId="urn:microsoft.com/office/officeart/2018/2/layout/IconVerticalSolidList"/>
    <dgm:cxn modelId="{5FE074F9-9547-4D16-AC5E-384E3EDF4C45}" type="presParOf" srcId="{5EC3762D-C475-4388-A4B1-0076A906BFEA}" destId="{AF1CF7EE-609A-439F-9818-1968657406C8}" srcOrd="1" destOrd="0" presId="urn:microsoft.com/office/officeart/2018/2/layout/IconVerticalSolidList"/>
    <dgm:cxn modelId="{6C491738-6666-4F7A-954C-D3D0BDE4117E}" type="presParOf" srcId="{5EC3762D-C475-4388-A4B1-0076A906BFEA}" destId="{3089E2D6-5D37-4ED3-BDCB-3024A0D6A083}" srcOrd="2" destOrd="0" presId="urn:microsoft.com/office/officeart/2018/2/layout/IconVerticalSolidList"/>
    <dgm:cxn modelId="{FA3F6E71-CC31-48F0-973F-A225B09F731E}" type="presParOf" srcId="{5EC3762D-C475-4388-A4B1-0076A906BFEA}" destId="{5E32C2D6-A142-4BEA-9DC1-9F70D92ADD2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05FAE89-EC43-421D-812A-0DD5A3FA997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7D21C82-DA7D-4530-988F-68945FA9B9CF}">
      <dgm:prSet custT="1"/>
      <dgm:spPr/>
      <dgm:t>
        <a:bodyPr/>
        <a:lstStyle/>
        <a:p>
          <a:r>
            <a:rPr lang="en-US" sz="2000" dirty="0"/>
            <a:t>Decision gates are critically important to effectively managing projects. </a:t>
          </a:r>
        </a:p>
      </dgm:t>
    </dgm:pt>
    <dgm:pt modelId="{DA7C12DE-BEC4-4392-91F0-E2481904B504}" type="parTrans" cxnId="{DB796186-7752-4028-8B07-171353FAB1B6}">
      <dgm:prSet/>
      <dgm:spPr/>
      <dgm:t>
        <a:bodyPr/>
        <a:lstStyle/>
        <a:p>
          <a:endParaRPr lang="en-US"/>
        </a:p>
      </dgm:t>
    </dgm:pt>
    <dgm:pt modelId="{790BA983-1263-4729-8142-3C7DEFACB78D}" type="sibTrans" cxnId="{DB796186-7752-4028-8B07-171353FAB1B6}">
      <dgm:prSet/>
      <dgm:spPr/>
      <dgm:t>
        <a:bodyPr/>
        <a:lstStyle/>
        <a:p>
          <a:endParaRPr lang="en-US"/>
        </a:p>
      </dgm:t>
    </dgm:pt>
    <dgm:pt modelId="{833BC370-5071-4B6D-B2C8-746D600BB9CD}">
      <dgm:prSet custT="1"/>
      <dgm:spPr/>
      <dgm:t>
        <a:bodyPr anchor="b"/>
        <a:lstStyle/>
        <a:p>
          <a:pPr>
            <a:spcAft>
              <a:spcPts val="600"/>
            </a:spcAft>
          </a:pPr>
          <a:r>
            <a:rPr lang="en-US" sz="2000" dirty="0"/>
            <a:t>Decision gates are </a:t>
          </a:r>
          <a:r>
            <a:rPr lang="en-US" sz="2000" i="1" dirty="0"/>
            <a:t>checkpoints</a:t>
          </a:r>
          <a:r>
            <a:rPr lang="en-US" sz="2000" dirty="0"/>
            <a:t> in the project where you will justify that the project should </a:t>
          </a:r>
          <a:r>
            <a:rPr lang="en-US" sz="2000" i="1" dirty="0"/>
            <a:t>move</a:t>
          </a:r>
          <a:r>
            <a:rPr lang="en-US" sz="2000" dirty="0"/>
            <a:t> </a:t>
          </a:r>
          <a:r>
            <a:rPr lang="en-US" sz="2000" i="1" dirty="0"/>
            <a:t>forward</a:t>
          </a:r>
          <a:r>
            <a:rPr lang="en-US" sz="2000" dirty="0"/>
            <a:t> as is, make </a:t>
          </a:r>
          <a:r>
            <a:rPr lang="en-US" sz="2000" i="1" dirty="0"/>
            <a:t>changes</a:t>
          </a:r>
          <a:r>
            <a:rPr lang="en-US" sz="2000" dirty="0"/>
            <a:t> based upon information available, or </a:t>
          </a:r>
          <a:r>
            <a:rPr lang="en-US" sz="2000" i="1" dirty="0"/>
            <a:t>stop</a:t>
          </a:r>
          <a:r>
            <a:rPr lang="en-US" sz="2000" dirty="0"/>
            <a:t> the project altogether. </a:t>
          </a:r>
        </a:p>
      </dgm:t>
    </dgm:pt>
    <dgm:pt modelId="{AA988043-BDAE-4996-B1C7-A775347EDADB}" type="parTrans" cxnId="{053058F6-BA2C-43B2-AABB-99FCDCE4BEBC}">
      <dgm:prSet/>
      <dgm:spPr/>
      <dgm:t>
        <a:bodyPr/>
        <a:lstStyle/>
        <a:p>
          <a:endParaRPr lang="en-US"/>
        </a:p>
      </dgm:t>
    </dgm:pt>
    <dgm:pt modelId="{591BE39F-33D8-403A-A69B-79434E232E59}" type="sibTrans" cxnId="{053058F6-BA2C-43B2-AABB-99FCDCE4BEBC}">
      <dgm:prSet/>
      <dgm:spPr/>
      <dgm:t>
        <a:bodyPr/>
        <a:lstStyle/>
        <a:p>
          <a:endParaRPr lang="en-US"/>
        </a:p>
      </dgm:t>
    </dgm:pt>
    <dgm:pt modelId="{D98CCB52-8B4F-4C9A-AE6A-66847D140159}">
      <dgm:prSet custT="1"/>
      <dgm:spPr/>
      <dgm:t>
        <a:bodyPr anchor="t"/>
        <a:lstStyle/>
        <a:p>
          <a:r>
            <a:rPr lang="en-US" sz="2000" dirty="0"/>
            <a:t>Think about it this way, you are going to ask yourself: “are we still doing the right project and are we still doing it in the right way?”</a:t>
          </a:r>
        </a:p>
      </dgm:t>
    </dgm:pt>
    <dgm:pt modelId="{D230A80A-5732-4F0F-AAA9-804846CA2AC3}" type="parTrans" cxnId="{47FB8209-DB28-4A60-A788-2D409F163F25}">
      <dgm:prSet/>
      <dgm:spPr/>
      <dgm:t>
        <a:bodyPr/>
        <a:lstStyle/>
        <a:p>
          <a:endParaRPr lang="en-US"/>
        </a:p>
      </dgm:t>
    </dgm:pt>
    <dgm:pt modelId="{DCCB41F6-A309-48E2-B358-42DBD28C07CF}" type="sibTrans" cxnId="{47FB8209-DB28-4A60-A788-2D409F163F25}">
      <dgm:prSet/>
      <dgm:spPr/>
      <dgm:t>
        <a:bodyPr/>
        <a:lstStyle/>
        <a:p>
          <a:endParaRPr lang="en-US"/>
        </a:p>
      </dgm:t>
    </dgm:pt>
    <dgm:pt modelId="{B8CBAEF2-3E71-4B3D-9D46-2482D07F72C6}">
      <dgm:prSet custT="1"/>
      <dgm:spPr/>
      <dgm:t>
        <a:bodyPr lIns="91440" tIns="91440" rIns="91440" bIns="91440" anchor="t"/>
        <a:lstStyle/>
        <a:p>
          <a:r>
            <a:rPr lang="en-US" sz="2000" dirty="0"/>
            <a:t>Decision gates can take several different forms and the number of formal decision gates will depend on the length and complexity of the project and the environment in which the project is operating</a:t>
          </a:r>
        </a:p>
      </dgm:t>
    </dgm:pt>
    <dgm:pt modelId="{6FCBB38E-3A01-4A94-91CE-906DAFC42591}" type="parTrans" cxnId="{56B82E8A-54E6-4621-8AFC-4CE943BA74A2}">
      <dgm:prSet/>
      <dgm:spPr/>
      <dgm:t>
        <a:bodyPr/>
        <a:lstStyle/>
        <a:p>
          <a:endParaRPr lang="en-US"/>
        </a:p>
      </dgm:t>
    </dgm:pt>
    <dgm:pt modelId="{515C52F1-9044-42D7-AEB2-EB83B0282C82}" type="sibTrans" cxnId="{56B82E8A-54E6-4621-8AFC-4CE943BA74A2}">
      <dgm:prSet/>
      <dgm:spPr/>
      <dgm:t>
        <a:bodyPr/>
        <a:lstStyle/>
        <a:p>
          <a:endParaRPr lang="en-US"/>
        </a:p>
      </dgm:t>
    </dgm:pt>
    <dgm:pt modelId="{9F3FA7F9-211D-47EC-B56A-767A8F4C0D15}" type="pres">
      <dgm:prSet presAssocID="{505FAE89-EC43-421D-812A-0DD5A3FA997F}" presName="root" presStyleCnt="0">
        <dgm:presLayoutVars>
          <dgm:dir/>
          <dgm:resizeHandles val="exact"/>
        </dgm:presLayoutVars>
      </dgm:prSet>
      <dgm:spPr/>
    </dgm:pt>
    <dgm:pt modelId="{8FF0DA11-63D0-4E2A-87FD-02369659812C}" type="pres">
      <dgm:prSet presAssocID="{47D21C82-DA7D-4530-988F-68945FA9B9CF}" presName="compNode" presStyleCnt="0"/>
      <dgm:spPr/>
    </dgm:pt>
    <dgm:pt modelId="{7C472BCB-2618-437E-9461-0D34883F04E6}" type="pres">
      <dgm:prSet presAssocID="{47D21C82-DA7D-4530-988F-68945FA9B9CF}" presName="bgRect" presStyleLbl="bgShp" presStyleIdx="0" presStyleCnt="4"/>
      <dgm:spPr/>
    </dgm:pt>
    <dgm:pt modelId="{709AF920-D5DC-43C4-9397-34449FF5A32C}" type="pres">
      <dgm:prSet presAssocID="{47D21C82-DA7D-4530-988F-68945FA9B9C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ey"/>
        </a:ext>
      </dgm:extLst>
    </dgm:pt>
    <dgm:pt modelId="{431EDC73-B5CA-4D3F-BA66-63DCD018E537}" type="pres">
      <dgm:prSet presAssocID="{47D21C82-DA7D-4530-988F-68945FA9B9CF}" presName="spaceRect" presStyleCnt="0"/>
      <dgm:spPr/>
    </dgm:pt>
    <dgm:pt modelId="{D0BAC59D-CDA8-4341-87B3-3B67F6EE3C49}" type="pres">
      <dgm:prSet presAssocID="{47D21C82-DA7D-4530-988F-68945FA9B9CF}" presName="parTx" presStyleLbl="revTx" presStyleIdx="0" presStyleCnt="4">
        <dgm:presLayoutVars>
          <dgm:chMax val="0"/>
          <dgm:chPref val="0"/>
        </dgm:presLayoutVars>
      </dgm:prSet>
      <dgm:spPr/>
    </dgm:pt>
    <dgm:pt modelId="{B9DE4A81-96D7-47E9-A2E8-595CF0D38DBF}" type="pres">
      <dgm:prSet presAssocID="{790BA983-1263-4729-8142-3C7DEFACB78D}" presName="sibTrans" presStyleCnt="0"/>
      <dgm:spPr/>
    </dgm:pt>
    <dgm:pt modelId="{115E2F7E-9479-462D-B982-79B9EBA37EF9}" type="pres">
      <dgm:prSet presAssocID="{833BC370-5071-4B6D-B2C8-746D600BB9CD}" presName="compNode" presStyleCnt="0"/>
      <dgm:spPr/>
    </dgm:pt>
    <dgm:pt modelId="{59F0B808-10AB-4B0D-8E79-30894A155D61}" type="pres">
      <dgm:prSet presAssocID="{833BC370-5071-4B6D-B2C8-746D600BB9CD}" presName="bgRect" presStyleLbl="bgShp" presStyleIdx="1" presStyleCnt="4"/>
      <dgm:spPr/>
    </dgm:pt>
    <dgm:pt modelId="{28C2DFD3-A25E-4CD4-9CCE-D7C5619C9E31}" type="pres">
      <dgm:prSet presAssocID="{833BC370-5071-4B6D-B2C8-746D600BB9C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7E63684-65F1-44C1-BA56-CB19A5ECEB4E}" type="pres">
      <dgm:prSet presAssocID="{833BC370-5071-4B6D-B2C8-746D600BB9CD}" presName="spaceRect" presStyleCnt="0"/>
      <dgm:spPr/>
    </dgm:pt>
    <dgm:pt modelId="{057F9D7E-103A-4C1D-8479-7780196350F0}" type="pres">
      <dgm:prSet presAssocID="{833BC370-5071-4B6D-B2C8-746D600BB9CD}" presName="parTx" presStyleLbl="revTx" presStyleIdx="1" presStyleCnt="4" custScaleX="105512" custLinFactNeighborX="3894" custLinFactNeighborY="1626">
        <dgm:presLayoutVars>
          <dgm:chMax val="0"/>
          <dgm:chPref val="0"/>
        </dgm:presLayoutVars>
      </dgm:prSet>
      <dgm:spPr/>
    </dgm:pt>
    <dgm:pt modelId="{022E0566-474B-4D9D-9E1F-B1530CA559FD}" type="pres">
      <dgm:prSet presAssocID="{591BE39F-33D8-403A-A69B-79434E232E59}" presName="sibTrans" presStyleCnt="0"/>
      <dgm:spPr/>
    </dgm:pt>
    <dgm:pt modelId="{FFD566E3-EE91-4CEE-80AE-6E71DAAFFC6D}" type="pres">
      <dgm:prSet presAssocID="{D98CCB52-8B4F-4C9A-AE6A-66847D140159}" presName="compNode" presStyleCnt="0"/>
      <dgm:spPr/>
    </dgm:pt>
    <dgm:pt modelId="{D3454428-F908-42CD-A77E-64634147EF7B}" type="pres">
      <dgm:prSet presAssocID="{D98CCB52-8B4F-4C9A-AE6A-66847D140159}" presName="bgRect" presStyleLbl="bgShp" presStyleIdx="2" presStyleCnt="4"/>
      <dgm:spPr/>
    </dgm:pt>
    <dgm:pt modelId="{9D6B29CE-EF7C-44A3-90C4-1C6EC88DD5F0}" type="pres">
      <dgm:prSet presAssocID="{D98CCB52-8B4F-4C9A-AE6A-66847D1401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orkflow"/>
        </a:ext>
      </dgm:extLst>
    </dgm:pt>
    <dgm:pt modelId="{C55561DE-025B-456C-ADF1-C5C47E9DFCDC}" type="pres">
      <dgm:prSet presAssocID="{D98CCB52-8B4F-4C9A-AE6A-66847D140159}" presName="spaceRect" presStyleCnt="0"/>
      <dgm:spPr/>
    </dgm:pt>
    <dgm:pt modelId="{4E39FA4E-4EE4-4432-A29C-4F4ADB046670}" type="pres">
      <dgm:prSet presAssocID="{D98CCB52-8B4F-4C9A-AE6A-66847D140159}" presName="parTx" presStyleLbl="revTx" presStyleIdx="2" presStyleCnt="4">
        <dgm:presLayoutVars>
          <dgm:chMax val="0"/>
          <dgm:chPref val="0"/>
        </dgm:presLayoutVars>
      </dgm:prSet>
      <dgm:spPr/>
    </dgm:pt>
    <dgm:pt modelId="{53CCEB3B-3708-4176-95CC-5E7241AD9AB2}" type="pres">
      <dgm:prSet presAssocID="{DCCB41F6-A309-48E2-B358-42DBD28C07CF}" presName="sibTrans" presStyleCnt="0"/>
      <dgm:spPr/>
    </dgm:pt>
    <dgm:pt modelId="{D8CA32BA-B2F5-4378-A5F4-D93FC8E2E6D8}" type="pres">
      <dgm:prSet presAssocID="{B8CBAEF2-3E71-4B3D-9D46-2482D07F72C6}" presName="compNode" presStyleCnt="0"/>
      <dgm:spPr/>
    </dgm:pt>
    <dgm:pt modelId="{9AB08166-C977-45C5-B11A-F530E4A5F954}" type="pres">
      <dgm:prSet presAssocID="{B8CBAEF2-3E71-4B3D-9D46-2482D07F72C6}" presName="bgRect" presStyleLbl="bgShp" presStyleIdx="3" presStyleCnt="4"/>
      <dgm:spPr/>
    </dgm:pt>
    <dgm:pt modelId="{522E596C-D310-4D1D-958C-698E9B0495B7}" type="pres">
      <dgm:prSet presAssocID="{B8CBAEF2-3E71-4B3D-9D46-2482D07F72C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4854F67C-34ED-4139-A98C-F15EF5D929D0}" type="pres">
      <dgm:prSet presAssocID="{B8CBAEF2-3E71-4B3D-9D46-2482D07F72C6}" presName="spaceRect" presStyleCnt="0"/>
      <dgm:spPr/>
    </dgm:pt>
    <dgm:pt modelId="{7452115B-A161-4710-A636-45E9FF3CF0B8}" type="pres">
      <dgm:prSet presAssocID="{B8CBAEF2-3E71-4B3D-9D46-2482D07F72C6}" presName="parTx" presStyleLbl="revTx" presStyleIdx="3" presStyleCnt="4" custScaleY="119341" custLinFactNeighborY="1750">
        <dgm:presLayoutVars>
          <dgm:chMax val="0"/>
          <dgm:chPref val="0"/>
        </dgm:presLayoutVars>
      </dgm:prSet>
      <dgm:spPr/>
    </dgm:pt>
  </dgm:ptLst>
  <dgm:cxnLst>
    <dgm:cxn modelId="{47FB8209-DB28-4A60-A788-2D409F163F25}" srcId="{505FAE89-EC43-421D-812A-0DD5A3FA997F}" destId="{D98CCB52-8B4F-4C9A-AE6A-66847D140159}" srcOrd="2" destOrd="0" parTransId="{D230A80A-5732-4F0F-AAA9-804846CA2AC3}" sibTransId="{DCCB41F6-A309-48E2-B358-42DBD28C07CF}"/>
    <dgm:cxn modelId="{A5F19611-1423-4CDC-8571-D1FD39AB4460}" type="presOf" srcId="{B8CBAEF2-3E71-4B3D-9D46-2482D07F72C6}" destId="{7452115B-A161-4710-A636-45E9FF3CF0B8}" srcOrd="0" destOrd="0" presId="urn:microsoft.com/office/officeart/2018/2/layout/IconVerticalSolidList"/>
    <dgm:cxn modelId="{3055A261-51AF-4261-A945-0D81938862B3}" type="presOf" srcId="{47D21C82-DA7D-4530-988F-68945FA9B9CF}" destId="{D0BAC59D-CDA8-4341-87B3-3B67F6EE3C49}" srcOrd="0" destOrd="0" presId="urn:microsoft.com/office/officeart/2018/2/layout/IconVerticalSolidList"/>
    <dgm:cxn modelId="{DB796186-7752-4028-8B07-171353FAB1B6}" srcId="{505FAE89-EC43-421D-812A-0DD5A3FA997F}" destId="{47D21C82-DA7D-4530-988F-68945FA9B9CF}" srcOrd="0" destOrd="0" parTransId="{DA7C12DE-BEC4-4392-91F0-E2481904B504}" sibTransId="{790BA983-1263-4729-8142-3C7DEFACB78D}"/>
    <dgm:cxn modelId="{56B82E8A-54E6-4621-8AFC-4CE943BA74A2}" srcId="{505FAE89-EC43-421D-812A-0DD5A3FA997F}" destId="{B8CBAEF2-3E71-4B3D-9D46-2482D07F72C6}" srcOrd="3" destOrd="0" parTransId="{6FCBB38E-3A01-4A94-91CE-906DAFC42591}" sibTransId="{515C52F1-9044-42D7-AEB2-EB83B0282C82}"/>
    <dgm:cxn modelId="{2440DEA6-990A-445D-862D-EFFF04FB9232}" type="presOf" srcId="{833BC370-5071-4B6D-B2C8-746D600BB9CD}" destId="{057F9D7E-103A-4C1D-8479-7780196350F0}" srcOrd="0" destOrd="0" presId="urn:microsoft.com/office/officeart/2018/2/layout/IconVerticalSolidList"/>
    <dgm:cxn modelId="{633832BA-20CF-4A0F-A807-ACE2B0B195A1}" type="presOf" srcId="{505FAE89-EC43-421D-812A-0DD5A3FA997F}" destId="{9F3FA7F9-211D-47EC-B56A-767A8F4C0D15}" srcOrd="0" destOrd="0" presId="urn:microsoft.com/office/officeart/2018/2/layout/IconVerticalSolidList"/>
    <dgm:cxn modelId="{915C78E2-BEC5-43D4-8D3A-419A5A8A5E2C}" type="presOf" srcId="{D98CCB52-8B4F-4C9A-AE6A-66847D140159}" destId="{4E39FA4E-4EE4-4432-A29C-4F4ADB046670}" srcOrd="0" destOrd="0" presId="urn:microsoft.com/office/officeart/2018/2/layout/IconVerticalSolidList"/>
    <dgm:cxn modelId="{053058F6-BA2C-43B2-AABB-99FCDCE4BEBC}" srcId="{505FAE89-EC43-421D-812A-0DD5A3FA997F}" destId="{833BC370-5071-4B6D-B2C8-746D600BB9CD}" srcOrd="1" destOrd="0" parTransId="{AA988043-BDAE-4996-B1C7-A775347EDADB}" sibTransId="{591BE39F-33D8-403A-A69B-79434E232E59}"/>
    <dgm:cxn modelId="{45AEAA54-4FBA-4E2A-A25B-C78D9208E179}" type="presParOf" srcId="{9F3FA7F9-211D-47EC-B56A-767A8F4C0D15}" destId="{8FF0DA11-63D0-4E2A-87FD-02369659812C}" srcOrd="0" destOrd="0" presId="urn:microsoft.com/office/officeart/2018/2/layout/IconVerticalSolidList"/>
    <dgm:cxn modelId="{177E73FF-8C67-4503-9658-E9B5AED6D8FF}" type="presParOf" srcId="{8FF0DA11-63D0-4E2A-87FD-02369659812C}" destId="{7C472BCB-2618-437E-9461-0D34883F04E6}" srcOrd="0" destOrd="0" presId="urn:microsoft.com/office/officeart/2018/2/layout/IconVerticalSolidList"/>
    <dgm:cxn modelId="{31407E66-F78C-43BB-BAC2-D50F67DA70FB}" type="presParOf" srcId="{8FF0DA11-63D0-4E2A-87FD-02369659812C}" destId="{709AF920-D5DC-43C4-9397-34449FF5A32C}" srcOrd="1" destOrd="0" presId="urn:microsoft.com/office/officeart/2018/2/layout/IconVerticalSolidList"/>
    <dgm:cxn modelId="{0D14B267-FA54-447A-AE39-CA4277DAC8AF}" type="presParOf" srcId="{8FF0DA11-63D0-4E2A-87FD-02369659812C}" destId="{431EDC73-B5CA-4D3F-BA66-63DCD018E537}" srcOrd="2" destOrd="0" presId="urn:microsoft.com/office/officeart/2018/2/layout/IconVerticalSolidList"/>
    <dgm:cxn modelId="{1100F5EF-5F16-4E3F-B5B5-8517569C6CE1}" type="presParOf" srcId="{8FF0DA11-63D0-4E2A-87FD-02369659812C}" destId="{D0BAC59D-CDA8-4341-87B3-3B67F6EE3C49}" srcOrd="3" destOrd="0" presId="urn:microsoft.com/office/officeart/2018/2/layout/IconVerticalSolidList"/>
    <dgm:cxn modelId="{097E9571-84C5-4AD1-B639-D558473462FF}" type="presParOf" srcId="{9F3FA7F9-211D-47EC-B56A-767A8F4C0D15}" destId="{B9DE4A81-96D7-47E9-A2E8-595CF0D38DBF}" srcOrd="1" destOrd="0" presId="urn:microsoft.com/office/officeart/2018/2/layout/IconVerticalSolidList"/>
    <dgm:cxn modelId="{9FF45075-FA71-45BB-9410-964EB4595B9A}" type="presParOf" srcId="{9F3FA7F9-211D-47EC-B56A-767A8F4C0D15}" destId="{115E2F7E-9479-462D-B982-79B9EBA37EF9}" srcOrd="2" destOrd="0" presId="urn:microsoft.com/office/officeart/2018/2/layout/IconVerticalSolidList"/>
    <dgm:cxn modelId="{3BF6AE5F-16FC-456E-927C-7BBBCB4EA653}" type="presParOf" srcId="{115E2F7E-9479-462D-B982-79B9EBA37EF9}" destId="{59F0B808-10AB-4B0D-8E79-30894A155D61}" srcOrd="0" destOrd="0" presId="urn:microsoft.com/office/officeart/2018/2/layout/IconVerticalSolidList"/>
    <dgm:cxn modelId="{396C0068-DF8B-4041-9A00-F6D6704F0191}" type="presParOf" srcId="{115E2F7E-9479-462D-B982-79B9EBA37EF9}" destId="{28C2DFD3-A25E-4CD4-9CCE-D7C5619C9E31}" srcOrd="1" destOrd="0" presId="urn:microsoft.com/office/officeart/2018/2/layout/IconVerticalSolidList"/>
    <dgm:cxn modelId="{976BA93F-F1AD-4B5D-8D97-FA4854BE7CBC}" type="presParOf" srcId="{115E2F7E-9479-462D-B982-79B9EBA37EF9}" destId="{67E63684-65F1-44C1-BA56-CB19A5ECEB4E}" srcOrd="2" destOrd="0" presId="urn:microsoft.com/office/officeart/2018/2/layout/IconVerticalSolidList"/>
    <dgm:cxn modelId="{478B9521-02AB-4073-ABA9-852D7EC7F436}" type="presParOf" srcId="{115E2F7E-9479-462D-B982-79B9EBA37EF9}" destId="{057F9D7E-103A-4C1D-8479-7780196350F0}" srcOrd="3" destOrd="0" presId="urn:microsoft.com/office/officeart/2018/2/layout/IconVerticalSolidList"/>
    <dgm:cxn modelId="{DF21CBF5-E918-4871-8097-94B6D0520EF7}" type="presParOf" srcId="{9F3FA7F9-211D-47EC-B56A-767A8F4C0D15}" destId="{022E0566-474B-4D9D-9E1F-B1530CA559FD}" srcOrd="3" destOrd="0" presId="urn:microsoft.com/office/officeart/2018/2/layout/IconVerticalSolidList"/>
    <dgm:cxn modelId="{B14EB1CA-989B-423F-A210-D7E37C8A7A5D}" type="presParOf" srcId="{9F3FA7F9-211D-47EC-B56A-767A8F4C0D15}" destId="{FFD566E3-EE91-4CEE-80AE-6E71DAAFFC6D}" srcOrd="4" destOrd="0" presId="urn:microsoft.com/office/officeart/2018/2/layout/IconVerticalSolidList"/>
    <dgm:cxn modelId="{BC13C744-93DD-4EB7-9180-9005C1537329}" type="presParOf" srcId="{FFD566E3-EE91-4CEE-80AE-6E71DAAFFC6D}" destId="{D3454428-F908-42CD-A77E-64634147EF7B}" srcOrd="0" destOrd="0" presId="urn:microsoft.com/office/officeart/2018/2/layout/IconVerticalSolidList"/>
    <dgm:cxn modelId="{D406C511-CF58-442B-92D8-3080FF71045B}" type="presParOf" srcId="{FFD566E3-EE91-4CEE-80AE-6E71DAAFFC6D}" destId="{9D6B29CE-EF7C-44A3-90C4-1C6EC88DD5F0}" srcOrd="1" destOrd="0" presId="urn:microsoft.com/office/officeart/2018/2/layout/IconVerticalSolidList"/>
    <dgm:cxn modelId="{228AD2DA-3973-4BFF-BCA6-B562764BCD5C}" type="presParOf" srcId="{FFD566E3-EE91-4CEE-80AE-6E71DAAFFC6D}" destId="{C55561DE-025B-456C-ADF1-C5C47E9DFCDC}" srcOrd="2" destOrd="0" presId="urn:microsoft.com/office/officeart/2018/2/layout/IconVerticalSolidList"/>
    <dgm:cxn modelId="{2322813C-9BAE-46E3-8E68-7BFF942A4E97}" type="presParOf" srcId="{FFD566E3-EE91-4CEE-80AE-6E71DAAFFC6D}" destId="{4E39FA4E-4EE4-4432-A29C-4F4ADB046670}" srcOrd="3" destOrd="0" presId="urn:microsoft.com/office/officeart/2018/2/layout/IconVerticalSolidList"/>
    <dgm:cxn modelId="{6F921EF9-2C43-4089-9F5F-622EC72A4732}" type="presParOf" srcId="{9F3FA7F9-211D-47EC-B56A-767A8F4C0D15}" destId="{53CCEB3B-3708-4176-95CC-5E7241AD9AB2}" srcOrd="5" destOrd="0" presId="urn:microsoft.com/office/officeart/2018/2/layout/IconVerticalSolidList"/>
    <dgm:cxn modelId="{081A7979-BAA5-4BAC-B4F9-AF350DE9B622}" type="presParOf" srcId="{9F3FA7F9-211D-47EC-B56A-767A8F4C0D15}" destId="{D8CA32BA-B2F5-4378-A5F4-D93FC8E2E6D8}" srcOrd="6" destOrd="0" presId="urn:microsoft.com/office/officeart/2018/2/layout/IconVerticalSolidList"/>
    <dgm:cxn modelId="{0E0DB1F6-CD05-4ABB-874D-D6BA0E758394}" type="presParOf" srcId="{D8CA32BA-B2F5-4378-A5F4-D93FC8E2E6D8}" destId="{9AB08166-C977-45C5-B11A-F530E4A5F954}" srcOrd="0" destOrd="0" presId="urn:microsoft.com/office/officeart/2018/2/layout/IconVerticalSolidList"/>
    <dgm:cxn modelId="{109F06F2-B3B9-43CB-A22F-46771CC0B840}" type="presParOf" srcId="{D8CA32BA-B2F5-4378-A5F4-D93FC8E2E6D8}" destId="{522E596C-D310-4D1D-958C-698E9B0495B7}" srcOrd="1" destOrd="0" presId="urn:microsoft.com/office/officeart/2018/2/layout/IconVerticalSolidList"/>
    <dgm:cxn modelId="{1EA5F468-0169-4BB0-B97A-A1E62DE7D5C6}" type="presParOf" srcId="{D8CA32BA-B2F5-4378-A5F4-D93FC8E2E6D8}" destId="{4854F67C-34ED-4139-A98C-F15EF5D929D0}" srcOrd="2" destOrd="0" presId="urn:microsoft.com/office/officeart/2018/2/layout/IconVerticalSolidList"/>
    <dgm:cxn modelId="{1FBF631B-8327-4468-8C82-22C2F4EF35D7}" type="presParOf" srcId="{D8CA32BA-B2F5-4378-A5F4-D93FC8E2E6D8}" destId="{7452115B-A161-4710-A636-45E9FF3CF0B8}"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2A51D59-B26B-42DC-B2AB-867AEF5F3F60}"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491253D-B14E-4921-BBDC-56E83B506B9C}">
      <dgm:prSet custT="1"/>
      <dgm:spPr/>
      <dgm:t>
        <a:bodyPr/>
        <a:lstStyle/>
        <a:p>
          <a:pPr>
            <a:lnSpc>
              <a:spcPct val="100000"/>
            </a:lnSpc>
          </a:pPr>
          <a:r>
            <a:rPr lang="en-US" sz="2000" dirty="0"/>
            <a:t>Time/resources/effort are invested to define </a:t>
          </a:r>
          <a:r>
            <a:rPr lang="en-US" sz="2000" b="1" i="1" dirty="0"/>
            <a:t>needs</a:t>
          </a:r>
          <a:r>
            <a:rPr lang="en-US" sz="2000" dirty="0"/>
            <a:t>, explore opportunities, analyze the project environment, cultivate relationships, build trust, develop partnerships and design alternatives for project design. </a:t>
          </a:r>
        </a:p>
      </dgm:t>
    </dgm:pt>
    <dgm:pt modelId="{C8CE4A1E-7809-4A04-B31F-F315233D83E8}" type="parTrans" cxnId="{9FD8487E-8DEF-478B-B2A6-7D2D478FCF34}">
      <dgm:prSet/>
      <dgm:spPr/>
      <dgm:t>
        <a:bodyPr/>
        <a:lstStyle/>
        <a:p>
          <a:endParaRPr lang="en-US"/>
        </a:p>
      </dgm:t>
    </dgm:pt>
    <dgm:pt modelId="{795CAE1A-EDB2-4359-B063-B53465A32799}" type="sibTrans" cxnId="{9FD8487E-8DEF-478B-B2A6-7D2D478FCF34}">
      <dgm:prSet/>
      <dgm:spPr/>
      <dgm:t>
        <a:bodyPr/>
        <a:lstStyle/>
        <a:p>
          <a:endParaRPr lang="en-US"/>
        </a:p>
      </dgm:t>
    </dgm:pt>
    <dgm:pt modelId="{F8020BDC-3461-48BD-A313-54F77F401289}">
      <dgm:prSet/>
      <dgm:spPr/>
      <dgm:t>
        <a:bodyPr/>
        <a:lstStyle/>
        <a:p>
          <a:pPr>
            <a:lnSpc>
              <a:spcPct val="100000"/>
            </a:lnSpc>
          </a:pPr>
          <a:r>
            <a:rPr lang="en-US" dirty="0"/>
            <a:t>The decisions made during the Project Identification and Definition connect to existing strategies and determine the overall framework within which the project will subsequently evolve. </a:t>
          </a:r>
        </a:p>
      </dgm:t>
    </dgm:pt>
    <dgm:pt modelId="{200A710B-A181-4A94-98E2-34542873DB5A}" type="parTrans" cxnId="{C40EDB61-6286-4C75-9253-06773C674D37}">
      <dgm:prSet/>
      <dgm:spPr/>
      <dgm:t>
        <a:bodyPr/>
        <a:lstStyle/>
        <a:p>
          <a:endParaRPr lang="en-US"/>
        </a:p>
      </dgm:t>
    </dgm:pt>
    <dgm:pt modelId="{A08197B0-7DD9-480E-9CF3-54410F9FEFB5}" type="sibTrans" cxnId="{C40EDB61-6286-4C75-9253-06773C674D37}">
      <dgm:prSet/>
      <dgm:spPr/>
      <dgm:t>
        <a:bodyPr/>
        <a:lstStyle/>
        <a:p>
          <a:endParaRPr lang="en-US"/>
        </a:p>
      </dgm:t>
    </dgm:pt>
    <dgm:pt modelId="{9B4B33A5-398F-4D14-82BB-C3A5246098FF}" type="pres">
      <dgm:prSet presAssocID="{42A51D59-B26B-42DC-B2AB-867AEF5F3F60}" presName="root" presStyleCnt="0">
        <dgm:presLayoutVars>
          <dgm:dir/>
          <dgm:resizeHandles val="exact"/>
        </dgm:presLayoutVars>
      </dgm:prSet>
      <dgm:spPr/>
    </dgm:pt>
    <dgm:pt modelId="{EFF760EA-373C-447A-A4FE-7770AC221C12}" type="pres">
      <dgm:prSet presAssocID="{4491253D-B14E-4921-BBDC-56E83B506B9C}" presName="compNode" presStyleCnt="0"/>
      <dgm:spPr/>
    </dgm:pt>
    <dgm:pt modelId="{8FEB313F-C053-4171-AB34-C052805C9627}" type="pres">
      <dgm:prSet presAssocID="{4491253D-B14E-4921-BBDC-56E83B506B9C}" presName="bgRect" presStyleLbl="bgShp" presStyleIdx="0" presStyleCnt="2"/>
      <dgm:spPr/>
    </dgm:pt>
    <dgm:pt modelId="{54D2B31C-4F9F-4D09-AD49-FB9878540812}" type="pres">
      <dgm:prSet presAssocID="{4491253D-B14E-4921-BBDC-56E83B506B9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0817EAF-367A-4921-A06E-CB898922AD43}" type="pres">
      <dgm:prSet presAssocID="{4491253D-B14E-4921-BBDC-56E83B506B9C}" presName="spaceRect" presStyleCnt="0"/>
      <dgm:spPr/>
    </dgm:pt>
    <dgm:pt modelId="{AA9EB2CF-2E72-4FB8-9A1A-EB84076816FA}" type="pres">
      <dgm:prSet presAssocID="{4491253D-B14E-4921-BBDC-56E83B506B9C}" presName="parTx" presStyleLbl="revTx" presStyleIdx="0" presStyleCnt="2">
        <dgm:presLayoutVars>
          <dgm:chMax val="0"/>
          <dgm:chPref val="0"/>
        </dgm:presLayoutVars>
      </dgm:prSet>
      <dgm:spPr/>
    </dgm:pt>
    <dgm:pt modelId="{C98D5C18-7D8D-4949-81E7-2A5D3507C45E}" type="pres">
      <dgm:prSet presAssocID="{795CAE1A-EDB2-4359-B063-B53465A32799}" presName="sibTrans" presStyleCnt="0"/>
      <dgm:spPr/>
    </dgm:pt>
    <dgm:pt modelId="{564A5621-9E3A-43EB-BC51-90AD0D364CBF}" type="pres">
      <dgm:prSet presAssocID="{F8020BDC-3461-48BD-A313-54F77F401289}" presName="compNode" presStyleCnt="0"/>
      <dgm:spPr/>
    </dgm:pt>
    <dgm:pt modelId="{3595399D-C27A-4753-BB03-F28BEAEBAC6D}" type="pres">
      <dgm:prSet presAssocID="{F8020BDC-3461-48BD-A313-54F77F401289}" presName="bgRect" presStyleLbl="bgShp" presStyleIdx="1" presStyleCnt="2"/>
      <dgm:spPr/>
    </dgm:pt>
    <dgm:pt modelId="{2B9EC880-ED4D-4C5F-A02B-0434BF66E0B2}" type="pres">
      <dgm:prSet presAssocID="{F8020BDC-3461-48BD-A313-54F77F4012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B8969F41-3EE5-452D-A7A2-9D29B6142A25}" type="pres">
      <dgm:prSet presAssocID="{F8020BDC-3461-48BD-A313-54F77F401289}" presName="spaceRect" presStyleCnt="0"/>
      <dgm:spPr/>
    </dgm:pt>
    <dgm:pt modelId="{9E4DEB67-8B05-47D9-A9BF-C99FDD6A8B78}" type="pres">
      <dgm:prSet presAssocID="{F8020BDC-3461-48BD-A313-54F77F401289}" presName="parTx" presStyleLbl="revTx" presStyleIdx="1" presStyleCnt="2">
        <dgm:presLayoutVars>
          <dgm:chMax val="0"/>
          <dgm:chPref val="0"/>
        </dgm:presLayoutVars>
      </dgm:prSet>
      <dgm:spPr/>
    </dgm:pt>
  </dgm:ptLst>
  <dgm:cxnLst>
    <dgm:cxn modelId="{780C3B06-3443-4B22-95B9-C8B42319C5B4}" type="presOf" srcId="{F8020BDC-3461-48BD-A313-54F77F401289}" destId="{9E4DEB67-8B05-47D9-A9BF-C99FDD6A8B78}" srcOrd="0" destOrd="0" presId="urn:microsoft.com/office/officeart/2018/2/layout/IconVerticalSolidList"/>
    <dgm:cxn modelId="{C40EDB61-6286-4C75-9253-06773C674D37}" srcId="{42A51D59-B26B-42DC-B2AB-867AEF5F3F60}" destId="{F8020BDC-3461-48BD-A313-54F77F401289}" srcOrd="1" destOrd="0" parTransId="{200A710B-A181-4A94-98E2-34542873DB5A}" sibTransId="{A08197B0-7DD9-480E-9CF3-54410F9FEFB5}"/>
    <dgm:cxn modelId="{6A415971-9EB0-4CA5-92D2-75AF89ED897F}" type="presOf" srcId="{4491253D-B14E-4921-BBDC-56E83B506B9C}" destId="{AA9EB2CF-2E72-4FB8-9A1A-EB84076816FA}" srcOrd="0" destOrd="0" presId="urn:microsoft.com/office/officeart/2018/2/layout/IconVerticalSolidList"/>
    <dgm:cxn modelId="{9FD8487E-8DEF-478B-B2A6-7D2D478FCF34}" srcId="{42A51D59-B26B-42DC-B2AB-867AEF5F3F60}" destId="{4491253D-B14E-4921-BBDC-56E83B506B9C}" srcOrd="0" destOrd="0" parTransId="{C8CE4A1E-7809-4A04-B31F-F315233D83E8}" sibTransId="{795CAE1A-EDB2-4359-B063-B53465A32799}"/>
    <dgm:cxn modelId="{54E52C8C-3829-4230-8D6C-AAB84CB90B94}" type="presOf" srcId="{42A51D59-B26B-42DC-B2AB-867AEF5F3F60}" destId="{9B4B33A5-398F-4D14-82BB-C3A5246098FF}" srcOrd="0" destOrd="0" presId="urn:microsoft.com/office/officeart/2018/2/layout/IconVerticalSolidList"/>
    <dgm:cxn modelId="{4C220F5C-22FE-49D3-A221-66CFA98BAFC2}" type="presParOf" srcId="{9B4B33A5-398F-4D14-82BB-C3A5246098FF}" destId="{EFF760EA-373C-447A-A4FE-7770AC221C12}" srcOrd="0" destOrd="0" presId="urn:microsoft.com/office/officeart/2018/2/layout/IconVerticalSolidList"/>
    <dgm:cxn modelId="{95E37E20-F949-4A36-BDA4-0C50811CD227}" type="presParOf" srcId="{EFF760EA-373C-447A-A4FE-7770AC221C12}" destId="{8FEB313F-C053-4171-AB34-C052805C9627}" srcOrd="0" destOrd="0" presId="urn:microsoft.com/office/officeart/2018/2/layout/IconVerticalSolidList"/>
    <dgm:cxn modelId="{F5003F2D-6D88-4B0F-80D9-B6AF07EF362F}" type="presParOf" srcId="{EFF760EA-373C-447A-A4FE-7770AC221C12}" destId="{54D2B31C-4F9F-4D09-AD49-FB9878540812}" srcOrd="1" destOrd="0" presId="urn:microsoft.com/office/officeart/2018/2/layout/IconVerticalSolidList"/>
    <dgm:cxn modelId="{EF393A99-8FBD-4CFE-A7D4-2DB46DBFAC5B}" type="presParOf" srcId="{EFF760EA-373C-447A-A4FE-7770AC221C12}" destId="{70817EAF-367A-4921-A06E-CB898922AD43}" srcOrd="2" destOrd="0" presId="urn:microsoft.com/office/officeart/2018/2/layout/IconVerticalSolidList"/>
    <dgm:cxn modelId="{BF6DE559-DEA2-4140-B736-E7594124560F}" type="presParOf" srcId="{EFF760EA-373C-447A-A4FE-7770AC221C12}" destId="{AA9EB2CF-2E72-4FB8-9A1A-EB84076816FA}" srcOrd="3" destOrd="0" presId="urn:microsoft.com/office/officeart/2018/2/layout/IconVerticalSolidList"/>
    <dgm:cxn modelId="{2CD44424-8D59-4757-9A9F-630BD464F9C6}" type="presParOf" srcId="{9B4B33A5-398F-4D14-82BB-C3A5246098FF}" destId="{C98D5C18-7D8D-4949-81E7-2A5D3507C45E}" srcOrd="1" destOrd="0" presId="urn:microsoft.com/office/officeart/2018/2/layout/IconVerticalSolidList"/>
    <dgm:cxn modelId="{784535FA-0AA5-4EDC-9460-8C810F58BE3A}" type="presParOf" srcId="{9B4B33A5-398F-4D14-82BB-C3A5246098FF}" destId="{564A5621-9E3A-43EB-BC51-90AD0D364CBF}" srcOrd="2" destOrd="0" presId="urn:microsoft.com/office/officeart/2018/2/layout/IconVerticalSolidList"/>
    <dgm:cxn modelId="{073D7B4A-37E9-4742-B197-5D890C5BFBE3}" type="presParOf" srcId="{564A5621-9E3A-43EB-BC51-90AD0D364CBF}" destId="{3595399D-C27A-4753-BB03-F28BEAEBAC6D}" srcOrd="0" destOrd="0" presId="urn:microsoft.com/office/officeart/2018/2/layout/IconVerticalSolidList"/>
    <dgm:cxn modelId="{AAA79F77-5826-4C88-B058-DB4648854505}" type="presParOf" srcId="{564A5621-9E3A-43EB-BC51-90AD0D364CBF}" destId="{2B9EC880-ED4D-4C5F-A02B-0434BF66E0B2}" srcOrd="1" destOrd="0" presId="urn:microsoft.com/office/officeart/2018/2/layout/IconVerticalSolidList"/>
    <dgm:cxn modelId="{42B9363A-DB25-404C-891D-BE489F45E14B}" type="presParOf" srcId="{564A5621-9E3A-43EB-BC51-90AD0D364CBF}" destId="{B8969F41-3EE5-452D-A7A2-9D29B6142A25}" srcOrd="2" destOrd="0" presId="urn:microsoft.com/office/officeart/2018/2/layout/IconVerticalSolidList"/>
    <dgm:cxn modelId="{8365CD8A-278D-4444-B1A2-140CFBDB25EB}" type="presParOf" srcId="{564A5621-9E3A-43EB-BC51-90AD0D364CBF}" destId="{9E4DEB67-8B05-47D9-A9BF-C99FDD6A8B7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038109-0B8B-443D-88B5-DEB5A0209B72}" type="doc">
      <dgm:prSet loTypeId="urn:microsoft.com/office/officeart/2005/8/layout/process4" loCatId="list" qsTypeId="urn:microsoft.com/office/officeart/2005/8/quickstyle/simple3" qsCatId="simple" csTypeId="urn:microsoft.com/office/officeart/2005/8/colors/colorful3" csCatId="colorful" phldr="1"/>
      <dgm:spPr/>
      <dgm:t>
        <a:bodyPr/>
        <a:lstStyle/>
        <a:p>
          <a:endParaRPr lang="en-US"/>
        </a:p>
      </dgm:t>
    </dgm:pt>
    <dgm:pt modelId="{C4330369-3D3E-4748-AE23-B983730FD78F}">
      <dgm:prSet/>
      <dgm:spPr/>
      <dgm:t>
        <a:bodyPr/>
        <a:lstStyle/>
        <a:p>
          <a:pPr rtl="0"/>
          <a:r>
            <a:rPr lang="en-US" dirty="0"/>
            <a:t>Your Name</a:t>
          </a:r>
        </a:p>
      </dgm:t>
    </dgm:pt>
    <dgm:pt modelId="{F6A79770-EFF9-47B8-994B-F770C15D8144}" type="parTrans" cxnId="{633F5D91-8095-462C-912A-A8CE471F9EE1}">
      <dgm:prSet/>
      <dgm:spPr/>
      <dgm:t>
        <a:bodyPr/>
        <a:lstStyle/>
        <a:p>
          <a:endParaRPr lang="en-US"/>
        </a:p>
      </dgm:t>
    </dgm:pt>
    <dgm:pt modelId="{92988B56-FFF5-4B01-90DB-C8F77E3C53ED}" type="sibTrans" cxnId="{633F5D91-8095-462C-912A-A8CE471F9EE1}">
      <dgm:prSet/>
      <dgm:spPr/>
      <dgm:t>
        <a:bodyPr/>
        <a:lstStyle/>
        <a:p>
          <a:endParaRPr lang="en-US"/>
        </a:p>
      </dgm:t>
    </dgm:pt>
    <dgm:pt modelId="{C603B94C-F39B-4E13-86ED-9B3C7F8C44D4}">
      <dgm:prSet/>
      <dgm:spPr/>
      <dgm:t>
        <a:bodyPr/>
        <a:lstStyle/>
        <a:p>
          <a:pPr rtl="0"/>
          <a:r>
            <a:rPr lang="en-US" dirty="0"/>
            <a:t>What is you Job Function?</a:t>
          </a:r>
        </a:p>
      </dgm:t>
    </dgm:pt>
    <dgm:pt modelId="{C1A46FEF-2480-4A8E-808B-F7F0C90184F0}" type="parTrans" cxnId="{683CA191-AFFD-4583-93D1-4005D6980EFE}">
      <dgm:prSet/>
      <dgm:spPr/>
      <dgm:t>
        <a:bodyPr/>
        <a:lstStyle/>
        <a:p>
          <a:endParaRPr lang="en-US"/>
        </a:p>
      </dgm:t>
    </dgm:pt>
    <dgm:pt modelId="{1C6224B8-B4F9-4DD1-8DBA-07C115AB693E}" type="sibTrans" cxnId="{683CA191-AFFD-4583-93D1-4005D6980EFE}">
      <dgm:prSet/>
      <dgm:spPr/>
      <dgm:t>
        <a:bodyPr/>
        <a:lstStyle/>
        <a:p>
          <a:endParaRPr lang="en-US"/>
        </a:p>
      </dgm:t>
    </dgm:pt>
    <dgm:pt modelId="{FF46D668-89D5-453B-BFE6-E4F6A5026F46}">
      <dgm:prSet/>
      <dgm:spPr/>
      <dgm:t>
        <a:bodyPr/>
        <a:lstStyle/>
        <a:p>
          <a:pPr rtl="0"/>
          <a:r>
            <a:rPr lang="en-US" dirty="0"/>
            <a:t>When you plan to take the Project </a:t>
          </a:r>
          <a:r>
            <a:rPr lang="en-US" dirty="0" err="1"/>
            <a:t>Dpro</a:t>
          </a:r>
          <a:r>
            <a:rPr lang="en-US" dirty="0"/>
            <a:t> exam</a:t>
          </a:r>
        </a:p>
      </dgm:t>
    </dgm:pt>
    <dgm:pt modelId="{E7AF6F61-86AE-45D1-A7C5-9A910C14D3CA}" type="parTrans" cxnId="{F244F65C-2959-4443-A5AE-CCE141BE3D89}">
      <dgm:prSet/>
      <dgm:spPr/>
      <dgm:t>
        <a:bodyPr/>
        <a:lstStyle/>
        <a:p>
          <a:endParaRPr lang="en-US"/>
        </a:p>
      </dgm:t>
    </dgm:pt>
    <dgm:pt modelId="{52ACA1EA-96AE-44AB-B357-65FB0B0A43BB}" type="sibTrans" cxnId="{F244F65C-2959-4443-A5AE-CCE141BE3D89}">
      <dgm:prSet/>
      <dgm:spPr/>
      <dgm:t>
        <a:bodyPr/>
        <a:lstStyle/>
        <a:p>
          <a:endParaRPr lang="en-US"/>
        </a:p>
      </dgm:t>
    </dgm:pt>
    <dgm:pt modelId="{C72FAE3A-83E4-4254-AC27-A63F2BCF84F9}" type="pres">
      <dgm:prSet presAssocID="{50038109-0B8B-443D-88B5-DEB5A0209B72}" presName="Name0" presStyleCnt="0">
        <dgm:presLayoutVars>
          <dgm:dir/>
          <dgm:animLvl val="lvl"/>
          <dgm:resizeHandles val="exact"/>
        </dgm:presLayoutVars>
      </dgm:prSet>
      <dgm:spPr/>
    </dgm:pt>
    <dgm:pt modelId="{DC4653CD-2715-449D-8F0F-F38934A3D20E}" type="pres">
      <dgm:prSet presAssocID="{FF46D668-89D5-453B-BFE6-E4F6A5026F46}" presName="boxAndChildren" presStyleCnt="0"/>
      <dgm:spPr/>
    </dgm:pt>
    <dgm:pt modelId="{1A97BD88-AB2C-4839-9DA3-5042D07E4DEA}" type="pres">
      <dgm:prSet presAssocID="{FF46D668-89D5-453B-BFE6-E4F6A5026F46}" presName="parentTextBox" presStyleLbl="node1" presStyleIdx="0" presStyleCnt="3"/>
      <dgm:spPr/>
    </dgm:pt>
    <dgm:pt modelId="{030C1B0A-6E9A-41F7-83C1-739D60D2AE54}" type="pres">
      <dgm:prSet presAssocID="{1C6224B8-B4F9-4DD1-8DBA-07C115AB693E}" presName="sp" presStyleCnt="0"/>
      <dgm:spPr/>
    </dgm:pt>
    <dgm:pt modelId="{422D6565-A0DA-4CEF-9BE6-2ED4F5932B8E}" type="pres">
      <dgm:prSet presAssocID="{C603B94C-F39B-4E13-86ED-9B3C7F8C44D4}" presName="arrowAndChildren" presStyleCnt="0"/>
      <dgm:spPr/>
    </dgm:pt>
    <dgm:pt modelId="{1DBDEC36-95C6-491C-8DAB-3800E1BA2A49}" type="pres">
      <dgm:prSet presAssocID="{C603B94C-F39B-4E13-86ED-9B3C7F8C44D4}" presName="parentTextArrow" presStyleLbl="node1" presStyleIdx="1" presStyleCnt="3"/>
      <dgm:spPr/>
    </dgm:pt>
    <dgm:pt modelId="{F65011D5-2C70-463D-806D-3A11F10CE8EF}" type="pres">
      <dgm:prSet presAssocID="{92988B56-FFF5-4B01-90DB-C8F77E3C53ED}" presName="sp" presStyleCnt="0"/>
      <dgm:spPr/>
    </dgm:pt>
    <dgm:pt modelId="{7CC1BF17-96E3-44DD-A20B-72AF09C17348}" type="pres">
      <dgm:prSet presAssocID="{C4330369-3D3E-4748-AE23-B983730FD78F}" presName="arrowAndChildren" presStyleCnt="0"/>
      <dgm:spPr/>
    </dgm:pt>
    <dgm:pt modelId="{12B994AF-93A2-4EAA-8E1E-B21A15B5BF5E}" type="pres">
      <dgm:prSet presAssocID="{C4330369-3D3E-4748-AE23-B983730FD78F}" presName="parentTextArrow" presStyleLbl="node1" presStyleIdx="2" presStyleCnt="3"/>
      <dgm:spPr/>
    </dgm:pt>
  </dgm:ptLst>
  <dgm:cxnLst>
    <dgm:cxn modelId="{F244F65C-2959-4443-A5AE-CCE141BE3D89}" srcId="{50038109-0B8B-443D-88B5-DEB5A0209B72}" destId="{FF46D668-89D5-453B-BFE6-E4F6A5026F46}" srcOrd="2" destOrd="0" parTransId="{E7AF6F61-86AE-45D1-A7C5-9A910C14D3CA}" sibTransId="{52ACA1EA-96AE-44AB-B357-65FB0B0A43BB}"/>
    <dgm:cxn modelId="{84AD3048-B094-4C67-8107-BE4575EE65A7}" type="presOf" srcId="{C603B94C-F39B-4E13-86ED-9B3C7F8C44D4}" destId="{1DBDEC36-95C6-491C-8DAB-3800E1BA2A49}" srcOrd="0" destOrd="0" presId="urn:microsoft.com/office/officeart/2005/8/layout/process4"/>
    <dgm:cxn modelId="{55934976-CC1A-444A-A5E6-1743363F8880}" type="presOf" srcId="{50038109-0B8B-443D-88B5-DEB5A0209B72}" destId="{C72FAE3A-83E4-4254-AC27-A63F2BCF84F9}" srcOrd="0" destOrd="0" presId="urn:microsoft.com/office/officeart/2005/8/layout/process4"/>
    <dgm:cxn modelId="{633F5D91-8095-462C-912A-A8CE471F9EE1}" srcId="{50038109-0B8B-443D-88B5-DEB5A0209B72}" destId="{C4330369-3D3E-4748-AE23-B983730FD78F}" srcOrd="0" destOrd="0" parTransId="{F6A79770-EFF9-47B8-994B-F770C15D8144}" sibTransId="{92988B56-FFF5-4B01-90DB-C8F77E3C53ED}"/>
    <dgm:cxn modelId="{683CA191-AFFD-4583-93D1-4005D6980EFE}" srcId="{50038109-0B8B-443D-88B5-DEB5A0209B72}" destId="{C603B94C-F39B-4E13-86ED-9B3C7F8C44D4}" srcOrd="1" destOrd="0" parTransId="{C1A46FEF-2480-4A8E-808B-F7F0C90184F0}" sibTransId="{1C6224B8-B4F9-4DD1-8DBA-07C115AB693E}"/>
    <dgm:cxn modelId="{B43974F1-BBEF-4489-A1DA-177880DC2688}" type="presOf" srcId="{C4330369-3D3E-4748-AE23-B983730FD78F}" destId="{12B994AF-93A2-4EAA-8E1E-B21A15B5BF5E}" srcOrd="0" destOrd="0" presId="urn:microsoft.com/office/officeart/2005/8/layout/process4"/>
    <dgm:cxn modelId="{E8C351FC-9521-430E-8387-3664529AF1D3}" type="presOf" srcId="{FF46D668-89D5-453B-BFE6-E4F6A5026F46}" destId="{1A97BD88-AB2C-4839-9DA3-5042D07E4DEA}" srcOrd="0" destOrd="0" presId="urn:microsoft.com/office/officeart/2005/8/layout/process4"/>
    <dgm:cxn modelId="{57D162C6-9071-4516-97BA-6895538D83FD}" type="presParOf" srcId="{C72FAE3A-83E4-4254-AC27-A63F2BCF84F9}" destId="{DC4653CD-2715-449D-8F0F-F38934A3D20E}" srcOrd="0" destOrd="0" presId="urn:microsoft.com/office/officeart/2005/8/layout/process4"/>
    <dgm:cxn modelId="{8B76C56F-E115-4EB1-B573-97EBB4CF835B}" type="presParOf" srcId="{DC4653CD-2715-449D-8F0F-F38934A3D20E}" destId="{1A97BD88-AB2C-4839-9DA3-5042D07E4DEA}" srcOrd="0" destOrd="0" presId="urn:microsoft.com/office/officeart/2005/8/layout/process4"/>
    <dgm:cxn modelId="{5B4933DD-8D31-4F54-A1E4-24174206DFB9}" type="presParOf" srcId="{C72FAE3A-83E4-4254-AC27-A63F2BCF84F9}" destId="{030C1B0A-6E9A-41F7-83C1-739D60D2AE54}" srcOrd="1" destOrd="0" presId="urn:microsoft.com/office/officeart/2005/8/layout/process4"/>
    <dgm:cxn modelId="{76AB4460-BC84-40EC-938E-67051E9E814F}" type="presParOf" srcId="{C72FAE3A-83E4-4254-AC27-A63F2BCF84F9}" destId="{422D6565-A0DA-4CEF-9BE6-2ED4F5932B8E}" srcOrd="2" destOrd="0" presId="urn:microsoft.com/office/officeart/2005/8/layout/process4"/>
    <dgm:cxn modelId="{28133748-84AB-4860-8B27-3CBF877D0AB2}" type="presParOf" srcId="{422D6565-A0DA-4CEF-9BE6-2ED4F5932B8E}" destId="{1DBDEC36-95C6-491C-8DAB-3800E1BA2A49}" srcOrd="0" destOrd="0" presId="urn:microsoft.com/office/officeart/2005/8/layout/process4"/>
    <dgm:cxn modelId="{F29AED2D-E79A-4EEA-9BB3-702ABC3ED1CD}" type="presParOf" srcId="{C72FAE3A-83E4-4254-AC27-A63F2BCF84F9}" destId="{F65011D5-2C70-463D-806D-3A11F10CE8EF}" srcOrd="3" destOrd="0" presId="urn:microsoft.com/office/officeart/2005/8/layout/process4"/>
    <dgm:cxn modelId="{E7CC526E-9134-4B04-9581-7E4C3882DB2E}" type="presParOf" srcId="{C72FAE3A-83E4-4254-AC27-A63F2BCF84F9}" destId="{7CC1BF17-96E3-44DD-A20B-72AF09C17348}" srcOrd="4" destOrd="0" presId="urn:microsoft.com/office/officeart/2005/8/layout/process4"/>
    <dgm:cxn modelId="{21E174B7-C722-4103-99C5-9AF2E2CD59F8}" type="presParOf" srcId="{7CC1BF17-96E3-44DD-A20B-72AF09C17348}" destId="{12B994AF-93A2-4EAA-8E1E-B21A15B5BF5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0964E3F-26AA-4419-AFC3-65E6BF99C1B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89260BD-7F56-4F85-89AB-BEA56DD793A3}">
      <dgm:prSet custT="1"/>
      <dgm:spPr/>
      <dgm:t>
        <a:bodyPr/>
        <a:lstStyle/>
        <a:p>
          <a:pPr>
            <a:lnSpc>
              <a:spcPct val="100000"/>
            </a:lnSpc>
          </a:pPr>
          <a:r>
            <a:rPr lang="en-US" sz="2000"/>
            <a:t>Identifying and defining the needs</a:t>
          </a:r>
          <a:endParaRPr lang="en-US" sz="2000" dirty="0"/>
        </a:p>
      </dgm:t>
    </dgm:pt>
    <dgm:pt modelId="{9685D8D7-EC01-410B-B398-05EE4C2D30AA}" type="parTrans" cxnId="{0FB2D5A0-B066-4CD9-8213-33452EE99A71}">
      <dgm:prSet/>
      <dgm:spPr/>
      <dgm:t>
        <a:bodyPr/>
        <a:lstStyle/>
        <a:p>
          <a:endParaRPr lang="en-US" sz="2400"/>
        </a:p>
      </dgm:t>
    </dgm:pt>
    <dgm:pt modelId="{1C82F5D3-A846-48B1-AD6E-7B93E3D37891}" type="sibTrans" cxnId="{0FB2D5A0-B066-4CD9-8213-33452EE99A71}">
      <dgm:prSet/>
      <dgm:spPr/>
      <dgm:t>
        <a:bodyPr/>
        <a:lstStyle/>
        <a:p>
          <a:endParaRPr lang="en-US" sz="2400"/>
        </a:p>
      </dgm:t>
    </dgm:pt>
    <dgm:pt modelId="{5FA2B271-BDB7-48A8-95F0-1A3C02EA3560}">
      <dgm:prSet custT="1"/>
      <dgm:spPr/>
      <dgm:t>
        <a:bodyPr/>
        <a:lstStyle/>
        <a:p>
          <a:pPr>
            <a:lnSpc>
              <a:spcPct val="100000"/>
            </a:lnSpc>
          </a:pPr>
          <a:r>
            <a:rPr lang="en-US" sz="2000" dirty="0"/>
            <a:t> Types of Data and Data Collection</a:t>
          </a:r>
        </a:p>
      </dgm:t>
    </dgm:pt>
    <dgm:pt modelId="{3ECA66A5-1C97-4F9A-AFC0-757EA6951F7A}" type="parTrans" cxnId="{52A52FC3-2AC7-43E9-9122-FED9EBE7ABEF}">
      <dgm:prSet/>
      <dgm:spPr/>
      <dgm:t>
        <a:bodyPr/>
        <a:lstStyle/>
        <a:p>
          <a:endParaRPr lang="en-US" sz="2400"/>
        </a:p>
      </dgm:t>
    </dgm:pt>
    <dgm:pt modelId="{6021945C-FA10-4AD7-B668-E741363E6D68}" type="sibTrans" cxnId="{52A52FC3-2AC7-43E9-9122-FED9EBE7ABEF}">
      <dgm:prSet/>
      <dgm:spPr/>
      <dgm:t>
        <a:bodyPr/>
        <a:lstStyle/>
        <a:p>
          <a:endParaRPr lang="en-US" sz="2400"/>
        </a:p>
      </dgm:t>
    </dgm:pt>
    <dgm:pt modelId="{B743905A-4599-441E-99E0-FAC51F40FFCD}">
      <dgm:prSet custT="1"/>
      <dgm:spPr/>
      <dgm:t>
        <a:bodyPr/>
        <a:lstStyle/>
        <a:p>
          <a:pPr>
            <a:lnSpc>
              <a:spcPct val="100000"/>
            </a:lnSpc>
          </a:pPr>
          <a:r>
            <a:rPr lang="en-US" sz="2000" dirty="0"/>
            <a:t>Bradshaw’s 4 Categories of Social Needs</a:t>
          </a:r>
        </a:p>
      </dgm:t>
    </dgm:pt>
    <dgm:pt modelId="{0F7ABE18-A46C-4162-AC0C-AEBFAA79FDF7}" type="parTrans" cxnId="{DD1BDDE5-E74B-4B80-8AB2-E9D4034A0DBB}">
      <dgm:prSet/>
      <dgm:spPr/>
      <dgm:t>
        <a:bodyPr/>
        <a:lstStyle/>
        <a:p>
          <a:endParaRPr lang="en-US" sz="2400"/>
        </a:p>
      </dgm:t>
    </dgm:pt>
    <dgm:pt modelId="{9C7DF842-54BB-49EC-812B-82FF8D5F1335}" type="sibTrans" cxnId="{DD1BDDE5-E74B-4B80-8AB2-E9D4034A0DBB}">
      <dgm:prSet/>
      <dgm:spPr/>
      <dgm:t>
        <a:bodyPr/>
        <a:lstStyle/>
        <a:p>
          <a:endParaRPr lang="en-US" sz="2400"/>
        </a:p>
      </dgm:t>
    </dgm:pt>
    <dgm:pt modelId="{1FE1D458-4A9D-46D0-A782-CA4F5D3C894A}">
      <dgm:prSet custT="1"/>
      <dgm:spPr/>
      <dgm:t>
        <a:bodyPr/>
        <a:lstStyle/>
        <a:p>
          <a:pPr>
            <a:lnSpc>
              <a:spcPct val="100000"/>
            </a:lnSpc>
          </a:pPr>
          <a:r>
            <a:rPr lang="en-US" sz="2000" dirty="0"/>
            <a:t>Stakeholder Identification and Analysis using the Venn Diagram</a:t>
          </a:r>
        </a:p>
      </dgm:t>
    </dgm:pt>
    <dgm:pt modelId="{D5DFAB84-0E2A-4818-ACB1-A8294AFED1E2}" type="parTrans" cxnId="{DDEA92C8-1037-4719-859A-E7C8F9FEDE97}">
      <dgm:prSet/>
      <dgm:spPr/>
      <dgm:t>
        <a:bodyPr/>
        <a:lstStyle/>
        <a:p>
          <a:endParaRPr lang="en-US" sz="2400"/>
        </a:p>
      </dgm:t>
    </dgm:pt>
    <dgm:pt modelId="{9891DD40-C8C4-40EA-996A-D5096E359F4C}" type="sibTrans" cxnId="{DDEA92C8-1037-4719-859A-E7C8F9FEDE97}">
      <dgm:prSet/>
      <dgm:spPr/>
      <dgm:t>
        <a:bodyPr/>
        <a:lstStyle/>
        <a:p>
          <a:endParaRPr lang="en-US" sz="2400"/>
        </a:p>
      </dgm:t>
    </dgm:pt>
    <dgm:pt modelId="{A8A6680D-1492-4CB1-8505-AB15CF2D3A06}">
      <dgm:prSet custT="1"/>
      <dgm:spPr/>
      <dgm:t>
        <a:bodyPr/>
        <a:lstStyle/>
        <a:p>
          <a:pPr>
            <a:lnSpc>
              <a:spcPct val="100000"/>
            </a:lnSpc>
          </a:pPr>
          <a:r>
            <a:rPr lang="en-US" sz="2000" dirty="0"/>
            <a:t>Problem and Objectives Trees</a:t>
          </a:r>
        </a:p>
      </dgm:t>
    </dgm:pt>
    <dgm:pt modelId="{29EA152B-ACE2-4B73-9B9E-2105B112038D}" type="parTrans" cxnId="{BCFECC43-E812-4F19-B011-08335D0F86EF}">
      <dgm:prSet/>
      <dgm:spPr/>
      <dgm:t>
        <a:bodyPr/>
        <a:lstStyle/>
        <a:p>
          <a:endParaRPr lang="en-US" sz="2400"/>
        </a:p>
      </dgm:t>
    </dgm:pt>
    <dgm:pt modelId="{A3F9EBD5-5950-46BF-A193-5BCF0DD060E2}" type="sibTrans" cxnId="{BCFECC43-E812-4F19-B011-08335D0F86EF}">
      <dgm:prSet/>
      <dgm:spPr/>
      <dgm:t>
        <a:bodyPr/>
        <a:lstStyle/>
        <a:p>
          <a:endParaRPr lang="en-US" sz="2400"/>
        </a:p>
      </dgm:t>
    </dgm:pt>
    <dgm:pt modelId="{602C7A53-4E33-4638-AAFF-D11FA6072CCD}">
      <dgm:prSet custT="1"/>
      <dgm:spPr/>
      <dgm:t>
        <a:bodyPr/>
        <a:lstStyle/>
        <a:p>
          <a:pPr>
            <a:lnSpc>
              <a:spcPct val="100000"/>
            </a:lnSpc>
          </a:pPr>
          <a:r>
            <a:rPr lang="en-US" sz="2000" dirty="0"/>
            <a:t>Current State and Future State Analysis</a:t>
          </a:r>
        </a:p>
      </dgm:t>
    </dgm:pt>
    <dgm:pt modelId="{18A5A45C-13EE-4456-ADBA-AF77C7D503D6}" type="parTrans" cxnId="{B32CCE23-2E40-4378-B58A-FF60BA53C161}">
      <dgm:prSet/>
      <dgm:spPr/>
      <dgm:t>
        <a:bodyPr/>
        <a:lstStyle/>
        <a:p>
          <a:endParaRPr lang="en-US" sz="2400"/>
        </a:p>
      </dgm:t>
    </dgm:pt>
    <dgm:pt modelId="{893D56AA-E43E-4BFB-BFCB-F839B7F46FB4}" type="sibTrans" cxnId="{B32CCE23-2E40-4378-B58A-FF60BA53C161}">
      <dgm:prSet/>
      <dgm:spPr/>
      <dgm:t>
        <a:bodyPr/>
        <a:lstStyle/>
        <a:p>
          <a:endParaRPr lang="en-US" sz="2400"/>
        </a:p>
      </dgm:t>
    </dgm:pt>
    <dgm:pt modelId="{F1DFBE6E-DA47-458C-93F7-2C11FF599F45}">
      <dgm:prSet custT="1"/>
      <dgm:spPr/>
      <dgm:t>
        <a:bodyPr/>
        <a:lstStyle/>
        <a:p>
          <a:pPr>
            <a:lnSpc>
              <a:spcPct val="100000"/>
            </a:lnSpc>
          </a:pPr>
          <a:r>
            <a:rPr lang="en-US" sz="2000" dirty="0"/>
            <a:t>The Logical Frame</a:t>
          </a:r>
        </a:p>
      </dgm:t>
    </dgm:pt>
    <dgm:pt modelId="{60EBE4DD-A392-4EC7-A432-16E6B296AE07}" type="parTrans" cxnId="{507BC06F-6119-4165-8E90-E1ACEDBF4CBE}">
      <dgm:prSet/>
      <dgm:spPr/>
      <dgm:t>
        <a:bodyPr/>
        <a:lstStyle/>
        <a:p>
          <a:endParaRPr lang="en-US" sz="2400"/>
        </a:p>
      </dgm:t>
    </dgm:pt>
    <dgm:pt modelId="{342E1029-6E3D-4B36-857F-93C9E233B7D9}" type="sibTrans" cxnId="{507BC06F-6119-4165-8E90-E1ACEDBF4CBE}">
      <dgm:prSet/>
      <dgm:spPr/>
      <dgm:t>
        <a:bodyPr/>
        <a:lstStyle/>
        <a:p>
          <a:endParaRPr lang="en-US" sz="2400"/>
        </a:p>
      </dgm:t>
    </dgm:pt>
    <dgm:pt modelId="{981118CF-65FF-4F58-976C-AD979305DA49}" type="pres">
      <dgm:prSet presAssocID="{10964E3F-26AA-4419-AFC3-65E6BF99C1B1}" presName="root" presStyleCnt="0">
        <dgm:presLayoutVars>
          <dgm:dir/>
          <dgm:resizeHandles val="exact"/>
        </dgm:presLayoutVars>
      </dgm:prSet>
      <dgm:spPr/>
    </dgm:pt>
    <dgm:pt modelId="{847BDE8C-EB2B-4E01-934E-854FA39D5AAC}" type="pres">
      <dgm:prSet presAssocID="{689260BD-7F56-4F85-89AB-BEA56DD793A3}" presName="compNode" presStyleCnt="0"/>
      <dgm:spPr/>
    </dgm:pt>
    <dgm:pt modelId="{CB9A96C9-CF3D-4C1B-A958-FCD1D46540E7}" type="pres">
      <dgm:prSet presAssocID="{689260BD-7F56-4F85-89AB-BEA56DD793A3}" presName="bgRect" presStyleLbl="bgShp" presStyleIdx="0" presStyleCnt="7"/>
      <dgm:spPr/>
    </dgm:pt>
    <dgm:pt modelId="{F46F507E-8D5E-4FB8-B304-D0ABF13A5E95}" type="pres">
      <dgm:prSet presAssocID="{689260BD-7F56-4F85-89AB-BEA56DD793A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nion"/>
        </a:ext>
      </dgm:extLst>
    </dgm:pt>
    <dgm:pt modelId="{D8A39EEC-2F03-497C-971D-7B92B7A14DE2}" type="pres">
      <dgm:prSet presAssocID="{689260BD-7F56-4F85-89AB-BEA56DD793A3}" presName="spaceRect" presStyleCnt="0"/>
      <dgm:spPr/>
    </dgm:pt>
    <dgm:pt modelId="{6C044C06-8ADB-4ECF-A7E0-267C71E5FCCA}" type="pres">
      <dgm:prSet presAssocID="{689260BD-7F56-4F85-89AB-BEA56DD793A3}" presName="parTx" presStyleLbl="revTx" presStyleIdx="0" presStyleCnt="7">
        <dgm:presLayoutVars>
          <dgm:chMax val="0"/>
          <dgm:chPref val="0"/>
        </dgm:presLayoutVars>
      </dgm:prSet>
      <dgm:spPr/>
    </dgm:pt>
    <dgm:pt modelId="{A91ADF57-C527-4E1F-9A7B-05AF7611CA78}" type="pres">
      <dgm:prSet presAssocID="{1C82F5D3-A846-48B1-AD6E-7B93E3D37891}" presName="sibTrans" presStyleCnt="0"/>
      <dgm:spPr/>
    </dgm:pt>
    <dgm:pt modelId="{E6399084-81E7-4576-B35E-3B26DF6B8CEB}" type="pres">
      <dgm:prSet presAssocID="{5FA2B271-BDB7-48A8-95F0-1A3C02EA3560}" presName="compNode" presStyleCnt="0"/>
      <dgm:spPr/>
    </dgm:pt>
    <dgm:pt modelId="{CBA3E804-9653-4C35-81AE-80081B6F04EE}" type="pres">
      <dgm:prSet presAssocID="{5FA2B271-BDB7-48A8-95F0-1A3C02EA3560}" presName="bgRect" presStyleLbl="bgShp" presStyleIdx="1" presStyleCnt="7"/>
      <dgm:spPr/>
    </dgm:pt>
    <dgm:pt modelId="{45DACE13-4CE6-4A68-9D5C-2755115C9253}" type="pres">
      <dgm:prSet presAssocID="{5FA2B271-BDB7-48A8-95F0-1A3C02EA3560}" presName="iconRect" presStyleLbl="node1" presStyleIdx="1" presStyleCnt="7"/>
      <dgm:spPr/>
    </dgm:pt>
    <dgm:pt modelId="{3CB579DE-92A4-4369-BA25-A18BF1709CE9}" type="pres">
      <dgm:prSet presAssocID="{5FA2B271-BDB7-48A8-95F0-1A3C02EA3560}" presName="spaceRect" presStyleCnt="0"/>
      <dgm:spPr/>
    </dgm:pt>
    <dgm:pt modelId="{2C0CFC9F-E221-4A1C-ACDD-53EAD2C7DF54}" type="pres">
      <dgm:prSet presAssocID="{5FA2B271-BDB7-48A8-95F0-1A3C02EA3560}" presName="parTx" presStyleLbl="revTx" presStyleIdx="1" presStyleCnt="7">
        <dgm:presLayoutVars>
          <dgm:chMax val="0"/>
          <dgm:chPref val="0"/>
        </dgm:presLayoutVars>
      </dgm:prSet>
      <dgm:spPr/>
    </dgm:pt>
    <dgm:pt modelId="{4490DD0E-1079-4CFA-BF62-377880960166}" type="pres">
      <dgm:prSet presAssocID="{6021945C-FA10-4AD7-B668-E741363E6D68}" presName="sibTrans" presStyleCnt="0"/>
      <dgm:spPr/>
    </dgm:pt>
    <dgm:pt modelId="{2C6336CB-1423-4D78-8FF5-80C50419870C}" type="pres">
      <dgm:prSet presAssocID="{B743905A-4599-441E-99E0-FAC51F40FFCD}" presName="compNode" presStyleCnt="0"/>
      <dgm:spPr/>
    </dgm:pt>
    <dgm:pt modelId="{FE279937-74A0-4817-A077-16C6EE2358B8}" type="pres">
      <dgm:prSet presAssocID="{B743905A-4599-441E-99E0-FAC51F40FFCD}" presName="bgRect" presStyleLbl="bgShp" presStyleIdx="2" presStyleCnt="7"/>
      <dgm:spPr/>
    </dgm:pt>
    <dgm:pt modelId="{C7E6AF74-1683-4D78-8350-11CF4A03F88B}" type="pres">
      <dgm:prSet presAssocID="{B743905A-4599-441E-99E0-FAC51F40FFCD}" presName="iconRect" presStyleLbl="node1" presStyleIdx="2" presStyleCnt="7"/>
      <dgm:spPr/>
    </dgm:pt>
    <dgm:pt modelId="{2788FDDA-BD7B-4EBD-9666-D16B90A77E6D}" type="pres">
      <dgm:prSet presAssocID="{B743905A-4599-441E-99E0-FAC51F40FFCD}" presName="spaceRect" presStyleCnt="0"/>
      <dgm:spPr/>
    </dgm:pt>
    <dgm:pt modelId="{477FA9A2-02F9-409F-99DE-7F3DD79D0F61}" type="pres">
      <dgm:prSet presAssocID="{B743905A-4599-441E-99E0-FAC51F40FFCD}" presName="parTx" presStyleLbl="revTx" presStyleIdx="2" presStyleCnt="7">
        <dgm:presLayoutVars>
          <dgm:chMax val="0"/>
          <dgm:chPref val="0"/>
        </dgm:presLayoutVars>
      </dgm:prSet>
      <dgm:spPr/>
    </dgm:pt>
    <dgm:pt modelId="{1A2ED67B-A120-438D-A3BA-2EF331497F68}" type="pres">
      <dgm:prSet presAssocID="{9C7DF842-54BB-49EC-812B-82FF8D5F1335}" presName="sibTrans" presStyleCnt="0"/>
      <dgm:spPr/>
    </dgm:pt>
    <dgm:pt modelId="{46161E7B-D62E-44DF-ADAC-20E53950E937}" type="pres">
      <dgm:prSet presAssocID="{1FE1D458-4A9D-46D0-A782-CA4F5D3C894A}" presName="compNode" presStyleCnt="0"/>
      <dgm:spPr/>
    </dgm:pt>
    <dgm:pt modelId="{3D054E80-3E73-4726-9D32-36B88CBA8374}" type="pres">
      <dgm:prSet presAssocID="{1FE1D458-4A9D-46D0-A782-CA4F5D3C894A}" presName="bgRect" presStyleLbl="bgShp" presStyleIdx="3" presStyleCnt="7"/>
      <dgm:spPr/>
    </dgm:pt>
    <dgm:pt modelId="{A3B32817-E693-4532-B43D-973F55DC26BF}" type="pres">
      <dgm:prSet presAssocID="{1FE1D458-4A9D-46D0-A782-CA4F5D3C894A}" presName="iconRect" presStyleLbl="node1" presStyleIdx="3" presStyleCnt="7"/>
      <dgm:spPr/>
    </dgm:pt>
    <dgm:pt modelId="{C71A61C4-B90C-407A-8EEC-1477F2DB42FB}" type="pres">
      <dgm:prSet presAssocID="{1FE1D458-4A9D-46D0-A782-CA4F5D3C894A}" presName="spaceRect" presStyleCnt="0"/>
      <dgm:spPr/>
    </dgm:pt>
    <dgm:pt modelId="{AC992EDF-1D0F-407D-A332-22F45ACC138F}" type="pres">
      <dgm:prSet presAssocID="{1FE1D458-4A9D-46D0-A782-CA4F5D3C894A}" presName="parTx" presStyleLbl="revTx" presStyleIdx="3" presStyleCnt="7">
        <dgm:presLayoutVars>
          <dgm:chMax val="0"/>
          <dgm:chPref val="0"/>
        </dgm:presLayoutVars>
      </dgm:prSet>
      <dgm:spPr/>
    </dgm:pt>
    <dgm:pt modelId="{84719DDC-554B-4FEB-BD3F-C47357FB058F}" type="pres">
      <dgm:prSet presAssocID="{9891DD40-C8C4-40EA-996A-D5096E359F4C}" presName="sibTrans" presStyleCnt="0"/>
      <dgm:spPr/>
    </dgm:pt>
    <dgm:pt modelId="{E99ADCB7-E9D5-4B80-8161-72F92288F255}" type="pres">
      <dgm:prSet presAssocID="{A8A6680D-1492-4CB1-8505-AB15CF2D3A06}" presName="compNode" presStyleCnt="0"/>
      <dgm:spPr/>
    </dgm:pt>
    <dgm:pt modelId="{12F992EE-41DA-43E5-BA88-AF08861A266B}" type="pres">
      <dgm:prSet presAssocID="{A8A6680D-1492-4CB1-8505-AB15CF2D3A06}" presName="bgRect" presStyleLbl="bgShp" presStyleIdx="4" presStyleCnt="7"/>
      <dgm:spPr/>
    </dgm:pt>
    <dgm:pt modelId="{23E47E48-8776-4314-BCDB-5FEC62B180FD}" type="pres">
      <dgm:prSet presAssocID="{A8A6680D-1492-4CB1-8505-AB15CF2D3A06}" presName="iconRect" presStyleLbl="node1" presStyleIdx="4" presStyleCnt="7"/>
      <dgm:spPr/>
    </dgm:pt>
    <dgm:pt modelId="{8AB88E55-8A95-442F-BAED-EAD76AEDD4E6}" type="pres">
      <dgm:prSet presAssocID="{A8A6680D-1492-4CB1-8505-AB15CF2D3A06}" presName="spaceRect" presStyleCnt="0"/>
      <dgm:spPr/>
    </dgm:pt>
    <dgm:pt modelId="{A335D64C-656A-495D-B2CE-21CEFEDC7263}" type="pres">
      <dgm:prSet presAssocID="{A8A6680D-1492-4CB1-8505-AB15CF2D3A06}" presName="parTx" presStyleLbl="revTx" presStyleIdx="4" presStyleCnt="7">
        <dgm:presLayoutVars>
          <dgm:chMax val="0"/>
          <dgm:chPref val="0"/>
        </dgm:presLayoutVars>
      </dgm:prSet>
      <dgm:spPr/>
    </dgm:pt>
    <dgm:pt modelId="{0CF3A255-847E-4081-9D72-AABFF6F8EF59}" type="pres">
      <dgm:prSet presAssocID="{A3F9EBD5-5950-46BF-A193-5BCF0DD060E2}" presName="sibTrans" presStyleCnt="0"/>
      <dgm:spPr/>
    </dgm:pt>
    <dgm:pt modelId="{5A1D0FC0-0025-430E-BA64-D9A5AC59F94A}" type="pres">
      <dgm:prSet presAssocID="{602C7A53-4E33-4638-AAFF-D11FA6072CCD}" presName="compNode" presStyleCnt="0"/>
      <dgm:spPr/>
    </dgm:pt>
    <dgm:pt modelId="{FAF2EE31-48F8-4005-B87E-A640AC470466}" type="pres">
      <dgm:prSet presAssocID="{602C7A53-4E33-4638-AAFF-D11FA6072CCD}" presName="bgRect" presStyleLbl="bgShp" presStyleIdx="5" presStyleCnt="7"/>
      <dgm:spPr/>
    </dgm:pt>
    <dgm:pt modelId="{A12DFFD1-20D7-4C81-968F-F6B90481955C}" type="pres">
      <dgm:prSet presAssocID="{602C7A53-4E33-4638-AAFF-D11FA6072CCD}" presName="iconRect" presStyleLbl="node1" presStyleIdx="5" presStyleCnt="7"/>
      <dgm:spPr/>
    </dgm:pt>
    <dgm:pt modelId="{F363426B-0E2D-4461-A84C-D6D34A29AC24}" type="pres">
      <dgm:prSet presAssocID="{602C7A53-4E33-4638-AAFF-D11FA6072CCD}" presName="spaceRect" presStyleCnt="0"/>
      <dgm:spPr/>
    </dgm:pt>
    <dgm:pt modelId="{BF7389FD-2472-4D0F-9DC7-6EE2BC7EEF21}" type="pres">
      <dgm:prSet presAssocID="{602C7A53-4E33-4638-AAFF-D11FA6072CCD}" presName="parTx" presStyleLbl="revTx" presStyleIdx="5" presStyleCnt="7">
        <dgm:presLayoutVars>
          <dgm:chMax val="0"/>
          <dgm:chPref val="0"/>
        </dgm:presLayoutVars>
      </dgm:prSet>
      <dgm:spPr/>
    </dgm:pt>
    <dgm:pt modelId="{34013C44-A400-43D3-A074-C7A6F930A256}" type="pres">
      <dgm:prSet presAssocID="{893D56AA-E43E-4BFB-BFCB-F839B7F46FB4}" presName="sibTrans" presStyleCnt="0"/>
      <dgm:spPr/>
    </dgm:pt>
    <dgm:pt modelId="{E186811C-85BF-4C3C-A156-8D122B99ECDF}" type="pres">
      <dgm:prSet presAssocID="{F1DFBE6E-DA47-458C-93F7-2C11FF599F45}" presName="compNode" presStyleCnt="0"/>
      <dgm:spPr/>
    </dgm:pt>
    <dgm:pt modelId="{F240DA62-92AB-4139-8F18-CA59735A7D10}" type="pres">
      <dgm:prSet presAssocID="{F1DFBE6E-DA47-458C-93F7-2C11FF599F45}" presName="bgRect" presStyleLbl="bgShp" presStyleIdx="6" presStyleCnt="7"/>
      <dgm:spPr/>
    </dgm:pt>
    <dgm:pt modelId="{1D208808-2FDA-47C3-A398-49799B046E42}" type="pres">
      <dgm:prSet presAssocID="{F1DFBE6E-DA47-458C-93F7-2C11FF599F45}" presName="iconRect" presStyleLbl="node1" presStyleIdx="6" presStyleCnt="7"/>
      <dgm:spPr/>
    </dgm:pt>
    <dgm:pt modelId="{B2936125-F13A-4BF0-BCAD-74B69AA1CA2E}" type="pres">
      <dgm:prSet presAssocID="{F1DFBE6E-DA47-458C-93F7-2C11FF599F45}" presName="spaceRect" presStyleCnt="0"/>
      <dgm:spPr/>
    </dgm:pt>
    <dgm:pt modelId="{3951B4B8-3312-4695-81DB-F252D77490F4}" type="pres">
      <dgm:prSet presAssocID="{F1DFBE6E-DA47-458C-93F7-2C11FF599F45}" presName="parTx" presStyleLbl="revTx" presStyleIdx="6" presStyleCnt="7">
        <dgm:presLayoutVars>
          <dgm:chMax val="0"/>
          <dgm:chPref val="0"/>
        </dgm:presLayoutVars>
      </dgm:prSet>
      <dgm:spPr/>
    </dgm:pt>
  </dgm:ptLst>
  <dgm:cxnLst>
    <dgm:cxn modelId="{84E12511-EEB0-4637-A63D-53B6611DA0D1}" type="presOf" srcId="{689260BD-7F56-4F85-89AB-BEA56DD793A3}" destId="{6C044C06-8ADB-4ECF-A7E0-267C71E5FCCA}" srcOrd="0" destOrd="0" presId="urn:microsoft.com/office/officeart/2018/2/layout/IconVerticalSolidList"/>
    <dgm:cxn modelId="{8F8E7D1F-BFF3-41B5-A6E0-4D5E733B930D}" type="presOf" srcId="{10964E3F-26AA-4419-AFC3-65E6BF99C1B1}" destId="{981118CF-65FF-4F58-976C-AD979305DA49}" srcOrd="0" destOrd="0" presId="urn:microsoft.com/office/officeart/2018/2/layout/IconVerticalSolidList"/>
    <dgm:cxn modelId="{0BCDB122-704F-4CEF-8D66-6B69B3DD7D4C}" type="presOf" srcId="{A8A6680D-1492-4CB1-8505-AB15CF2D3A06}" destId="{A335D64C-656A-495D-B2CE-21CEFEDC7263}" srcOrd="0" destOrd="0" presId="urn:microsoft.com/office/officeart/2018/2/layout/IconVerticalSolidList"/>
    <dgm:cxn modelId="{B32CCE23-2E40-4378-B58A-FF60BA53C161}" srcId="{10964E3F-26AA-4419-AFC3-65E6BF99C1B1}" destId="{602C7A53-4E33-4638-AAFF-D11FA6072CCD}" srcOrd="5" destOrd="0" parTransId="{18A5A45C-13EE-4456-ADBA-AF77C7D503D6}" sibTransId="{893D56AA-E43E-4BFB-BFCB-F839B7F46FB4}"/>
    <dgm:cxn modelId="{42D55F31-46CA-4003-AA44-5B049BD27A5D}" type="presOf" srcId="{1FE1D458-4A9D-46D0-A782-CA4F5D3C894A}" destId="{AC992EDF-1D0F-407D-A332-22F45ACC138F}" srcOrd="0" destOrd="0" presId="urn:microsoft.com/office/officeart/2018/2/layout/IconVerticalSolidList"/>
    <dgm:cxn modelId="{BCFECC43-E812-4F19-B011-08335D0F86EF}" srcId="{10964E3F-26AA-4419-AFC3-65E6BF99C1B1}" destId="{A8A6680D-1492-4CB1-8505-AB15CF2D3A06}" srcOrd="4" destOrd="0" parTransId="{29EA152B-ACE2-4B73-9B9E-2105B112038D}" sibTransId="{A3F9EBD5-5950-46BF-A193-5BCF0DD060E2}"/>
    <dgm:cxn modelId="{507BC06F-6119-4165-8E90-E1ACEDBF4CBE}" srcId="{10964E3F-26AA-4419-AFC3-65E6BF99C1B1}" destId="{F1DFBE6E-DA47-458C-93F7-2C11FF599F45}" srcOrd="6" destOrd="0" parTransId="{60EBE4DD-A392-4EC7-A432-16E6B296AE07}" sibTransId="{342E1029-6E3D-4B36-857F-93C9E233B7D9}"/>
    <dgm:cxn modelId="{A1E7CD7A-6166-4658-9EAA-79D1C913396B}" type="presOf" srcId="{F1DFBE6E-DA47-458C-93F7-2C11FF599F45}" destId="{3951B4B8-3312-4695-81DB-F252D77490F4}" srcOrd="0" destOrd="0" presId="urn:microsoft.com/office/officeart/2018/2/layout/IconVerticalSolidList"/>
    <dgm:cxn modelId="{4CC1759E-29BE-409F-9462-B7F2FF961F00}" type="presOf" srcId="{602C7A53-4E33-4638-AAFF-D11FA6072CCD}" destId="{BF7389FD-2472-4D0F-9DC7-6EE2BC7EEF21}" srcOrd="0" destOrd="0" presId="urn:microsoft.com/office/officeart/2018/2/layout/IconVerticalSolidList"/>
    <dgm:cxn modelId="{0FB2D5A0-B066-4CD9-8213-33452EE99A71}" srcId="{10964E3F-26AA-4419-AFC3-65E6BF99C1B1}" destId="{689260BD-7F56-4F85-89AB-BEA56DD793A3}" srcOrd="0" destOrd="0" parTransId="{9685D8D7-EC01-410B-B398-05EE4C2D30AA}" sibTransId="{1C82F5D3-A846-48B1-AD6E-7B93E3D37891}"/>
    <dgm:cxn modelId="{954B0EA4-01E8-4A44-A099-FA086B305E9F}" type="presOf" srcId="{B743905A-4599-441E-99E0-FAC51F40FFCD}" destId="{477FA9A2-02F9-409F-99DE-7F3DD79D0F61}" srcOrd="0" destOrd="0" presId="urn:microsoft.com/office/officeart/2018/2/layout/IconVerticalSolidList"/>
    <dgm:cxn modelId="{52A52FC3-2AC7-43E9-9122-FED9EBE7ABEF}" srcId="{10964E3F-26AA-4419-AFC3-65E6BF99C1B1}" destId="{5FA2B271-BDB7-48A8-95F0-1A3C02EA3560}" srcOrd="1" destOrd="0" parTransId="{3ECA66A5-1C97-4F9A-AFC0-757EA6951F7A}" sibTransId="{6021945C-FA10-4AD7-B668-E741363E6D68}"/>
    <dgm:cxn modelId="{0B1C1AC4-7CAE-40B9-9287-8927694D7970}" type="presOf" srcId="{5FA2B271-BDB7-48A8-95F0-1A3C02EA3560}" destId="{2C0CFC9F-E221-4A1C-ACDD-53EAD2C7DF54}" srcOrd="0" destOrd="0" presId="urn:microsoft.com/office/officeart/2018/2/layout/IconVerticalSolidList"/>
    <dgm:cxn modelId="{DDEA92C8-1037-4719-859A-E7C8F9FEDE97}" srcId="{10964E3F-26AA-4419-AFC3-65E6BF99C1B1}" destId="{1FE1D458-4A9D-46D0-A782-CA4F5D3C894A}" srcOrd="3" destOrd="0" parTransId="{D5DFAB84-0E2A-4818-ACB1-A8294AFED1E2}" sibTransId="{9891DD40-C8C4-40EA-996A-D5096E359F4C}"/>
    <dgm:cxn modelId="{DD1BDDE5-E74B-4B80-8AB2-E9D4034A0DBB}" srcId="{10964E3F-26AA-4419-AFC3-65E6BF99C1B1}" destId="{B743905A-4599-441E-99E0-FAC51F40FFCD}" srcOrd="2" destOrd="0" parTransId="{0F7ABE18-A46C-4162-AC0C-AEBFAA79FDF7}" sibTransId="{9C7DF842-54BB-49EC-812B-82FF8D5F1335}"/>
    <dgm:cxn modelId="{9E038778-DBDF-4E85-A9C6-B77439C4B5D3}" type="presParOf" srcId="{981118CF-65FF-4F58-976C-AD979305DA49}" destId="{847BDE8C-EB2B-4E01-934E-854FA39D5AAC}" srcOrd="0" destOrd="0" presId="urn:microsoft.com/office/officeart/2018/2/layout/IconVerticalSolidList"/>
    <dgm:cxn modelId="{4A397949-320F-4D09-A649-0BA093CBA936}" type="presParOf" srcId="{847BDE8C-EB2B-4E01-934E-854FA39D5AAC}" destId="{CB9A96C9-CF3D-4C1B-A958-FCD1D46540E7}" srcOrd="0" destOrd="0" presId="urn:microsoft.com/office/officeart/2018/2/layout/IconVerticalSolidList"/>
    <dgm:cxn modelId="{1D12BD4D-B8B1-4020-A74F-14723FBBC2A4}" type="presParOf" srcId="{847BDE8C-EB2B-4E01-934E-854FA39D5AAC}" destId="{F46F507E-8D5E-4FB8-B304-D0ABF13A5E95}" srcOrd="1" destOrd="0" presId="urn:microsoft.com/office/officeart/2018/2/layout/IconVerticalSolidList"/>
    <dgm:cxn modelId="{97588147-AE8F-47D9-98FB-93606B037F8F}" type="presParOf" srcId="{847BDE8C-EB2B-4E01-934E-854FA39D5AAC}" destId="{D8A39EEC-2F03-497C-971D-7B92B7A14DE2}" srcOrd="2" destOrd="0" presId="urn:microsoft.com/office/officeart/2018/2/layout/IconVerticalSolidList"/>
    <dgm:cxn modelId="{D4F69B1D-7321-4030-99B2-A94EADE91D80}" type="presParOf" srcId="{847BDE8C-EB2B-4E01-934E-854FA39D5AAC}" destId="{6C044C06-8ADB-4ECF-A7E0-267C71E5FCCA}" srcOrd="3" destOrd="0" presId="urn:microsoft.com/office/officeart/2018/2/layout/IconVerticalSolidList"/>
    <dgm:cxn modelId="{28E170F8-E631-461C-B671-791E015732F3}" type="presParOf" srcId="{981118CF-65FF-4F58-976C-AD979305DA49}" destId="{A91ADF57-C527-4E1F-9A7B-05AF7611CA78}" srcOrd="1" destOrd="0" presId="urn:microsoft.com/office/officeart/2018/2/layout/IconVerticalSolidList"/>
    <dgm:cxn modelId="{EE26992B-3967-42B3-976C-DE1B288470C1}" type="presParOf" srcId="{981118CF-65FF-4F58-976C-AD979305DA49}" destId="{E6399084-81E7-4576-B35E-3B26DF6B8CEB}" srcOrd="2" destOrd="0" presId="urn:microsoft.com/office/officeart/2018/2/layout/IconVerticalSolidList"/>
    <dgm:cxn modelId="{80FA6D92-8860-4A2F-86B3-A83DE4DE687D}" type="presParOf" srcId="{E6399084-81E7-4576-B35E-3B26DF6B8CEB}" destId="{CBA3E804-9653-4C35-81AE-80081B6F04EE}" srcOrd="0" destOrd="0" presId="urn:microsoft.com/office/officeart/2018/2/layout/IconVerticalSolidList"/>
    <dgm:cxn modelId="{7E649CA2-6E15-4773-969C-3D113FD3DA7B}" type="presParOf" srcId="{E6399084-81E7-4576-B35E-3B26DF6B8CEB}" destId="{45DACE13-4CE6-4A68-9D5C-2755115C9253}" srcOrd="1" destOrd="0" presId="urn:microsoft.com/office/officeart/2018/2/layout/IconVerticalSolidList"/>
    <dgm:cxn modelId="{6F79356F-D16E-42E9-80F0-0E5B42356F43}" type="presParOf" srcId="{E6399084-81E7-4576-B35E-3B26DF6B8CEB}" destId="{3CB579DE-92A4-4369-BA25-A18BF1709CE9}" srcOrd="2" destOrd="0" presId="urn:microsoft.com/office/officeart/2018/2/layout/IconVerticalSolidList"/>
    <dgm:cxn modelId="{434C9984-584E-4D8B-8DA2-CFB481A83D01}" type="presParOf" srcId="{E6399084-81E7-4576-B35E-3B26DF6B8CEB}" destId="{2C0CFC9F-E221-4A1C-ACDD-53EAD2C7DF54}" srcOrd="3" destOrd="0" presId="urn:microsoft.com/office/officeart/2018/2/layout/IconVerticalSolidList"/>
    <dgm:cxn modelId="{2519C9E4-18BA-4F2C-B1ED-D98833E48282}" type="presParOf" srcId="{981118CF-65FF-4F58-976C-AD979305DA49}" destId="{4490DD0E-1079-4CFA-BF62-377880960166}" srcOrd="3" destOrd="0" presId="urn:microsoft.com/office/officeart/2018/2/layout/IconVerticalSolidList"/>
    <dgm:cxn modelId="{EEB636EA-A8F2-4959-8B06-1E09160E50B8}" type="presParOf" srcId="{981118CF-65FF-4F58-976C-AD979305DA49}" destId="{2C6336CB-1423-4D78-8FF5-80C50419870C}" srcOrd="4" destOrd="0" presId="urn:microsoft.com/office/officeart/2018/2/layout/IconVerticalSolidList"/>
    <dgm:cxn modelId="{72808A50-8243-4991-A264-591DA708E4FE}" type="presParOf" srcId="{2C6336CB-1423-4D78-8FF5-80C50419870C}" destId="{FE279937-74A0-4817-A077-16C6EE2358B8}" srcOrd="0" destOrd="0" presId="urn:microsoft.com/office/officeart/2018/2/layout/IconVerticalSolidList"/>
    <dgm:cxn modelId="{0762C7FE-D4F9-49D1-94CB-F67CC02D549B}" type="presParOf" srcId="{2C6336CB-1423-4D78-8FF5-80C50419870C}" destId="{C7E6AF74-1683-4D78-8350-11CF4A03F88B}" srcOrd="1" destOrd="0" presId="urn:microsoft.com/office/officeart/2018/2/layout/IconVerticalSolidList"/>
    <dgm:cxn modelId="{1D05505C-4E2D-4903-AD90-A187FCBA529C}" type="presParOf" srcId="{2C6336CB-1423-4D78-8FF5-80C50419870C}" destId="{2788FDDA-BD7B-4EBD-9666-D16B90A77E6D}" srcOrd="2" destOrd="0" presId="urn:microsoft.com/office/officeart/2018/2/layout/IconVerticalSolidList"/>
    <dgm:cxn modelId="{DA15065F-9EC6-44A8-83A4-0BCCDCC8CC4A}" type="presParOf" srcId="{2C6336CB-1423-4D78-8FF5-80C50419870C}" destId="{477FA9A2-02F9-409F-99DE-7F3DD79D0F61}" srcOrd="3" destOrd="0" presId="urn:microsoft.com/office/officeart/2018/2/layout/IconVerticalSolidList"/>
    <dgm:cxn modelId="{A071A554-479F-4BA8-AD0A-245BF9672696}" type="presParOf" srcId="{981118CF-65FF-4F58-976C-AD979305DA49}" destId="{1A2ED67B-A120-438D-A3BA-2EF331497F68}" srcOrd="5" destOrd="0" presId="urn:microsoft.com/office/officeart/2018/2/layout/IconVerticalSolidList"/>
    <dgm:cxn modelId="{0B5C8D91-3FD7-4372-8C7C-107A9C0A44A6}" type="presParOf" srcId="{981118CF-65FF-4F58-976C-AD979305DA49}" destId="{46161E7B-D62E-44DF-ADAC-20E53950E937}" srcOrd="6" destOrd="0" presId="urn:microsoft.com/office/officeart/2018/2/layout/IconVerticalSolidList"/>
    <dgm:cxn modelId="{7A9A3D06-E801-48E9-B4F2-08AFB3DC7954}" type="presParOf" srcId="{46161E7B-D62E-44DF-ADAC-20E53950E937}" destId="{3D054E80-3E73-4726-9D32-36B88CBA8374}" srcOrd="0" destOrd="0" presId="urn:microsoft.com/office/officeart/2018/2/layout/IconVerticalSolidList"/>
    <dgm:cxn modelId="{57B4194B-E420-49E1-868A-7B75F6830C16}" type="presParOf" srcId="{46161E7B-D62E-44DF-ADAC-20E53950E937}" destId="{A3B32817-E693-4532-B43D-973F55DC26BF}" srcOrd="1" destOrd="0" presId="urn:microsoft.com/office/officeart/2018/2/layout/IconVerticalSolidList"/>
    <dgm:cxn modelId="{88AC3500-F914-42B7-BB4A-2C62616F3CB2}" type="presParOf" srcId="{46161E7B-D62E-44DF-ADAC-20E53950E937}" destId="{C71A61C4-B90C-407A-8EEC-1477F2DB42FB}" srcOrd="2" destOrd="0" presId="urn:microsoft.com/office/officeart/2018/2/layout/IconVerticalSolidList"/>
    <dgm:cxn modelId="{3EC2A47A-54C1-4DDA-BE89-8466284A42ED}" type="presParOf" srcId="{46161E7B-D62E-44DF-ADAC-20E53950E937}" destId="{AC992EDF-1D0F-407D-A332-22F45ACC138F}" srcOrd="3" destOrd="0" presId="urn:microsoft.com/office/officeart/2018/2/layout/IconVerticalSolidList"/>
    <dgm:cxn modelId="{3F343658-449E-4F8B-8FF9-61AF65EC7CA6}" type="presParOf" srcId="{981118CF-65FF-4F58-976C-AD979305DA49}" destId="{84719DDC-554B-4FEB-BD3F-C47357FB058F}" srcOrd="7" destOrd="0" presId="urn:microsoft.com/office/officeart/2018/2/layout/IconVerticalSolidList"/>
    <dgm:cxn modelId="{E9878D31-7389-42E2-BE4B-D9C5561138B5}" type="presParOf" srcId="{981118CF-65FF-4F58-976C-AD979305DA49}" destId="{E99ADCB7-E9D5-4B80-8161-72F92288F255}" srcOrd="8" destOrd="0" presId="urn:microsoft.com/office/officeart/2018/2/layout/IconVerticalSolidList"/>
    <dgm:cxn modelId="{31513DB4-1E91-4949-ABE5-1C89BA858E0F}" type="presParOf" srcId="{E99ADCB7-E9D5-4B80-8161-72F92288F255}" destId="{12F992EE-41DA-43E5-BA88-AF08861A266B}" srcOrd="0" destOrd="0" presId="urn:microsoft.com/office/officeart/2018/2/layout/IconVerticalSolidList"/>
    <dgm:cxn modelId="{9D248A52-002B-4EE9-9519-B88475D395EC}" type="presParOf" srcId="{E99ADCB7-E9D5-4B80-8161-72F92288F255}" destId="{23E47E48-8776-4314-BCDB-5FEC62B180FD}" srcOrd="1" destOrd="0" presId="urn:microsoft.com/office/officeart/2018/2/layout/IconVerticalSolidList"/>
    <dgm:cxn modelId="{F70AB89C-D4DB-4E0F-961B-C3598887CADB}" type="presParOf" srcId="{E99ADCB7-E9D5-4B80-8161-72F92288F255}" destId="{8AB88E55-8A95-442F-BAED-EAD76AEDD4E6}" srcOrd="2" destOrd="0" presId="urn:microsoft.com/office/officeart/2018/2/layout/IconVerticalSolidList"/>
    <dgm:cxn modelId="{4DE2B5F2-95A7-4994-8C36-E8F1B65FBA7F}" type="presParOf" srcId="{E99ADCB7-E9D5-4B80-8161-72F92288F255}" destId="{A335D64C-656A-495D-B2CE-21CEFEDC7263}" srcOrd="3" destOrd="0" presId="urn:microsoft.com/office/officeart/2018/2/layout/IconVerticalSolidList"/>
    <dgm:cxn modelId="{2697CA2B-CE98-46BA-8B4B-DC51974A6665}" type="presParOf" srcId="{981118CF-65FF-4F58-976C-AD979305DA49}" destId="{0CF3A255-847E-4081-9D72-AABFF6F8EF59}" srcOrd="9" destOrd="0" presId="urn:microsoft.com/office/officeart/2018/2/layout/IconVerticalSolidList"/>
    <dgm:cxn modelId="{7034AFAC-2BDE-4D0A-9B77-60AB1575797A}" type="presParOf" srcId="{981118CF-65FF-4F58-976C-AD979305DA49}" destId="{5A1D0FC0-0025-430E-BA64-D9A5AC59F94A}" srcOrd="10" destOrd="0" presId="urn:microsoft.com/office/officeart/2018/2/layout/IconVerticalSolidList"/>
    <dgm:cxn modelId="{5E47C299-A047-44EF-B9EA-78A9D4842E90}" type="presParOf" srcId="{5A1D0FC0-0025-430E-BA64-D9A5AC59F94A}" destId="{FAF2EE31-48F8-4005-B87E-A640AC470466}" srcOrd="0" destOrd="0" presId="urn:microsoft.com/office/officeart/2018/2/layout/IconVerticalSolidList"/>
    <dgm:cxn modelId="{A878A005-BE96-4D32-85F1-2A6758355F5F}" type="presParOf" srcId="{5A1D0FC0-0025-430E-BA64-D9A5AC59F94A}" destId="{A12DFFD1-20D7-4C81-968F-F6B90481955C}" srcOrd="1" destOrd="0" presId="urn:microsoft.com/office/officeart/2018/2/layout/IconVerticalSolidList"/>
    <dgm:cxn modelId="{FC198BA9-E5C9-49E0-865A-49563CEEBAFA}" type="presParOf" srcId="{5A1D0FC0-0025-430E-BA64-D9A5AC59F94A}" destId="{F363426B-0E2D-4461-A84C-D6D34A29AC24}" srcOrd="2" destOrd="0" presId="urn:microsoft.com/office/officeart/2018/2/layout/IconVerticalSolidList"/>
    <dgm:cxn modelId="{80BE83B7-BD57-4E11-9F54-C03841770664}" type="presParOf" srcId="{5A1D0FC0-0025-430E-BA64-D9A5AC59F94A}" destId="{BF7389FD-2472-4D0F-9DC7-6EE2BC7EEF21}" srcOrd="3" destOrd="0" presId="urn:microsoft.com/office/officeart/2018/2/layout/IconVerticalSolidList"/>
    <dgm:cxn modelId="{7D04B152-4781-465E-B79A-06B0B86E04CD}" type="presParOf" srcId="{981118CF-65FF-4F58-976C-AD979305DA49}" destId="{34013C44-A400-43D3-A074-C7A6F930A256}" srcOrd="11" destOrd="0" presId="urn:microsoft.com/office/officeart/2018/2/layout/IconVerticalSolidList"/>
    <dgm:cxn modelId="{F4D11C17-EB44-4CCF-BDA4-D555CA36845E}" type="presParOf" srcId="{981118CF-65FF-4F58-976C-AD979305DA49}" destId="{E186811C-85BF-4C3C-A156-8D122B99ECDF}" srcOrd="12" destOrd="0" presId="urn:microsoft.com/office/officeart/2018/2/layout/IconVerticalSolidList"/>
    <dgm:cxn modelId="{35F73485-2B1D-4B47-80BF-3C94ABC166C1}" type="presParOf" srcId="{E186811C-85BF-4C3C-A156-8D122B99ECDF}" destId="{F240DA62-92AB-4139-8F18-CA59735A7D10}" srcOrd="0" destOrd="0" presId="urn:microsoft.com/office/officeart/2018/2/layout/IconVerticalSolidList"/>
    <dgm:cxn modelId="{95039672-3A81-489D-85C2-E38DB2AE7BF1}" type="presParOf" srcId="{E186811C-85BF-4C3C-A156-8D122B99ECDF}" destId="{1D208808-2FDA-47C3-A398-49799B046E42}" srcOrd="1" destOrd="0" presId="urn:microsoft.com/office/officeart/2018/2/layout/IconVerticalSolidList"/>
    <dgm:cxn modelId="{B52D7C13-1110-4889-8D11-9EA9C6E0391E}" type="presParOf" srcId="{E186811C-85BF-4C3C-A156-8D122B99ECDF}" destId="{B2936125-F13A-4BF0-BCAD-74B69AA1CA2E}" srcOrd="2" destOrd="0" presId="urn:microsoft.com/office/officeart/2018/2/layout/IconVerticalSolidList"/>
    <dgm:cxn modelId="{8ABCC658-F77A-491E-9129-7821F2B16ADC}" type="presParOf" srcId="{E186811C-85BF-4C3C-A156-8D122B99ECDF}" destId="{3951B4B8-3312-4695-81DB-F252D77490F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47AE0E6-EE17-4D4D-9A2F-043730224E26}"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37528EB-99E4-4840-B143-89D7C87DA637}">
      <dgm:prSet/>
      <dgm:spPr/>
      <dgm:t>
        <a:bodyPr/>
        <a:lstStyle/>
        <a:p>
          <a:r>
            <a:rPr lang="en-US"/>
            <a:t>Stakeholder Analysis</a:t>
          </a:r>
        </a:p>
      </dgm:t>
    </dgm:pt>
    <dgm:pt modelId="{7739632F-7E52-4D71-BADB-AAD5E410F7F4}" type="parTrans" cxnId="{145DD184-BF56-45F9-9629-CE2727A5E413}">
      <dgm:prSet/>
      <dgm:spPr/>
      <dgm:t>
        <a:bodyPr/>
        <a:lstStyle/>
        <a:p>
          <a:endParaRPr lang="en-US"/>
        </a:p>
      </dgm:t>
    </dgm:pt>
    <dgm:pt modelId="{6B05CECD-FD59-4DF2-8D99-1A94333756F8}" type="sibTrans" cxnId="{145DD184-BF56-45F9-9629-CE2727A5E413}">
      <dgm:prSet/>
      <dgm:spPr/>
      <dgm:t>
        <a:bodyPr/>
        <a:lstStyle/>
        <a:p>
          <a:endParaRPr lang="en-US"/>
        </a:p>
      </dgm:t>
    </dgm:pt>
    <dgm:pt modelId="{13364EC4-F91A-4BEF-AA22-6F23E0F19D25}">
      <dgm:prSet/>
      <dgm:spPr/>
      <dgm:t>
        <a:bodyPr/>
        <a:lstStyle/>
        <a:p>
          <a:r>
            <a:rPr lang="en-US"/>
            <a:t>Project Logical Frame</a:t>
          </a:r>
        </a:p>
      </dgm:t>
    </dgm:pt>
    <dgm:pt modelId="{1F7AEF09-1E6F-4611-9847-2DA24A42BF8E}" type="parTrans" cxnId="{55B7D1CF-30B9-4564-8A00-7B3A00AA0398}">
      <dgm:prSet/>
      <dgm:spPr/>
      <dgm:t>
        <a:bodyPr/>
        <a:lstStyle/>
        <a:p>
          <a:endParaRPr lang="en-US"/>
        </a:p>
      </dgm:t>
    </dgm:pt>
    <dgm:pt modelId="{FF36CEA7-530B-4E25-B09D-5BACC3029C67}" type="sibTrans" cxnId="{55B7D1CF-30B9-4564-8A00-7B3A00AA0398}">
      <dgm:prSet/>
      <dgm:spPr/>
      <dgm:t>
        <a:bodyPr/>
        <a:lstStyle/>
        <a:p>
          <a:endParaRPr lang="en-US"/>
        </a:p>
      </dgm:t>
    </dgm:pt>
    <dgm:pt modelId="{F52440E7-C65E-4490-969A-446C11ACEFBD}">
      <dgm:prSet/>
      <dgm:spPr/>
      <dgm:t>
        <a:bodyPr/>
        <a:lstStyle/>
        <a:p>
          <a:r>
            <a:rPr lang="en-US"/>
            <a:t>Project Proposal</a:t>
          </a:r>
        </a:p>
      </dgm:t>
    </dgm:pt>
    <dgm:pt modelId="{31F067D1-08AA-4769-BE9A-2FAB2B19595A}" type="parTrans" cxnId="{68DC8A64-8F2D-4029-BC0C-78ECB0D6582C}">
      <dgm:prSet/>
      <dgm:spPr/>
      <dgm:t>
        <a:bodyPr/>
        <a:lstStyle/>
        <a:p>
          <a:endParaRPr lang="en-US"/>
        </a:p>
      </dgm:t>
    </dgm:pt>
    <dgm:pt modelId="{AC2EDF7F-0892-4440-895B-AD2DBEFAEA24}" type="sibTrans" cxnId="{68DC8A64-8F2D-4029-BC0C-78ECB0D6582C}">
      <dgm:prSet/>
      <dgm:spPr/>
      <dgm:t>
        <a:bodyPr/>
        <a:lstStyle/>
        <a:p>
          <a:endParaRPr lang="en-US"/>
        </a:p>
      </dgm:t>
    </dgm:pt>
    <dgm:pt modelId="{8CD1F529-4D15-4EF0-B934-EB875B9933CF}">
      <dgm:prSet/>
      <dgm:spPr/>
      <dgm:t>
        <a:bodyPr/>
        <a:lstStyle/>
        <a:p>
          <a:r>
            <a:rPr lang="en-US"/>
            <a:t>High-Level Project Charter</a:t>
          </a:r>
        </a:p>
      </dgm:t>
    </dgm:pt>
    <dgm:pt modelId="{F6AC43DD-85FE-4298-9CE6-782FE3983CEA}" type="parTrans" cxnId="{0737B425-629C-455E-99FF-430819E387FE}">
      <dgm:prSet/>
      <dgm:spPr/>
      <dgm:t>
        <a:bodyPr/>
        <a:lstStyle/>
        <a:p>
          <a:endParaRPr lang="en-US"/>
        </a:p>
      </dgm:t>
    </dgm:pt>
    <dgm:pt modelId="{B540AB8F-180A-41A9-98BE-CC49837435C9}" type="sibTrans" cxnId="{0737B425-629C-455E-99FF-430819E387FE}">
      <dgm:prSet/>
      <dgm:spPr/>
      <dgm:t>
        <a:bodyPr/>
        <a:lstStyle/>
        <a:p>
          <a:endParaRPr lang="en-US"/>
        </a:p>
      </dgm:t>
    </dgm:pt>
    <dgm:pt modelId="{86F58F39-1428-4ADE-B3C6-24F3606F2A5D}" type="pres">
      <dgm:prSet presAssocID="{847AE0E6-EE17-4D4D-9A2F-043730224E26}" presName="root" presStyleCnt="0">
        <dgm:presLayoutVars>
          <dgm:dir/>
          <dgm:resizeHandles val="exact"/>
        </dgm:presLayoutVars>
      </dgm:prSet>
      <dgm:spPr/>
    </dgm:pt>
    <dgm:pt modelId="{5938D287-5930-4A98-B155-AA657DB53121}" type="pres">
      <dgm:prSet presAssocID="{D37528EB-99E4-4840-B143-89D7C87DA637}" presName="compNode" presStyleCnt="0"/>
      <dgm:spPr/>
    </dgm:pt>
    <dgm:pt modelId="{EA2E409B-5D35-41F1-8BF8-96AEED9C32F9}" type="pres">
      <dgm:prSet presAssocID="{D37528EB-99E4-4840-B143-89D7C87DA637}" presName="bgRect" presStyleLbl="bgShp" presStyleIdx="0" presStyleCnt="4"/>
      <dgm:spPr/>
    </dgm:pt>
    <dgm:pt modelId="{12D4C59D-DAC1-4E2C-B656-E80D2A195095}" type="pres">
      <dgm:prSet presAssocID="{D37528EB-99E4-4840-B143-89D7C87DA63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74EAEFF-8269-4AE3-865D-93EFB89F8A7A}" type="pres">
      <dgm:prSet presAssocID="{D37528EB-99E4-4840-B143-89D7C87DA637}" presName="spaceRect" presStyleCnt="0"/>
      <dgm:spPr/>
    </dgm:pt>
    <dgm:pt modelId="{F2B1F412-01BD-48FC-9F62-4197FA54433A}" type="pres">
      <dgm:prSet presAssocID="{D37528EB-99E4-4840-B143-89D7C87DA637}" presName="parTx" presStyleLbl="revTx" presStyleIdx="0" presStyleCnt="4">
        <dgm:presLayoutVars>
          <dgm:chMax val="0"/>
          <dgm:chPref val="0"/>
        </dgm:presLayoutVars>
      </dgm:prSet>
      <dgm:spPr/>
    </dgm:pt>
    <dgm:pt modelId="{26449878-513C-40E7-940B-E1E849EACC2A}" type="pres">
      <dgm:prSet presAssocID="{6B05CECD-FD59-4DF2-8D99-1A94333756F8}" presName="sibTrans" presStyleCnt="0"/>
      <dgm:spPr/>
    </dgm:pt>
    <dgm:pt modelId="{6BD20CBD-109F-4986-9A2E-B629F89FAAF3}" type="pres">
      <dgm:prSet presAssocID="{13364EC4-F91A-4BEF-AA22-6F23E0F19D25}" presName="compNode" presStyleCnt="0"/>
      <dgm:spPr/>
    </dgm:pt>
    <dgm:pt modelId="{F5269C2F-153D-4126-8831-C79C22669EC8}" type="pres">
      <dgm:prSet presAssocID="{13364EC4-F91A-4BEF-AA22-6F23E0F19D25}" presName="bgRect" presStyleLbl="bgShp" presStyleIdx="1" presStyleCnt="4"/>
      <dgm:spPr/>
    </dgm:pt>
    <dgm:pt modelId="{93DFB0EB-2FE4-4D04-B0B4-BEAD6B5D3350}" type="pres">
      <dgm:prSet presAssocID="{13364EC4-F91A-4BEF-AA22-6F23E0F19D2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78D6DDFD-740B-437A-9AE8-F0623DA2FA08}" type="pres">
      <dgm:prSet presAssocID="{13364EC4-F91A-4BEF-AA22-6F23E0F19D25}" presName="spaceRect" presStyleCnt="0"/>
      <dgm:spPr/>
    </dgm:pt>
    <dgm:pt modelId="{F7E2AE16-2687-4E03-A2A4-2C81D6AB2FB2}" type="pres">
      <dgm:prSet presAssocID="{13364EC4-F91A-4BEF-AA22-6F23E0F19D25}" presName="parTx" presStyleLbl="revTx" presStyleIdx="1" presStyleCnt="4">
        <dgm:presLayoutVars>
          <dgm:chMax val="0"/>
          <dgm:chPref val="0"/>
        </dgm:presLayoutVars>
      </dgm:prSet>
      <dgm:spPr/>
    </dgm:pt>
    <dgm:pt modelId="{1C8530BD-BAAD-4301-9102-97ABEEC9834F}" type="pres">
      <dgm:prSet presAssocID="{FF36CEA7-530B-4E25-B09D-5BACC3029C67}" presName="sibTrans" presStyleCnt="0"/>
      <dgm:spPr/>
    </dgm:pt>
    <dgm:pt modelId="{EC24F86F-33C4-4857-9A21-11A356ABE28D}" type="pres">
      <dgm:prSet presAssocID="{F52440E7-C65E-4490-969A-446C11ACEFBD}" presName="compNode" presStyleCnt="0"/>
      <dgm:spPr/>
    </dgm:pt>
    <dgm:pt modelId="{7299400B-0C89-4C45-B620-1745DAB80853}" type="pres">
      <dgm:prSet presAssocID="{F52440E7-C65E-4490-969A-446C11ACEFBD}" presName="bgRect" presStyleLbl="bgShp" presStyleIdx="2" presStyleCnt="4"/>
      <dgm:spPr/>
    </dgm:pt>
    <dgm:pt modelId="{70B8DD5D-4CCE-402E-9CD5-33BF16F8497C}" type="pres">
      <dgm:prSet presAssocID="{F52440E7-C65E-4490-969A-446C11ACEF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7ADE8090-08AD-4FEA-BEF3-0BED32DC0D86}" type="pres">
      <dgm:prSet presAssocID="{F52440E7-C65E-4490-969A-446C11ACEFBD}" presName="spaceRect" presStyleCnt="0"/>
      <dgm:spPr/>
    </dgm:pt>
    <dgm:pt modelId="{FD523D85-0B89-42AC-AD15-986750A9250C}" type="pres">
      <dgm:prSet presAssocID="{F52440E7-C65E-4490-969A-446C11ACEFBD}" presName="parTx" presStyleLbl="revTx" presStyleIdx="2" presStyleCnt="4">
        <dgm:presLayoutVars>
          <dgm:chMax val="0"/>
          <dgm:chPref val="0"/>
        </dgm:presLayoutVars>
      </dgm:prSet>
      <dgm:spPr/>
    </dgm:pt>
    <dgm:pt modelId="{B82E71B7-E3AE-498B-92C3-FB335C26550A}" type="pres">
      <dgm:prSet presAssocID="{AC2EDF7F-0892-4440-895B-AD2DBEFAEA24}" presName="sibTrans" presStyleCnt="0"/>
      <dgm:spPr/>
    </dgm:pt>
    <dgm:pt modelId="{02EC92A0-C6DC-4E0D-9E89-3A9BAD5BE0FB}" type="pres">
      <dgm:prSet presAssocID="{8CD1F529-4D15-4EF0-B934-EB875B9933CF}" presName="compNode" presStyleCnt="0"/>
      <dgm:spPr/>
    </dgm:pt>
    <dgm:pt modelId="{69EF4F51-261E-4B81-BC4A-CF26C52C2D8C}" type="pres">
      <dgm:prSet presAssocID="{8CD1F529-4D15-4EF0-B934-EB875B9933CF}" presName="bgRect" presStyleLbl="bgShp" presStyleIdx="3" presStyleCnt="4"/>
      <dgm:spPr/>
    </dgm:pt>
    <dgm:pt modelId="{076117FF-E4B2-4F1F-8A0D-4C9703B24CE9}" type="pres">
      <dgm:prSet presAssocID="{8CD1F529-4D15-4EF0-B934-EB875B9933C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erver"/>
        </a:ext>
      </dgm:extLst>
    </dgm:pt>
    <dgm:pt modelId="{A44FF0C6-4430-4FAA-A680-E5924C205C0D}" type="pres">
      <dgm:prSet presAssocID="{8CD1F529-4D15-4EF0-B934-EB875B9933CF}" presName="spaceRect" presStyleCnt="0"/>
      <dgm:spPr/>
    </dgm:pt>
    <dgm:pt modelId="{C3C5D234-8690-4E83-BD6E-DA16FA7E3CA3}" type="pres">
      <dgm:prSet presAssocID="{8CD1F529-4D15-4EF0-B934-EB875B9933CF}" presName="parTx" presStyleLbl="revTx" presStyleIdx="3" presStyleCnt="4">
        <dgm:presLayoutVars>
          <dgm:chMax val="0"/>
          <dgm:chPref val="0"/>
        </dgm:presLayoutVars>
      </dgm:prSet>
      <dgm:spPr/>
    </dgm:pt>
  </dgm:ptLst>
  <dgm:cxnLst>
    <dgm:cxn modelId="{0737B425-629C-455E-99FF-430819E387FE}" srcId="{847AE0E6-EE17-4D4D-9A2F-043730224E26}" destId="{8CD1F529-4D15-4EF0-B934-EB875B9933CF}" srcOrd="3" destOrd="0" parTransId="{F6AC43DD-85FE-4298-9CE6-782FE3983CEA}" sibTransId="{B540AB8F-180A-41A9-98BE-CC49837435C9}"/>
    <dgm:cxn modelId="{68DC8A64-8F2D-4029-BC0C-78ECB0D6582C}" srcId="{847AE0E6-EE17-4D4D-9A2F-043730224E26}" destId="{F52440E7-C65E-4490-969A-446C11ACEFBD}" srcOrd="2" destOrd="0" parTransId="{31F067D1-08AA-4769-BE9A-2FAB2B19595A}" sibTransId="{AC2EDF7F-0892-4440-895B-AD2DBEFAEA24}"/>
    <dgm:cxn modelId="{BA563E50-0E66-46F9-82BB-F792EC7CBAA7}" type="presOf" srcId="{13364EC4-F91A-4BEF-AA22-6F23E0F19D25}" destId="{F7E2AE16-2687-4E03-A2A4-2C81D6AB2FB2}" srcOrd="0" destOrd="0" presId="urn:microsoft.com/office/officeart/2018/2/layout/IconVerticalSolidList"/>
    <dgm:cxn modelId="{D9BA6A79-2E29-4B0C-BC9B-8DE8F0D59767}" type="presOf" srcId="{D37528EB-99E4-4840-B143-89D7C87DA637}" destId="{F2B1F412-01BD-48FC-9F62-4197FA54433A}" srcOrd="0" destOrd="0" presId="urn:microsoft.com/office/officeart/2018/2/layout/IconVerticalSolidList"/>
    <dgm:cxn modelId="{145DD184-BF56-45F9-9629-CE2727A5E413}" srcId="{847AE0E6-EE17-4D4D-9A2F-043730224E26}" destId="{D37528EB-99E4-4840-B143-89D7C87DA637}" srcOrd="0" destOrd="0" parTransId="{7739632F-7E52-4D71-BADB-AAD5E410F7F4}" sibTransId="{6B05CECD-FD59-4DF2-8D99-1A94333756F8}"/>
    <dgm:cxn modelId="{DBE14BA0-F7AD-4497-8A8F-C5D2E6C37857}" type="presOf" srcId="{847AE0E6-EE17-4D4D-9A2F-043730224E26}" destId="{86F58F39-1428-4ADE-B3C6-24F3606F2A5D}" srcOrd="0" destOrd="0" presId="urn:microsoft.com/office/officeart/2018/2/layout/IconVerticalSolidList"/>
    <dgm:cxn modelId="{55B7D1CF-30B9-4564-8A00-7B3A00AA0398}" srcId="{847AE0E6-EE17-4D4D-9A2F-043730224E26}" destId="{13364EC4-F91A-4BEF-AA22-6F23E0F19D25}" srcOrd="1" destOrd="0" parTransId="{1F7AEF09-1E6F-4611-9847-2DA24A42BF8E}" sibTransId="{FF36CEA7-530B-4E25-B09D-5BACC3029C67}"/>
    <dgm:cxn modelId="{6A10F7F4-CAD4-4BE7-A591-63C2635F5D13}" type="presOf" srcId="{8CD1F529-4D15-4EF0-B934-EB875B9933CF}" destId="{C3C5D234-8690-4E83-BD6E-DA16FA7E3CA3}" srcOrd="0" destOrd="0" presId="urn:microsoft.com/office/officeart/2018/2/layout/IconVerticalSolidList"/>
    <dgm:cxn modelId="{BB9BE4F9-5792-4B04-A351-A730875DABE3}" type="presOf" srcId="{F52440E7-C65E-4490-969A-446C11ACEFBD}" destId="{FD523D85-0B89-42AC-AD15-986750A9250C}" srcOrd="0" destOrd="0" presId="urn:microsoft.com/office/officeart/2018/2/layout/IconVerticalSolidList"/>
    <dgm:cxn modelId="{1F4F63D2-639D-4EE1-B970-6517474448EB}" type="presParOf" srcId="{86F58F39-1428-4ADE-B3C6-24F3606F2A5D}" destId="{5938D287-5930-4A98-B155-AA657DB53121}" srcOrd="0" destOrd="0" presId="urn:microsoft.com/office/officeart/2018/2/layout/IconVerticalSolidList"/>
    <dgm:cxn modelId="{9F1D481D-F013-4834-AF5D-BF7ECD3238FE}" type="presParOf" srcId="{5938D287-5930-4A98-B155-AA657DB53121}" destId="{EA2E409B-5D35-41F1-8BF8-96AEED9C32F9}" srcOrd="0" destOrd="0" presId="urn:microsoft.com/office/officeart/2018/2/layout/IconVerticalSolidList"/>
    <dgm:cxn modelId="{476EBACD-7802-46C8-A368-9B937213EF48}" type="presParOf" srcId="{5938D287-5930-4A98-B155-AA657DB53121}" destId="{12D4C59D-DAC1-4E2C-B656-E80D2A195095}" srcOrd="1" destOrd="0" presId="urn:microsoft.com/office/officeart/2018/2/layout/IconVerticalSolidList"/>
    <dgm:cxn modelId="{7B3FE83A-D9BC-4C90-B55B-747BA954B0A7}" type="presParOf" srcId="{5938D287-5930-4A98-B155-AA657DB53121}" destId="{574EAEFF-8269-4AE3-865D-93EFB89F8A7A}" srcOrd="2" destOrd="0" presId="urn:microsoft.com/office/officeart/2018/2/layout/IconVerticalSolidList"/>
    <dgm:cxn modelId="{3E121070-3A3F-43EA-B1CA-2A3AB1B24D7C}" type="presParOf" srcId="{5938D287-5930-4A98-B155-AA657DB53121}" destId="{F2B1F412-01BD-48FC-9F62-4197FA54433A}" srcOrd="3" destOrd="0" presId="urn:microsoft.com/office/officeart/2018/2/layout/IconVerticalSolidList"/>
    <dgm:cxn modelId="{A4C16364-7286-43A8-BD78-CB08B5BF25F0}" type="presParOf" srcId="{86F58F39-1428-4ADE-B3C6-24F3606F2A5D}" destId="{26449878-513C-40E7-940B-E1E849EACC2A}" srcOrd="1" destOrd="0" presId="urn:microsoft.com/office/officeart/2018/2/layout/IconVerticalSolidList"/>
    <dgm:cxn modelId="{05F85CC5-1B24-40AE-87E2-B71E84F974FC}" type="presParOf" srcId="{86F58F39-1428-4ADE-B3C6-24F3606F2A5D}" destId="{6BD20CBD-109F-4986-9A2E-B629F89FAAF3}" srcOrd="2" destOrd="0" presId="urn:microsoft.com/office/officeart/2018/2/layout/IconVerticalSolidList"/>
    <dgm:cxn modelId="{328B2C30-9476-4FA1-8C95-F98B21EB68B9}" type="presParOf" srcId="{6BD20CBD-109F-4986-9A2E-B629F89FAAF3}" destId="{F5269C2F-153D-4126-8831-C79C22669EC8}" srcOrd="0" destOrd="0" presId="urn:microsoft.com/office/officeart/2018/2/layout/IconVerticalSolidList"/>
    <dgm:cxn modelId="{4D60BEC8-2E15-46FB-9E35-ED1C5F3887BA}" type="presParOf" srcId="{6BD20CBD-109F-4986-9A2E-B629F89FAAF3}" destId="{93DFB0EB-2FE4-4D04-B0B4-BEAD6B5D3350}" srcOrd="1" destOrd="0" presId="urn:microsoft.com/office/officeart/2018/2/layout/IconVerticalSolidList"/>
    <dgm:cxn modelId="{DF296FF7-03A6-4A91-8BC6-66BCDE2CEA98}" type="presParOf" srcId="{6BD20CBD-109F-4986-9A2E-B629F89FAAF3}" destId="{78D6DDFD-740B-437A-9AE8-F0623DA2FA08}" srcOrd="2" destOrd="0" presId="urn:microsoft.com/office/officeart/2018/2/layout/IconVerticalSolidList"/>
    <dgm:cxn modelId="{A608BB88-4B38-4311-A134-C1976409C0E8}" type="presParOf" srcId="{6BD20CBD-109F-4986-9A2E-B629F89FAAF3}" destId="{F7E2AE16-2687-4E03-A2A4-2C81D6AB2FB2}" srcOrd="3" destOrd="0" presId="urn:microsoft.com/office/officeart/2018/2/layout/IconVerticalSolidList"/>
    <dgm:cxn modelId="{33B1F3D3-CB75-4887-AF69-0A0234C7497F}" type="presParOf" srcId="{86F58F39-1428-4ADE-B3C6-24F3606F2A5D}" destId="{1C8530BD-BAAD-4301-9102-97ABEEC9834F}" srcOrd="3" destOrd="0" presId="urn:microsoft.com/office/officeart/2018/2/layout/IconVerticalSolidList"/>
    <dgm:cxn modelId="{9E47FB10-37D6-4D00-8C17-704B34DF425E}" type="presParOf" srcId="{86F58F39-1428-4ADE-B3C6-24F3606F2A5D}" destId="{EC24F86F-33C4-4857-9A21-11A356ABE28D}" srcOrd="4" destOrd="0" presId="urn:microsoft.com/office/officeart/2018/2/layout/IconVerticalSolidList"/>
    <dgm:cxn modelId="{A9D9B4BE-A60D-43B1-899A-ADA6CBA2FF66}" type="presParOf" srcId="{EC24F86F-33C4-4857-9A21-11A356ABE28D}" destId="{7299400B-0C89-4C45-B620-1745DAB80853}" srcOrd="0" destOrd="0" presId="urn:microsoft.com/office/officeart/2018/2/layout/IconVerticalSolidList"/>
    <dgm:cxn modelId="{0B776857-F305-4DBB-925F-12D53D72252F}" type="presParOf" srcId="{EC24F86F-33C4-4857-9A21-11A356ABE28D}" destId="{70B8DD5D-4CCE-402E-9CD5-33BF16F8497C}" srcOrd="1" destOrd="0" presId="urn:microsoft.com/office/officeart/2018/2/layout/IconVerticalSolidList"/>
    <dgm:cxn modelId="{046E3129-DAC9-4CCB-B746-772ADC5F8DEF}" type="presParOf" srcId="{EC24F86F-33C4-4857-9A21-11A356ABE28D}" destId="{7ADE8090-08AD-4FEA-BEF3-0BED32DC0D86}" srcOrd="2" destOrd="0" presId="urn:microsoft.com/office/officeart/2018/2/layout/IconVerticalSolidList"/>
    <dgm:cxn modelId="{A1C4A9E7-E63F-4ABB-93DF-23AC29D82827}" type="presParOf" srcId="{EC24F86F-33C4-4857-9A21-11A356ABE28D}" destId="{FD523D85-0B89-42AC-AD15-986750A9250C}" srcOrd="3" destOrd="0" presId="urn:microsoft.com/office/officeart/2018/2/layout/IconVerticalSolidList"/>
    <dgm:cxn modelId="{0D1D1D99-7B37-4DC0-AF99-088DBA3235E9}" type="presParOf" srcId="{86F58F39-1428-4ADE-B3C6-24F3606F2A5D}" destId="{B82E71B7-E3AE-498B-92C3-FB335C26550A}" srcOrd="5" destOrd="0" presId="urn:microsoft.com/office/officeart/2018/2/layout/IconVerticalSolidList"/>
    <dgm:cxn modelId="{4574F279-ECD4-4BB2-B4CF-4AE83EA2CFCA}" type="presParOf" srcId="{86F58F39-1428-4ADE-B3C6-24F3606F2A5D}" destId="{02EC92A0-C6DC-4E0D-9E89-3A9BAD5BE0FB}" srcOrd="6" destOrd="0" presId="urn:microsoft.com/office/officeart/2018/2/layout/IconVerticalSolidList"/>
    <dgm:cxn modelId="{7C2DF8B4-46CB-4F68-A4C0-4720F8CDE582}" type="presParOf" srcId="{02EC92A0-C6DC-4E0D-9E89-3A9BAD5BE0FB}" destId="{69EF4F51-261E-4B81-BC4A-CF26C52C2D8C}" srcOrd="0" destOrd="0" presId="urn:microsoft.com/office/officeart/2018/2/layout/IconVerticalSolidList"/>
    <dgm:cxn modelId="{AE36027D-130C-412D-94DC-CBEACC556BB4}" type="presParOf" srcId="{02EC92A0-C6DC-4E0D-9E89-3A9BAD5BE0FB}" destId="{076117FF-E4B2-4F1F-8A0D-4C9703B24CE9}" srcOrd="1" destOrd="0" presId="urn:microsoft.com/office/officeart/2018/2/layout/IconVerticalSolidList"/>
    <dgm:cxn modelId="{E0F314BB-3BC5-410D-9FFF-544C66B560CA}" type="presParOf" srcId="{02EC92A0-C6DC-4E0D-9E89-3A9BAD5BE0FB}" destId="{A44FF0C6-4430-4FAA-A680-E5924C205C0D}" srcOrd="2" destOrd="0" presId="urn:microsoft.com/office/officeart/2018/2/layout/IconVerticalSolidList"/>
    <dgm:cxn modelId="{5E0AD46B-F08B-4415-ACCC-B379717EC847}" type="presParOf" srcId="{02EC92A0-C6DC-4E0D-9E89-3A9BAD5BE0FB}" destId="{C3C5D234-8690-4E83-BD6E-DA16FA7E3CA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C09003D-09CB-4831-9AC3-37A268274DA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0DCD999-B78F-41A6-AB15-C98D121DDD84}">
      <dgm:prSet/>
      <dgm:spPr/>
      <dgm:t>
        <a:bodyPr/>
        <a:lstStyle/>
        <a:p>
          <a:r>
            <a:rPr lang="en-US"/>
            <a:t>Project concept/idea</a:t>
          </a:r>
        </a:p>
      </dgm:t>
    </dgm:pt>
    <dgm:pt modelId="{B387AFD7-8E0D-4B99-ACB0-92F56BDBDC89}" type="parTrans" cxnId="{7549E51C-9228-4218-AA58-E3C6DE3EBE3E}">
      <dgm:prSet/>
      <dgm:spPr/>
      <dgm:t>
        <a:bodyPr/>
        <a:lstStyle/>
        <a:p>
          <a:endParaRPr lang="en-US"/>
        </a:p>
      </dgm:t>
    </dgm:pt>
    <dgm:pt modelId="{B64A291D-BCE4-4D0C-81EA-ADFD91BBBCBC}" type="sibTrans" cxnId="{7549E51C-9228-4218-AA58-E3C6DE3EBE3E}">
      <dgm:prSet/>
      <dgm:spPr/>
      <dgm:t>
        <a:bodyPr/>
        <a:lstStyle/>
        <a:p>
          <a:endParaRPr lang="en-US"/>
        </a:p>
      </dgm:t>
    </dgm:pt>
    <dgm:pt modelId="{1DF1CD80-6A31-42A5-9CC9-9AD62E60BDE0}">
      <dgm:prSet/>
      <dgm:spPr/>
      <dgm:t>
        <a:bodyPr/>
        <a:lstStyle/>
        <a:p>
          <a:r>
            <a:rPr lang="en-US"/>
            <a:t>Terms of Reference from a request for proposal</a:t>
          </a:r>
        </a:p>
      </dgm:t>
    </dgm:pt>
    <dgm:pt modelId="{AAD123C8-9381-458A-B759-56FF622E5D1C}" type="parTrans" cxnId="{A4726439-7C1D-4A10-A4B8-407CEC9282F5}">
      <dgm:prSet/>
      <dgm:spPr/>
      <dgm:t>
        <a:bodyPr/>
        <a:lstStyle/>
        <a:p>
          <a:endParaRPr lang="en-US"/>
        </a:p>
      </dgm:t>
    </dgm:pt>
    <dgm:pt modelId="{53BDFA46-7EAB-43D8-8A71-DDB65425B311}" type="sibTrans" cxnId="{A4726439-7C1D-4A10-A4B8-407CEC9282F5}">
      <dgm:prSet/>
      <dgm:spPr/>
      <dgm:t>
        <a:bodyPr/>
        <a:lstStyle/>
        <a:p>
          <a:endParaRPr lang="en-US"/>
        </a:p>
      </dgm:t>
    </dgm:pt>
    <dgm:pt modelId="{A745698D-3DD0-452E-AB92-26F7DD9F6026}">
      <dgm:prSet/>
      <dgm:spPr/>
      <dgm:t>
        <a:bodyPr/>
        <a:lstStyle/>
        <a:p>
          <a:r>
            <a:rPr lang="en-US"/>
            <a:t>Lessons learned from previous, similar projects</a:t>
          </a:r>
        </a:p>
      </dgm:t>
    </dgm:pt>
    <dgm:pt modelId="{DC4F99CB-C6E0-4805-9678-7412A0EC384A}" type="parTrans" cxnId="{0E2369CD-1436-44C2-A984-F42CCD718755}">
      <dgm:prSet/>
      <dgm:spPr/>
      <dgm:t>
        <a:bodyPr/>
        <a:lstStyle/>
        <a:p>
          <a:endParaRPr lang="en-US"/>
        </a:p>
      </dgm:t>
    </dgm:pt>
    <dgm:pt modelId="{1821A4E1-B0B7-4F5B-98FE-FCB8C3BE9E30}" type="sibTrans" cxnId="{0E2369CD-1436-44C2-A984-F42CCD718755}">
      <dgm:prSet/>
      <dgm:spPr/>
      <dgm:t>
        <a:bodyPr/>
        <a:lstStyle/>
        <a:p>
          <a:endParaRPr lang="en-US"/>
        </a:p>
      </dgm:t>
    </dgm:pt>
    <dgm:pt modelId="{3823F785-D4F3-470B-96A4-A0045AF55AD6}">
      <dgm:prSet/>
      <dgm:spPr/>
      <dgm:t>
        <a:bodyPr/>
        <a:lstStyle/>
        <a:p>
          <a:r>
            <a:rPr lang="en-US" dirty="0"/>
            <a:t>Program Theory of Change</a:t>
          </a:r>
        </a:p>
      </dgm:t>
    </dgm:pt>
    <dgm:pt modelId="{CF2BC568-CEE1-4B40-B3E2-C42F173EAED8}" type="parTrans" cxnId="{3A4188AE-A369-4F58-8CBC-6994475F16E0}">
      <dgm:prSet/>
      <dgm:spPr/>
      <dgm:t>
        <a:bodyPr/>
        <a:lstStyle/>
        <a:p>
          <a:endParaRPr lang="en-US"/>
        </a:p>
      </dgm:t>
    </dgm:pt>
    <dgm:pt modelId="{0E0D78BA-5FFF-41D1-BEEA-D8139612EAE0}" type="sibTrans" cxnId="{3A4188AE-A369-4F58-8CBC-6994475F16E0}">
      <dgm:prSet/>
      <dgm:spPr/>
      <dgm:t>
        <a:bodyPr/>
        <a:lstStyle/>
        <a:p>
          <a:endParaRPr lang="en-US"/>
        </a:p>
      </dgm:t>
    </dgm:pt>
    <dgm:pt modelId="{5FD7084D-865C-474B-AD1C-F662F9FA2B9B}" type="pres">
      <dgm:prSet presAssocID="{4C09003D-09CB-4831-9AC3-37A268274DAD}" presName="root" presStyleCnt="0">
        <dgm:presLayoutVars>
          <dgm:dir/>
          <dgm:resizeHandles val="exact"/>
        </dgm:presLayoutVars>
      </dgm:prSet>
      <dgm:spPr/>
    </dgm:pt>
    <dgm:pt modelId="{A8995A41-7946-47AC-B642-6EBDE2E38381}" type="pres">
      <dgm:prSet presAssocID="{80DCD999-B78F-41A6-AB15-C98D121DDD84}" presName="compNode" presStyleCnt="0"/>
      <dgm:spPr/>
    </dgm:pt>
    <dgm:pt modelId="{71BAE48C-75E9-40C6-86CF-3D8470F3041E}" type="pres">
      <dgm:prSet presAssocID="{80DCD999-B78F-41A6-AB15-C98D121DDD84}" presName="bgRect" presStyleLbl="bgShp" presStyleIdx="0" presStyleCnt="4"/>
      <dgm:spPr/>
    </dgm:pt>
    <dgm:pt modelId="{46C3D5DD-0CD7-48B2-A845-BEE465BCD3A3}" type="pres">
      <dgm:prSet presAssocID="{80DCD999-B78F-41A6-AB15-C98D121DDD8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8F5743FE-7861-4C5E-A0A1-C0B9752C4792}" type="pres">
      <dgm:prSet presAssocID="{80DCD999-B78F-41A6-AB15-C98D121DDD84}" presName="spaceRect" presStyleCnt="0"/>
      <dgm:spPr/>
    </dgm:pt>
    <dgm:pt modelId="{4874E144-EFE6-4AC1-A6D1-9D28E5F0FD91}" type="pres">
      <dgm:prSet presAssocID="{80DCD999-B78F-41A6-AB15-C98D121DDD84}" presName="parTx" presStyleLbl="revTx" presStyleIdx="0" presStyleCnt="4">
        <dgm:presLayoutVars>
          <dgm:chMax val="0"/>
          <dgm:chPref val="0"/>
        </dgm:presLayoutVars>
      </dgm:prSet>
      <dgm:spPr/>
    </dgm:pt>
    <dgm:pt modelId="{523F59D4-2D15-4A46-8094-AEC82B9EB807}" type="pres">
      <dgm:prSet presAssocID="{B64A291D-BCE4-4D0C-81EA-ADFD91BBBCBC}" presName="sibTrans" presStyleCnt="0"/>
      <dgm:spPr/>
    </dgm:pt>
    <dgm:pt modelId="{59F22622-E229-4CB8-A65E-5FA90CD788C8}" type="pres">
      <dgm:prSet presAssocID="{1DF1CD80-6A31-42A5-9CC9-9AD62E60BDE0}" presName="compNode" presStyleCnt="0"/>
      <dgm:spPr/>
    </dgm:pt>
    <dgm:pt modelId="{8D42B4AB-451A-495B-862F-AC88080860AD}" type="pres">
      <dgm:prSet presAssocID="{1DF1CD80-6A31-42A5-9CC9-9AD62E60BDE0}" presName="bgRect" presStyleLbl="bgShp" presStyleIdx="1" presStyleCnt="4"/>
      <dgm:spPr/>
    </dgm:pt>
    <dgm:pt modelId="{3BB9FCC7-51A5-4022-B06A-411627A997F5}" type="pres">
      <dgm:prSet presAssocID="{1DF1CD80-6A31-42A5-9CC9-9AD62E60BDE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FE79126E-9FAC-4715-B441-7A663B9B304D}" type="pres">
      <dgm:prSet presAssocID="{1DF1CD80-6A31-42A5-9CC9-9AD62E60BDE0}" presName="spaceRect" presStyleCnt="0"/>
      <dgm:spPr/>
    </dgm:pt>
    <dgm:pt modelId="{9A823C77-9335-48E2-9630-3476A9E781A6}" type="pres">
      <dgm:prSet presAssocID="{1DF1CD80-6A31-42A5-9CC9-9AD62E60BDE0}" presName="parTx" presStyleLbl="revTx" presStyleIdx="1" presStyleCnt="4">
        <dgm:presLayoutVars>
          <dgm:chMax val="0"/>
          <dgm:chPref val="0"/>
        </dgm:presLayoutVars>
      </dgm:prSet>
      <dgm:spPr/>
    </dgm:pt>
    <dgm:pt modelId="{8BBF7A57-19BD-45E3-9ED5-FCB37A969B21}" type="pres">
      <dgm:prSet presAssocID="{53BDFA46-7EAB-43D8-8A71-DDB65425B311}" presName="sibTrans" presStyleCnt="0"/>
      <dgm:spPr/>
    </dgm:pt>
    <dgm:pt modelId="{BCC910CA-A2DF-499D-AA9D-30A1651FBB30}" type="pres">
      <dgm:prSet presAssocID="{A745698D-3DD0-452E-AB92-26F7DD9F6026}" presName="compNode" presStyleCnt="0"/>
      <dgm:spPr/>
    </dgm:pt>
    <dgm:pt modelId="{7A746F31-978E-4652-9158-0F5C8B3DBD0B}" type="pres">
      <dgm:prSet presAssocID="{A745698D-3DD0-452E-AB92-26F7DD9F6026}" presName="bgRect" presStyleLbl="bgShp" presStyleIdx="2" presStyleCnt="4"/>
      <dgm:spPr/>
    </dgm:pt>
    <dgm:pt modelId="{9463EAF7-318C-41E2-AF0B-FBB2E1FB5E06}" type="pres">
      <dgm:prSet presAssocID="{A745698D-3DD0-452E-AB92-26F7DD9F602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8A6D1A7-1994-4266-A8EB-AE7A8C2FEA59}" type="pres">
      <dgm:prSet presAssocID="{A745698D-3DD0-452E-AB92-26F7DD9F6026}" presName="spaceRect" presStyleCnt="0"/>
      <dgm:spPr/>
    </dgm:pt>
    <dgm:pt modelId="{3A9261E3-16E5-40C9-9E1B-E32B16F49239}" type="pres">
      <dgm:prSet presAssocID="{A745698D-3DD0-452E-AB92-26F7DD9F6026}" presName="parTx" presStyleLbl="revTx" presStyleIdx="2" presStyleCnt="4">
        <dgm:presLayoutVars>
          <dgm:chMax val="0"/>
          <dgm:chPref val="0"/>
        </dgm:presLayoutVars>
      </dgm:prSet>
      <dgm:spPr/>
    </dgm:pt>
    <dgm:pt modelId="{DE5AD170-5F1C-41FF-B848-C28FE968E7FB}" type="pres">
      <dgm:prSet presAssocID="{1821A4E1-B0B7-4F5B-98FE-FCB8C3BE9E30}" presName="sibTrans" presStyleCnt="0"/>
      <dgm:spPr/>
    </dgm:pt>
    <dgm:pt modelId="{DC885688-D507-4C46-8698-43C0DEF00928}" type="pres">
      <dgm:prSet presAssocID="{3823F785-D4F3-470B-96A4-A0045AF55AD6}" presName="compNode" presStyleCnt="0"/>
      <dgm:spPr/>
    </dgm:pt>
    <dgm:pt modelId="{591C4318-D5B9-4B7C-8FFB-22565A33112E}" type="pres">
      <dgm:prSet presAssocID="{3823F785-D4F3-470B-96A4-A0045AF55AD6}" presName="bgRect" presStyleLbl="bgShp" presStyleIdx="3" presStyleCnt="4"/>
      <dgm:spPr/>
    </dgm:pt>
    <dgm:pt modelId="{D8EA8639-11A4-4FF2-92AA-0FC23236B8E0}" type="pres">
      <dgm:prSet presAssocID="{3823F785-D4F3-470B-96A4-A0045AF55AD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75EDE434-1DE6-484D-B090-A16F58834E45}" type="pres">
      <dgm:prSet presAssocID="{3823F785-D4F3-470B-96A4-A0045AF55AD6}" presName="spaceRect" presStyleCnt="0"/>
      <dgm:spPr/>
    </dgm:pt>
    <dgm:pt modelId="{F01DF347-78D4-4D8B-B5C6-118AE5A7D0D9}" type="pres">
      <dgm:prSet presAssocID="{3823F785-D4F3-470B-96A4-A0045AF55AD6}" presName="parTx" presStyleLbl="revTx" presStyleIdx="3" presStyleCnt="4">
        <dgm:presLayoutVars>
          <dgm:chMax val="0"/>
          <dgm:chPref val="0"/>
        </dgm:presLayoutVars>
      </dgm:prSet>
      <dgm:spPr/>
    </dgm:pt>
  </dgm:ptLst>
  <dgm:cxnLst>
    <dgm:cxn modelId="{7549E51C-9228-4218-AA58-E3C6DE3EBE3E}" srcId="{4C09003D-09CB-4831-9AC3-37A268274DAD}" destId="{80DCD999-B78F-41A6-AB15-C98D121DDD84}" srcOrd="0" destOrd="0" parTransId="{B387AFD7-8E0D-4B99-ACB0-92F56BDBDC89}" sibTransId="{B64A291D-BCE4-4D0C-81EA-ADFD91BBBCBC}"/>
    <dgm:cxn modelId="{A4726439-7C1D-4A10-A4B8-407CEC9282F5}" srcId="{4C09003D-09CB-4831-9AC3-37A268274DAD}" destId="{1DF1CD80-6A31-42A5-9CC9-9AD62E60BDE0}" srcOrd="1" destOrd="0" parTransId="{AAD123C8-9381-458A-B759-56FF622E5D1C}" sibTransId="{53BDFA46-7EAB-43D8-8A71-DDB65425B311}"/>
    <dgm:cxn modelId="{68CC2C3E-B215-48F2-919E-223C672BAB16}" type="presOf" srcId="{A745698D-3DD0-452E-AB92-26F7DD9F6026}" destId="{3A9261E3-16E5-40C9-9E1B-E32B16F49239}" srcOrd="0" destOrd="0" presId="urn:microsoft.com/office/officeart/2018/2/layout/IconVerticalSolidList"/>
    <dgm:cxn modelId="{B6F87F4C-DC72-47A4-8118-F25E11DB6DCC}" type="presOf" srcId="{1DF1CD80-6A31-42A5-9CC9-9AD62E60BDE0}" destId="{9A823C77-9335-48E2-9630-3476A9E781A6}" srcOrd="0" destOrd="0" presId="urn:microsoft.com/office/officeart/2018/2/layout/IconVerticalSolidList"/>
    <dgm:cxn modelId="{CA41F252-D9A7-4C9B-BE72-1AFF1B3BE8E1}" type="presOf" srcId="{4C09003D-09CB-4831-9AC3-37A268274DAD}" destId="{5FD7084D-865C-474B-AD1C-F662F9FA2B9B}" srcOrd="0" destOrd="0" presId="urn:microsoft.com/office/officeart/2018/2/layout/IconVerticalSolidList"/>
    <dgm:cxn modelId="{3A4188AE-A369-4F58-8CBC-6994475F16E0}" srcId="{4C09003D-09CB-4831-9AC3-37A268274DAD}" destId="{3823F785-D4F3-470B-96A4-A0045AF55AD6}" srcOrd="3" destOrd="0" parTransId="{CF2BC568-CEE1-4B40-B3E2-C42F173EAED8}" sibTransId="{0E0D78BA-5FFF-41D1-BEEA-D8139612EAE0}"/>
    <dgm:cxn modelId="{63AF1BBA-CA07-4AC4-8735-2460A063FE5F}" type="presOf" srcId="{3823F785-D4F3-470B-96A4-A0045AF55AD6}" destId="{F01DF347-78D4-4D8B-B5C6-118AE5A7D0D9}" srcOrd="0" destOrd="0" presId="urn:microsoft.com/office/officeart/2018/2/layout/IconVerticalSolidList"/>
    <dgm:cxn modelId="{0E2369CD-1436-44C2-A984-F42CCD718755}" srcId="{4C09003D-09CB-4831-9AC3-37A268274DAD}" destId="{A745698D-3DD0-452E-AB92-26F7DD9F6026}" srcOrd="2" destOrd="0" parTransId="{DC4F99CB-C6E0-4805-9678-7412A0EC384A}" sibTransId="{1821A4E1-B0B7-4F5B-98FE-FCB8C3BE9E30}"/>
    <dgm:cxn modelId="{276A63E2-4833-4A59-8BF9-3954D6AAA266}" type="presOf" srcId="{80DCD999-B78F-41A6-AB15-C98D121DDD84}" destId="{4874E144-EFE6-4AC1-A6D1-9D28E5F0FD91}" srcOrd="0" destOrd="0" presId="urn:microsoft.com/office/officeart/2018/2/layout/IconVerticalSolidList"/>
    <dgm:cxn modelId="{4BD52943-C52B-4CC9-9CC0-A5AC98B85913}" type="presParOf" srcId="{5FD7084D-865C-474B-AD1C-F662F9FA2B9B}" destId="{A8995A41-7946-47AC-B642-6EBDE2E38381}" srcOrd="0" destOrd="0" presId="urn:microsoft.com/office/officeart/2018/2/layout/IconVerticalSolidList"/>
    <dgm:cxn modelId="{E172C47A-BF73-46AE-A5BA-1C15532A3DE8}" type="presParOf" srcId="{A8995A41-7946-47AC-B642-6EBDE2E38381}" destId="{71BAE48C-75E9-40C6-86CF-3D8470F3041E}" srcOrd="0" destOrd="0" presId="urn:microsoft.com/office/officeart/2018/2/layout/IconVerticalSolidList"/>
    <dgm:cxn modelId="{CA78E503-50A3-429C-8592-FB9EAB9E7616}" type="presParOf" srcId="{A8995A41-7946-47AC-B642-6EBDE2E38381}" destId="{46C3D5DD-0CD7-48B2-A845-BEE465BCD3A3}" srcOrd="1" destOrd="0" presId="urn:microsoft.com/office/officeart/2018/2/layout/IconVerticalSolidList"/>
    <dgm:cxn modelId="{00F48244-D3ED-4A73-90D7-4DE7EEBDB37D}" type="presParOf" srcId="{A8995A41-7946-47AC-B642-6EBDE2E38381}" destId="{8F5743FE-7861-4C5E-A0A1-C0B9752C4792}" srcOrd="2" destOrd="0" presId="urn:microsoft.com/office/officeart/2018/2/layout/IconVerticalSolidList"/>
    <dgm:cxn modelId="{570A2D52-5633-438B-A883-0B997443B82E}" type="presParOf" srcId="{A8995A41-7946-47AC-B642-6EBDE2E38381}" destId="{4874E144-EFE6-4AC1-A6D1-9D28E5F0FD91}" srcOrd="3" destOrd="0" presId="urn:microsoft.com/office/officeart/2018/2/layout/IconVerticalSolidList"/>
    <dgm:cxn modelId="{327FA8D5-5123-41E8-BAF1-0B92357D7C7D}" type="presParOf" srcId="{5FD7084D-865C-474B-AD1C-F662F9FA2B9B}" destId="{523F59D4-2D15-4A46-8094-AEC82B9EB807}" srcOrd="1" destOrd="0" presId="urn:microsoft.com/office/officeart/2018/2/layout/IconVerticalSolidList"/>
    <dgm:cxn modelId="{9D47D46F-1C37-4042-9CD8-837BF7CEB7AC}" type="presParOf" srcId="{5FD7084D-865C-474B-AD1C-F662F9FA2B9B}" destId="{59F22622-E229-4CB8-A65E-5FA90CD788C8}" srcOrd="2" destOrd="0" presId="urn:microsoft.com/office/officeart/2018/2/layout/IconVerticalSolidList"/>
    <dgm:cxn modelId="{56E6AE37-47D7-4AC5-B499-EEB7127929F1}" type="presParOf" srcId="{59F22622-E229-4CB8-A65E-5FA90CD788C8}" destId="{8D42B4AB-451A-495B-862F-AC88080860AD}" srcOrd="0" destOrd="0" presId="urn:microsoft.com/office/officeart/2018/2/layout/IconVerticalSolidList"/>
    <dgm:cxn modelId="{08FEB560-26BD-40B7-9B21-4970970354CD}" type="presParOf" srcId="{59F22622-E229-4CB8-A65E-5FA90CD788C8}" destId="{3BB9FCC7-51A5-4022-B06A-411627A997F5}" srcOrd="1" destOrd="0" presId="urn:microsoft.com/office/officeart/2018/2/layout/IconVerticalSolidList"/>
    <dgm:cxn modelId="{D9B6DEDB-EADE-42EA-923B-BB696CF4B811}" type="presParOf" srcId="{59F22622-E229-4CB8-A65E-5FA90CD788C8}" destId="{FE79126E-9FAC-4715-B441-7A663B9B304D}" srcOrd="2" destOrd="0" presId="urn:microsoft.com/office/officeart/2018/2/layout/IconVerticalSolidList"/>
    <dgm:cxn modelId="{0C885DB7-87B2-4307-9AD0-1E3C7B03F607}" type="presParOf" srcId="{59F22622-E229-4CB8-A65E-5FA90CD788C8}" destId="{9A823C77-9335-48E2-9630-3476A9E781A6}" srcOrd="3" destOrd="0" presId="urn:microsoft.com/office/officeart/2018/2/layout/IconVerticalSolidList"/>
    <dgm:cxn modelId="{38672CBD-AA9F-4B1F-B5AA-9EA26EEDB6BA}" type="presParOf" srcId="{5FD7084D-865C-474B-AD1C-F662F9FA2B9B}" destId="{8BBF7A57-19BD-45E3-9ED5-FCB37A969B21}" srcOrd="3" destOrd="0" presId="urn:microsoft.com/office/officeart/2018/2/layout/IconVerticalSolidList"/>
    <dgm:cxn modelId="{4D150217-D8D5-48B9-9FC9-C158650B6AF7}" type="presParOf" srcId="{5FD7084D-865C-474B-AD1C-F662F9FA2B9B}" destId="{BCC910CA-A2DF-499D-AA9D-30A1651FBB30}" srcOrd="4" destOrd="0" presId="urn:microsoft.com/office/officeart/2018/2/layout/IconVerticalSolidList"/>
    <dgm:cxn modelId="{CA6B4703-F78B-4C3E-BF09-CB3F5BAF9421}" type="presParOf" srcId="{BCC910CA-A2DF-499D-AA9D-30A1651FBB30}" destId="{7A746F31-978E-4652-9158-0F5C8B3DBD0B}" srcOrd="0" destOrd="0" presId="urn:microsoft.com/office/officeart/2018/2/layout/IconVerticalSolidList"/>
    <dgm:cxn modelId="{C00315AC-91FF-4468-8FD3-C40CE77B9AB7}" type="presParOf" srcId="{BCC910CA-A2DF-499D-AA9D-30A1651FBB30}" destId="{9463EAF7-318C-41E2-AF0B-FBB2E1FB5E06}" srcOrd="1" destOrd="0" presId="urn:microsoft.com/office/officeart/2018/2/layout/IconVerticalSolidList"/>
    <dgm:cxn modelId="{96239A55-D47C-484E-B965-768B58C5473A}" type="presParOf" srcId="{BCC910CA-A2DF-499D-AA9D-30A1651FBB30}" destId="{38A6D1A7-1994-4266-A8EB-AE7A8C2FEA59}" srcOrd="2" destOrd="0" presId="urn:microsoft.com/office/officeart/2018/2/layout/IconVerticalSolidList"/>
    <dgm:cxn modelId="{230A634C-146E-468D-AB1B-B59918687E7D}" type="presParOf" srcId="{BCC910CA-A2DF-499D-AA9D-30A1651FBB30}" destId="{3A9261E3-16E5-40C9-9E1B-E32B16F49239}" srcOrd="3" destOrd="0" presId="urn:microsoft.com/office/officeart/2018/2/layout/IconVerticalSolidList"/>
    <dgm:cxn modelId="{1E3A9B03-6AA6-423A-93E0-27B35081C54B}" type="presParOf" srcId="{5FD7084D-865C-474B-AD1C-F662F9FA2B9B}" destId="{DE5AD170-5F1C-41FF-B848-C28FE968E7FB}" srcOrd="5" destOrd="0" presId="urn:microsoft.com/office/officeart/2018/2/layout/IconVerticalSolidList"/>
    <dgm:cxn modelId="{42B15832-8931-40CC-8DA7-99253DDF2FA0}" type="presParOf" srcId="{5FD7084D-865C-474B-AD1C-F662F9FA2B9B}" destId="{DC885688-D507-4C46-8698-43C0DEF00928}" srcOrd="6" destOrd="0" presId="urn:microsoft.com/office/officeart/2018/2/layout/IconVerticalSolidList"/>
    <dgm:cxn modelId="{72B72DA4-7BE6-4C91-B1A2-03C1B4D7BE03}" type="presParOf" srcId="{DC885688-D507-4C46-8698-43C0DEF00928}" destId="{591C4318-D5B9-4B7C-8FFB-22565A33112E}" srcOrd="0" destOrd="0" presId="urn:microsoft.com/office/officeart/2018/2/layout/IconVerticalSolidList"/>
    <dgm:cxn modelId="{3BF2AC1B-7F3E-4928-A50F-CD7D739F4D51}" type="presParOf" srcId="{DC885688-D507-4C46-8698-43C0DEF00928}" destId="{D8EA8639-11A4-4FF2-92AA-0FC23236B8E0}" srcOrd="1" destOrd="0" presId="urn:microsoft.com/office/officeart/2018/2/layout/IconVerticalSolidList"/>
    <dgm:cxn modelId="{A37CF886-1F46-4A2C-8A65-A493333AD822}" type="presParOf" srcId="{DC885688-D507-4C46-8698-43C0DEF00928}" destId="{75EDE434-1DE6-484D-B090-A16F58834E45}" srcOrd="2" destOrd="0" presId="urn:microsoft.com/office/officeart/2018/2/layout/IconVerticalSolidList"/>
    <dgm:cxn modelId="{944CDA0E-03E7-4036-A0E8-FBD0D9D3D922}" type="presParOf" srcId="{DC885688-D507-4C46-8698-43C0DEF00928}" destId="{F01DF347-78D4-4D8B-B5C6-118AE5A7D0D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5BEC931-0AE8-4B9D-8AF0-9483CF11F3CF}"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364BF3DF-2FB5-4202-AB1D-E44CCCE12259}">
      <dgm:prSet/>
      <dgm:spPr/>
      <dgm:t>
        <a:bodyPr/>
        <a:lstStyle/>
        <a:p>
          <a:r>
            <a:rPr lang="en-US"/>
            <a:t>Engagement of the MEAL team (or focal point) in this phase is critically important. </a:t>
          </a:r>
        </a:p>
      </dgm:t>
    </dgm:pt>
    <dgm:pt modelId="{A07FE5C6-FC84-4AA4-8CC7-599EC3D4D62B}" type="parTrans" cxnId="{7FD20B3B-CBE7-4DC3-9CD1-E038D0EB9D98}">
      <dgm:prSet/>
      <dgm:spPr/>
      <dgm:t>
        <a:bodyPr/>
        <a:lstStyle/>
        <a:p>
          <a:endParaRPr lang="en-US"/>
        </a:p>
      </dgm:t>
    </dgm:pt>
    <dgm:pt modelId="{8D6AB114-8ACB-49CE-BEC6-B7BABE84A20D}" type="sibTrans" cxnId="{7FD20B3B-CBE7-4DC3-9CD1-E038D0EB9D98}">
      <dgm:prSet/>
      <dgm:spPr/>
      <dgm:t>
        <a:bodyPr/>
        <a:lstStyle/>
        <a:p>
          <a:endParaRPr lang="en-US"/>
        </a:p>
      </dgm:t>
    </dgm:pt>
    <dgm:pt modelId="{27A9F67A-F9AD-40C1-9EC6-AC9B25A61758}">
      <dgm:prSet/>
      <dgm:spPr/>
      <dgm:t>
        <a:bodyPr/>
        <a:lstStyle/>
        <a:p>
          <a:r>
            <a:rPr lang="en-US" dirty="0"/>
            <a:t>The project manager will be working in close collaboration with the MEAL team throughout the project, but specifically during this phase there will be a lot of analyses conducted that will require the assistance and input of the MEAL team. </a:t>
          </a:r>
        </a:p>
      </dgm:t>
    </dgm:pt>
    <dgm:pt modelId="{876DA27D-D64D-4B31-BE4C-0563BECC4568}" type="parTrans" cxnId="{D2AE7ED3-B742-4390-880C-41E0193FA481}">
      <dgm:prSet/>
      <dgm:spPr/>
      <dgm:t>
        <a:bodyPr/>
        <a:lstStyle/>
        <a:p>
          <a:endParaRPr lang="en-US"/>
        </a:p>
      </dgm:t>
    </dgm:pt>
    <dgm:pt modelId="{381040EC-7144-4F77-8FE1-981FA1A95658}" type="sibTrans" cxnId="{D2AE7ED3-B742-4390-880C-41E0193FA481}">
      <dgm:prSet/>
      <dgm:spPr/>
      <dgm:t>
        <a:bodyPr/>
        <a:lstStyle/>
        <a:p>
          <a:endParaRPr lang="en-US"/>
        </a:p>
      </dgm:t>
    </dgm:pt>
    <dgm:pt modelId="{739E0F6C-DFB3-4457-B3E0-189CA804683F}">
      <dgm:prSet/>
      <dgm:spPr/>
      <dgm:t>
        <a:bodyPr/>
        <a:lstStyle/>
        <a:p>
          <a:r>
            <a:rPr lang="en-US"/>
            <a:t>This is particularly important as needs assessments and validation are conducted and a proposal developed. </a:t>
          </a:r>
        </a:p>
      </dgm:t>
    </dgm:pt>
    <dgm:pt modelId="{F08AD2D3-A113-4784-B879-1073F6D747AB}" type="parTrans" cxnId="{81A53415-2620-4D84-9590-837265640E93}">
      <dgm:prSet/>
      <dgm:spPr/>
      <dgm:t>
        <a:bodyPr/>
        <a:lstStyle/>
        <a:p>
          <a:endParaRPr lang="en-US"/>
        </a:p>
      </dgm:t>
    </dgm:pt>
    <dgm:pt modelId="{BDFD7D7A-B2D1-4406-9386-D51573A28D7B}" type="sibTrans" cxnId="{81A53415-2620-4D84-9590-837265640E93}">
      <dgm:prSet/>
      <dgm:spPr/>
      <dgm:t>
        <a:bodyPr/>
        <a:lstStyle/>
        <a:p>
          <a:endParaRPr lang="en-US"/>
        </a:p>
      </dgm:t>
    </dgm:pt>
    <dgm:pt modelId="{269958F9-31A5-409D-AC59-F435A619C10E}">
      <dgm:prSet/>
      <dgm:spPr/>
      <dgm:t>
        <a:bodyPr/>
        <a:lstStyle/>
        <a:p>
          <a:r>
            <a:rPr lang="en-US"/>
            <a:t>The MEAL team will also be involved in helping to develop the logical frame – validating indicators, ensuring that the logic is sound, helping to test assumptions, and ensuring that the means of verification are practical.</a:t>
          </a:r>
        </a:p>
      </dgm:t>
    </dgm:pt>
    <dgm:pt modelId="{B8FBC5C8-AB91-425C-83C1-11390F35502F}" type="parTrans" cxnId="{AB972973-8622-44A9-8327-B0A22C0FC6C1}">
      <dgm:prSet/>
      <dgm:spPr/>
      <dgm:t>
        <a:bodyPr/>
        <a:lstStyle/>
        <a:p>
          <a:endParaRPr lang="en-US"/>
        </a:p>
      </dgm:t>
    </dgm:pt>
    <dgm:pt modelId="{DC203F27-7EF8-461A-AE59-855F329FBA6A}" type="sibTrans" cxnId="{AB972973-8622-44A9-8327-B0A22C0FC6C1}">
      <dgm:prSet/>
      <dgm:spPr/>
      <dgm:t>
        <a:bodyPr/>
        <a:lstStyle/>
        <a:p>
          <a:endParaRPr lang="en-US"/>
        </a:p>
      </dgm:t>
    </dgm:pt>
    <dgm:pt modelId="{2D25DD98-97FC-479F-ADC6-57D3DAF01B47}" type="pres">
      <dgm:prSet presAssocID="{35BEC931-0AE8-4B9D-8AF0-9483CF11F3CF}" presName="linear" presStyleCnt="0">
        <dgm:presLayoutVars>
          <dgm:animLvl val="lvl"/>
          <dgm:resizeHandles val="exact"/>
        </dgm:presLayoutVars>
      </dgm:prSet>
      <dgm:spPr/>
    </dgm:pt>
    <dgm:pt modelId="{FE894629-61D4-4F35-A39C-55C2C082A7E3}" type="pres">
      <dgm:prSet presAssocID="{364BF3DF-2FB5-4202-AB1D-E44CCCE12259}" presName="parentText" presStyleLbl="node1" presStyleIdx="0" presStyleCnt="4">
        <dgm:presLayoutVars>
          <dgm:chMax val="0"/>
          <dgm:bulletEnabled val="1"/>
        </dgm:presLayoutVars>
      </dgm:prSet>
      <dgm:spPr/>
    </dgm:pt>
    <dgm:pt modelId="{79A21ADD-5432-42DE-B0F0-C41AD7FA2F77}" type="pres">
      <dgm:prSet presAssocID="{8D6AB114-8ACB-49CE-BEC6-B7BABE84A20D}" presName="spacer" presStyleCnt="0"/>
      <dgm:spPr/>
    </dgm:pt>
    <dgm:pt modelId="{9A9F5EAE-8577-48BD-8E57-AA7D08EAA53B}" type="pres">
      <dgm:prSet presAssocID="{27A9F67A-F9AD-40C1-9EC6-AC9B25A61758}" presName="parentText" presStyleLbl="node1" presStyleIdx="1" presStyleCnt="4">
        <dgm:presLayoutVars>
          <dgm:chMax val="0"/>
          <dgm:bulletEnabled val="1"/>
        </dgm:presLayoutVars>
      </dgm:prSet>
      <dgm:spPr/>
    </dgm:pt>
    <dgm:pt modelId="{BA01B3EC-E46C-45CD-AA8A-1596BA325229}" type="pres">
      <dgm:prSet presAssocID="{381040EC-7144-4F77-8FE1-981FA1A95658}" presName="spacer" presStyleCnt="0"/>
      <dgm:spPr/>
    </dgm:pt>
    <dgm:pt modelId="{C406839B-2D84-4B78-A15F-B1B2A1D73D51}" type="pres">
      <dgm:prSet presAssocID="{739E0F6C-DFB3-4457-B3E0-189CA804683F}" presName="parentText" presStyleLbl="node1" presStyleIdx="2" presStyleCnt="4">
        <dgm:presLayoutVars>
          <dgm:chMax val="0"/>
          <dgm:bulletEnabled val="1"/>
        </dgm:presLayoutVars>
      </dgm:prSet>
      <dgm:spPr/>
    </dgm:pt>
    <dgm:pt modelId="{1ECAE83F-3FB7-4965-9401-C3C248DF4FC2}" type="pres">
      <dgm:prSet presAssocID="{BDFD7D7A-B2D1-4406-9386-D51573A28D7B}" presName="spacer" presStyleCnt="0"/>
      <dgm:spPr/>
    </dgm:pt>
    <dgm:pt modelId="{310CE6AB-1DEC-4529-A439-355CD465B814}" type="pres">
      <dgm:prSet presAssocID="{269958F9-31A5-409D-AC59-F435A619C10E}" presName="parentText" presStyleLbl="node1" presStyleIdx="3" presStyleCnt="4">
        <dgm:presLayoutVars>
          <dgm:chMax val="0"/>
          <dgm:bulletEnabled val="1"/>
        </dgm:presLayoutVars>
      </dgm:prSet>
      <dgm:spPr/>
    </dgm:pt>
  </dgm:ptLst>
  <dgm:cxnLst>
    <dgm:cxn modelId="{81A53415-2620-4D84-9590-837265640E93}" srcId="{35BEC931-0AE8-4B9D-8AF0-9483CF11F3CF}" destId="{739E0F6C-DFB3-4457-B3E0-189CA804683F}" srcOrd="2" destOrd="0" parTransId="{F08AD2D3-A113-4784-B879-1073F6D747AB}" sibTransId="{BDFD7D7A-B2D1-4406-9386-D51573A28D7B}"/>
    <dgm:cxn modelId="{7FD20B3B-CBE7-4DC3-9CD1-E038D0EB9D98}" srcId="{35BEC931-0AE8-4B9D-8AF0-9483CF11F3CF}" destId="{364BF3DF-2FB5-4202-AB1D-E44CCCE12259}" srcOrd="0" destOrd="0" parTransId="{A07FE5C6-FC84-4AA4-8CC7-599EC3D4D62B}" sibTransId="{8D6AB114-8ACB-49CE-BEC6-B7BABE84A20D}"/>
    <dgm:cxn modelId="{AB972973-8622-44A9-8327-B0A22C0FC6C1}" srcId="{35BEC931-0AE8-4B9D-8AF0-9483CF11F3CF}" destId="{269958F9-31A5-409D-AC59-F435A619C10E}" srcOrd="3" destOrd="0" parTransId="{B8FBC5C8-AB91-425C-83C1-11390F35502F}" sibTransId="{DC203F27-7EF8-461A-AE59-855F329FBA6A}"/>
    <dgm:cxn modelId="{EA6B7158-1F57-43D0-9A60-73FEDD2EF045}" type="presOf" srcId="{27A9F67A-F9AD-40C1-9EC6-AC9B25A61758}" destId="{9A9F5EAE-8577-48BD-8E57-AA7D08EAA53B}" srcOrd="0" destOrd="0" presId="urn:microsoft.com/office/officeart/2005/8/layout/vList2"/>
    <dgm:cxn modelId="{366D39A1-09AD-437F-83BD-320C8FA9EF2B}" type="presOf" srcId="{739E0F6C-DFB3-4457-B3E0-189CA804683F}" destId="{C406839B-2D84-4B78-A15F-B1B2A1D73D51}" srcOrd="0" destOrd="0" presId="urn:microsoft.com/office/officeart/2005/8/layout/vList2"/>
    <dgm:cxn modelId="{7A1930C7-61A1-4920-98E7-4A967192FCF2}" type="presOf" srcId="{269958F9-31A5-409D-AC59-F435A619C10E}" destId="{310CE6AB-1DEC-4529-A439-355CD465B814}" srcOrd="0" destOrd="0" presId="urn:microsoft.com/office/officeart/2005/8/layout/vList2"/>
    <dgm:cxn modelId="{1AC02ED2-9E73-41BA-908A-04241567C26D}" type="presOf" srcId="{35BEC931-0AE8-4B9D-8AF0-9483CF11F3CF}" destId="{2D25DD98-97FC-479F-ADC6-57D3DAF01B47}" srcOrd="0" destOrd="0" presId="urn:microsoft.com/office/officeart/2005/8/layout/vList2"/>
    <dgm:cxn modelId="{D2AE7ED3-B742-4390-880C-41E0193FA481}" srcId="{35BEC931-0AE8-4B9D-8AF0-9483CF11F3CF}" destId="{27A9F67A-F9AD-40C1-9EC6-AC9B25A61758}" srcOrd="1" destOrd="0" parTransId="{876DA27D-D64D-4B31-BE4C-0563BECC4568}" sibTransId="{381040EC-7144-4F77-8FE1-981FA1A95658}"/>
    <dgm:cxn modelId="{8DB17FF3-7B7F-45E6-80EB-9A1FC12C9FD0}" type="presOf" srcId="{364BF3DF-2FB5-4202-AB1D-E44CCCE12259}" destId="{FE894629-61D4-4F35-A39C-55C2C082A7E3}" srcOrd="0" destOrd="0" presId="urn:microsoft.com/office/officeart/2005/8/layout/vList2"/>
    <dgm:cxn modelId="{5BFC6B59-C03B-4138-B302-D5FF65614333}" type="presParOf" srcId="{2D25DD98-97FC-479F-ADC6-57D3DAF01B47}" destId="{FE894629-61D4-4F35-A39C-55C2C082A7E3}" srcOrd="0" destOrd="0" presId="urn:microsoft.com/office/officeart/2005/8/layout/vList2"/>
    <dgm:cxn modelId="{13CCA413-86F7-4354-A84F-FD2353E19ED7}" type="presParOf" srcId="{2D25DD98-97FC-479F-ADC6-57D3DAF01B47}" destId="{79A21ADD-5432-42DE-B0F0-C41AD7FA2F77}" srcOrd="1" destOrd="0" presId="urn:microsoft.com/office/officeart/2005/8/layout/vList2"/>
    <dgm:cxn modelId="{65B0699B-D983-4A91-9B96-51075E370531}" type="presParOf" srcId="{2D25DD98-97FC-479F-ADC6-57D3DAF01B47}" destId="{9A9F5EAE-8577-48BD-8E57-AA7D08EAA53B}" srcOrd="2" destOrd="0" presId="urn:microsoft.com/office/officeart/2005/8/layout/vList2"/>
    <dgm:cxn modelId="{40FE1990-68DB-4556-B044-2E772543C4B9}" type="presParOf" srcId="{2D25DD98-97FC-479F-ADC6-57D3DAF01B47}" destId="{BA01B3EC-E46C-45CD-AA8A-1596BA325229}" srcOrd="3" destOrd="0" presId="urn:microsoft.com/office/officeart/2005/8/layout/vList2"/>
    <dgm:cxn modelId="{326D2B62-BCA8-45A9-9BA4-C44FD761FC75}" type="presParOf" srcId="{2D25DD98-97FC-479F-ADC6-57D3DAF01B47}" destId="{C406839B-2D84-4B78-A15F-B1B2A1D73D51}" srcOrd="4" destOrd="0" presId="urn:microsoft.com/office/officeart/2005/8/layout/vList2"/>
    <dgm:cxn modelId="{12F6C6C3-618E-4861-A6B6-8414172254F6}" type="presParOf" srcId="{2D25DD98-97FC-479F-ADC6-57D3DAF01B47}" destId="{1ECAE83F-3FB7-4965-9401-C3C248DF4FC2}" srcOrd="5" destOrd="0" presId="urn:microsoft.com/office/officeart/2005/8/layout/vList2"/>
    <dgm:cxn modelId="{13CDAC9C-10E5-47B4-A3BE-44514D7C2939}" type="presParOf" srcId="{2D25DD98-97FC-479F-ADC6-57D3DAF01B47}" destId="{310CE6AB-1DEC-4529-A439-355CD465B814}"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FEB2F3E-E987-441C-9264-2240D497820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3652479-4B41-4A7E-A9CE-238FC3F5B87F}">
      <dgm:prSet/>
      <dgm:spPr/>
      <dgm:t>
        <a:bodyPr/>
        <a:lstStyle/>
        <a:p>
          <a:r>
            <a:rPr lang="en-US" b="1"/>
            <a:t>Needs Assessment: </a:t>
          </a:r>
          <a:r>
            <a:rPr lang="en-US"/>
            <a:t>Validates that the need exists and is a priority for the community, stakeholders, and beneficiaries. Informs the parameters of the project through data and feedback from stakeholders.</a:t>
          </a:r>
        </a:p>
      </dgm:t>
    </dgm:pt>
    <dgm:pt modelId="{AFE06B69-C3E9-4AEC-9B43-01CC04E5E5DE}" type="parTrans" cxnId="{A8E7BD0A-F3BF-44C6-B822-6DDA1AF7C069}">
      <dgm:prSet/>
      <dgm:spPr/>
      <dgm:t>
        <a:bodyPr/>
        <a:lstStyle/>
        <a:p>
          <a:endParaRPr lang="en-US"/>
        </a:p>
      </dgm:t>
    </dgm:pt>
    <dgm:pt modelId="{0233B61B-298A-4904-ABA6-711B70A98889}" type="sibTrans" cxnId="{A8E7BD0A-F3BF-44C6-B822-6DDA1AF7C069}">
      <dgm:prSet/>
      <dgm:spPr/>
      <dgm:t>
        <a:bodyPr/>
        <a:lstStyle/>
        <a:p>
          <a:endParaRPr lang="en-US"/>
        </a:p>
      </dgm:t>
    </dgm:pt>
    <dgm:pt modelId="{A8A1D68D-D309-4A88-A7FF-56F7C6766F56}">
      <dgm:prSet/>
      <dgm:spPr/>
      <dgm:t>
        <a:bodyPr/>
        <a:lstStyle/>
        <a:p>
          <a:r>
            <a:rPr lang="en-US" b="1" dirty="0"/>
            <a:t>Concept Note: </a:t>
          </a:r>
          <a:r>
            <a:rPr lang="en-US" dirty="0"/>
            <a:t>Presents a </a:t>
          </a:r>
          <a:r>
            <a:rPr lang="en-US" i="1" dirty="0"/>
            <a:t>high-level project concept</a:t>
          </a:r>
          <a:r>
            <a:rPr lang="en-US" dirty="0"/>
            <a:t> in which stakeholders (the organization, program team, and/or donor) determine if the project meets the criteria for moving forward to the project proposal.</a:t>
          </a:r>
        </a:p>
      </dgm:t>
    </dgm:pt>
    <dgm:pt modelId="{D0480F36-A7C7-42D7-8EE9-500169521C28}" type="parTrans" cxnId="{D638EC8D-12E7-4759-BE7F-3511A6B72E91}">
      <dgm:prSet/>
      <dgm:spPr/>
      <dgm:t>
        <a:bodyPr/>
        <a:lstStyle/>
        <a:p>
          <a:endParaRPr lang="en-US"/>
        </a:p>
      </dgm:t>
    </dgm:pt>
    <dgm:pt modelId="{C4F10ADA-015D-4E54-AFB4-DED19B7BFA16}" type="sibTrans" cxnId="{D638EC8D-12E7-4759-BE7F-3511A6B72E91}">
      <dgm:prSet/>
      <dgm:spPr/>
      <dgm:t>
        <a:bodyPr/>
        <a:lstStyle/>
        <a:p>
          <a:endParaRPr lang="en-US"/>
        </a:p>
      </dgm:t>
    </dgm:pt>
    <dgm:pt modelId="{717BC1A7-1E15-48B4-ACAB-243E51ED5A91}">
      <dgm:prSet/>
      <dgm:spPr/>
      <dgm:t>
        <a:bodyPr/>
        <a:lstStyle/>
        <a:p>
          <a:r>
            <a:rPr lang="en-US" b="1"/>
            <a:t>Project Proposal: </a:t>
          </a:r>
          <a:r>
            <a:rPr lang="en-US"/>
            <a:t>Outlines the high-level elements of the project including: scope of work, budget, timeframe, risks, stakeholders, intervention logic, and resource requirements. Intended to obtain funding.</a:t>
          </a:r>
        </a:p>
      </dgm:t>
    </dgm:pt>
    <dgm:pt modelId="{75B51728-2631-4EA0-A989-E282481E1374}" type="parTrans" cxnId="{B69C9CD4-F65F-4EE8-B03A-CE1CA9A2392E}">
      <dgm:prSet/>
      <dgm:spPr/>
      <dgm:t>
        <a:bodyPr/>
        <a:lstStyle/>
        <a:p>
          <a:endParaRPr lang="en-US"/>
        </a:p>
      </dgm:t>
    </dgm:pt>
    <dgm:pt modelId="{5FFFC20A-C830-4181-B106-7A9A694094B3}" type="sibTrans" cxnId="{B69C9CD4-F65F-4EE8-B03A-CE1CA9A2392E}">
      <dgm:prSet/>
      <dgm:spPr/>
      <dgm:t>
        <a:bodyPr/>
        <a:lstStyle/>
        <a:p>
          <a:endParaRPr lang="en-US"/>
        </a:p>
      </dgm:t>
    </dgm:pt>
    <dgm:pt modelId="{D1BE5FF3-8CDE-4499-B682-1771C1C68070}" type="pres">
      <dgm:prSet presAssocID="{DFEB2F3E-E987-441C-9264-2240D497820A}" presName="linear" presStyleCnt="0">
        <dgm:presLayoutVars>
          <dgm:animLvl val="lvl"/>
          <dgm:resizeHandles val="exact"/>
        </dgm:presLayoutVars>
      </dgm:prSet>
      <dgm:spPr/>
    </dgm:pt>
    <dgm:pt modelId="{55B62A74-8E1F-4A0C-96E8-51156924A3E3}" type="pres">
      <dgm:prSet presAssocID="{03652479-4B41-4A7E-A9CE-238FC3F5B87F}" presName="parentText" presStyleLbl="node1" presStyleIdx="0" presStyleCnt="3">
        <dgm:presLayoutVars>
          <dgm:chMax val="0"/>
          <dgm:bulletEnabled val="1"/>
        </dgm:presLayoutVars>
      </dgm:prSet>
      <dgm:spPr/>
    </dgm:pt>
    <dgm:pt modelId="{0BAD62C9-8CF0-4141-933C-7F7F38DB1BEE}" type="pres">
      <dgm:prSet presAssocID="{0233B61B-298A-4904-ABA6-711B70A98889}" presName="spacer" presStyleCnt="0"/>
      <dgm:spPr/>
    </dgm:pt>
    <dgm:pt modelId="{0BF01133-94E9-4B19-A5D5-5DCDCA019A2C}" type="pres">
      <dgm:prSet presAssocID="{A8A1D68D-D309-4A88-A7FF-56F7C6766F56}" presName="parentText" presStyleLbl="node1" presStyleIdx="1" presStyleCnt="3">
        <dgm:presLayoutVars>
          <dgm:chMax val="0"/>
          <dgm:bulletEnabled val="1"/>
        </dgm:presLayoutVars>
      </dgm:prSet>
      <dgm:spPr/>
    </dgm:pt>
    <dgm:pt modelId="{ED6C07BB-FAE5-41A5-910F-4CC5F14A603C}" type="pres">
      <dgm:prSet presAssocID="{C4F10ADA-015D-4E54-AFB4-DED19B7BFA16}" presName="spacer" presStyleCnt="0"/>
      <dgm:spPr/>
    </dgm:pt>
    <dgm:pt modelId="{A184DB0A-3F3B-4A97-8DF7-D8280BAB8F65}" type="pres">
      <dgm:prSet presAssocID="{717BC1A7-1E15-48B4-ACAB-243E51ED5A91}" presName="parentText" presStyleLbl="node1" presStyleIdx="2" presStyleCnt="3">
        <dgm:presLayoutVars>
          <dgm:chMax val="0"/>
          <dgm:bulletEnabled val="1"/>
        </dgm:presLayoutVars>
      </dgm:prSet>
      <dgm:spPr/>
    </dgm:pt>
  </dgm:ptLst>
  <dgm:cxnLst>
    <dgm:cxn modelId="{A8E7BD0A-F3BF-44C6-B822-6DDA1AF7C069}" srcId="{DFEB2F3E-E987-441C-9264-2240D497820A}" destId="{03652479-4B41-4A7E-A9CE-238FC3F5B87F}" srcOrd="0" destOrd="0" parTransId="{AFE06B69-C3E9-4AEC-9B43-01CC04E5E5DE}" sibTransId="{0233B61B-298A-4904-ABA6-711B70A98889}"/>
    <dgm:cxn modelId="{B186138C-3368-4BAB-8C21-419E36994DD7}" type="presOf" srcId="{03652479-4B41-4A7E-A9CE-238FC3F5B87F}" destId="{55B62A74-8E1F-4A0C-96E8-51156924A3E3}" srcOrd="0" destOrd="0" presId="urn:microsoft.com/office/officeart/2005/8/layout/vList2"/>
    <dgm:cxn modelId="{D638EC8D-12E7-4759-BE7F-3511A6B72E91}" srcId="{DFEB2F3E-E987-441C-9264-2240D497820A}" destId="{A8A1D68D-D309-4A88-A7FF-56F7C6766F56}" srcOrd="1" destOrd="0" parTransId="{D0480F36-A7C7-42D7-8EE9-500169521C28}" sibTransId="{C4F10ADA-015D-4E54-AFB4-DED19B7BFA16}"/>
    <dgm:cxn modelId="{1C6C519E-B362-4919-B8A5-C3525E18D2EC}" type="presOf" srcId="{A8A1D68D-D309-4A88-A7FF-56F7C6766F56}" destId="{0BF01133-94E9-4B19-A5D5-5DCDCA019A2C}" srcOrd="0" destOrd="0" presId="urn:microsoft.com/office/officeart/2005/8/layout/vList2"/>
    <dgm:cxn modelId="{6EDF24BA-8E38-479E-885C-0AA7AFFD277E}" type="presOf" srcId="{DFEB2F3E-E987-441C-9264-2240D497820A}" destId="{D1BE5FF3-8CDE-4499-B682-1771C1C68070}" srcOrd="0" destOrd="0" presId="urn:microsoft.com/office/officeart/2005/8/layout/vList2"/>
    <dgm:cxn modelId="{B75A0CBB-24F7-46D7-89E9-1D8C2A2F75CA}" type="presOf" srcId="{717BC1A7-1E15-48B4-ACAB-243E51ED5A91}" destId="{A184DB0A-3F3B-4A97-8DF7-D8280BAB8F65}" srcOrd="0" destOrd="0" presId="urn:microsoft.com/office/officeart/2005/8/layout/vList2"/>
    <dgm:cxn modelId="{B69C9CD4-F65F-4EE8-B03A-CE1CA9A2392E}" srcId="{DFEB2F3E-E987-441C-9264-2240D497820A}" destId="{717BC1A7-1E15-48B4-ACAB-243E51ED5A91}" srcOrd="2" destOrd="0" parTransId="{75B51728-2631-4EA0-A989-E282481E1374}" sibTransId="{5FFFC20A-C830-4181-B106-7A9A694094B3}"/>
    <dgm:cxn modelId="{8BCCBDD1-0BCB-4279-8587-B576C4C664F8}" type="presParOf" srcId="{D1BE5FF3-8CDE-4499-B682-1771C1C68070}" destId="{55B62A74-8E1F-4A0C-96E8-51156924A3E3}" srcOrd="0" destOrd="0" presId="urn:microsoft.com/office/officeart/2005/8/layout/vList2"/>
    <dgm:cxn modelId="{60541904-598A-4C5C-BD5B-AEC26A87665C}" type="presParOf" srcId="{D1BE5FF3-8CDE-4499-B682-1771C1C68070}" destId="{0BAD62C9-8CF0-4141-933C-7F7F38DB1BEE}" srcOrd="1" destOrd="0" presId="urn:microsoft.com/office/officeart/2005/8/layout/vList2"/>
    <dgm:cxn modelId="{F5E59007-BE17-44A6-874D-B0ADEF47BF0A}" type="presParOf" srcId="{D1BE5FF3-8CDE-4499-B682-1771C1C68070}" destId="{0BF01133-94E9-4B19-A5D5-5DCDCA019A2C}" srcOrd="2" destOrd="0" presId="urn:microsoft.com/office/officeart/2005/8/layout/vList2"/>
    <dgm:cxn modelId="{76132B92-C63B-4FEF-B8C3-F5D29652A8FF}" type="presParOf" srcId="{D1BE5FF3-8CDE-4499-B682-1771C1C68070}" destId="{ED6C07BB-FAE5-41A5-910F-4CC5F14A603C}" srcOrd="3" destOrd="0" presId="urn:microsoft.com/office/officeart/2005/8/layout/vList2"/>
    <dgm:cxn modelId="{FD7DB161-F462-4ED1-9C5D-403788E5AB06}" type="presParOf" srcId="{D1BE5FF3-8CDE-4499-B682-1771C1C68070}" destId="{A184DB0A-3F3B-4A97-8DF7-D8280BAB8F6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1341006-E70B-4F8A-A34F-9033A75EFD8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122012A-FD84-44A2-A515-B16067B059E6}">
      <dgm:prSet custT="1"/>
      <dgm:spPr/>
      <dgm:t>
        <a:bodyPr/>
        <a:lstStyle/>
        <a:p>
          <a:r>
            <a:rPr lang="en-US" sz="2400" kern="1200" dirty="0"/>
            <a:t>The project team will need to </a:t>
          </a:r>
          <a:r>
            <a:rPr lang="en-US" sz="2400" b="1" i="1" kern="1200" dirty="0">
              <a:solidFill>
                <a:srgbClr val="FF0000"/>
              </a:solidFill>
            </a:rPr>
            <a:t>collect data </a:t>
          </a:r>
          <a:r>
            <a:rPr lang="en-US" sz="2400" kern="1200" dirty="0"/>
            <a:t>that identifies </a:t>
          </a:r>
          <a:r>
            <a:rPr lang="en-US" sz="2400" b="1" i="1" kern="1200" dirty="0">
              <a:solidFill>
                <a:srgbClr val="FF0000"/>
              </a:solidFill>
              <a:latin typeface="Rockwell"/>
              <a:ea typeface="+mn-ea"/>
              <a:cs typeface="+mn-cs"/>
            </a:rPr>
            <a:t>community needs </a:t>
          </a:r>
          <a:r>
            <a:rPr lang="en-US" sz="2400" kern="1200" dirty="0"/>
            <a:t>in the potential </a:t>
          </a:r>
          <a:r>
            <a:rPr lang="en-US" sz="2400" b="1" i="1" kern="1200" dirty="0">
              <a:solidFill>
                <a:srgbClr val="FF0000"/>
              </a:solidFill>
              <a:latin typeface="Rockwell"/>
              <a:ea typeface="+mn-ea"/>
              <a:cs typeface="+mn-cs"/>
            </a:rPr>
            <a:t>intervention</a:t>
          </a:r>
          <a:r>
            <a:rPr lang="en-US" sz="2400" kern="1200" dirty="0"/>
            <a:t> area. </a:t>
          </a:r>
        </a:p>
      </dgm:t>
    </dgm:pt>
    <dgm:pt modelId="{192BC8C7-F3A3-405A-8471-C2D3BBB0B166}" type="parTrans" cxnId="{2710BA81-E067-425F-A490-61F53E0900C2}">
      <dgm:prSet/>
      <dgm:spPr/>
      <dgm:t>
        <a:bodyPr/>
        <a:lstStyle/>
        <a:p>
          <a:endParaRPr lang="en-US" sz="2000"/>
        </a:p>
      </dgm:t>
    </dgm:pt>
    <dgm:pt modelId="{CF5983EA-EDC2-48D1-92D2-316264F9B2C6}" type="sibTrans" cxnId="{2710BA81-E067-425F-A490-61F53E0900C2}">
      <dgm:prSet/>
      <dgm:spPr/>
      <dgm:t>
        <a:bodyPr/>
        <a:lstStyle/>
        <a:p>
          <a:endParaRPr lang="en-US" sz="2000"/>
        </a:p>
      </dgm:t>
    </dgm:pt>
    <dgm:pt modelId="{AB6094F5-4CD8-4088-B93A-D7E61A717A25}">
      <dgm:prSet custT="1"/>
      <dgm:spPr/>
      <dgm:t>
        <a:bodyPr/>
        <a:lstStyle/>
        <a:p>
          <a:r>
            <a:rPr lang="en-US" sz="2400" kern="1200" dirty="0"/>
            <a:t>However, the data </a:t>
          </a:r>
          <a:r>
            <a:rPr lang="en-US" sz="2400" b="1" i="1" kern="1200" dirty="0">
              <a:solidFill>
                <a:srgbClr val="FF0000"/>
              </a:solidFill>
              <a:latin typeface="Rockwell"/>
              <a:ea typeface="+mn-ea"/>
              <a:cs typeface="+mn-cs"/>
            </a:rPr>
            <a:t>should</a:t>
          </a:r>
          <a:r>
            <a:rPr lang="en-US" sz="2400" kern="1200" dirty="0"/>
            <a:t> </a:t>
          </a:r>
          <a:r>
            <a:rPr lang="en-US" sz="2400" b="1" i="1" kern="1200" dirty="0">
              <a:solidFill>
                <a:srgbClr val="FF0000"/>
              </a:solidFill>
              <a:latin typeface="Rockwell"/>
              <a:ea typeface="+mn-ea"/>
              <a:cs typeface="+mn-cs"/>
            </a:rPr>
            <a:t>not be limited solely </a:t>
          </a:r>
          <a:r>
            <a:rPr lang="en-US" sz="2400" kern="1200" dirty="0"/>
            <a:t>to examining issues related to community needs. </a:t>
          </a:r>
        </a:p>
      </dgm:t>
    </dgm:pt>
    <dgm:pt modelId="{9402FD75-DEE7-4C0D-9188-525FA5013382}" type="parTrans" cxnId="{2DD845DD-5867-41F4-ADBE-41A4037C165B}">
      <dgm:prSet/>
      <dgm:spPr/>
      <dgm:t>
        <a:bodyPr/>
        <a:lstStyle/>
        <a:p>
          <a:endParaRPr lang="en-US" sz="2000"/>
        </a:p>
      </dgm:t>
    </dgm:pt>
    <dgm:pt modelId="{00E5D730-9B29-4930-9B4B-81EE3C157F92}" type="sibTrans" cxnId="{2DD845DD-5867-41F4-ADBE-41A4037C165B}">
      <dgm:prSet/>
      <dgm:spPr/>
      <dgm:t>
        <a:bodyPr/>
        <a:lstStyle/>
        <a:p>
          <a:endParaRPr lang="en-US" sz="2000"/>
        </a:p>
      </dgm:t>
    </dgm:pt>
    <dgm:pt modelId="{F3B82FF1-86A9-4C9D-9D15-69A2740A18AA}">
      <dgm:prSet custT="1"/>
      <dgm:spPr/>
      <dgm:t>
        <a:bodyPr/>
        <a:lstStyle/>
        <a:p>
          <a:r>
            <a:rPr lang="en-US" sz="2400" dirty="0"/>
            <a:t>Other topics to explore </a:t>
          </a:r>
          <a:br>
            <a:rPr lang="en-US" sz="2400" dirty="0"/>
          </a:br>
          <a:r>
            <a:rPr lang="en-US" sz="2400" dirty="0"/>
            <a:t>should include:</a:t>
          </a:r>
        </a:p>
      </dgm:t>
    </dgm:pt>
    <dgm:pt modelId="{513FFDBE-9FBA-49AF-ADE3-C99A92C6BF80}" type="parTrans" cxnId="{1A8AC301-441C-4E17-B9C9-8792771BFB07}">
      <dgm:prSet/>
      <dgm:spPr/>
      <dgm:t>
        <a:bodyPr/>
        <a:lstStyle/>
        <a:p>
          <a:endParaRPr lang="en-US" sz="2000"/>
        </a:p>
      </dgm:t>
    </dgm:pt>
    <dgm:pt modelId="{66679967-B41C-4FC0-9AAF-55707FE6635C}" type="sibTrans" cxnId="{1A8AC301-441C-4E17-B9C9-8792771BFB07}">
      <dgm:prSet/>
      <dgm:spPr/>
      <dgm:t>
        <a:bodyPr/>
        <a:lstStyle/>
        <a:p>
          <a:endParaRPr lang="en-US" sz="2000"/>
        </a:p>
      </dgm:t>
    </dgm:pt>
    <dgm:pt modelId="{B7161CF2-BE9B-4174-9463-4F4B053F9252}">
      <dgm:prSet custT="1"/>
      <dgm:spPr/>
      <dgm:t>
        <a:bodyPr/>
        <a:lstStyle/>
        <a:p>
          <a:pPr>
            <a:buFont typeface="Arial" panose="020B0604020202020204" pitchFamily="34" charset="0"/>
            <a:buChar char="•"/>
          </a:pPr>
          <a:r>
            <a:rPr lang="en-US" sz="1900" i="1" kern="1200" dirty="0"/>
            <a:t>The </a:t>
          </a:r>
          <a:r>
            <a:rPr lang="en-US" sz="2400" b="1" i="1" kern="1200" dirty="0">
              <a:solidFill>
                <a:srgbClr val="FF0000"/>
              </a:solidFill>
              <a:latin typeface="Rockwell"/>
              <a:ea typeface="+mn-ea"/>
              <a:cs typeface="+mn-cs"/>
            </a:rPr>
            <a:t>present</a:t>
          </a:r>
          <a:r>
            <a:rPr lang="en-US" sz="1900" i="1" kern="1200" dirty="0"/>
            <a:t> </a:t>
          </a:r>
          <a:r>
            <a:rPr lang="en-US" sz="2400" b="1" i="1" kern="1200" dirty="0">
              <a:solidFill>
                <a:srgbClr val="FF0000"/>
              </a:solidFill>
              <a:latin typeface="Rockwell"/>
              <a:ea typeface="+mn-ea"/>
              <a:cs typeface="+mn-cs"/>
            </a:rPr>
            <a:t>state</a:t>
          </a:r>
          <a:r>
            <a:rPr lang="en-US" sz="1900" i="1" kern="1200" dirty="0"/>
            <a:t> of service provision</a:t>
          </a:r>
        </a:p>
      </dgm:t>
    </dgm:pt>
    <dgm:pt modelId="{65980645-F239-4802-AD48-4846BC72997B}" type="parTrans" cxnId="{BD1BCFA1-9C80-41CD-827B-A94A37AF8BC4}">
      <dgm:prSet/>
      <dgm:spPr/>
      <dgm:t>
        <a:bodyPr/>
        <a:lstStyle/>
        <a:p>
          <a:endParaRPr lang="en-US" sz="2000"/>
        </a:p>
      </dgm:t>
    </dgm:pt>
    <dgm:pt modelId="{E3F76D03-1BF2-4788-8B6A-28180FE00D55}" type="sibTrans" cxnId="{BD1BCFA1-9C80-41CD-827B-A94A37AF8BC4}">
      <dgm:prSet/>
      <dgm:spPr/>
      <dgm:t>
        <a:bodyPr/>
        <a:lstStyle/>
        <a:p>
          <a:endParaRPr lang="en-US" sz="2000"/>
        </a:p>
      </dgm:t>
    </dgm:pt>
    <dgm:pt modelId="{89275040-5D57-40A7-96DA-D61781057D70}">
      <dgm:prSet custT="1"/>
      <dgm:spPr/>
      <dgm:t>
        <a:bodyPr/>
        <a:lstStyle/>
        <a:p>
          <a:pPr>
            <a:buFont typeface="Arial" panose="020B0604020202020204" pitchFamily="34" charset="0"/>
            <a:buChar char="•"/>
          </a:pPr>
          <a:r>
            <a:rPr lang="en-US" sz="1900" i="1" kern="1200" dirty="0"/>
            <a:t>The existing </a:t>
          </a:r>
          <a:r>
            <a:rPr lang="en-US" sz="2400" b="1" i="1" kern="1200" dirty="0">
              <a:solidFill>
                <a:srgbClr val="FF0000"/>
              </a:solidFill>
              <a:latin typeface="Rockwell"/>
              <a:ea typeface="+mn-ea"/>
              <a:cs typeface="+mn-cs"/>
            </a:rPr>
            <a:t>strengths</a:t>
          </a:r>
          <a:r>
            <a:rPr lang="en-US" sz="1900" i="1" kern="1200" dirty="0"/>
            <a:t> within the </a:t>
          </a:r>
          <a:r>
            <a:rPr lang="en-US" sz="2400" b="1" i="1" kern="1200" dirty="0">
              <a:solidFill>
                <a:srgbClr val="FF0000"/>
              </a:solidFill>
              <a:latin typeface="Rockwell"/>
              <a:ea typeface="+mn-ea"/>
              <a:cs typeface="+mn-cs"/>
            </a:rPr>
            <a:t>community</a:t>
          </a:r>
          <a:r>
            <a:rPr lang="en-US" sz="1900" i="1" kern="1200" dirty="0"/>
            <a:t>, </a:t>
          </a:r>
        </a:p>
      </dgm:t>
    </dgm:pt>
    <dgm:pt modelId="{0AF3F329-8CE7-4690-B91F-107CA4BEF03A}" type="parTrans" cxnId="{32CEDC5D-DAA3-4708-AEA3-D009EB2777B2}">
      <dgm:prSet/>
      <dgm:spPr/>
      <dgm:t>
        <a:bodyPr/>
        <a:lstStyle/>
        <a:p>
          <a:endParaRPr lang="en-US" sz="2000"/>
        </a:p>
      </dgm:t>
    </dgm:pt>
    <dgm:pt modelId="{05369C2E-4E13-40F8-B02A-EEFA71AF383C}" type="sibTrans" cxnId="{32CEDC5D-DAA3-4708-AEA3-D009EB2777B2}">
      <dgm:prSet/>
      <dgm:spPr/>
      <dgm:t>
        <a:bodyPr/>
        <a:lstStyle/>
        <a:p>
          <a:endParaRPr lang="en-US" sz="2000"/>
        </a:p>
      </dgm:t>
    </dgm:pt>
    <dgm:pt modelId="{0B21434F-9B01-47A5-8876-5CF6456C6062}">
      <dgm:prSet custT="1"/>
      <dgm:spPr/>
      <dgm:t>
        <a:bodyPr/>
        <a:lstStyle/>
        <a:p>
          <a:pPr>
            <a:buFont typeface="Arial" panose="020B0604020202020204" pitchFamily="34" charset="0"/>
            <a:buChar char="•"/>
          </a:pPr>
          <a:r>
            <a:rPr lang="en-US" sz="1900" i="1" kern="1200" dirty="0"/>
            <a:t>Examination of </a:t>
          </a:r>
          <a:r>
            <a:rPr lang="en-US" sz="2400" b="1" i="1" kern="1200" dirty="0">
              <a:solidFill>
                <a:srgbClr val="FF0000"/>
              </a:solidFill>
              <a:latin typeface="Rockwell"/>
              <a:ea typeface="+mn-ea"/>
              <a:cs typeface="+mn-cs"/>
            </a:rPr>
            <a:t>stakeholders</a:t>
          </a:r>
          <a:r>
            <a:rPr lang="en-US" sz="1900" i="1" kern="1200" dirty="0"/>
            <a:t> present in the intervention area.</a:t>
          </a:r>
        </a:p>
      </dgm:t>
    </dgm:pt>
    <dgm:pt modelId="{7BBB1C97-BAA4-4B5D-9CED-BD1822BFE82F}" type="parTrans" cxnId="{42F9AA2E-9702-4819-8B9A-9E7D6B473759}">
      <dgm:prSet/>
      <dgm:spPr/>
      <dgm:t>
        <a:bodyPr/>
        <a:lstStyle/>
        <a:p>
          <a:endParaRPr lang="en-US" sz="2000"/>
        </a:p>
      </dgm:t>
    </dgm:pt>
    <dgm:pt modelId="{8868E9A2-A956-4498-B466-E50B0A857B7D}" type="sibTrans" cxnId="{42F9AA2E-9702-4819-8B9A-9E7D6B473759}">
      <dgm:prSet/>
      <dgm:spPr/>
      <dgm:t>
        <a:bodyPr/>
        <a:lstStyle/>
        <a:p>
          <a:endParaRPr lang="en-US" sz="2000"/>
        </a:p>
      </dgm:t>
    </dgm:pt>
    <dgm:pt modelId="{2E6AB62E-889A-4772-ADEE-80D3D140576E}" type="pres">
      <dgm:prSet presAssocID="{E1341006-E70B-4F8A-A34F-9033A75EFD89}" presName="root" presStyleCnt="0">
        <dgm:presLayoutVars>
          <dgm:dir/>
          <dgm:resizeHandles val="exact"/>
        </dgm:presLayoutVars>
      </dgm:prSet>
      <dgm:spPr/>
    </dgm:pt>
    <dgm:pt modelId="{E155D8EF-533B-41C8-A26C-B9F387D037D8}" type="pres">
      <dgm:prSet presAssocID="{7122012A-FD84-44A2-A515-B16067B059E6}" presName="compNode" presStyleCnt="0"/>
      <dgm:spPr/>
    </dgm:pt>
    <dgm:pt modelId="{CFD69AB6-3C7D-4075-AEF1-BF1984A9E3D7}" type="pres">
      <dgm:prSet presAssocID="{7122012A-FD84-44A2-A515-B16067B059E6}" presName="bgRect" presStyleLbl="bgShp" presStyleIdx="0" presStyleCnt="3"/>
      <dgm:spPr/>
    </dgm:pt>
    <dgm:pt modelId="{F93AB652-6B3C-4AFC-865F-378F0671FDB9}" type="pres">
      <dgm:prSet presAssocID="{7122012A-FD84-44A2-A515-B16067B059E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54AA0FFA-B929-49B6-9216-149727FE74C1}" type="pres">
      <dgm:prSet presAssocID="{7122012A-FD84-44A2-A515-B16067B059E6}" presName="spaceRect" presStyleCnt="0"/>
      <dgm:spPr/>
    </dgm:pt>
    <dgm:pt modelId="{5CFA2196-764C-4E02-82F2-6E67CE4883F1}" type="pres">
      <dgm:prSet presAssocID="{7122012A-FD84-44A2-A515-B16067B059E6}" presName="parTx" presStyleLbl="revTx" presStyleIdx="0" presStyleCnt="4">
        <dgm:presLayoutVars>
          <dgm:chMax val="0"/>
          <dgm:chPref val="0"/>
        </dgm:presLayoutVars>
      </dgm:prSet>
      <dgm:spPr/>
    </dgm:pt>
    <dgm:pt modelId="{89149E4C-4DE2-4955-A685-359062E999D9}" type="pres">
      <dgm:prSet presAssocID="{CF5983EA-EDC2-48D1-92D2-316264F9B2C6}" presName="sibTrans" presStyleCnt="0"/>
      <dgm:spPr/>
    </dgm:pt>
    <dgm:pt modelId="{79BC3D15-E64A-416C-8AC9-E0DB141348E2}" type="pres">
      <dgm:prSet presAssocID="{AB6094F5-4CD8-4088-B93A-D7E61A717A25}" presName="compNode" presStyleCnt="0"/>
      <dgm:spPr/>
    </dgm:pt>
    <dgm:pt modelId="{7316D5E6-A4F9-41E6-97B8-297D3F857EF0}" type="pres">
      <dgm:prSet presAssocID="{AB6094F5-4CD8-4088-B93A-D7E61A717A25}" presName="bgRect" presStyleLbl="bgShp" presStyleIdx="1" presStyleCnt="3"/>
      <dgm:spPr/>
    </dgm:pt>
    <dgm:pt modelId="{86B05D08-8D10-40BC-8D3D-E85E841D8071}" type="pres">
      <dgm:prSet presAssocID="{AB6094F5-4CD8-4088-B93A-D7E61A717A2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A5C77F8D-B464-4A33-A596-307410689FDA}" type="pres">
      <dgm:prSet presAssocID="{AB6094F5-4CD8-4088-B93A-D7E61A717A25}" presName="spaceRect" presStyleCnt="0"/>
      <dgm:spPr/>
    </dgm:pt>
    <dgm:pt modelId="{A4B2E63A-5600-4E61-B2FA-A806B5FB0282}" type="pres">
      <dgm:prSet presAssocID="{AB6094F5-4CD8-4088-B93A-D7E61A717A25}" presName="parTx" presStyleLbl="revTx" presStyleIdx="1" presStyleCnt="4">
        <dgm:presLayoutVars>
          <dgm:chMax val="0"/>
          <dgm:chPref val="0"/>
        </dgm:presLayoutVars>
      </dgm:prSet>
      <dgm:spPr/>
    </dgm:pt>
    <dgm:pt modelId="{F76E6228-3736-450A-82F5-3C74215A6B51}" type="pres">
      <dgm:prSet presAssocID="{00E5D730-9B29-4930-9B4B-81EE3C157F92}" presName="sibTrans" presStyleCnt="0"/>
      <dgm:spPr/>
    </dgm:pt>
    <dgm:pt modelId="{551737ED-9263-4409-A46F-07390027FB17}" type="pres">
      <dgm:prSet presAssocID="{F3B82FF1-86A9-4C9D-9D15-69A2740A18AA}" presName="compNode" presStyleCnt="0"/>
      <dgm:spPr/>
    </dgm:pt>
    <dgm:pt modelId="{241530C2-05E4-45AF-8106-5CCA4D352B81}" type="pres">
      <dgm:prSet presAssocID="{F3B82FF1-86A9-4C9D-9D15-69A2740A18AA}" presName="bgRect" presStyleLbl="bgShp" presStyleIdx="2" presStyleCnt="3"/>
      <dgm:spPr/>
    </dgm:pt>
    <dgm:pt modelId="{F94BB2BB-B1EF-455D-B013-DB5675E138B5}" type="pres">
      <dgm:prSet presAssocID="{F3B82FF1-86A9-4C9D-9D15-69A2740A18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1200213D-A3D5-44EA-B444-67CD83BA73EF}" type="pres">
      <dgm:prSet presAssocID="{F3B82FF1-86A9-4C9D-9D15-69A2740A18AA}" presName="spaceRect" presStyleCnt="0"/>
      <dgm:spPr/>
    </dgm:pt>
    <dgm:pt modelId="{F7FE4A3D-9151-41B3-9A0E-6B5B0BB17FDA}" type="pres">
      <dgm:prSet presAssocID="{F3B82FF1-86A9-4C9D-9D15-69A2740A18AA}" presName="parTx" presStyleLbl="revTx" presStyleIdx="2" presStyleCnt="4">
        <dgm:presLayoutVars>
          <dgm:chMax val="0"/>
          <dgm:chPref val="0"/>
        </dgm:presLayoutVars>
      </dgm:prSet>
      <dgm:spPr/>
    </dgm:pt>
    <dgm:pt modelId="{BF0282B0-E6EA-4388-9441-0A46B54EFB54}" type="pres">
      <dgm:prSet presAssocID="{F3B82FF1-86A9-4C9D-9D15-69A2740A18AA}" presName="desTx" presStyleLbl="revTx" presStyleIdx="3" presStyleCnt="4" custScaleX="146981">
        <dgm:presLayoutVars/>
      </dgm:prSet>
      <dgm:spPr/>
    </dgm:pt>
  </dgm:ptLst>
  <dgm:cxnLst>
    <dgm:cxn modelId="{1A8AC301-441C-4E17-B9C9-8792771BFB07}" srcId="{E1341006-E70B-4F8A-A34F-9033A75EFD89}" destId="{F3B82FF1-86A9-4C9D-9D15-69A2740A18AA}" srcOrd="2" destOrd="0" parTransId="{513FFDBE-9FBA-49AF-ADE3-C99A92C6BF80}" sibTransId="{66679967-B41C-4FC0-9AAF-55707FE6635C}"/>
    <dgm:cxn modelId="{75487318-9A0D-47BB-A6B0-81E27E0A1275}" type="presOf" srcId="{7122012A-FD84-44A2-A515-B16067B059E6}" destId="{5CFA2196-764C-4E02-82F2-6E67CE4883F1}" srcOrd="0" destOrd="0" presId="urn:microsoft.com/office/officeart/2018/2/layout/IconVerticalSolidList"/>
    <dgm:cxn modelId="{42F9AA2E-9702-4819-8B9A-9E7D6B473759}" srcId="{F3B82FF1-86A9-4C9D-9D15-69A2740A18AA}" destId="{0B21434F-9B01-47A5-8876-5CF6456C6062}" srcOrd="2" destOrd="0" parTransId="{7BBB1C97-BAA4-4B5D-9CED-BD1822BFE82F}" sibTransId="{8868E9A2-A956-4498-B466-E50B0A857B7D}"/>
    <dgm:cxn modelId="{32CEDC5D-DAA3-4708-AEA3-D009EB2777B2}" srcId="{F3B82FF1-86A9-4C9D-9D15-69A2740A18AA}" destId="{89275040-5D57-40A7-96DA-D61781057D70}" srcOrd="1" destOrd="0" parTransId="{0AF3F329-8CE7-4690-B91F-107CA4BEF03A}" sibTransId="{05369C2E-4E13-40F8-B02A-EEFA71AF383C}"/>
    <dgm:cxn modelId="{E2A0BF58-885C-4B24-9C1F-0EABF48AD7C9}" type="presOf" srcId="{AB6094F5-4CD8-4088-B93A-D7E61A717A25}" destId="{A4B2E63A-5600-4E61-B2FA-A806B5FB0282}" srcOrd="0" destOrd="0" presId="urn:microsoft.com/office/officeart/2018/2/layout/IconVerticalSolidList"/>
    <dgm:cxn modelId="{2710BA81-E067-425F-A490-61F53E0900C2}" srcId="{E1341006-E70B-4F8A-A34F-9033A75EFD89}" destId="{7122012A-FD84-44A2-A515-B16067B059E6}" srcOrd="0" destOrd="0" parTransId="{192BC8C7-F3A3-405A-8471-C2D3BBB0B166}" sibTransId="{CF5983EA-EDC2-48D1-92D2-316264F9B2C6}"/>
    <dgm:cxn modelId="{BD1BCFA1-9C80-41CD-827B-A94A37AF8BC4}" srcId="{F3B82FF1-86A9-4C9D-9D15-69A2740A18AA}" destId="{B7161CF2-BE9B-4174-9463-4F4B053F9252}" srcOrd="0" destOrd="0" parTransId="{65980645-F239-4802-AD48-4846BC72997B}" sibTransId="{E3F76D03-1BF2-4788-8B6A-28180FE00D55}"/>
    <dgm:cxn modelId="{84C1A8B5-3953-43C5-BA82-EA06CEFBF5EC}" type="presOf" srcId="{E1341006-E70B-4F8A-A34F-9033A75EFD89}" destId="{2E6AB62E-889A-4772-ADEE-80D3D140576E}" srcOrd="0" destOrd="0" presId="urn:microsoft.com/office/officeart/2018/2/layout/IconVerticalSolidList"/>
    <dgm:cxn modelId="{F3D2BBCA-612E-49C5-A426-C444B6388B0B}" type="presOf" srcId="{0B21434F-9B01-47A5-8876-5CF6456C6062}" destId="{BF0282B0-E6EA-4388-9441-0A46B54EFB54}" srcOrd="0" destOrd="2" presId="urn:microsoft.com/office/officeart/2018/2/layout/IconVerticalSolidList"/>
    <dgm:cxn modelId="{61BA41D6-DF5A-41F7-BF26-2A75B789D35B}" type="presOf" srcId="{B7161CF2-BE9B-4174-9463-4F4B053F9252}" destId="{BF0282B0-E6EA-4388-9441-0A46B54EFB54}" srcOrd="0" destOrd="0" presId="urn:microsoft.com/office/officeart/2018/2/layout/IconVerticalSolidList"/>
    <dgm:cxn modelId="{2DD845DD-5867-41F4-ADBE-41A4037C165B}" srcId="{E1341006-E70B-4F8A-A34F-9033A75EFD89}" destId="{AB6094F5-4CD8-4088-B93A-D7E61A717A25}" srcOrd="1" destOrd="0" parTransId="{9402FD75-DEE7-4C0D-9188-525FA5013382}" sibTransId="{00E5D730-9B29-4930-9B4B-81EE3C157F92}"/>
    <dgm:cxn modelId="{7CE486E5-A8AB-44DA-B248-5216030E90ED}" type="presOf" srcId="{89275040-5D57-40A7-96DA-D61781057D70}" destId="{BF0282B0-E6EA-4388-9441-0A46B54EFB54}" srcOrd="0" destOrd="1" presId="urn:microsoft.com/office/officeart/2018/2/layout/IconVerticalSolidList"/>
    <dgm:cxn modelId="{E0CE17FA-3696-400E-9C34-3E00BC957E3B}" type="presOf" srcId="{F3B82FF1-86A9-4C9D-9D15-69A2740A18AA}" destId="{F7FE4A3D-9151-41B3-9A0E-6B5B0BB17FDA}" srcOrd="0" destOrd="0" presId="urn:microsoft.com/office/officeart/2018/2/layout/IconVerticalSolidList"/>
    <dgm:cxn modelId="{D3CF8FE8-EE3E-456F-B936-3DFE90D5336B}" type="presParOf" srcId="{2E6AB62E-889A-4772-ADEE-80D3D140576E}" destId="{E155D8EF-533B-41C8-A26C-B9F387D037D8}" srcOrd="0" destOrd="0" presId="urn:microsoft.com/office/officeart/2018/2/layout/IconVerticalSolidList"/>
    <dgm:cxn modelId="{A5F476BC-7B2D-4551-BC38-02B94DCE9B5B}" type="presParOf" srcId="{E155D8EF-533B-41C8-A26C-B9F387D037D8}" destId="{CFD69AB6-3C7D-4075-AEF1-BF1984A9E3D7}" srcOrd="0" destOrd="0" presId="urn:microsoft.com/office/officeart/2018/2/layout/IconVerticalSolidList"/>
    <dgm:cxn modelId="{FA572349-5FF4-43BA-9809-5A4D3D29D7CD}" type="presParOf" srcId="{E155D8EF-533B-41C8-A26C-B9F387D037D8}" destId="{F93AB652-6B3C-4AFC-865F-378F0671FDB9}" srcOrd="1" destOrd="0" presId="urn:microsoft.com/office/officeart/2018/2/layout/IconVerticalSolidList"/>
    <dgm:cxn modelId="{4B368E4C-11FA-4A24-910B-2F655CA1E4E7}" type="presParOf" srcId="{E155D8EF-533B-41C8-A26C-B9F387D037D8}" destId="{54AA0FFA-B929-49B6-9216-149727FE74C1}" srcOrd="2" destOrd="0" presId="urn:microsoft.com/office/officeart/2018/2/layout/IconVerticalSolidList"/>
    <dgm:cxn modelId="{FBE1CCCB-EAA8-4549-839C-86F906B31D0A}" type="presParOf" srcId="{E155D8EF-533B-41C8-A26C-B9F387D037D8}" destId="{5CFA2196-764C-4E02-82F2-6E67CE4883F1}" srcOrd="3" destOrd="0" presId="urn:microsoft.com/office/officeart/2018/2/layout/IconVerticalSolidList"/>
    <dgm:cxn modelId="{A9927CF3-336E-451A-AC0D-520DFF09D275}" type="presParOf" srcId="{2E6AB62E-889A-4772-ADEE-80D3D140576E}" destId="{89149E4C-4DE2-4955-A685-359062E999D9}" srcOrd="1" destOrd="0" presId="urn:microsoft.com/office/officeart/2018/2/layout/IconVerticalSolidList"/>
    <dgm:cxn modelId="{EB582BAB-C48C-4634-A7E9-DBFEFC0F4A57}" type="presParOf" srcId="{2E6AB62E-889A-4772-ADEE-80D3D140576E}" destId="{79BC3D15-E64A-416C-8AC9-E0DB141348E2}" srcOrd="2" destOrd="0" presId="urn:microsoft.com/office/officeart/2018/2/layout/IconVerticalSolidList"/>
    <dgm:cxn modelId="{6D47C6C1-63E0-4406-BBE7-ED41A4A0FCD8}" type="presParOf" srcId="{79BC3D15-E64A-416C-8AC9-E0DB141348E2}" destId="{7316D5E6-A4F9-41E6-97B8-297D3F857EF0}" srcOrd="0" destOrd="0" presId="urn:microsoft.com/office/officeart/2018/2/layout/IconVerticalSolidList"/>
    <dgm:cxn modelId="{0256164B-48C8-4FDE-AE1F-3E3B5CB7C800}" type="presParOf" srcId="{79BC3D15-E64A-416C-8AC9-E0DB141348E2}" destId="{86B05D08-8D10-40BC-8D3D-E85E841D8071}" srcOrd="1" destOrd="0" presId="urn:microsoft.com/office/officeart/2018/2/layout/IconVerticalSolidList"/>
    <dgm:cxn modelId="{B054DB83-4D08-4F7F-A262-0AE3897F3BBD}" type="presParOf" srcId="{79BC3D15-E64A-416C-8AC9-E0DB141348E2}" destId="{A5C77F8D-B464-4A33-A596-307410689FDA}" srcOrd="2" destOrd="0" presId="urn:microsoft.com/office/officeart/2018/2/layout/IconVerticalSolidList"/>
    <dgm:cxn modelId="{FF7DB084-4B04-445E-9E59-F5FA6DF5FFFB}" type="presParOf" srcId="{79BC3D15-E64A-416C-8AC9-E0DB141348E2}" destId="{A4B2E63A-5600-4E61-B2FA-A806B5FB0282}" srcOrd="3" destOrd="0" presId="urn:microsoft.com/office/officeart/2018/2/layout/IconVerticalSolidList"/>
    <dgm:cxn modelId="{E3613474-F88E-4A98-AF63-C048264456C8}" type="presParOf" srcId="{2E6AB62E-889A-4772-ADEE-80D3D140576E}" destId="{F76E6228-3736-450A-82F5-3C74215A6B51}" srcOrd="3" destOrd="0" presId="urn:microsoft.com/office/officeart/2018/2/layout/IconVerticalSolidList"/>
    <dgm:cxn modelId="{C322C80E-C504-4FD2-B095-F810E4DF84CC}" type="presParOf" srcId="{2E6AB62E-889A-4772-ADEE-80D3D140576E}" destId="{551737ED-9263-4409-A46F-07390027FB17}" srcOrd="4" destOrd="0" presId="urn:microsoft.com/office/officeart/2018/2/layout/IconVerticalSolidList"/>
    <dgm:cxn modelId="{9F5B931C-D96C-4447-B8D5-549C381584B9}" type="presParOf" srcId="{551737ED-9263-4409-A46F-07390027FB17}" destId="{241530C2-05E4-45AF-8106-5CCA4D352B81}" srcOrd="0" destOrd="0" presId="urn:microsoft.com/office/officeart/2018/2/layout/IconVerticalSolidList"/>
    <dgm:cxn modelId="{892F0760-A048-4E62-9E67-3E5B7AA952D6}" type="presParOf" srcId="{551737ED-9263-4409-A46F-07390027FB17}" destId="{F94BB2BB-B1EF-455D-B013-DB5675E138B5}" srcOrd="1" destOrd="0" presId="urn:microsoft.com/office/officeart/2018/2/layout/IconVerticalSolidList"/>
    <dgm:cxn modelId="{FFCD9F4A-B976-4B65-A9E2-9AEC68CBDB9B}" type="presParOf" srcId="{551737ED-9263-4409-A46F-07390027FB17}" destId="{1200213D-A3D5-44EA-B444-67CD83BA73EF}" srcOrd="2" destOrd="0" presId="urn:microsoft.com/office/officeart/2018/2/layout/IconVerticalSolidList"/>
    <dgm:cxn modelId="{E9A8DD8D-D5DD-494C-98FC-29F1D108AAD5}" type="presParOf" srcId="{551737ED-9263-4409-A46F-07390027FB17}" destId="{F7FE4A3D-9151-41B3-9A0E-6B5B0BB17FDA}" srcOrd="3" destOrd="0" presId="urn:microsoft.com/office/officeart/2018/2/layout/IconVerticalSolidList"/>
    <dgm:cxn modelId="{3BA2D75F-AF4F-47D4-9C8B-0F60980ACD08}" type="presParOf" srcId="{551737ED-9263-4409-A46F-07390027FB17}" destId="{BF0282B0-E6EA-4388-9441-0A46B54EFB54}"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A4E4279-DC78-4EEB-9747-282504799EE8}"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70BDD82A-0CB7-4D97-BD40-47922F581C56}">
      <dgm:prSet/>
      <dgm:spPr/>
      <dgm:t>
        <a:bodyPr/>
        <a:lstStyle/>
        <a:p>
          <a:r>
            <a:rPr lang="en-US" dirty="0"/>
            <a:t>An approach to limit the subjectivity of problem definition and to work through differing perspectives of “real” needs is through the </a:t>
          </a:r>
          <a:r>
            <a:rPr lang="en-US" b="1" i="1" dirty="0">
              <a:solidFill>
                <a:srgbClr val="FF0000"/>
              </a:solidFill>
            </a:rPr>
            <a:t>triangulation of assessment data</a:t>
          </a:r>
          <a:r>
            <a:rPr lang="en-US" dirty="0"/>
            <a:t>. </a:t>
          </a:r>
        </a:p>
      </dgm:t>
    </dgm:pt>
    <dgm:pt modelId="{18E350C9-9470-498D-8202-37FC17D0C91D}" type="parTrans" cxnId="{23673061-D961-478B-A544-DAFFB20AB071}">
      <dgm:prSet/>
      <dgm:spPr/>
      <dgm:t>
        <a:bodyPr/>
        <a:lstStyle/>
        <a:p>
          <a:endParaRPr lang="en-US" sz="2000"/>
        </a:p>
      </dgm:t>
    </dgm:pt>
    <dgm:pt modelId="{EB3D5283-D710-403A-B3E4-3FBF15B301CA}" type="sibTrans" cxnId="{23673061-D961-478B-A544-DAFFB20AB071}">
      <dgm:prSet/>
      <dgm:spPr/>
      <dgm:t>
        <a:bodyPr/>
        <a:lstStyle/>
        <a:p>
          <a:endParaRPr lang="en-US"/>
        </a:p>
      </dgm:t>
    </dgm:pt>
    <dgm:pt modelId="{23AF549D-3D6A-4EC3-BE41-A6938A4B70FE}">
      <dgm:prSet/>
      <dgm:spPr/>
      <dgm:t>
        <a:bodyPr/>
        <a:lstStyle/>
        <a:p>
          <a:r>
            <a:rPr lang="en-US" dirty="0"/>
            <a:t>Triangulation is a powerful technique that facilitates validation of data through cross verification from more than two sources </a:t>
          </a:r>
        </a:p>
      </dgm:t>
    </dgm:pt>
    <dgm:pt modelId="{11CF0BB9-AD19-4580-9CCA-D80099ED5836}" type="parTrans" cxnId="{97307A59-0810-4C1F-A400-B93D9401BB4E}">
      <dgm:prSet/>
      <dgm:spPr/>
      <dgm:t>
        <a:bodyPr/>
        <a:lstStyle/>
        <a:p>
          <a:endParaRPr lang="en-US" sz="2000"/>
        </a:p>
      </dgm:t>
    </dgm:pt>
    <dgm:pt modelId="{D6DADC6F-315E-42BC-B04E-3198E5A28FB2}" type="sibTrans" cxnId="{97307A59-0810-4C1F-A400-B93D9401BB4E}">
      <dgm:prSet/>
      <dgm:spPr/>
      <dgm:t>
        <a:bodyPr/>
        <a:lstStyle/>
        <a:p>
          <a:endParaRPr lang="en-US"/>
        </a:p>
      </dgm:t>
    </dgm:pt>
    <dgm:pt modelId="{4E4FE497-CDDD-4766-B8F1-C29B09380698}">
      <dgm:prSet/>
      <dgm:spPr/>
      <dgm:t>
        <a:bodyPr/>
        <a:lstStyle/>
        <a:p>
          <a:r>
            <a:rPr lang="en-US" dirty="0"/>
            <a:t>Triangulating approaches increases the confidence and validity of study results. </a:t>
          </a:r>
        </a:p>
      </dgm:t>
    </dgm:pt>
    <dgm:pt modelId="{272C091A-18D7-4038-BA70-7401A37FAADF}" type="parTrans" cxnId="{5FBB8D88-3ACC-416E-ADC2-5CEA955D8508}">
      <dgm:prSet/>
      <dgm:spPr/>
      <dgm:t>
        <a:bodyPr/>
        <a:lstStyle/>
        <a:p>
          <a:endParaRPr lang="en-US" sz="2000"/>
        </a:p>
      </dgm:t>
    </dgm:pt>
    <dgm:pt modelId="{536293F2-1D1A-4575-B451-574F1D699FAC}" type="sibTrans" cxnId="{5FBB8D88-3ACC-416E-ADC2-5CEA955D8508}">
      <dgm:prSet/>
      <dgm:spPr/>
      <dgm:t>
        <a:bodyPr/>
        <a:lstStyle/>
        <a:p>
          <a:endParaRPr lang="en-US"/>
        </a:p>
      </dgm:t>
    </dgm:pt>
    <dgm:pt modelId="{21859ECE-7746-460A-B659-A00D45BCF133}">
      <dgm:prSet/>
      <dgm:spPr/>
      <dgm:t>
        <a:bodyPr/>
        <a:lstStyle/>
        <a:p>
          <a:r>
            <a:rPr lang="en-US"/>
            <a:t>By combining multiple perspectives and methods, researchers can hope to overcome the weakness or intrinsic biases and the problems that come from single method or a single observer perspective</a:t>
          </a:r>
        </a:p>
      </dgm:t>
    </dgm:pt>
    <dgm:pt modelId="{ED1F087C-6416-4AC7-890F-74CE48D6AE63}" type="parTrans" cxnId="{3467E5A8-2035-4588-90D7-BB1F2F479FF3}">
      <dgm:prSet/>
      <dgm:spPr/>
      <dgm:t>
        <a:bodyPr/>
        <a:lstStyle/>
        <a:p>
          <a:endParaRPr lang="en-US" sz="2000"/>
        </a:p>
      </dgm:t>
    </dgm:pt>
    <dgm:pt modelId="{85B1C57F-F188-4FD9-AE3F-F63C24968854}" type="sibTrans" cxnId="{3467E5A8-2035-4588-90D7-BB1F2F479FF3}">
      <dgm:prSet/>
      <dgm:spPr/>
      <dgm:t>
        <a:bodyPr/>
        <a:lstStyle/>
        <a:p>
          <a:endParaRPr lang="en-US"/>
        </a:p>
      </dgm:t>
    </dgm:pt>
    <dgm:pt modelId="{DDC9E80C-462D-4BF5-92E5-845A4BB95A34}">
      <dgm:prSet/>
      <dgm:spPr/>
      <dgm:t>
        <a:bodyPr/>
        <a:lstStyle/>
        <a:p>
          <a:r>
            <a:rPr lang="en-US"/>
            <a:t>Thereby increasing the credibility and validity of results. </a:t>
          </a:r>
        </a:p>
      </dgm:t>
    </dgm:pt>
    <dgm:pt modelId="{892C22DB-1FA7-4577-A85D-80B0A499C530}" type="parTrans" cxnId="{5F750D04-4E9E-42EC-8E87-0B48BBC364A5}">
      <dgm:prSet/>
      <dgm:spPr/>
      <dgm:t>
        <a:bodyPr/>
        <a:lstStyle/>
        <a:p>
          <a:endParaRPr lang="en-US" sz="2000"/>
        </a:p>
      </dgm:t>
    </dgm:pt>
    <dgm:pt modelId="{CD7B04DB-4B8F-4467-8CC3-140066895107}" type="sibTrans" cxnId="{5F750D04-4E9E-42EC-8E87-0B48BBC364A5}">
      <dgm:prSet/>
      <dgm:spPr/>
      <dgm:t>
        <a:bodyPr/>
        <a:lstStyle/>
        <a:p>
          <a:endParaRPr lang="en-US"/>
        </a:p>
      </dgm:t>
    </dgm:pt>
    <dgm:pt modelId="{0077530D-B78A-47FC-8027-63158E7851F4}" type="pres">
      <dgm:prSet presAssocID="{2A4E4279-DC78-4EEB-9747-282504799EE8}" presName="root" presStyleCnt="0">
        <dgm:presLayoutVars>
          <dgm:dir/>
          <dgm:resizeHandles val="exact"/>
        </dgm:presLayoutVars>
      </dgm:prSet>
      <dgm:spPr/>
    </dgm:pt>
    <dgm:pt modelId="{EDA9506F-1D30-41CC-A935-ABDFE4A1EFED}" type="pres">
      <dgm:prSet presAssocID="{70BDD82A-0CB7-4D97-BD40-47922F581C56}" presName="compNode" presStyleCnt="0"/>
      <dgm:spPr/>
    </dgm:pt>
    <dgm:pt modelId="{56E98F49-EC48-4630-9AC2-722689551632}" type="pres">
      <dgm:prSet presAssocID="{70BDD82A-0CB7-4D97-BD40-47922F581C56}" presName="bgRect" presStyleLbl="bgShp" presStyleIdx="0" presStyleCnt="5"/>
      <dgm:spPr/>
    </dgm:pt>
    <dgm:pt modelId="{9FD4B87A-1918-44EE-8734-99C47AA9DB45}" type="pres">
      <dgm:prSet presAssocID="{70BDD82A-0CB7-4D97-BD40-47922F581C5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ze"/>
        </a:ext>
      </dgm:extLst>
    </dgm:pt>
    <dgm:pt modelId="{7891092E-8E57-497C-AAE3-C2EF064F5E5B}" type="pres">
      <dgm:prSet presAssocID="{70BDD82A-0CB7-4D97-BD40-47922F581C56}" presName="spaceRect" presStyleCnt="0"/>
      <dgm:spPr/>
    </dgm:pt>
    <dgm:pt modelId="{BB97BEA4-5619-431A-90FD-9DF50CD7144B}" type="pres">
      <dgm:prSet presAssocID="{70BDD82A-0CB7-4D97-BD40-47922F581C56}" presName="parTx" presStyleLbl="revTx" presStyleIdx="0" presStyleCnt="5">
        <dgm:presLayoutVars>
          <dgm:chMax val="0"/>
          <dgm:chPref val="0"/>
        </dgm:presLayoutVars>
      </dgm:prSet>
      <dgm:spPr/>
    </dgm:pt>
    <dgm:pt modelId="{EEAAA462-2AA1-40D3-9132-9B37C3165A3A}" type="pres">
      <dgm:prSet presAssocID="{EB3D5283-D710-403A-B3E4-3FBF15B301CA}" presName="sibTrans" presStyleCnt="0"/>
      <dgm:spPr/>
    </dgm:pt>
    <dgm:pt modelId="{15EEAE8F-2F26-4AAC-BA8B-3599C9AF757D}" type="pres">
      <dgm:prSet presAssocID="{23AF549D-3D6A-4EC3-BE41-A6938A4B70FE}" presName="compNode" presStyleCnt="0"/>
      <dgm:spPr/>
    </dgm:pt>
    <dgm:pt modelId="{1344F1A4-1355-4F7B-867D-A8EFEDA87B5D}" type="pres">
      <dgm:prSet presAssocID="{23AF549D-3D6A-4EC3-BE41-A6938A4B70FE}" presName="bgRect" presStyleLbl="bgShp" presStyleIdx="1" presStyleCnt="5"/>
      <dgm:spPr/>
    </dgm:pt>
    <dgm:pt modelId="{05A268C3-ED9B-481C-B3C6-9C763AB115CD}" type="pres">
      <dgm:prSet presAssocID="{23AF549D-3D6A-4EC3-BE41-A6938A4B70F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ter"/>
        </a:ext>
      </dgm:extLst>
    </dgm:pt>
    <dgm:pt modelId="{3EF7E075-D76E-4D6C-9E41-3DB53699FF1F}" type="pres">
      <dgm:prSet presAssocID="{23AF549D-3D6A-4EC3-BE41-A6938A4B70FE}" presName="spaceRect" presStyleCnt="0"/>
      <dgm:spPr/>
    </dgm:pt>
    <dgm:pt modelId="{90C199B2-85AE-4A7B-B1E0-3F7000585022}" type="pres">
      <dgm:prSet presAssocID="{23AF549D-3D6A-4EC3-BE41-A6938A4B70FE}" presName="parTx" presStyleLbl="revTx" presStyleIdx="1" presStyleCnt="5">
        <dgm:presLayoutVars>
          <dgm:chMax val="0"/>
          <dgm:chPref val="0"/>
        </dgm:presLayoutVars>
      </dgm:prSet>
      <dgm:spPr/>
    </dgm:pt>
    <dgm:pt modelId="{9EEFDF64-EE42-4FF4-AF79-94C3B59864D6}" type="pres">
      <dgm:prSet presAssocID="{D6DADC6F-315E-42BC-B04E-3198E5A28FB2}" presName="sibTrans" presStyleCnt="0"/>
      <dgm:spPr/>
    </dgm:pt>
    <dgm:pt modelId="{73E1ABF8-3AA3-4859-8280-C44E9E73627B}" type="pres">
      <dgm:prSet presAssocID="{4E4FE497-CDDD-4766-B8F1-C29B09380698}" presName="compNode" presStyleCnt="0"/>
      <dgm:spPr/>
    </dgm:pt>
    <dgm:pt modelId="{549C2925-B750-4307-9A94-BD494F01A415}" type="pres">
      <dgm:prSet presAssocID="{4E4FE497-CDDD-4766-B8F1-C29B09380698}" presName="bgRect" presStyleLbl="bgShp" presStyleIdx="2" presStyleCnt="5"/>
      <dgm:spPr/>
    </dgm:pt>
    <dgm:pt modelId="{B9BD8DAA-533C-4AEB-AEAD-B0495E595134}" type="pres">
      <dgm:prSet presAssocID="{4E4FE497-CDDD-4766-B8F1-C29B0938069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B864573F-A3C2-46AA-A730-6E7EF9047CF9}" type="pres">
      <dgm:prSet presAssocID="{4E4FE497-CDDD-4766-B8F1-C29B09380698}" presName="spaceRect" presStyleCnt="0"/>
      <dgm:spPr/>
    </dgm:pt>
    <dgm:pt modelId="{2C3AE996-2718-45E6-878A-A3476872CAC7}" type="pres">
      <dgm:prSet presAssocID="{4E4FE497-CDDD-4766-B8F1-C29B09380698}" presName="parTx" presStyleLbl="revTx" presStyleIdx="2" presStyleCnt="5">
        <dgm:presLayoutVars>
          <dgm:chMax val="0"/>
          <dgm:chPref val="0"/>
        </dgm:presLayoutVars>
      </dgm:prSet>
      <dgm:spPr/>
    </dgm:pt>
    <dgm:pt modelId="{3FB5DFA2-ADF7-4F19-BA83-E429B45C2801}" type="pres">
      <dgm:prSet presAssocID="{536293F2-1D1A-4575-B451-574F1D699FAC}" presName="sibTrans" presStyleCnt="0"/>
      <dgm:spPr/>
    </dgm:pt>
    <dgm:pt modelId="{C7753F8A-DA89-4E42-8E0F-AE23BF98BF6C}" type="pres">
      <dgm:prSet presAssocID="{21859ECE-7746-460A-B659-A00D45BCF133}" presName="compNode" presStyleCnt="0"/>
      <dgm:spPr/>
    </dgm:pt>
    <dgm:pt modelId="{30A5A096-630B-489E-B6C1-D1C1F97CAB4E}" type="pres">
      <dgm:prSet presAssocID="{21859ECE-7746-460A-B659-A00D45BCF133}" presName="bgRect" presStyleLbl="bgShp" presStyleIdx="3" presStyleCnt="5"/>
      <dgm:spPr/>
    </dgm:pt>
    <dgm:pt modelId="{224FC071-FB57-4B8D-A2BD-47993A998770}" type="pres">
      <dgm:prSet presAssocID="{21859ECE-7746-460A-B659-A00D45BCF13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Brainstorm"/>
        </a:ext>
      </dgm:extLst>
    </dgm:pt>
    <dgm:pt modelId="{A633F93D-4CDF-4839-AB82-F6598BBE21E7}" type="pres">
      <dgm:prSet presAssocID="{21859ECE-7746-460A-B659-A00D45BCF133}" presName="spaceRect" presStyleCnt="0"/>
      <dgm:spPr/>
    </dgm:pt>
    <dgm:pt modelId="{CBA7934E-95BF-4642-8987-6783F21FA8EE}" type="pres">
      <dgm:prSet presAssocID="{21859ECE-7746-460A-B659-A00D45BCF133}" presName="parTx" presStyleLbl="revTx" presStyleIdx="3" presStyleCnt="5">
        <dgm:presLayoutVars>
          <dgm:chMax val="0"/>
          <dgm:chPref val="0"/>
        </dgm:presLayoutVars>
      </dgm:prSet>
      <dgm:spPr/>
    </dgm:pt>
    <dgm:pt modelId="{573B9BC2-4D5E-4468-8CDE-0B7D0ECA5F0B}" type="pres">
      <dgm:prSet presAssocID="{85B1C57F-F188-4FD9-AE3F-F63C24968854}" presName="sibTrans" presStyleCnt="0"/>
      <dgm:spPr/>
    </dgm:pt>
    <dgm:pt modelId="{B02E6BBF-6F09-4E95-A133-3F5D71CBEEDE}" type="pres">
      <dgm:prSet presAssocID="{DDC9E80C-462D-4BF5-92E5-845A4BB95A34}" presName="compNode" presStyleCnt="0"/>
      <dgm:spPr/>
    </dgm:pt>
    <dgm:pt modelId="{A739AD08-CA09-42A4-A6BA-B61AEB43BF4A}" type="pres">
      <dgm:prSet presAssocID="{DDC9E80C-462D-4BF5-92E5-845A4BB95A34}" presName="bgRect" presStyleLbl="bgShp" presStyleIdx="4" presStyleCnt="5"/>
      <dgm:spPr/>
    </dgm:pt>
    <dgm:pt modelId="{F8EF8046-C39C-4D90-A9FE-B0B6E98CA25F}" type="pres">
      <dgm:prSet presAssocID="{DDC9E80C-462D-4BF5-92E5-845A4BB95A3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siness Growth"/>
        </a:ext>
      </dgm:extLst>
    </dgm:pt>
    <dgm:pt modelId="{471DF550-AC46-4F10-85D0-5560D1C80199}" type="pres">
      <dgm:prSet presAssocID="{DDC9E80C-462D-4BF5-92E5-845A4BB95A34}" presName="spaceRect" presStyleCnt="0"/>
      <dgm:spPr/>
    </dgm:pt>
    <dgm:pt modelId="{78B7DC68-DAD7-461D-A654-FB2398673757}" type="pres">
      <dgm:prSet presAssocID="{DDC9E80C-462D-4BF5-92E5-845A4BB95A34}" presName="parTx" presStyleLbl="revTx" presStyleIdx="4" presStyleCnt="5">
        <dgm:presLayoutVars>
          <dgm:chMax val="0"/>
          <dgm:chPref val="0"/>
        </dgm:presLayoutVars>
      </dgm:prSet>
      <dgm:spPr/>
    </dgm:pt>
  </dgm:ptLst>
  <dgm:cxnLst>
    <dgm:cxn modelId="{5F750D04-4E9E-42EC-8E87-0B48BBC364A5}" srcId="{2A4E4279-DC78-4EEB-9747-282504799EE8}" destId="{DDC9E80C-462D-4BF5-92E5-845A4BB95A34}" srcOrd="4" destOrd="0" parTransId="{892C22DB-1FA7-4577-A85D-80B0A499C530}" sibTransId="{CD7B04DB-4B8F-4467-8CC3-140066895107}"/>
    <dgm:cxn modelId="{EB6D1117-6325-4405-ADD8-F039F90DB17E}" type="presOf" srcId="{2A4E4279-DC78-4EEB-9747-282504799EE8}" destId="{0077530D-B78A-47FC-8027-63158E7851F4}" srcOrd="0" destOrd="0" presId="urn:microsoft.com/office/officeart/2018/2/layout/IconVerticalSolidList"/>
    <dgm:cxn modelId="{23673061-D961-478B-A544-DAFFB20AB071}" srcId="{2A4E4279-DC78-4EEB-9747-282504799EE8}" destId="{70BDD82A-0CB7-4D97-BD40-47922F581C56}" srcOrd="0" destOrd="0" parTransId="{18E350C9-9470-498D-8202-37FC17D0C91D}" sibTransId="{EB3D5283-D710-403A-B3E4-3FBF15B301CA}"/>
    <dgm:cxn modelId="{CA9E1F6B-42BC-4638-8D9D-BADFEE62F3B5}" type="presOf" srcId="{21859ECE-7746-460A-B659-A00D45BCF133}" destId="{CBA7934E-95BF-4642-8987-6783F21FA8EE}" srcOrd="0" destOrd="0" presId="urn:microsoft.com/office/officeart/2018/2/layout/IconVerticalSolidList"/>
    <dgm:cxn modelId="{97307A59-0810-4C1F-A400-B93D9401BB4E}" srcId="{2A4E4279-DC78-4EEB-9747-282504799EE8}" destId="{23AF549D-3D6A-4EC3-BE41-A6938A4B70FE}" srcOrd="1" destOrd="0" parTransId="{11CF0BB9-AD19-4580-9CCA-D80099ED5836}" sibTransId="{D6DADC6F-315E-42BC-B04E-3198E5A28FB2}"/>
    <dgm:cxn modelId="{5FBB8D88-3ACC-416E-ADC2-5CEA955D8508}" srcId="{2A4E4279-DC78-4EEB-9747-282504799EE8}" destId="{4E4FE497-CDDD-4766-B8F1-C29B09380698}" srcOrd="2" destOrd="0" parTransId="{272C091A-18D7-4038-BA70-7401A37FAADF}" sibTransId="{536293F2-1D1A-4575-B451-574F1D699FAC}"/>
    <dgm:cxn modelId="{34DE2B8C-8177-4997-A7F1-EB6E59BFE6C5}" type="presOf" srcId="{70BDD82A-0CB7-4D97-BD40-47922F581C56}" destId="{BB97BEA4-5619-431A-90FD-9DF50CD7144B}" srcOrd="0" destOrd="0" presId="urn:microsoft.com/office/officeart/2018/2/layout/IconVerticalSolidList"/>
    <dgm:cxn modelId="{3467E5A8-2035-4588-90D7-BB1F2F479FF3}" srcId="{2A4E4279-DC78-4EEB-9747-282504799EE8}" destId="{21859ECE-7746-460A-B659-A00D45BCF133}" srcOrd="3" destOrd="0" parTransId="{ED1F087C-6416-4AC7-890F-74CE48D6AE63}" sibTransId="{85B1C57F-F188-4FD9-AE3F-F63C24968854}"/>
    <dgm:cxn modelId="{B93A0BAB-D8BE-462E-82BE-78E2DD779A3C}" type="presOf" srcId="{23AF549D-3D6A-4EC3-BE41-A6938A4B70FE}" destId="{90C199B2-85AE-4A7B-B1E0-3F7000585022}" srcOrd="0" destOrd="0" presId="urn:microsoft.com/office/officeart/2018/2/layout/IconVerticalSolidList"/>
    <dgm:cxn modelId="{E15279F0-BE8C-4FFA-8F85-AE9B1FD0FF7A}" type="presOf" srcId="{4E4FE497-CDDD-4766-B8F1-C29B09380698}" destId="{2C3AE996-2718-45E6-878A-A3476872CAC7}" srcOrd="0" destOrd="0" presId="urn:microsoft.com/office/officeart/2018/2/layout/IconVerticalSolidList"/>
    <dgm:cxn modelId="{2FC59AFD-A443-4AFF-B707-CCAF2910E172}" type="presOf" srcId="{DDC9E80C-462D-4BF5-92E5-845A4BB95A34}" destId="{78B7DC68-DAD7-461D-A654-FB2398673757}" srcOrd="0" destOrd="0" presId="urn:microsoft.com/office/officeart/2018/2/layout/IconVerticalSolidList"/>
    <dgm:cxn modelId="{064F057B-BF71-4025-9807-1EA42BD005A7}" type="presParOf" srcId="{0077530D-B78A-47FC-8027-63158E7851F4}" destId="{EDA9506F-1D30-41CC-A935-ABDFE4A1EFED}" srcOrd="0" destOrd="0" presId="urn:microsoft.com/office/officeart/2018/2/layout/IconVerticalSolidList"/>
    <dgm:cxn modelId="{A050C199-2D00-4081-860C-BCBFBCD04063}" type="presParOf" srcId="{EDA9506F-1D30-41CC-A935-ABDFE4A1EFED}" destId="{56E98F49-EC48-4630-9AC2-722689551632}" srcOrd="0" destOrd="0" presId="urn:microsoft.com/office/officeart/2018/2/layout/IconVerticalSolidList"/>
    <dgm:cxn modelId="{4F1B2334-D4B9-4862-8D1E-845E5D4861C8}" type="presParOf" srcId="{EDA9506F-1D30-41CC-A935-ABDFE4A1EFED}" destId="{9FD4B87A-1918-44EE-8734-99C47AA9DB45}" srcOrd="1" destOrd="0" presId="urn:microsoft.com/office/officeart/2018/2/layout/IconVerticalSolidList"/>
    <dgm:cxn modelId="{27EB0561-E08E-4D7E-833E-EDBA8C002283}" type="presParOf" srcId="{EDA9506F-1D30-41CC-A935-ABDFE4A1EFED}" destId="{7891092E-8E57-497C-AAE3-C2EF064F5E5B}" srcOrd="2" destOrd="0" presId="urn:microsoft.com/office/officeart/2018/2/layout/IconVerticalSolidList"/>
    <dgm:cxn modelId="{90339752-2319-420C-A96D-6D13D6544949}" type="presParOf" srcId="{EDA9506F-1D30-41CC-A935-ABDFE4A1EFED}" destId="{BB97BEA4-5619-431A-90FD-9DF50CD7144B}" srcOrd="3" destOrd="0" presId="urn:microsoft.com/office/officeart/2018/2/layout/IconVerticalSolidList"/>
    <dgm:cxn modelId="{2DDC1E58-9DB6-41B2-8311-B15D48D29502}" type="presParOf" srcId="{0077530D-B78A-47FC-8027-63158E7851F4}" destId="{EEAAA462-2AA1-40D3-9132-9B37C3165A3A}" srcOrd="1" destOrd="0" presId="urn:microsoft.com/office/officeart/2018/2/layout/IconVerticalSolidList"/>
    <dgm:cxn modelId="{43C002A3-138E-44E9-82A1-B7233BF9F151}" type="presParOf" srcId="{0077530D-B78A-47FC-8027-63158E7851F4}" destId="{15EEAE8F-2F26-4AAC-BA8B-3599C9AF757D}" srcOrd="2" destOrd="0" presId="urn:microsoft.com/office/officeart/2018/2/layout/IconVerticalSolidList"/>
    <dgm:cxn modelId="{D0EA961C-7057-46A8-8769-848DF40074CF}" type="presParOf" srcId="{15EEAE8F-2F26-4AAC-BA8B-3599C9AF757D}" destId="{1344F1A4-1355-4F7B-867D-A8EFEDA87B5D}" srcOrd="0" destOrd="0" presId="urn:microsoft.com/office/officeart/2018/2/layout/IconVerticalSolidList"/>
    <dgm:cxn modelId="{1BBF85A3-6EE4-421E-9A80-8FE6641D05C5}" type="presParOf" srcId="{15EEAE8F-2F26-4AAC-BA8B-3599C9AF757D}" destId="{05A268C3-ED9B-481C-B3C6-9C763AB115CD}" srcOrd="1" destOrd="0" presId="urn:microsoft.com/office/officeart/2018/2/layout/IconVerticalSolidList"/>
    <dgm:cxn modelId="{692D5B6B-D0D1-4D7F-B365-90C0187CA75B}" type="presParOf" srcId="{15EEAE8F-2F26-4AAC-BA8B-3599C9AF757D}" destId="{3EF7E075-D76E-4D6C-9E41-3DB53699FF1F}" srcOrd="2" destOrd="0" presId="urn:microsoft.com/office/officeart/2018/2/layout/IconVerticalSolidList"/>
    <dgm:cxn modelId="{87F77D41-C40B-4868-B15D-D91BA20A40CC}" type="presParOf" srcId="{15EEAE8F-2F26-4AAC-BA8B-3599C9AF757D}" destId="{90C199B2-85AE-4A7B-B1E0-3F7000585022}" srcOrd="3" destOrd="0" presId="urn:microsoft.com/office/officeart/2018/2/layout/IconVerticalSolidList"/>
    <dgm:cxn modelId="{404B538E-D3A9-402A-98B4-AFD38D9B2514}" type="presParOf" srcId="{0077530D-B78A-47FC-8027-63158E7851F4}" destId="{9EEFDF64-EE42-4FF4-AF79-94C3B59864D6}" srcOrd="3" destOrd="0" presId="urn:microsoft.com/office/officeart/2018/2/layout/IconVerticalSolidList"/>
    <dgm:cxn modelId="{D25C6CA1-8110-4219-9477-F094F38E8E88}" type="presParOf" srcId="{0077530D-B78A-47FC-8027-63158E7851F4}" destId="{73E1ABF8-3AA3-4859-8280-C44E9E73627B}" srcOrd="4" destOrd="0" presId="urn:microsoft.com/office/officeart/2018/2/layout/IconVerticalSolidList"/>
    <dgm:cxn modelId="{B9FED266-AEF0-4E33-A864-734986471788}" type="presParOf" srcId="{73E1ABF8-3AA3-4859-8280-C44E9E73627B}" destId="{549C2925-B750-4307-9A94-BD494F01A415}" srcOrd="0" destOrd="0" presId="urn:microsoft.com/office/officeart/2018/2/layout/IconVerticalSolidList"/>
    <dgm:cxn modelId="{E6B42AAF-205F-4ABA-B9D9-3EBA7E9B7CD6}" type="presParOf" srcId="{73E1ABF8-3AA3-4859-8280-C44E9E73627B}" destId="{B9BD8DAA-533C-4AEB-AEAD-B0495E595134}" srcOrd="1" destOrd="0" presId="urn:microsoft.com/office/officeart/2018/2/layout/IconVerticalSolidList"/>
    <dgm:cxn modelId="{73979C6D-7D92-4DEF-A527-07FE2CEE893F}" type="presParOf" srcId="{73E1ABF8-3AA3-4859-8280-C44E9E73627B}" destId="{B864573F-A3C2-46AA-A730-6E7EF9047CF9}" srcOrd="2" destOrd="0" presId="urn:microsoft.com/office/officeart/2018/2/layout/IconVerticalSolidList"/>
    <dgm:cxn modelId="{46BBA847-DC46-4AB8-9A50-CA80B331EB3A}" type="presParOf" srcId="{73E1ABF8-3AA3-4859-8280-C44E9E73627B}" destId="{2C3AE996-2718-45E6-878A-A3476872CAC7}" srcOrd="3" destOrd="0" presId="urn:microsoft.com/office/officeart/2018/2/layout/IconVerticalSolidList"/>
    <dgm:cxn modelId="{813B83E9-85B0-48C7-A8A6-10716E4ACCD5}" type="presParOf" srcId="{0077530D-B78A-47FC-8027-63158E7851F4}" destId="{3FB5DFA2-ADF7-4F19-BA83-E429B45C2801}" srcOrd="5" destOrd="0" presId="urn:microsoft.com/office/officeart/2018/2/layout/IconVerticalSolidList"/>
    <dgm:cxn modelId="{E2DB6C78-E012-40D3-8B88-C8A15EB565BF}" type="presParOf" srcId="{0077530D-B78A-47FC-8027-63158E7851F4}" destId="{C7753F8A-DA89-4E42-8E0F-AE23BF98BF6C}" srcOrd="6" destOrd="0" presId="urn:microsoft.com/office/officeart/2018/2/layout/IconVerticalSolidList"/>
    <dgm:cxn modelId="{447B9884-A5E7-439E-BC27-A48E345280C4}" type="presParOf" srcId="{C7753F8A-DA89-4E42-8E0F-AE23BF98BF6C}" destId="{30A5A096-630B-489E-B6C1-D1C1F97CAB4E}" srcOrd="0" destOrd="0" presId="urn:microsoft.com/office/officeart/2018/2/layout/IconVerticalSolidList"/>
    <dgm:cxn modelId="{FBC0CB99-0B25-41B3-8E4B-B54BFACDF3FA}" type="presParOf" srcId="{C7753F8A-DA89-4E42-8E0F-AE23BF98BF6C}" destId="{224FC071-FB57-4B8D-A2BD-47993A998770}" srcOrd="1" destOrd="0" presId="urn:microsoft.com/office/officeart/2018/2/layout/IconVerticalSolidList"/>
    <dgm:cxn modelId="{3FB6D66C-A2E4-464B-8CE1-430A48F6825A}" type="presParOf" srcId="{C7753F8A-DA89-4E42-8E0F-AE23BF98BF6C}" destId="{A633F93D-4CDF-4839-AB82-F6598BBE21E7}" srcOrd="2" destOrd="0" presId="urn:microsoft.com/office/officeart/2018/2/layout/IconVerticalSolidList"/>
    <dgm:cxn modelId="{A91D8508-2903-42FA-AC37-E847AE399CAD}" type="presParOf" srcId="{C7753F8A-DA89-4E42-8E0F-AE23BF98BF6C}" destId="{CBA7934E-95BF-4642-8987-6783F21FA8EE}" srcOrd="3" destOrd="0" presId="urn:microsoft.com/office/officeart/2018/2/layout/IconVerticalSolidList"/>
    <dgm:cxn modelId="{E917EE48-3C94-4E4F-A664-F0D4E8102F24}" type="presParOf" srcId="{0077530D-B78A-47FC-8027-63158E7851F4}" destId="{573B9BC2-4D5E-4468-8CDE-0B7D0ECA5F0B}" srcOrd="7" destOrd="0" presId="urn:microsoft.com/office/officeart/2018/2/layout/IconVerticalSolidList"/>
    <dgm:cxn modelId="{B396EC69-63C0-43D8-BC1C-6CC5FA60F2A3}" type="presParOf" srcId="{0077530D-B78A-47FC-8027-63158E7851F4}" destId="{B02E6BBF-6F09-4E95-A133-3F5D71CBEEDE}" srcOrd="8" destOrd="0" presId="urn:microsoft.com/office/officeart/2018/2/layout/IconVerticalSolidList"/>
    <dgm:cxn modelId="{4C655129-1F90-4D03-A1FA-8EB0F2689178}" type="presParOf" srcId="{B02E6BBF-6F09-4E95-A133-3F5D71CBEEDE}" destId="{A739AD08-CA09-42A4-A6BA-B61AEB43BF4A}" srcOrd="0" destOrd="0" presId="urn:microsoft.com/office/officeart/2018/2/layout/IconVerticalSolidList"/>
    <dgm:cxn modelId="{34449C7A-D14E-4F08-A2B2-93DE67D2B14C}" type="presParOf" srcId="{B02E6BBF-6F09-4E95-A133-3F5D71CBEEDE}" destId="{F8EF8046-C39C-4D90-A9FE-B0B6E98CA25F}" srcOrd="1" destOrd="0" presId="urn:microsoft.com/office/officeart/2018/2/layout/IconVerticalSolidList"/>
    <dgm:cxn modelId="{9626A321-EF9C-4667-B741-62F028F1B004}" type="presParOf" srcId="{B02E6BBF-6F09-4E95-A133-3F5D71CBEEDE}" destId="{471DF550-AC46-4F10-85D0-5560D1C80199}" srcOrd="2" destOrd="0" presId="urn:microsoft.com/office/officeart/2018/2/layout/IconVerticalSolidList"/>
    <dgm:cxn modelId="{62751D36-F4D2-4E6C-B80D-8EB7767D6E43}" type="presParOf" srcId="{B02E6BBF-6F09-4E95-A133-3F5D71CBEEDE}" destId="{78B7DC68-DAD7-461D-A654-FB2398673757}"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DDEF61B-E9D0-47F0-BF45-E3A58379093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859122C-38D4-4FEC-8A2D-3D10705582BB}">
      <dgm:prSet/>
      <dgm:spPr/>
      <dgm:t>
        <a:bodyPr/>
        <a:lstStyle/>
        <a:p>
          <a:r>
            <a:rPr lang="en-US" dirty="0"/>
            <a:t>The data that you collect during this phase will not be </a:t>
          </a:r>
          <a:r>
            <a:rPr lang="en-US" i="1" dirty="0">
              <a:solidFill>
                <a:schemeClr val="bg1"/>
              </a:solidFill>
              <a:effectLst>
                <a:outerShdw blurRad="38100" dist="38100" dir="2700000" algn="tl">
                  <a:srgbClr val="000000">
                    <a:alpha val="43137"/>
                  </a:srgbClr>
                </a:outerShdw>
              </a:effectLst>
            </a:rPr>
            <a:t>limited</a:t>
          </a:r>
          <a:r>
            <a:rPr lang="en-US" dirty="0"/>
            <a:t> to the needs and priorities of the targeted community or beneficiaries. </a:t>
          </a:r>
        </a:p>
      </dgm:t>
    </dgm:pt>
    <dgm:pt modelId="{0B4D0F75-9B4F-4FE7-BE9E-9D096D33E093}" type="parTrans" cxnId="{D2784D0E-F316-4605-805E-27AC22CFE82E}">
      <dgm:prSet/>
      <dgm:spPr/>
      <dgm:t>
        <a:bodyPr/>
        <a:lstStyle/>
        <a:p>
          <a:endParaRPr lang="en-US"/>
        </a:p>
      </dgm:t>
    </dgm:pt>
    <dgm:pt modelId="{284C1DD6-B544-4165-A424-94B58402F30B}" type="sibTrans" cxnId="{D2784D0E-F316-4605-805E-27AC22CFE82E}">
      <dgm:prSet/>
      <dgm:spPr/>
      <dgm:t>
        <a:bodyPr/>
        <a:lstStyle/>
        <a:p>
          <a:endParaRPr lang="en-US"/>
        </a:p>
      </dgm:t>
    </dgm:pt>
    <dgm:pt modelId="{9BBA3271-2024-4FAA-836A-1D2BC4E833E9}">
      <dgm:prSet/>
      <dgm:spPr/>
      <dgm:t>
        <a:bodyPr/>
        <a:lstStyle/>
        <a:p>
          <a:r>
            <a:rPr lang="en-US" dirty="0"/>
            <a:t>There will be other information that you should obtain at this point in the project so that you have a more comprehensive understanding of the context. </a:t>
          </a:r>
        </a:p>
      </dgm:t>
    </dgm:pt>
    <dgm:pt modelId="{1B32B4E8-4A73-4293-8983-3F5C920F3A17}" type="parTrans" cxnId="{86E032AB-CDC4-42F3-8FDE-6B2CAE338951}">
      <dgm:prSet/>
      <dgm:spPr/>
      <dgm:t>
        <a:bodyPr/>
        <a:lstStyle/>
        <a:p>
          <a:endParaRPr lang="en-US"/>
        </a:p>
      </dgm:t>
    </dgm:pt>
    <dgm:pt modelId="{6DDD0A4A-C2DB-4887-9EFF-57200728882E}" type="sibTrans" cxnId="{86E032AB-CDC4-42F3-8FDE-6B2CAE338951}">
      <dgm:prSet/>
      <dgm:spPr/>
      <dgm:t>
        <a:bodyPr/>
        <a:lstStyle/>
        <a:p>
          <a:endParaRPr lang="en-US"/>
        </a:p>
      </dgm:t>
    </dgm:pt>
    <dgm:pt modelId="{25761D6C-6FAE-423A-A5A6-B8DA9B791592}">
      <dgm:prSet/>
      <dgm:spPr/>
      <dgm:t>
        <a:bodyPr/>
        <a:lstStyle/>
        <a:p>
          <a:r>
            <a:rPr lang="en-US" dirty="0"/>
            <a:t>Some of that data might include:</a:t>
          </a:r>
        </a:p>
      </dgm:t>
    </dgm:pt>
    <dgm:pt modelId="{CA3C5ABE-C062-486A-A506-DE66D2166AD1}" type="parTrans" cxnId="{AFFE5C4D-277D-4030-9A02-04F26ED35386}">
      <dgm:prSet/>
      <dgm:spPr/>
      <dgm:t>
        <a:bodyPr/>
        <a:lstStyle/>
        <a:p>
          <a:endParaRPr lang="en-US"/>
        </a:p>
      </dgm:t>
    </dgm:pt>
    <dgm:pt modelId="{CB0CB449-5873-45BD-B05B-73C68B5BC572}" type="sibTrans" cxnId="{AFFE5C4D-277D-4030-9A02-04F26ED35386}">
      <dgm:prSet/>
      <dgm:spPr/>
      <dgm:t>
        <a:bodyPr/>
        <a:lstStyle/>
        <a:p>
          <a:endParaRPr lang="en-US"/>
        </a:p>
      </dgm:t>
    </dgm:pt>
    <dgm:pt modelId="{2C137899-5D61-4AB2-BBBD-C71F10C29009}">
      <dgm:prSet/>
      <dgm:spPr/>
      <dgm:t>
        <a:bodyPr/>
        <a:lstStyle/>
        <a:p>
          <a:r>
            <a:rPr lang="en-US"/>
            <a:t>Legal and regulatory environment</a:t>
          </a:r>
        </a:p>
      </dgm:t>
    </dgm:pt>
    <dgm:pt modelId="{FACE6EED-238A-4363-8ED9-E2AC4C402666}" type="parTrans" cxnId="{E0000EF0-ACF3-49EF-AD87-F240E7F9A271}">
      <dgm:prSet/>
      <dgm:spPr/>
      <dgm:t>
        <a:bodyPr/>
        <a:lstStyle/>
        <a:p>
          <a:endParaRPr lang="en-US"/>
        </a:p>
      </dgm:t>
    </dgm:pt>
    <dgm:pt modelId="{03079B32-6426-4E55-87CE-52C69334E053}" type="sibTrans" cxnId="{E0000EF0-ACF3-49EF-AD87-F240E7F9A271}">
      <dgm:prSet/>
      <dgm:spPr/>
      <dgm:t>
        <a:bodyPr/>
        <a:lstStyle/>
        <a:p>
          <a:endParaRPr lang="en-US"/>
        </a:p>
      </dgm:t>
    </dgm:pt>
    <dgm:pt modelId="{CFC98301-BBFD-4038-87B0-EE9CB73D7149}">
      <dgm:prSet/>
      <dgm:spPr/>
      <dgm:t>
        <a:bodyPr/>
        <a:lstStyle/>
        <a:p>
          <a:r>
            <a:rPr lang="en-US"/>
            <a:t>Social and cultural conditions and norms</a:t>
          </a:r>
        </a:p>
      </dgm:t>
    </dgm:pt>
    <dgm:pt modelId="{AE2A27FC-07B8-49D0-8F50-C22901210F22}" type="parTrans" cxnId="{FF0FF909-58A6-4359-A923-D5A6ABC92F46}">
      <dgm:prSet/>
      <dgm:spPr/>
      <dgm:t>
        <a:bodyPr/>
        <a:lstStyle/>
        <a:p>
          <a:endParaRPr lang="en-US"/>
        </a:p>
      </dgm:t>
    </dgm:pt>
    <dgm:pt modelId="{B9BB992B-4151-41A8-A6B3-529D357530C3}" type="sibTrans" cxnId="{FF0FF909-58A6-4359-A923-D5A6ABC92F46}">
      <dgm:prSet/>
      <dgm:spPr/>
      <dgm:t>
        <a:bodyPr/>
        <a:lstStyle/>
        <a:p>
          <a:endParaRPr lang="en-US"/>
        </a:p>
      </dgm:t>
    </dgm:pt>
    <dgm:pt modelId="{62EECF5A-EA78-4444-B526-E1ADFB6BD2A1}">
      <dgm:prSet/>
      <dgm:spPr/>
      <dgm:t>
        <a:bodyPr/>
        <a:lstStyle/>
        <a:p>
          <a:r>
            <a:rPr lang="en-US"/>
            <a:t>Infrastructure available and required</a:t>
          </a:r>
        </a:p>
      </dgm:t>
    </dgm:pt>
    <dgm:pt modelId="{F9BEAB0A-799A-4C9D-9791-D6F466AF0237}" type="parTrans" cxnId="{1EF92616-893A-4BE3-9203-B8879A6DAD12}">
      <dgm:prSet/>
      <dgm:spPr/>
      <dgm:t>
        <a:bodyPr/>
        <a:lstStyle/>
        <a:p>
          <a:endParaRPr lang="en-US"/>
        </a:p>
      </dgm:t>
    </dgm:pt>
    <dgm:pt modelId="{845D79CB-3294-4A98-9474-445F5193051B}" type="sibTrans" cxnId="{1EF92616-893A-4BE3-9203-B8879A6DAD12}">
      <dgm:prSet/>
      <dgm:spPr/>
      <dgm:t>
        <a:bodyPr/>
        <a:lstStyle/>
        <a:p>
          <a:endParaRPr lang="en-US"/>
        </a:p>
      </dgm:t>
    </dgm:pt>
    <dgm:pt modelId="{45B07F73-5622-4A33-A5B5-F6F1CC5F02BA}">
      <dgm:prSet/>
      <dgm:spPr/>
      <dgm:t>
        <a:bodyPr/>
        <a:lstStyle/>
        <a:p>
          <a:r>
            <a:rPr lang="en-US"/>
            <a:t>Community strengths, opportunities, and vision</a:t>
          </a:r>
        </a:p>
      </dgm:t>
    </dgm:pt>
    <dgm:pt modelId="{7B9CC2D2-ADAB-466A-8E88-EB66BECE69F3}" type="parTrans" cxnId="{8CE20D2C-75A1-49B4-83AB-4A1D8E48C129}">
      <dgm:prSet/>
      <dgm:spPr/>
      <dgm:t>
        <a:bodyPr/>
        <a:lstStyle/>
        <a:p>
          <a:endParaRPr lang="en-US"/>
        </a:p>
      </dgm:t>
    </dgm:pt>
    <dgm:pt modelId="{632B2461-43D4-48EF-A3F7-C56C73A23A9B}" type="sibTrans" cxnId="{8CE20D2C-75A1-49B4-83AB-4A1D8E48C129}">
      <dgm:prSet/>
      <dgm:spPr/>
      <dgm:t>
        <a:bodyPr/>
        <a:lstStyle/>
        <a:p>
          <a:endParaRPr lang="en-US"/>
        </a:p>
      </dgm:t>
    </dgm:pt>
    <dgm:pt modelId="{A82134F2-89BE-45CD-8C85-03BACDD8A131}">
      <dgm:prSet/>
      <dgm:spPr/>
      <dgm:t>
        <a:bodyPr/>
        <a:lstStyle/>
        <a:p>
          <a:r>
            <a:rPr lang="en-US"/>
            <a:t>Biological/physical environment</a:t>
          </a:r>
        </a:p>
      </dgm:t>
    </dgm:pt>
    <dgm:pt modelId="{897F9F53-BC4E-4012-9A69-D727B7EEF8BE}" type="parTrans" cxnId="{D185D8DB-6F83-46B6-AE52-C68ACD8DB5EA}">
      <dgm:prSet/>
      <dgm:spPr/>
      <dgm:t>
        <a:bodyPr/>
        <a:lstStyle/>
        <a:p>
          <a:endParaRPr lang="en-US"/>
        </a:p>
      </dgm:t>
    </dgm:pt>
    <dgm:pt modelId="{B8BBF7E9-D2ED-4061-A13D-142925A836D7}" type="sibTrans" cxnId="{D185D8DB-6F83-46B6-AE52-C68ACD8DB5EA}">
      <dgm:prSet/>
      <dgm:spPr/>
      <dgm:t>
        <a:bodyPr/>
        <a:lstStyle/>
        <a:p>
          <a:endParaRPr lang="en-US"/>
        </a:p>
      </dgm:t>
    </dgm:pt>
    <dgm:pt modelId="{3362FF85-C3AB-4FCB-9CFE-AD40EFD76E03}">
      <dgm:prSet/>
      <dgm:spPr/>
      <dgm:t>
        <a:bodyPr/>
        <a:lstStyle/>
        <a:p>
          <a:r>
            <a:rPr lang="en-US"/>
            <a:t>Organizational networks</a:t>
          </a:r>
        </a:p>
      </dgm:t>
    </dgm:pt>
    <dgm:pt modelId="{8A2B49D1-02B6-4CC4-BA99-CE771C40221E}" type="parTrans" cxnId="{5DBEB267-E2CC-4412-84E7-7268F1099F01}">
      <dgm:prSet/>
      <dgm:spPr/>
      <dgm:t>
        <a:bodyPr/>
        <a:lstStyle/>
        <a:p>
          <a:endParaRPr lang="en-US"/>
        </a:p>
      </dgm:t>
    </dgm:pt>
    <dgm:pt modelId="{EA19CBD6-1322-463B-8597-2308C8B1EAB9}" type="sibTrans" cxnId="{5DBEB267-E2CC-4412-84E7-7268F1099F01}">
      <dgm:prSet/>
      <dgm:spPr/>
      <dgm:t>
        <a:bodyPr/>
        <a:lstStyle/>
        <a:p>
          <a:endParaRPr lang="en-US"/>
        </a:p>
      </dgm:t>
    </dgm:pt>
    <dgm:pt modelId="{A5424579-FCA1-491C-ADCE-83643CF97A85}">
      <dgm:prSet/>
      <dgm:spPr/>
      <dgm:t>
        <a:bodyPr/>
        <a:lstStyle/>
        <a:p>
          <a:r>
            <a:rPr lang="en-US"/>
            <a:t>Successes and capacity</a:t>
          </a:r>
        </a:p>
      </dgm:t>
    </dgm:pt>
    <dgm:pt modelId="{C0B26FB2-C2F1-4A28-BAF7-9FB1D2BB00CD}" type="parTrans" cxnId="{3FCEE599-D1D1-4707-948C-D88DE0DD5EBE}">
      <dgm:prSet/>
      <dgm:spPr/>
      <dgm:t>
        <a:bodyPr/>
        <a:lstStyle/>
        <a:p>
          <a:endParaRPr lang="en-US"/>
        </a:p>
      </dgm:t>
    </dgm:pt>
    <dgm:pt modelId="{5BC9716D-CC75-4C4D-89F9-0E10CEAEA1B9}" type="sibTrans" cxnId="{3FCEE599-D1D1-4707-948C-D88DE0DD5EBE}">
      <dgm:prSet/>
      <dgm:spPr/>
      <dgm:t>
        <a:bodyPr/>
        <a:lstStyle/>
        <a:p>
          <a:endParaRPr lang="en-US"/>
        </a:p>
      </dgm:t>
    </dgm:pt>
    <dgm:pt modelId="{EF0F4EC7-F7EA-407B-8848-E3C90A6189AA}" type="pres">
      <dgm:prSet presAssocID="{8DDEF61B-E9D0-47F0-BF45-E3A583790937}" presName="linear" presStyleCnt="0">
        <dgm:presLayoutVars>
          <dgm:animLvl val="lvl"/>
          <dgm:resizeHandles val="exact"/>
        </dgm:presLayoutVars>
      </dgm:prSet>
      <dgm:spPr/>
    </dgm:pt>
    <dgm:pt modelId="{CCBEC528-7E7E-4A4D-B154-3E8D6E15788A}" type="pres">
      <dgm:prSet presAssocID="{E859122C-38D4-4FEC-8A2D-3D10705582BB}" presName="parentText" presStyleLbl="node1" presStyleIdx="0" presStyleCnt="3">
        <dgm:presLayoutVars>
          <dgm:chMax val="0"/>
          <dgm:bulletEnabled val="1"/>
        </dgm:presLayoutVars>
      </dgm:prSet>
      <dgm:spPr/>
    </dgm:pt>
    <dgm:pt modelId="{189A2466-4037-4CD6-ADA8-BC5170AA1FE0}" type="pres">
      <dgm:prSet presAssocID="{284C1DD6-B544-4165-A424-94B58402F30B}" presName="spacer" presStyleCnt="0"/>
      <dgm:spPr/>
    </dgm:pt>
    <dgm:pt modelId="{4D5EFAEF-330C-4EC2-8841-7B08FE0630DB}" type="pres">
      <dgm:prSet presAssocID="{9BBA3271-2024-4FAA-836A-1D2BC4E833E9}" presName="parentText" presStyleLbl="node1" presStyleIdx="1" presStyleCnt="3">
        <dgm:presLayoutVars>
          <dgm:chMax val="0"/>
          <dgm:bulletEnabled val="1"/>
        </dgm:presLayoutVars>
      </dgm:prSet>
      <dgm:spPr/>
    </dgm:pt>
    <dgm:pt modelId="{2084C8DE-7147-4D03-9E96-9DDB9547EFFB}" type="pres">
      <dgm:prSet presAssocID="{6DDD0A4A-C2DB-4887-9EFF-57200728882E}" presName="spacer" presStyleCnt="0"/>
      <dgm:spPr/>
    </dgm:pt>
    <dgm:pt modelId="{267C9AB6-2913-415D-BF42-A0052FF44D1A}" type="pres">
      <dgm:prSet presAssocID="{25761D6C-6FAE-423A-A5A6-B8DA9B791592}" presName="parentText" presStyleLbl="node1" presStyleIdx="2" presStyleCnt="3">
        <dgm:presLayoutVars>
          <dgm:chMax val="0"/>
          <dgm:bulletEnabled val="1"/>
        </dgm:presLayoutVars>
      </dgm:prSet>
      <dgm:spPr/>
    </dgm:pt>
    <dgm:pt modelId="{CDC3B058-E447-4F90-B73A-5357FC8E6D7E}" type="pres">
      <dgm:prSet presAssocID="{25761D6C-6FAE-423A-A5A6-B8DA9B791592}" presName="childText" presStyleLbl="revTx" presStyleIdx="0" presStyleCnt="1">
        <dgm:presLayoutVars>
          <dgm:bulletEnabled val="1"/>
        </dgm:presLayoutVars>
      </dgm:prSet>
      <dgm:spPr/>
    </dgm:pt>
  </dgm:ptLst>
  <dgm:cxnLst>
    <dgm:cxn modelId="{FF0FF909-58A6-4359-A923-D5A6ABC92F46}" srcId="{25761D6C-6FAE-423A-A5A6-B8DA9B791592}" destId="{CFC98301-BBFD-4038-87B0-EE9CB73D7149}" srcOrd="1" destOrd="0" parTransId="{AE2A27FC-07B8-49D0-8F50-C22901210F22}" sibTransId="{B9BB992B-4151-41A8-A6B3-529D357530C3}"/>
    <dgm:cxn modelId="{D2784D0E-F316-4605-805E-27AC22CFE82E}" srcId="{8DDEF61B-E9D0-47F0-BF45-E3A583790937}" destId="{E859122C-38D4-4FEC-8A2D-3D10705582BB}" srcOrd="0" destOrd="0" parTransId="{0B4D0F75-9B4F-4FE7-BE9E-9D096D33E093}" sibTransId="{284C1DD6-B544-4165-A424-94B58402F30B}"/>
    <dgm:cxn modelId="{1A318315-E729-4443-B339-BBB3ABA9623E}" type="presOf" srcId="{2C137899-5D61-4AB2-BBBD-C71F10C29009}" destId="{CDC3B058-E447-4F90-B73A-5357FC8E6D7E}" srcOrd="0" destOrd="0" presId="urn:microsoft.com/office/officeart/2005/8/layout/vList2"/>
    <dgm:cxn modelId="{1EF92616-893A-4BE3-9203-B8879A6DAD12}" srcId="{25761D6C-6FAE-423A-A5A6-B8DA9B791592}" destId="{62EECF5A-EA78-4444-B526-E1ADFB6BD2A1}" srcOrd="2" destOrd="0" parTransId="{F9BEAB0A-799A-4C9D-9791-D6F466AF0237}" sibTransId="{845D79CB-3294-4A98-9474-445F5193051B}"/>
    <dgm:cxn modelId="{A130E417-6BBF-4A80-AB1C-739DA3C5FA5B}" type="presOf" srcId="{A5424579-FCA1-491C-ADCE-83643CF97A85}" destId="{CDC3B058-E447-4F90-B73A-5357FC8E6D7E}" srcOrd="0" destOrd="6" presId="urn:microsoft.com/office/officeart/2005/8/layout/vList2"/>
    <dgm:cxn modelId="{EBA31B1F-91AE-4CEE-83D1-36DBC944E0CA}" type="presOf" srcId="{45B07F73-5622-4A33-A5B5-F6F1CC5F02BA}" destId="{CDC3B058-E447-4F90-B73A-5357FC8E6D7E}" srcOrd="0" destOrd="3" presId="urn:microsoft.com/office/officeart/2005/8/layout/vList2"/>
    <dgm:cxn modelId="{8CE20D2C-75A1-49B4-83AB-4A1D8E48C129}" srcId="{25761D6C-6FAE-423A-A5A6-B8DA9B791592}" destId="{45B07F73-5622-4A33-A5B5-F6F1CC5F02BA}" srcOrd="3" destOrd="0" parTransId="{7B9CC2D2-ADAB-466A-8E88-EB66BECE69F3}" sibTransId="{632B2461-43D4-48EF-A3F7-C56C73A23A9B}"/>
    <dgm:cxn modelId="{C4C3AF2C-6E9C-4E8D-B862-A0266AB22F90}" type="presOf" srcId="{A82134F2-89BE-45CD-8C85-03BACDD8A131}" destId="{CDC3B058-E447-4F90-B73A-5357FC8E6D7E}" srcOrd="0" destOrd="4" presId="urn:microsoft.com/office/officeart/2005/8/layout/vList2"/>
    <dgm:cxn modelId="{E14C3A2E-53D1-4640-8CD6-9407886FFF67}" type="presOf" srcId="{E859122C-38D4-4FEC-8A2D-3D10705582BB}" destId="{CCBEC528-7E7E-4A4D-B154-3E8D6E15788A}" srcOrd="0" destOrd="0" presId="urn:microsoft.com/office/officeart/2005/8/layout/vList2"/>
    <dgm:cxn modelId="{5DBEB267-E2CC-4412-84E7-7268F1099F01}" srcId="{25761D6C-6FAE-423A-A5A6-B8DA9B791592}" destId="{3362FF85-C3AB-4FCB-9CFE-AD40EFD76E03}" srcOrd="5" destOrd="0" parTransId="{8A2B49D1-02B6-4CC4-BA99-CE771C40221E}" sibTransId="{EA19CBD6-1322-463B-8597-2308C8B1EAB9}"/>
    <dgm:cxn modelId="{AFFE5C4D-277D-4030-9A02-04F26ED35386}" srcId="{8DDEF61B-E9D0-47F0-BF45-E3A583790937}" destId="{25761D6C-6FAE-423A-A5A6-B8DA9B791592}" srcOrd="2" destOrd="0" parTransId="{CA3C5ABE-C062-486A-A506-DE66D2166AD1}" sibTransId="{CB0CB449-5873-45BD-B05B-73C68B5BC572}"/>
    <dgm:cxn modelId="{3FCEE599-D1D1-4707-948C-D88DE0DD5EBE}" srcId="{25761D6C-6FAE-423A-A5A6-B8DA9B791592}" destId="{A5424579-FCA1-491C-ADCE-83643CF97A85}" srcOrd="6" destOrd="0" parTransId="{C0B26FB2-C2F1-4A28-BAF7-9FB1D2BB00CD}" sibTransId="{5BC9716D-CC75-4C4D-89F9-0E10CEAEA1B9}"/>
    <dgm:cxn modelId="{D022519B-332B-4250-AABD-E15706A9A63C}" type="presOf" srcId="{3362FF85-C3AB-4FCB-9CFE-AD40EFD76E03}" destId="{CDC3B058-E447-4F90-B73A-5357FC8E6D7E}" srcOrd="0" destOrd="5" presId="urn:microsoft.com/office/officeart/2005/8/layout/vList2"/>
    <dgm:cxn modelId="{6F40509D-1E8D-452A-8700-5BE691658BF3}" type="presOf" srcId="{9BBA3271-2024-4FAA-836A-1D2BC4E833E9}" destId="{4D5EFAEF-330C-4EC2-8841-7B08FE0630DB}" srcOrd="0" destOrd="0" presId="urn:microsoft.com/office/officeart/2005/8/layout/vList2"/>
    <dgm:cxn modelId="{86E032AB-CDC4-42F3-8FDE-6B2CAE338951}" srcId="{8DDEF61B-E9D0-47F0-BF45-E3A583790937}" destId="{9BBA3271-2024-4FAA-836A-1D2BC4E833E9}" srcOrd="1" destOrd="0" parTransId="{1B32B4E8-4A73-4293-8983-3F5C920F3A17}" sibTransId="{6DDD0A4A-C2DB-4887-9EFF-57200728882E}"/>
    <dgm:cxn modelId="{84538CCD-634A-4A3F-B812-A0738E1A01FD}" type="presOf" srcId="{62EECF5A-EA78-4444-B526-E1ADFB6BD2A1}" destId="{CDC3B058-E447-4F90-B73A-5357FC8E6D7E}" srcOrd="0" destOrd="2" presId="urn:microsoft.com/office/officeart/2005/8/layout/vList2"/>
    <dgm:cxn modelId="{1291B8D5-CBEB-4C79-8E96-9F70285E5DEB}" type="presOf" srcId="{25761D6C-6FAE-423A-A5A6-B8DA9B791592}" destId="{267C9AB6-2913-415D-BF42-A0052FF44D1A}" srcOrd="0" destOrd="0" presId="urn:microsoft.com/office/officeart/2005/8/layout/vList2"/>
    <dgm:cxn modelId="{D185D8DB-6F83-46B6-AE52-C68ACD8DB5EA}" srcId="{25761D6C-6FAE-423A-A5A6-B8DA9B791592}" destId="{A82134F2-89BE-45CD-8C85-03BACDD8A131}" srcOrd="4" destOrd="0" parTransId="{897F9F53-BC4E-4012-9A69-D727B7EEF8BE}" sibTransId="{B8BBF7E9-D2ED-4061-A13D-142925A836D7}"/>
    <dgm:cxn modelId="{9F438BE3-06AC-4CFB-8C3C-D96FBD2D6562}" type="presOf" srcId="{CFC98301-BBFD-4038-87B0-EE9CB73D7149}" destId="{CDC3B058-E447-4F90-B73A-5357FC8E6D7E}" srcOrd="0" destOrd="1" presId="urn:microsoft.com/office/officeart/2005/8/layout/vList2"/>
    <dgm:cxn modelId="{E0000EF0-ACF3-49EF-AD87-F240E7F9A271}" srcId="{25761D6C-6FAE-423A-A5A6-B8DA9B791592}" destId="{2C137899-5D61-4AB2-BBBD-C71F10C29009}" srcOrd="0" destOrd="0" parTransId="{FACE6EED-238A-4363-8ED9-E2AC4C402666}" sibTransId="{03079B32-6426-4E55-87CE-52C69334E053}"/>
    <dgm:cxn modelId="{2F1B81F4-2097-4197-BFAE-A278802A56E2}" type="presOf" srcId="{8DDEF61B-E9D0-47F0-BF45-E3A583790937}" destId="{EF0F4EC7-F7EA-407B-8848-E3C90A6189AA}" srcOrd="0" destOrd="0" presId="urn:microsoft.com/office/officeart/2005/8/layout/vList2"/>
    <dgm:cxn modelId="{2CF5DB20-78F8-4E23-A2C4-36132F09A3C0}" type="presParOf" srcId="{EF0F4EC7-F7EA-407B-8848-E3C90A6189AA}" destId="{CCBEC528-7E7E-4A4D-B154-3E8D6E15788A}" srcOrd="0" destOrd="0" presId="urn:microsoft.com/office/officeart/2005/8/layout/vList2"/>
    <dgm:cxn modelId="{4EC9A543-CD1B-41E6-9356-5A8B33D48EE2}" type="presParOf" srcId="{EF0F4EC7-F7EA-407B-8848-E3C90A6189AA}" destId="{189A2466-4037-4CD6-ADA8-BC5170AA1FE0}" srcOrd="1" destOrd="0" presId="urn:microsoft.com/office/officeart/2005/8/layout/vList2"/>
    <dgm:cxn modelId="{B679A8BB-5FDB-419A-960F-D32C966216EF}" type="presParOf" srcId="{EF0F4EC7-F7EA-407B-8848-E3C90A6189AA}" destId="{4D5EFAEF-330C-4EC2-8841-7B08FE0630DB}" srcOrd="2" destOrd="0" presId="urn:microsoft.com/office/officeart/2005/8/layout/vList2"/>
    <dgm:cxn modelId="{333FB02E-FC22-43F5-B198-36A087FADA24}" type="presParOf" srcId="{EF0F4EC7-F7EA-407B-8848-E3C90A6189AA}" destId="{2084C8DE-7147-4D03-9E96-9DDB9547EFFB}" srcOrd="3" destOrd="0" presId="urn:microsoft.com/office/officeart/2005/8/layout/vList2"/>
    <dgm:cxn modelId="{A0750A85-D467-4701-ACC3-C8A82CC3B203}" type="presParOf" srcId="{EF0F4EC7-F7EA-407B-8848-E3C90A6189AA}" destId="{267C9AB6-2913-415D-BF42-A0052FF44D1A}" srcOrd="4" destOrd="0" presId="urn:microsoft.com/office/officeart/2005/8/layout/vList2"/>
    <dgm:cxn modelId="{92DD02B1-3CE6-46D3-A8EB-4E8B5FDEE616}" type="presParOf" srcId="{EF0F4EC7-F7EA-407B-8848-E3C90A6189AA}" destId="{CDC3B058-E447-4F90-B73A-5357FC8E6D7E}"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4E6C44A-1862-4959-BB25-939C3715A797}" type="doc">
      <dgm:prSet loTypeId="urn:microsoft.com/office/officeart/2018/2/layout/IconVerticalSolidList" loCatId="icon" qsTypeId="urn:microsoft.com/office/officeart/2005/8/quickstyle/simple2" qsCatId="simple" csTypeId="urn:microsoft.com/office/officeart/2018/5/colors/Iconchunking_neutralbg_colorful1" csCatId="colorful" phldr="1"/>
      <dgm:spPr/>
      <dgm:t>
        <a:bodyPr/>
        <a:lstStyle/>
        <a:p>
          <a:endParaRPr lang="en-US"/>
        </a:p>
      </dgm:t>
    </dgm:pt>
    <dgm:pt modelId="{F13908EB-CCAA-4137-A413-E65071468F51}">
      <dgm:prSet custT="1"/>
      <dgm:spPr/>
      <dgm:t>
        <a:bodyPr/>
        <a:lstStyle/>
        <a:p>
          <a:pPr>
            <a:lnSpc>
              <a:spcPct val="100000"/>
            </a:lnSpc>
          </a:pPr>
          <a:r>
            <a:rPr lang="en-US" sz="2800" dirty="0"/>
            <a:t>Felt needs: thoughts, dreams, “wants” of the community</a:t>
          </a:r>
        </a:p>
      </dgm:t>
    </dgm:pt>
    <dgm:pt modelId="{282812DB-6DD7-4FA9-A058-B909189D0023}" type="parTrans" cxnId="{458CEB37-8ECC-4130-AEFC-756276D9E1FF}">
      <dgm:prSet/>
      <dgm:spPr/>
      <dgm:t>
        <a:bodyPr/>
        <a:lstStyle/>
        <a:p>
          <a:endParaRPr lang="en-US" sz="2400"/>
        </a:p>
      </dgm:t>
    </dgm:pt>
    <dgm:pt modelId="{423CDFDA-4FB9-4114-AA33-C9CEE46889A8}" type="sibTrans" cxnId="{458CEB37-8ECC-4130-AEFC-756276D9E1FF}">
      <dgm:prSet/>
      <dgm:spPr/>
      <dgm:t>
        <a:bodyPr/>
        <a:lstStyle/>
        <a:p>
          <a:endParaRPr lang="en-US" sz="2400"/>
        </a:p>
      </dgm:t>
    </dgm:pt>
    <dgm:pt modelId="{9B4C4F1A-DDEC-4022-B58C-46EF8B84E76A}">
      <dgm:prSet custT="1"/>
      <dgm:spPr/>
      <dgm:t>
        <a:bodyPr/>
        <a:lstStyle/>
        <a:p>
          <a:pPr>
            <a:lnSpc>
              <a:spcPct val="100000"/>
            </a:lnSpc>
          </a:pPr>
          <a:r>
            <a:rPr lang="en-US" sz="2800"/>
            <a:t>Expressed needs: identified through observation</a:t>
          </a:r>
        </a:p>
      </dgm:t>
    </dgm:pt>
    <dgm:pt modelId="{3861084E-8D8C-4785-8410-D04D49606DB5}" type="parTrans" cxnId="{E15EFA73-9C78-4C37-8E6C-A2AEC36763A5}">
      <dgm:prSet/>
      <dgm:spPr/>
      <dgm:t>
        <a:bodyPr/>
        <a:lstStyle/>
        <a:p>
          <a:endParaRPr lang="en-US" sz="2400"/>
        </a:p>
      </dgm:t>
    </dgm:pt>
    <dgm:pt modelId="{54D6A114-23A8-449D-8538-59037FA1FFDB}" type="sibTrans" cxnId="{E15EFA73-9C78-4C37-8E6C-A2AEC36763A5}">
      <dgm:prSet/>
      <dgm:spPr/>
      <dgm:t>
        <a:bodyPr/>
        <a:lstStyle/>
        <a:p>
          <a:endParaRPr lang="en-US" sz="2400"/>
        </a:p>
      </dgm:t>
    </dgm:pt>
    <dgm:pt modelId="{4990ADE5-3609-4D73-9269-6934EC86E69A}">
      <dgm:prSet custT="1"/>
      <dgm:spPr/>
      <dgm:t>
        <a:bodyPr/>
        <a:lstStyle/>
        <a:p>
          <a:pPr>
            <a:lnSpc>
              <a:spcPct val="100000"/>
            </a:lnSpc>
          </a:pPr>
          <a:r>
            <a:rPr lang="en-US" sz="2800"/>
            <a:t>Comparative needs: compare to others’ situation</a:t>
          </a:r>
        </a:p>
      </dgm:t>
    </dgm:pt>
    <dgm:pt modelId="{B2DCD1A1-680F-48D0-AC1B-2F242555F3DF}" type="parTrans" cxnId="{18D9DA18-91F0-48EE-915F-6328FBB5A1CC}">
      <dgm:prSet/>
      <dgm:spPr/>
      <dgm:t>
        <a:bodyPr/>
        <a:lstStyle/>
        <a:p>
          <a:endParaRPr lang="en-US" sz="2400"/>
        </a:p>
      </dgm:t>
    </dgm:pt>
    <dgm:pt modelId="{4CA15C3F-304E-4932-847E-052850BA6588}" type="sibTrans" cxnId="{18D9DA18-91F0-48EE-915F-6328FBB5A1CC}">
      <dgm:prSet/>
      <dgm:spPr/>
      <dgm:t>
        <a:bodyPr/>
        <a:lstStyle/>
        <a:p>
          <a:endParaRPr lang="en-US" sz="2400"/>
        </a:p>
      </dgm:t>
    </dgm:pt>
    <dgm:pt modelId="{360C0CCD-4ABC-4D79-8579-D3B37BC23D5F}">
      <dgm:prSet custT="1"/>
      <dgm:spPr/>
      <dgm:t>
        <a:bodyPr/>
        <a:lstStyle/>
        <a:p>
          <a:pPr>
            <a:lnSpc>
              <a:spcPct val="100000"/>
            </a:lnSpc>
          </a:pPr>
          <a:r>
            <a:rPr lang="en-US" sz="2800"/>
            <a:t>Normative needs: evaluation based on professional standards</a:t>
          </a:r>
        </a:p>
      </dgm:t>
    </dgm:pt>
    <dgm:pt modelId="{B31858BD-0A0F-43BC-88EC-C8D1EDD5DB6F}" type="parTrans" cxnId="{7210760B-391B-4C85-9F35-40291BBE9FB1}">
      <dgm:prSet/>
      <dgm:spPr/>
      <dgm:t>
        <a:bodyPr/>
        <a:lstStyle/>
        <a:p>
          <a:endParaRPr lang="en-US" sz="2400"/>
        </a:p>
      </dgm:t>
    </dgm:pt>
    <dgm:pt modelId="{8C245A8B-A3E6-4C98-8F2E-8EF9F02220E4}" type="sibTrans" cxnId="{7210760B-391B-4C85-9F35-40291BBE9FB1}">
      <dgm:prSet/>
      <dgm:spPr/>
      <dgm:t>
        <a:bodyPr/>
        <a:lstStyle/>
        <a:p>
          <a:endParaRPr lang="en-US" sz="2400"/>
        </a:p>
      </dgm:t>
    </dgm:pt>
    <dgm:pt modelId="{92BA35AF-1866-44BB-8A0F-042421D07171}" type="pres">
      <dgm:prSet presAssocID="{64E6C44A-1862-4959-BB25-939C3715A797}" presName="root" presStyleCnt="0">
        <dgm:presLayoutVars>
          <dgm:dir/>
          <dgm:resizeHandles val="exact"/>
        </dgm:presLayoutVars>
      </dgm:prSet>
      <dgm:spPr/>
    </dgm:pt>
    <dgm:pt modelId="{F54F7B08-3CF3-483E-9D1A-47546F742E25}" type="pres">
      <dgm:prSet presAssocID="{F13908EB-CCAA-4137-A413-E65071468F51}" presName="compNode" presStyleCnt="0"/>
      <dgm:spPr/>
    </dgm:pt>
    <dgm:pt modelId="{38126FD5-990A-4B94-8AC1-56ED26B343AB}" type="pres">
      <dgm:prSet presAssocID="{F13908EB-CCAA-4137-A413-E65071468F51}" presName="bgRect" presStyleLbl="bgShp" presStyleIdx="0" presStyleCnt="4"/>
      <dgm:spPr/>
    </dgm:pt>
    <dgm:pt modelId="{3E18A7FA-29D3-4976-850E-6E16A548589B}" type="pres">
      <dgm:prSet presAssocID="{F13908EB-CCAA-4137-A413-E65071468F5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ustache Face with Solid Fill"/>
        </a:ext>
      </dgm:extLst>
    </dgm:pt>
    <dgm:pt modelId="{F6F08E59-A8E1-4E8D-B05B-7AA4B2D860F3}" type="pres">
      <dgm:prSet presAssocID="{F13908EB-CCAA-4137-A413-E65071468F51}" presName="spaceRect" presStyleCnt="0"/>
      <dgm:spPr/>
    </dgm:pt>
    <dgm:pt modelId="{446F67BF-3058-424F-8718-85C6262D8B34}" type="pres">
      <dgm:prSet presAssocID="{F13908EB-CCAA-4137-A413-E65071468F51}" presName="parTx" presStyleLbl="revTx" presStyleIdx="0" presStyleCnt="4">
        <dgm:presLayoutVars>
          <dgm:chMax val="0"/>
          <dgm:chPref val="0"/>
        </dgm:presLayoutVars>
      </dgm:prSet>
      <dgm:spPr/>
    </dgm:pt>
    <dgm:pt modelId="{06327B7A-A67B-4F31-927C-B23684E3BEEF}" type="pres">
      <dgm:prSet presAssocID="{423CDFDA-4FB9-4114-AA33-C9CEE46889A8}" presName="sibTrans" presStyleCnt="0"/>
      <dgm:spPr/>
    </dgm:pt>
    <dgm:pt modelId="{6737C2F5-BB9D-4574-8C95-A1845000ACE4}" type="pres">
      <dgm:prSet presAssocID="{9B4C4F1A-DDEC-4022-B58C-46EF8B84E76A}" presName="compNode" presStyleCnt="0"/>
      <dgm:spPr/>
    </dgm:pt>
    <dgm:pt modelId="{627077FE-018A-4539-AB29-CBFC6A14ECEE}" type="pres">
      <dgm:prSet presAssocID="{9B4C4F1A-DDEC-4022-B58C-46EF8B84E76A}" presName="bgRect" presStyleLbl="bgShp" presStyleIdx="1" presStyleCnt="4"/>
      <dgm:spPr/>
    </dgm:pt>
    <dgm:pt modelId="{C56F7D5B-FBA1-41CC-AB64-44C8130E0665}" type="pres">
      <dgm:prSet presAssocID="{9B4C4F1A-DDEC-4022-B58C-46EF8B84E76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73F1B8E6-9ED3-4107-86C0-FCD23F32DE5B}" type="pres">
      <dgm:prSet presAssocID="{9B4C4F1A-DDEC-4022-B58C-46EF8B84E76A}" presName="spaceRect" presStyleCnt="0"/>
      <dgm:spPr/>
    </dgm:pt>
    <dgm:pt modelId="{D3797405-3AA7-4372-ABF0-51B60EEAB005}" type="pres">
      <dgm:prSet presAssocID="{9B4C4F1A-DDEC-4022-B58C-46EF8B84E76A}" presName="parTx" presStyleLbl="revTx" presStyleIdx="1" presStyleCnt="4">
        <dgm:presLayoutVars>
          <dgm:chMax val="0"/>
          <dgm:chPref val="0"/>
        </dgm:presLayoutVars>
      </dgm:prSet>
      <dgm:spPr/>
    </dgm:pt>
    <dgm:pt modelId="{FCD884F1-B60D-41C7-8D1C-86934E67CE17}" type="pres">
      <dgm:prSet presAssocID="{54D6A114-23A8-449D-8538-59037FA1FFDB}" presName="sibTrans" presStyleCnt="0"/>
      <dgm:spPr/>
    </dgm:pt>
    <dgm:pt modelId="{9087439E-844D-496D-83EB-ABD3BE7F5E8E}" type="pres">
      <dgm:prSet presAssocID="{4990ADE5-3609-4D73-9269-6934EC86E69A}" presName="compNode" presStyleCnt="0"/>
      <dgm:spPr/>
    </dgm:pt>
    <dgm:pt modelId="{F95A8AE8-A0CF-466C-9D75-33BAB815E3A6}" type="pres">
      <dgm:prSet presAssocID="{4990ADE5-3609-4D73-9269-6934EC86E69A}" presName="bgRect" presStyleLbl="bgShp" presStyleIdx="2" presStyleCnt="4"/>
      <dgm:spPr/>
    </dgm:pt>
    <dgm:pt modelId="{7BC6AD2D-A034-4F99-A1BB-ECDD96C7DFDC}" type="pres">
      <dgm:prSet presAssocID="{4990ADE5-3609-4D73-9269-6934EC86E69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enn Diagram"/>
        </a:ext>
      </dgm:extLst>
    </dgm:pt>
    <dgm:pt modelId="{A085F9D8-4B08-44D1-8CDF-542ED28BD2A2}" type="pres">
      <dgm:prSet presAssocID="{4990ADE5-3609-4D73-9269-6934EC86E69A}" presName="spaceRect" presStyleCnt="0"/>
      <dgm:spPr/>
    </dgm:pt>
    <dgm:pt modelId="{41E78197-CAD9-4B91-BFE2-885F806896DC}" type="pres">
      <dgm:prSet presAssocID="{4990ADE5-3609-4D73-9269-6934EC86E69A}" presName="parTx" presStyleLbl="revTx" presStyleIdx="2" presStyleCnt="4">
        <dgm:presLayoutVars>
          <dgm:chMax val="0"/>
          <dgm:chPref val="0"/>
        </dgm:presLayoutVars>
      </dgm:prSet>
      <dgm:spPr/>
    </dgm:pt>
    <dgm:pt modelId="{5A8D5E05-6415-41A6-865B-D8FA432906D3}" type="pres">
      <dgm:prSet presAssocID="{4CA15C3F-304E-4932-847E-052850BA6588}" presName="sibTrans" presStyleCnt="0"/>
      <dgm:spPr/>
    </dgm:pt>
    <dgm:pt modelId="{D5E19CE7-3E4E-4DB4-AED1-A7900984E7C1}" type="pres">
      <dgm:prSet presAssocID="{360C0CCD-4ABC-4D79-8579-D3B37BC23D5F}" presName="compNode" presStyleCnt="0"/>
      <dgm:spPr/>
    </dgm:pt>
    <dgm:pt modelId="{277F1C83-6C85-439A-8F9F-58B4A2CC06C7}" type="pres">
      <dgm:prSet presAssocID="{360C0CCD-4ABC-4D79-8579-D3B37BC23D5F}" presName="bgRect" presStyleLbl="bgShp" presStyleIdx="3" presStyleCnt="4"/>
      <dgm:spPr/>
    </dgm:pt>
    <dgm:pt modelId="{3A15A39A-336A-49BB-B5E6-B83097E217E2}" type="pres">
      <dgm:prSet presAssocID="{360C0CCD-4ABC-4D79-8579-D3B37BC23D5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ales of Justice"/>
        </a:ext>
      </dgm:extLst>
    </dgm:pt>
    <dgm:pt modelId="{533B34A0-62A2-4E1D-8000-90027818F8D8}" type="pres">
      <dgm:prSet presAssocID="{360C0CCD-4ABC-4D79-8579-D3B37BC23D5F}" presName="spaceRect" presStyleCnt="0"/>
      <dgm:spPr/>
    </dgm:pt>
    <dgm:pt modelId="{C7D41EEA-00CF-42E0-B4F3-9D0890806CDC}" type="pres">
      <dgm:prSet presAssocID="{360C0CCD-4ABC-4D79-8579-D3B37BC23D5F}" presName="parTx" presStyleLbl="revTx" presStyleIdx="3" presStyleCnt="4">
        <dgm:presLayoutVars>
          <dgm:chMax val="0"/>
          <dgm:chPref val="0"/>
        </dgm:presLayoutVars>
      </dgm:prSet>
      <dgm:spPr/>
    </dgm:pt>
  </dgm:ptLst>
  <dgm:cxnLst>
    <dgm:cxn modelId="{7210760B-391B-4C85-9F35-40291BBE9FB1}" srcId="{64E6C44A-1862-4959-BB25-939C3715A797}" destId="{360C0CCD-4ABC-4D79-8579-D3B37BC23D5F}" srcOrd="3" destOrd="0" parTransId="{B31858BD-0A0F-43BC-88EC-C8D1EDD5DB6F}" sibTransId="{8C245A8B-A3E6-4C98-8F2E-8EF9F02220E4}"/>
    <dgm:cxn modelId="{18D9DA18-91F0-48EE-915F-6328FBB5A1CC}" srcId="{64E6C44A-1862-4959-BB25-939C3715A797}" destId="{4990ADE5-3609-4D73-9269-6934EC86E69A}" srcOrd="2" destOrd="0" parTransId="{B2DCD1A1-680F-48D0-AC1B-2F242555F3DF}" sibTransId="{4CA15C3F-304E-4932-847E-052850BA6588}"/>
    <dgm:cxn modelId="{C9BB8D1F-FBE1-4740-89C4-27C0A59D5460}" type="presOf" srcId="{F13908EB-CCAA-4137-A413-E65071468F51}" destId="{446F67BF-3058-424F-8718-85C6262D8B34}" srcOrd="0" destOrd="0" presId="urn:microsoft.com/office/officeart/2018/2/layout/IconVerticalSolidList"/>
    <dgm:cxn modelId="{458CEB37-8ECC-4130-AEFC-756276D9E1FF}" srcId="{64E6C44A-1862-4959-BB25-939C3715A797}" destId="{F13908EB-CCAA-4137-A413-E65071468F51}" srcOrd="0" destOrd="0" parTransId="{282812DB-6DD7-4FA9-A058-B909189D0023}" sibTransId="{423CDFDA-4FB9-4114-AA33-C9CEE46889A8}"/>
    <dgm:cxn modelId="{E15EFA73-9C78-4C37-8E6C-A2AEC36763A5}" srcId="{64E6C44A-1862-4959-BB25-939C3715A797}" destId="{9B4C4F1A-DDEC-4022-B58C-46EF8B84E76A}" srcOrd="1" destOrd="0" parTransId="{3861084E-8D8C-4785-8410-D04D49606DB5}" sibTransId="{54D6A114-23A8-449D-8538-59037FA1FFDB}"/>
    <dgm:cxn modelId="{32F64989-3FB0-46EB-AFEA-08DB8189A3DF}" type="presOf" srcId="{360C0CCD-4ABC-4D79-8579-D3B37BC23D5F}" destId="{C7D41EEA-00CF-42E0-B4F3-9D0890806CDC}" srcOrd="0" destOrd="0" presId="urn:microsoft.com/office/officeart/2018/2/layout/IconVerticalSolidList"/>
    <dgm:cxn modelId="{4253D3AF-B54C-423D-9ADB-39BF21EB8301}" type="presOf" srcId="{9B4C4F1A-DDEC-4022-B58C-46EF8B84E76A}" destId="{D3797405-3AA7-4372-ABF0-51B60EEAB005}" srcOrd="0" destOrd="0" presId="urn:microsoft.com/office/officeart/2018/2/layout/IconVerticalSolidList"/>
    <dgm:cxn modelId="{A52CF3B1-7A6A-4B1A-A9DB-D6CB100F2586}" type="presOf" srcId="{4990ADE5-3609-4D73-9269-6934EC86E69A}" destId="{41E78197-CAD9-4B91-BFE2-885F806896DC}" srcOrd="0" destOrd="0" presId="urn:microsoft.com/office/officeart/2018/2/layout/IconVerticalSolidList"/>
    <dgm:cxn modelId="{9967ECE3-6D39-4DA8-828C-EC3135D90299}" type="presOf" srcId="{64E6C44A-1862-4959-BB25-939C3715A797}" destId="{92BA35AF-1866-44BB-8A0F-042421D07171}" srcOrd="0" destOrd="0" presId="urn:microsoft.com/office/officeart/2018/2/layout/IconVerticalSolidList"/>
    <dgm:cxn modelId="{0D6AB369-35E8-423C-AD6C-A740A6E2AE21}" type="presParOf" srcId="{92BA35AF-1866-44BB-8A0F-042421D07171}" destId="{F54F7B08-3CF3-483E-9D1A-47546F742E25}" srcOrd="0" destOrd="0" presId="urn:microsoft.com/office/officeart/2018/2/layout/IconVerticalSolidList"/>
    <dgm:cxn modelId="{8D3283D4-FDDA-402E-B14C-AEF300CAD3E8}" type="presParOf" srcId="{F54F7B08-3CF3-483E-9D1A-47546F742E25}" destId="{38126FD5-990A-4B94-8AC1-56ED26B343AB}" srcOrd="0" destOrd="0" presId="urn:microsoft.com/office/officeart/2018/2/layout/IconVerticalSolidList"/>
    <dgm:cxn modelId="{36884981-7134-474F-AE13-1DFE4EB1DE9F}" type="presParOf" srcId="{F54F7B08-3CF3-483E-9D1A-47546F742E25}" destId="{3E18A7FA-29D3-4976-850E-6E16A548589B}" srcOrd="1" destOrd="0" presId="urn:microsoft.com/office/officeart/2018/2/layout/IconVerticalSolidList"/>
    <dgm:cxn modelId="{F732EE6C-5C4C-4D8F-BB52-8EDA2AA63D27}" type="presParOf" srcId="{F54F7B08-3CF3-483E-9D1A-47546F742E25}" destId="{F6F08E59-A8E1-4E8D-B05B-7AA4B2D860F3}" srcOrd="2" destOrd="0" presId="urn:microsoft.com/office/officeart/2018/2/layout/IconVerticalSolidList"/>
    <dgm:cxn modelId="{8F81E96F-A52A-4361-A615-5700F59C6457}" type="presParOf" srcId="{F54F7B08-3CF3-483E-9D1A-47546F742E25}" destId="{446F67BF-3058-424F-8718-85C6262D8B34}" srcOrd="3" destOrd="0" presId="urn:microsoft.com/office/officeart/2018/2/layout/IconVerticalSolidList"/>
    <dgm:cxn modelId="{D2EAFB3D-7230-4E46-B414-C90D8465EC2F}" type="presParOf" srcId="{92BA35AF-1866-44BB-8A0F-042421D07171}" destId="{06327B7A-A67B-4F31-927C-B23684E3BEEF}" srcOrd="1" destOrd="0" presId="urn:microsoft.com/office/officeart/2018/2/layout/IconVerticalSolidList"/>
    <dgm:cxn modelId="{0F91997E-EAAB-43C4-93B9-F67EB09E2C68}" type="presParOf" srcId="{92BA35AF-1866-44BB-8A0F-042421D07171}" destId="{6737C2F5-BB9D-4574-8C95-A1845000ACE4}" srcOrd="2" destOrd="0" presId="urn:microsoft.com/office/officeart/2018/2/layout/IconVerticalSolidList"/>
    <dgm:cxn modelId="{7477F52A-8370-4FE1-8674-E767B0EC8A04}" type="presParOf" srcId="{6737C2F5-BB9D-4574-8C95-A1845000ACE4}" destId="{627077FE-018A-4539-AB29-CBFC6A14ECEE}" srcOrd="0" destOrd="0" presId="urn:microsoft.com/office/officeart/2018/2/layout/IconVerticalSolidList"/>
    <dgm:cxn modelId="{D43AD92C-AF1A-4DC8-9BB4-41A0DF3B354C}" type="presParOf" srcId="{6737C2F5-BB9D-4574-8C95-A1845000ACE4}" destId="{C56F7D5B-FBA1-41CC-AB64-44C8130E0665}" srcOrd="1" destOrd="0" presId="urn:microsoft.com/office/officeart/2018/2/layout/IconVerticalSolidList"/>
    <dgm:cxn modelId="{0929EEF8-05F8-40B1-A243-7C9A6F7C8A77}" type="presParOf" srcId="{6737C2F5-BB9D-4574-8C95-A1845000ACE4}" destId="{73F1B8E6-9ED3-4107-86C0-FCD23F32DE5B}" srcOrd="2" destOrd="0" presId="urn:microsoft.com/office/officeart/2018/2/layout/IconVerticalSolidList"/>
    <dgm:cxn modelId="{773668B8-89B9-4A26-BB4D-D5249D8FF076}" type="presParOf" srcId="{6737C2F5-BB9D-4574-8C95-A1845000ACE4}" destId="{D3797405-3AA7-4372-ABF0-51B60EEAB005}" srcOrd="3" destOrd="0" presId="urn:microsoft.com/office/officeart/2018/2/layout/IconVerticalSolidList"/>
    <dgm:cxn modelId="{0DC6264C-B579-45BC-A918-FC1341773AD8}" type="presParOf" srcId="{92BA35AF-1866-44BB-8A0F-042421D07171}" destId="{FCD884F1-B60D-41C7-8D1C-86934E67CE17}" srcOrd="3" destOrd="0" presId="urn:microsoft.com/office/officeart/2018/2/layout/IconVerticalSolidList"/>
    <dgm:cxn modelId="{9D1173C9-BE0B-42FE-914F-03DE07F2A13F}" type="presParOf" srcId="{92BA35AF-1866-44BB-8A0F-042421D07171}" destId="{9087439E-844D-496D-83EB-ABD3BE7F5E8E}" srcOrd="4" destOrd="0" presId="urn:microsoft.com/office/officeart/2018/2/layout/IconVerticalSolidList"/>
    <dgm:cxn modelId="{B1F9CC75-06D6-4463-8D1E-EE3B44E3AE54}" type="presParOf" srcId="{9087439E-844D-496D-83EB-ABD3BE7F5E8E}" destId="{F95A8AE8-A0CF-466C-9D75-33BAB815E3A6}" srcOrd="0" destOrd="0" presId="urn:microsoft.com/office/officeart/2018/2/layout/IconVerticalSolidList"/>
    <dgm:cxn modelId="{7D581977-0B22-4DC1-9E1F-2DCDA133AE44}" type="presParOf" srcId="{9087439E-844D-496D-83EB-ABD3BE7F5E8E}" destId="{7BC6AD2D-A034-4F99-A1BB-ECDD96C7DFDC}" srcOrd="1" destOrd="0" presId="urn:microsoft.com/office/officeart/2018/2/layout/IconVerticalSolidList"/>
    <dgm:cxn modelId="{04BB1D2F-C33C-4668-93EB-220B76FA7C11}" type="presParOf" srcId="{9087439E-844D-496D-83EB-ABD3BE7F5E8E}" destId="{A085F9D8-4B08-44D1-8CDF-542ED28BD2A2}" srcOrd="2" destOrd="0" presId="urn:microsoft.com/office/officeart/2018/2/layout/IconVerticalSolidList"/>
    <dgm:cxn modelId="{DB53C804-ADD9-4F99-950F-5A8A1C2B1F2C}" type="presParOf" srcId="{9087439E-844D-496D-83EB-ABD3BE7F5E8E}" destId="{41E78197-CAD9-4B91-BFE2-885F806896DC}" srcOrd="3" destOrd="0" presId="urn:microsoft.com/office/officeart/2018/2/layout/IconVerticalSolidList"/>
    <dgm:cxn modelId="{547BE0B7-3743-406A-B4CA-4E33DAD9022D}" type="presParOf" srcId="{92BA35AF-1866-44BB-8A0F-042421D07171}" destId="{5A8D5E05-6415-41A6-865B-D8FA432906D3}" srcOrd="5" destOrd="0" presId="urn:microsoft.com/office/officeart/2018/2/layout/IconVerticalSolidList"/>
    <dgm:cxn modelId="{A9ABCDDE-6EDE-4EAF-9A1B-E9D09824BE18}" type="presParOf" srcId="{92BA35AF-1866-44BB-8A0F-042421D07171}" destId="{D5E19CE7-3E4E-4DB4-AED1-A7900984E7C1}" srcOrd="6" destOrd="0" presId="urn:microsoft.com/office/officeart/2018/2/layout/IconVerticalSolidList"/>
    <dgm:cxn modelId="{5D4170D9-4DC9-46ED-8F72-8E85412FA4DC}" type="presParOf" srcId="{D5E19CE7-3E4E-4DB4-AED1-A7900984E7C1}" destId="{277F1C83-6C85-439A-8F9F-58B4A2CC06C7}" srcOrd="0" destOrd="0" presId="urn:microsoft.com/office/officeart/2018/2/layout/IconVerticalSolidList"/>
    <dgm:cxn modelId="{EA8133CA-0463-4E9D-A30C-919158A354D5}" type="presParOf" srcId="{D5E19CE7-3E4E-4DB4-AED1-A7900984E7C1}" destId="{3A15A39A-336A-49BB-B5E6-B83097E217E2}" srcOrd="1" destOrd="0" presId="urn:microsoft.com/office/officeart/2018/2/layout/IconVerticalSolidList"/>
    <dgm:cxn modelId="{665B8895-422D-4E67-9CC3-7790390EAE81}" type="presParOf" srcId="{D5E19CE7-3E4E-4DB4-AED1-A7900984E7C1}" destId="{533B34A0-62A2-4E1D-8000-90027818F8D8}" srcOrd="2" destOrd="0" presId="urn:microsoft.com/office/officeart/2018/2/layout/IconVerticalSolidList"/>
    <dgm:cxn modelId="{5092A1D8-BA16-4F4C-B3FB-CFCDC5ADBF4B}" type="presParOf" srcId="{D5E19CE7-3E4E-4DB4-AED1-A7900984E7C1}" destId="{C7D41EEA-00CF-42E0-B4F3-9D0890806CD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D613F1AC-F88E-44F4-989C-52FD08FB00C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4316334-660E-4B8B-8B61-706972FF2B8A}">
      <dgm:prSet custT="1"/>
      <dgm:spPr/>
      <dgm:t>
        <a:bodyPr/>
        <a:lstStyle/>
        <a:p>
          <a:pPr>
            <a:lnSpc>
              <a:spcPct val="100000"/>
            </a:lnSpc>
          </a:pPr>
          <a:r>
            <a:rPr lang="en-US" sz="2000"/>
            <a:t>Project stakeholders </a:t>
          </a:r>
        </a:p>
      </dgm:t>
    </dgm:pt>
    <dgm:pt modelId="{1F04668C-A75B-45B6-AF26-7011168FF374}" type="parTrans" cxnId="{2127F983-E712-4F7D-9030-0DE4329AFE4D}">
      <dgm:prSet/>
      <dgm:spPr/>
      <dgm:t>
        <a:bodyPr/>
        <a:lstStyle/>
        <a:p>
          <a:endParaRPr lang="en-US" sz="2400"/>
        </a:p>
      </dgm:t>
    </dgm:pt>
    <dgm:pt modelId="{3AB7BBA3-2348-4111-93C9-EE63B561C739}" type="sibTrans" cxnId="{2127F983-E712-4F7D-9030-0DE4329AFE4D}">
      <dgm:prSet/>
      <dgm:spPr/>
      <dgm:t>
        <a:bodyPr/>
        <a:lstStyle/>
        <a:p>
          <a:endParaRPr lang="en-US" sz="2400"/>
        </a:p>
      </dgm:t>
    </dgm:pt>
    <dgm:pt modelId="{06D845FE-275C-4B9C-99FD-8748D72E9DFF}">
      <dgm:prSet custT="1"/>
      <dgm:spPr/>
      <dgm:t>
        <a:bodyPr/>
        <a:lstStyle/>
        <a:p>
          <a:pPr>
            <a:lnSpc>
              <a:spcPct val="100000"/>
            </a:lnSpc>
          </a:pPr>
          <a:r>
            <a:rPr lang="en-US" sz="2000"/>
            <a:t>Community strengths, opportunities and vision </a:t>
          </a:r>
        </a:p>
      </dgm:t>
    </dgm:pt>
    <dgm:pt modelId="{FD67562B-A76E-4D21-84D7-CD667F7097BB}" type="parTrans" cxnId="{18F78F2F-2B10-4E23-9309-E4B87CDEA8F0}">
      <dgm:prSet/>
      <dgm:spPr/>
      <dgm:t>
        <a:bodyPr/>
        <a:lstStyle/>
        <a:p>
          <a:endParaRPr lang="en-US" sz="2400"/>
        </a:p>
      </dgm:t>
    </dgm:pt>
    <dgm:pt modelId="{D2BB4D8C-81A7-47B7-BC53-4639D7BC945A}" type="sibTrans" cxnId="{18F78F2F-2B10-4E23-9309-E4B87CDEA8F0}">
      <dgm:prSet/>
      <dgm:spPr/>
      <dgm:t>
        <a:bodyPr/>
        <a:lstStyle/>
        <a:p>
          <a:endParaRPr lang="en-US" sz="2400"/>
        </a:p>
      </dgm:t>
    </dgm:pt>
    <dgm:pt modelId="{4209EE76-1CCC-4D51-B020-2ECE29C17D91}">
      <dgm:prSet custT="1"/>
      <dgm:spPr/>
      <dgm:t>
        <a:bodyPr/>
        <a:lstStyle/>
        <a:p>
          <a:pPr>
            <a:lnSpc>
              <a:spcPct val="100000"/>
            </a:lnSpc>
          </a:pPr>
          <a:r>
            <a:rPr lang="en-US" sz="2000"/>
            <a:t>Successes and capacity </a:t>
          </a:r>
        </a:p>
      </dgm:t>
    </dgm:pt>
    <dgm:pt modelId="{E31652B0-EB7E-4B7E-9977-38C7FCEDC9DF}" type="parTrans" cxnId="{E8055E88-9485-42A4-893F-0D0461FDC975}">
      <dgm:prSet/>
      <dgm:spPr/>
      <dgm:t>
        <a:bodyPr/>
        <a:lstStyle/>
        <a:p>
          <a:endParaRPr lang="en-US" sz="2400"/>
        </a:p>
      </dgm:t>
    </dgm:pt>
    <dgm:pt modelId="{72CE7E18-455C-4D80-9967-9F6725013B5B}" type="sibTrans" cxnId="{E8055E88-9485-42A4-893F-0D0461FDC975}">
      <dgm:prSet/>
      <dgm:spPr/>
      <dgm:t>
        <a:bodyPr/>
        <a:lstStyle/>
        <a:p>
          <a:endParaRPr lang="en-US" sz="2400"/>
        </a:p>
      </dgm:t>
    </dgm:pt>
    <dgm:pt modelId="{547DC183-63AF-4F36-8DB2-C61753D47C4E}">
      <dgm:prSet custT="1"/>
      <dgm:spPr/>
      <dgm:t>
        <a:bodyPr/>
        <a:lstStyle/>
        <a:p>
          <a:pPr>
            <a:lnSpc>
              <a:spcPct val="100000"/>
            </a:lnSpc>
          </a:pPr>
          <a:r>
            <a:rPr lang="en-US" sz="2000"/>
            <a:t>Biological/physical environment </a:t>
          </a:r>
        </a:p>
      </dgm:t>
    </dgm:pt>
    <dgm:pt modelId="{A7E4FAD3-EACA-4280-9D59-19C5EE3E98AC}" type="parTrans" cxnId="{54476218-490B-4E45-B343-DE3A9C7BF7AC}">
      <dgm:prSet/>
      <dgm:spPr/>
      <dgm:t>
        <a:bodyPr/>
        <a:lstStyle/>
        <a:p>
          <a:endParaRPr lang="en-US" sz="2400"/>
        </a:p>
      </dgm:t>
    </dgm:pt>
    <dgm:pt modelId="{EA893CAB-F0D1-4D19-9FB1-8B74541891E0}" type="sibTrans" cxnId="{54476218-490B-4E45-B343-DE3A9C7BF7AC}">
      <dgm:prSet/>
      <dgm:spPr/>
      <dgm:t>
        <a:bodyPr/>
        <a:lstStyle/>
        <a:p>
          <a:endParaRPr lang="en-US" sz="2400"/>
        </a:p>
      </dgm:t>
    </dgm:pt>
    <dgm:pt modelId="{41A19C97-0C74-44DE-AAB5-C0B0C94889CE}">
      <dgm:prSet custT="1"/>
      <dgm:spPr/>
      <dgm:t>
        <a:bodyPr/>
        <a:lstStyle/>
        <a:p>
          <a:pPr>
            <a:lnSpc>
              <a:spcPct val="100000"/>
            </a:lnSpc>
          </a:pPr>
          <a:r>
            <a:rPr lang="en-US" sz="2000"/>
            <a:t>Organizational networks </a:t>
          </a:r>
        </a:p>
      </dgm:t>
    </dgm:pt>
    <dgm:pt modelId="{3BC10ABD-0EA6-450A-BAC1-AF0CC864AF9F}" type="parTrans" cxnId="{00069AD1-9B06-4D6D-9F1A-48568FDF217F}">
      <dgm:prSet/>
      <dgm:spPr/>
      <dgm:t>
        <a:bodyPr/>
        <a:lstStyle/>
        <a:p>
          <a:endParaRPr lang="en-US" sz="2400"/>
        </a:p>
      </dgm:t>
    </dgm:pt>
    <dgm:pt modelId="{8E0C33D5-152B-4CD2-BAD7-E37450F26432}" type="sibTrans" cxnId="{00069AD1-9B06-4D6D-9F1A-48568FDF217F}">
      <dgm:prSet/>
      <dgm:spPr/>
      <dgm:t>
        <a:bodyPr/>
        <a:lstStyle/>
        <a:p>
          <a:endParaRPr lang="en-US" sz="2400"/>
        </a:p>
      </dgm:t>
    </dgm:pt>
    <dgm:pt modelId="{C5551320-D0F9-4D06-9185-221086B64D87}">
      <dgm:prSet custT="1"/>
      <dgm:spPr/>
      <dgm:t>
        <a:bodyPr/>
        <a:lstStyle/>
        <a:p>
          <a:pPr>
            <a:lnSpc>
              <a:spcPct val="100000"/>
            </a:lnSpc>
          </a:pPr>
          <a:r>
            <a:rPr lang="en-US" sz="2000"/>
            <a:t>Infrastructure </a:t>
          </a:r>
        </a:p>
      </dgm:t>
    </dgm:pt>
    <dgm:pt modelId="{68DCA8E6-662D-4816-ACA3-DC97C0BB42E5}" type="parTrans" cxnId="{AA48AD0C-0C3F-44F3-BDA6-D02F57B01926}">
      <dgm:prSet/>
      <dgm:spPr/>
      <dgm:t>
        <a:bodyPr/>
        <a:lstStyle/>
        <a:p>
          <a:endParaRPr lang="en-US" sz="2400"/>
        </a:p>
      </dgm:t>
    </dgm:pt>
    <dgm:pt modelId="{6CD83E52-90D1-427D-A318-E5FD179FDF4B}" type="sibTrans" cxnId="{AA48AD0C-0C3F-44F3-BDA6-D02F57B01926}">
      <dgm:prSet/>
      <dgm:spPr/>
      <dgm:t>
        <a:bodyPr/>
        <a:lstStyle/>
        <a:p>
          <a:endParaRPr lang="en-US" sz="2400"/>
        </a:p>
      </dgm:t>
    </dgm:pt>
    <dgm:pt modelId="{6846A818-9118-495A-A53C-97DE23C95546}">
      <dgm:prSet custT="1"/>
      <dgm:spPr/>
      <dgm:t>
        <a:bodyPr/>
        <a:lstStyle/>
        <a:p>
          <a:pPr>
            <a:lnSpc>
              <a:spcPct val="100000"/>
            </a:lnSpc>
          </a:pPr>
          <a:r>
            <a:rPr lang="en-US" sz="2000"/>
            <a:t>Legal, policy and political institutions </a:t>
          </a:r>
        </a:p>
      </dgm:t>
    </dgm:pt>
    <dgm:pt modelId="{2A56DF91-BF1E-4F3A-AC87-3E4F512CF582}" type="parTrans" cxnId="{A069421E-EFAD-43AA-9CB0-88769D2C1553}">
      <dgm:prSet/>
      <dgm:spPr/>
      <dgm:t>
        <a:bodyPr/>
        <a:lstStyle/>
        <a:p>
          <a:endParaRPr lang="en-US" sz="2400"/>
        </a:p>
      </dgm:t>
    </dgm:pt>
    <dgm:pt modelId="{86300D9A-BF81-4B80-8743-5C5A456AD177}" type="sibTrans" cxnId="{A069421E-EFAD-43AA-9CB0-88769D2C1553}">
      <dgm:prSet/>
      <dgm:spPr/>
      <dgm:t>
        <a:bodyPr/>
        <a:lstStyle/>
        <a:p>
          <a:endParaRPr lang="en-US" sz="2400"/>
        </a:p>
      </dgm:t>
    </dgm:pt>
    <dgm:pt modelId="{E37B9653-5984-4346-9797-13525DF8FD4B}">
      <dgm:prSet custT="1"/>
      <dgm:spPr/>
      <dgm:t>
        <a:bodyPr/>
        <a:lstStyle/>
        <a:p>
          <a:pPr>
            <a:lnSpc>
              <a:spcPct val="100000"/>
            </a:lnSpc>
          </a:pPr>
          <a:r>
            <a:rPr lang="en-US" sz="2000"/>
            <a:t>Social and cultural conditions </a:t>
          </a:r>
        </a:p>
      </dgm:t>
    </dgm:pt>
    <dgm:pt modelId="{887F3E2D-CE9A-4854-AB99-D1431D1CD1C6}" type="parTrans" cxnId="{723AD391-01D4-446F-9D67-7233997B3031}">
      <dgm:prSet/>
      <dgm:spPr/>
      <dgm:t>
        <a:bodyPr/>
        <a:lstStyle/>
        <a:p>
          <a:endParaRPr lang="en-US" sz="2400"/>
        </a:p>
      </dgm:t>
    </dgm:pt>
    <dgm:pt modelId="{CBD84B08-5433-46BA-B3D7-AF662D352F98}" type="sibTrans" cxnId="{723AD391-01D4-446F-9D67-7233997B3031}">
      <dgm:prSet/>
      <dgm:spPr/>
      <dgm:t>
        <a:bodyPr/>
        <a:lstStyle/>
        <a:p>
          <a:endParaRPr lang="en-US" sz="2400"/>
        </a:p>
      </dgm:t>
    </dgm:pt>
    <dgm:pt modelId="{9B9F65E5-B2BF-4AE8-A8FE-D7ED57428B99}" type="pres">
      <dgm:prSet presAssocID="{D613F1AC-F88E-44F4-989C-52FD08FB00CE}" presName="root" presStyleCnt="0">
        <dgm:presLayoutVars>
          <dgm:dir/>
          <dgm:resizeHandles val="exact"/>
        </dgm:presLayoutVars>
      </dgm:prSet>
      <dgm:spPr/>
    </dgm:pt>
    <dgm:pt modelId="{4603375A-62FD-4043-B680-B0B9C83D08F8}" type="pres">
      <dgm:prSet presAssocID="{84316334-660E-4B8B-8B61-706972FF2B8A}" presName="compNode" presStyleCnt="0"/>
      <dgm:spPr/>
    </dgm:pt>
    <dgm:pt modelId="{71C881E6-8598-4090-A77B-5C1E7559CF4A}" type="pres">
      <dgm:prSet presAssocID="{84316334-660E-4B8B-8B61-706972FF2B8A}" presName="bgRect" presStyleLbl="bgShp" presStyleIdx="0" presStyleCnt="8"/>
      <dgm:spPr/>
    </dgm:pt>
    <dgm:pt modelId="{B4F8AE1A-1F4F-4C5C-85FB-F1E7EFE7C351}" type="pres">
      <dgm:prSet presAssocID="{84316334-660E-4B8B-8B61-706972FF2B8A}"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F8BF4BAF-92EE-48C0-AB4B-6DF3E439DBFB}" type="pres">
      <dgm:prSet presAssocID="{84316334-660E-4B8B-8B61-706972FF2B8A}" presName="spaceRect" presStyleCnt="0"/>
      <dgm:spPr/>
    </dgm:pt>
    <dgm:pt modelId="{E7B46690-E073-4C03-A8E2-4641D13F1FE6}" type="pres">
      <dgm:prSet presAssocID="{84316334-660E-4B8B-8B61-706972FF2B8A}" presName="parTx" presStyleLbl="revTx" presStyleIdx="0" presStyleCnt="8">
        <dgm:presLayoutVars>
          <dgm:chMax val="0"/>
          <dgm:chPref val="0"/>
        </dgm:presLayoutVars>
      </dgm:prSet>
      <dgm:spPr/>
    </dgm:pt>
    <dgm:pt modelId="{4AC37AC8-ED0F-46BE-A0F0-4394DD2F0A49}" type="pres">
      <dgm:prSet presAssocID="{3AB7BBA3-2348-4111-93C9-EE63B561C739}" presName="sibTrans" presStyleCnt="0"/>
      <dgm:spPr/>
    </dgm:pt>
    <dgm:pt modelId="{6194EB02-9102-4782-A77C-97A32BBF4C51}" type="pres">
      <dgm:prSet presAssocID="{06D845FE-275C-4B9C-99FD-8748D72E9DFF}" presName="compNode" presStyleCnt="0"/>
      <dgm:spPr/>
    </dgm:pt>
    <dgm:pt modelId="{8F3A297A-19F0-4017-8B53-9A8003E6C55D}" type="pres">
      <dgm:prSet presAssocID="{06D845FE-275C-4B9C-99FD-8748D72E9DFF}" presName="bgRect" presStyleLbl="bgShp" presStyleIdx="1" presStyleCnt="8"/>
      <dgm:spPr/>
    </dgm:pt>
    <dgm:pt modelId="{81953517-99EE-4869-B321-FC3972A6098E}" type="pres">
      <dgm:prSet presAssocID="{06D845FE-275C-4B9C-99FD-8748D72E9DF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5A6DEED8-FDAA-4166-866B-C5A2CC5B2C87}" type="pres">
      <dgm:prSet presAssocID="{06D845FE-275C-4B9C-99FD-8748D72E9DFF}" presName="spaceRect" presStyleCnt="0"/>
      <dgm:spPr/>
    </dgm:pt>
    <dgm:pt modelId="{0DD796B8-B533-4830-9C6F-CE4E42ADE4C7}" type="pres">
      <dgm:prSet presAssocID="{06D845FE-275C-4B9C-99FD-8748D72E9DFF}" presName="parTx" presStyleLbl="revTx" presStyleIdx="1" presStyleCnt="8">
        <dgm:presLayoutVars>
          <dgm:chMax val="0"/>
          <dgm:chPref val="0"/>
        </dgm:presLayoutVars>
      </dgm:prSet>
      <dgm:spPr/>
    </dgm:pt>
    <dgm:pt modelId="{1255B8CE-37DF-42E1-9350-D783EFD5DB31}" type="pres">
      <dgm:prSet presAssocID="{D2BB4D8C-81A7-47B7-BC53-4639D7BC945A}" presName="sibTrans" presStyleCnt="0"/>
      <dgm:spPr/>
    </dgm:pt>
    <dgm:pt modelId="{1B9CBDEB-8052-4D58-A24E-D4117D674FF2}" type="pres">
      <dgm:prSet presAssocID="{4209EE76-1CCC-4D51-B020-2ECE29C17D91}" presName="compNode" presStyleCnt="0"/>
      <dgm:spPr/>
    </dgm:pt>
    <dgm:pt modelId="{646F3AD2-679A-4AD7-B74F-FC07FEBB1066}" type="pres">
      <dgm:prSet presAssocID="{4209EE76-1CCC-4D51-B020-2ECE29C17D91}" presName="bgRect" presStyleLbl="bgShp" presStyleIdx="2" presStyleCnt="8"/>
      <dgm:spPr/>
    </dgm:pt>
    <dgm:pt modelId="{05AA0A40-665D-4049-AE82-C53FE56C2BB9}" type="pres">
      <dgm:prSet presAssocID="{4209EE76-1CCC-4D51-B020-2ECE29C17D91}"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al"/>
        </a:ext>
      </dgm:extLst>
    </dgm:pt>
    <dgm:pt modelId="{2033787B-F994-4175-A662-B37F0F030D0D}" type="pres">
      <dgm:prSet presAssocID="{4209EE76-1CCC-4D51-B020-2ECE29C17D91}" presName="spaceRect" presStyleCnt="0"/>
      <dgm:spPr/>
    </dgm:pt>
    <dgm:pt modelId="{4F7B307A-6481-45C6-9C1B-6BB5C4E5F9BB}" type="pres">
      <dgm:prSet presAssocID="{4209EE76-1CCC-4D51-B020-2ECE29C17D91}" presName="parTx" presStyleLbl="revTx" presStyleIdx="2" presStyleCnt="8">
        <dgm:presLayoutVars>
          <dgm:chMax val="0"/>
          <dgm:chPref val="0"/>
        </dgm:presLayoutVars>
      </dgm:prSet>
      <dgm:spPr/>
    </dgm:pt>
    <dgm:pt modelId="{9D671CE5-97CA-4C1B-8F7B-5AA0A7595D0B}" type="pres">
      <dgm:prSet presAssocID="{72CE7E18-455C-4D80-9967-9F6725013B5B}" presName="sibTrans" presStyleCnt="0"/>
      <dgm:spPr/>
    </dgm:pt>
    <dgm:pt modelId="{0CD9AAE9-5A4C-4271-A693-84B3CEB95294}" type="pres">
      <dgm:prSet presAssocID="{547DC183-63AF-4F36-8DB2-C61753D47C4E}" presName="compNode" presStyleCnt="0"/>
      <dgm:spPr/>
    </dgm:pt>
    <dgm:pt modelId="{8DB103D9-EB59-44BD-8704-1D7C7ABC4064}" type="pres">
      <dgm:prSet presAssocID="{547DC183-63AF-4F36-8DB2-C61753D47C4E}" presName="bgRect" presStyleLbl="bgShp" presStyleIdx="3" presStyleCnt="8"/>
      <dgm:spPr/>
    </dgm:pt>
    <dgm:pt modelId="{EAD7B8F5-3243-4CC8-88A7-80B5CCBE40B7}" type="pres">
      <dgm:prSet presAssocID="{547DC183-63AF-4F36-8DB2-C61753D47C4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ciduous tree"/>
        </a:ext>
      </dgm:extLst>
    </dgm:pt>
    <dgm:pt modelId="{94F3B851-42D7-4840-91B3-A311AB8EDCEB}" type="pres">
      <dgm:prSet presAssocID="{547DC183-63AF-4F36-8DB2-C61753D47C4E}" presName="spaceRect" presStyleCnt="0"/>
      <dgm:spPr/>
    </dgm:pt>
    <dgm:pt modelId="{FA36D1F2-2CC0-4F48-B750-0073152A5FA2}" type="pres">
      <dgm:prSet presAssocID="{547DC183-63AF-4F36-8DB2-C61753D47C4E}" presName="parTx" presStyleLbl="revTx" presStyleIdx="3" presStyleCnt="8">
        <dgm:presLayoutVars>
          <dgm:chMax val="0"/>
          <dgm:chPref val="0"/>
        </dgm:presLayoutVars>
      </dgm:prSet>
      <dgm:spPr/>
    </dgm:pt>
    <dgm:pt modelId="{80306F78-31FF-429C-B4DB-25648A6ACB2B}" type="pres">
      <dgm:prSet presAssocID="{EA893CAB-F0D1-4D19-9FB1-8B74541891E0}" presName="sibTrans" presStyleCnt="0"/>
      <dgm:spPr/>
    </dgm:pt>
    <dgm:pt modelId="{38D4E651-A636-4F0E-8E77-C63A6F41A1DF}" type="pres">
      <dgm:prSet presAssocID="{41A19C97-0C74-44DE-AAB5-C0B0C94889CE}" presName="compNode" presStyleCnt="0"/>
      <dgm:spPr/>
    </dgm:pt>
    <dgm:pt modelId="{3B78FA26-DDFD-48DB-ACAF-D2D2EC208BA9}" type="pres">
      <dgm:prSet presAssocID="{41A19C97-0C74-44DE-AAB5-C0B0C94889CE}" presName="bgRect" presStyleLbl="bgShp" presStyleIdx="4" presStyleCnt="8"/>
      <dgm:spPr/>
    </dgm:pt>
    <dgm:pt modelId="{EE046BFC-C51E-40E1-9E3A-50D53DEB3F34}" type="pres">
      <dgm:prSet presAssocID="{41A19C97-0C74-44DE-AAB5-C0B0C94889CE}"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twork"/>
        </a:ext>
      </dgm:extLst>
    </dgm:pt>
    <dgm:pt modelId="{8C35E8B0-B636-4CD6-8C8E-2F8380B011CC}" type="pres">
      <dgm:prSet presAssocID="{41A19C97-0C74-44DE-AAB5-C0B0C94889CE}" presName="spaceRect" presStyleCnt="0"/>
      <dgm:spPr/>
    </dgm:pt>
    <dgm:pt modelId="{8EF575BE-9C18-4428-A261-17E7ED8C8BA2}" type="pres">
      <dgm:prSet presAssocID="{41A19C97-0C74-44DE-AAB5-C0B0C94889CE}" presName="parTx" presStyleLbl="revTx" presStyleIdx="4" presStyleCnt="8">
        <dgm:presLayoutVars>
          <dgm:chMax val="0"/>
          <dgm:chPref val="0"/>
        </dgm:presLayoutVars>
      </dgm:prSet>
      <dgm:spPr/>
    </dgm:pt>
    <dgm:pt modelId="{2D5C0C98-18D7-4326-9CB9-F3DA07AAFB45}" type="pres">
      <dgm:prSet presAssocID="{8E0C33D5-152B-4CD2-BAD7-E37450F26432}" presName="sibTrans" presStyleCnt="0"/>
      <dgm:spPr/>
    </dgm:pt>
    <dgm:pt modelId="{58557FC3-BBE0-436F-95A3-E5F803FE8C99}" type="pres">
      <dgm:prSet presAssocID="{C5551320-D0F9-4D06-9185-221086B64D87}" presName="compNode" presStyleCnt="0"/>
      <dgm:spPr/>
    </dgm:pt>
    <dgm:pt modelId="{A1ADB16A-9249-46FB-A039-B2F21912A3F1}" type="pres">
      <dgm:prSet presAssocID="{C5551320-D0F9-4D06-9185-221086B64D87}" presName="bgRect" presStyleLbl="bgShp" presStyleIdx="5" presStyleCnt="8"/>
      <dgm:spPr/>
    </dgm:pt>
    <dgm:pt modelId="{22CC446E-B31B-4FE2-B293-C3D83EF92A9C}" type="pres">
      <dgm:prSet presAssocID="{C5551320-D0F9-4D06-9185-221086B64D8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atabase"/>
        </a:ext>
      </dgm:extLst>
    </dgm:pt>
    <dgm:pt modelId="{FCACFFAC-DAD9-4048-93DF-5CA702A8B43D}" type="pres">
      <dgm:prSet presAssocID="{C5551320-D0F9-4D06-9185-221086B64D87}" presName="spaceRect" presStyleCnt="0"/>
      <dgm:spPr/>
    </dgm:pt>
    <dgm:pt modelId="{A8EBF485-EBEE-4C69-BD5D-00FD5486A165}" type="pres">
      <dgm:prSet presAssocID="{C5551320-D0F9-4D06-9185-221086B64D87}" presName="parTx" presStyleLbl="revTx" presStyleIdx="5" presStyleCnt="8">
        <dgm:presLayoutVars>
          <dgm:chMax val="0"/>
          <dgm:chPref val="0"/>
        </dgm:presLayoutVars>
      </dgm:prSet>
      <dgm:spPr/>
    </dgm:pt>
    <dgm:pt modelId="{6C5554D5-D499-4A5C-881A-4F870E9111FC}" type="pres">
      <dgm:prSet presAssocID="{6CD83E52-90D1-427D-A318-E5FD179FDF4B}" presName="sibTrans" presStyleCnt="0"/>
      <dgm:spPr/>
    </dgm:pt>
    <dgm:pt modelId="{1C5B16B8-7EFA-4EF1-82E6-2325FE50690E}" type="pres">
      <dgm:prSet presAssocID="{6846A818-9118-495A-A53C-97DE23C95546}" presName="compNode" presStyleCnt="0"/>
      <dgm:spPr/>
    </dgm:pt>
    <dgm:pt modelId="{8485E17D-F50C-442B-BF7A-3269CEE9C9A5}" type="pres">
      <dgm:prSet presAssocID="{6846A818-9118-495A-A53C-97DE23C95546}" presName="bgRect" presStyleLbl="bgShp" presStyleIdx="6" presStyleCnt="8"/>
      <dgm:spPr/>
    </dgm:pt>
    <dgm:pt modelId="{7E20688B-57A1-4302-BD5D-3420F479C40D}" type="pres">
      <dgm:prSet presAssocID="{6846A818-9118-495A-A53C-97DE23C95546}"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nk"/>
        </a:ext>
      </dgm:extLst>
    </dgm:pt>
    <dgm:pt modelId="{93B4BAA0-7406-4D30-ACBF-1462E68F143D}" type="pres">
      <dgm:prSet presAssocID="{6846A818-9118-495A-A53C-97DE23C95546}" presName="spaceRect" presStyleCnt="0"/>
      <dgm:spPr/>
    </dgm:pt>
    <dgm:pt modelId="{CFAF477B-D640-4E91-9344-C4C0EE5CCD76}" type="pres">
      <dgm:prSet presAssocID="{6846A818-9118-495A-A53C-97DE23C95546}" presName="parTx" presStyleLbl="revTx" presStyleIdx="6" presStyleCnt="8">
        <dgm:presLayoutVars>
          <dgm:chMax val="0"/>
          <dgm:chPref val="0"/>
        </dgm:presLayoutVars>
      </dgm:prSet>
      <dgm:spPr/>
    </dgm:pt>
    <dgm:pt modelId="{23C6CDBA-E77E-4E2B-B493-8BE018AC5B66}" type="pres">
      <dgm:prSet presAssocID="{86300D9A-BF81-4B80-8743-5C5A456AD177}" presName="sibTrans" presStyleCnt="0"/>
      <dgm:spPr/>
    </dgm:pt>
    <dgm:pt modelId="{52483668-9843-4E02-81A9-BB6365189C45}" type="pres">
      <dgm:prSet presAssocID="{E37B9653-5984-4346-9797-13525DF8FD4B}" presName="compNode" presStyleCnt="0"/>
      <dgm:spPr/>
    </dgm:pt>
    <dgm:pt modelId="{E6826356-238F-4A59-8F50-749C30A78D32}" type="pres">
      <dgm:prSet presAssocID="{E37B9653-5984-4346-9797-13525DF8FD4B}" presName="bgRect" presStyleLbl="bgShp" presStyleIdx="7" presStyleCnt="8"/>
      <dgm:spPr/>
    </dgm:pt>
    <dgm:pt modelId="{2555AB89-9C68-42EC-866A-D7E451B4D7F6}" type="pres">
      <dgm:prSet presAssocID="{E37B9653-5984-4346-9797-13525DF8FD4B}"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Australia"/>
        </a:ext>
      </dgm:extLst>
    </dgm:pt>
    <dgm:pt modelId="{A646A713-FBFA-4DB8-8413-01C5C6F9C47F}" type="pres">
      <dgm:prSet presAssocID="{E37B9653-5984-4346-9797-13525DF8FD4B}" presName="spaceRect" presStyleCnt="0"/>
      <dgm:spPr/>
    </dgm:pt>
    <dgm:pt modelId="{D41D9BF8-37BF-44F3-9D80-CE1A55B7BEF2}" type="pres">
      <dgm:prSet presAssocID="{E37B9653-5984-4346-9797-13525DF8FD4B}" presName="parTx" presStyleLbl="revTx" presStyleIdx="7" presStyleCnt="8">
        <dgm:presLayoutVars>
          <dgm:chMax val="0"/>
          <dgm:chPref val="0"/>
        </dgm:presLayoutVars>
      </dgm:prSet>
      <dgm:spPr/>
    </dgm:pt>
  </dgm:ptLst>
  <dgm:cxnLst>
    <dgm:cxn modelId="{AA48AD0C-0C3F-44F3-BDA6-D02F57B01926}" srcId="{D613F1AC-F88E-44F4-989C-52FD08FB00CE}" destId="{C5551320-D0F9-4D06-9185-221086B64D87}" srcOrd="5" destOrd="0" parTransId="{68DCA8E6-662D-4816-ACA3-DC97C0BB42E5}" sibTransId="{6CD83E52-90D1-427D-A318-E5FD179FDF4B}"/>
    <dgm:cxn modelId="{2962B90D-91FA-43F7-8BC4-2638F2A852FA}" type="presOf" srcId="{06D845FE-275C-4B9C-99FD-8748D72E9DFF}" destId="{0DD796B8-B533-4830-9C6F-CE4E42ADE4C7}" srcOrd="0" destOrd="0" presId="urn:microsoft.com/office/officeart/2018/2/layout/IconVerticalSolidList"/>
    <dgm:cxn modelId="{7411B411-5425-4577-AB92-2B3CEBDF7C40}" type="presOf" srcId="{D613F1AC-F88E-44F4-989C-52FD08FB00CE}" destId="{9B9F65E5-B2BF-4AE8-A8FE-D7ED57428B99}" srcOrd="0" destOrd="0" presId="urn:microsoft.com/office/officeart/2018/2/layout/IconVerticalSolidList"/>
    <dgm:cxn modelId="{54476218-490B-4E45-B343-DE3A9C7BF7AC}" srcId="{D613F1AC-F88E-44F4-989C-52FD08FB00CE}" destId="{547DC183-63AF-4F36-8DB2-C61753D47C4E}" srcOrd="3" destOrd="0" parTransId="{A7E4FAD3-EACA-4280-9D59-19C5EE3E98AC}" sibTransId="{EA893CAB-F0D1-4D19-9FB1-8B74541891E0}"/>
    <dgm:cxn modelId="{A069421E-EFAD-43AA-9CB0-88769D2C1553}" srcId="{D613F1AC-F88E-44F4-989C-52FD08FB00CE}" destId="{6846A818-9118-495A-A53C-97DE23C95546}" srcOrd="6" destOrd="0" parTransId="{2A56DF91-BF1E-4F3A-AC87-3E4F512CF582}" sibTransId="{86300D9A-BF81-4B80-8743-5C5A456AD177}"/>
    <dgm:cxn modelId="{88CED922-543B-4DDD-AC30-691EBC654780}" type="presOf" srcId="{4209EE76-1CCC-4D51-B020-2ECE29C17D91}" destId="{4F7B307A-6481-45C6-9C1B-6BB5C4E5F9BB}" srcOrd="0" destOrd="0" presId="urn:microsoft.com/office/officeart/2018/2/layout/IconVerticalSolidList"/>
    <dgm:cxn modelId="{18F78F2F-2B10-4E23-9309-E4B87CDEA8F0}" srcId="{D613F1AC-F88E-44F4-989C-52FD08FB00CE}" destId="{06D845FE-275C-4B9C-99FD-8748D72E9DFF}" srcOrd="1" destOrd="0" parTransId="{FD67562B-A76E-4D21-84D7-CD667F7097BB}" sibTransId="{D2BB4D8C-81A7-47B7-BC53-4639D7BC945A}"/>
    <dgm:cxn modelId="{A2FF9C3A-181D-48D2-878A-7848F414F894}" type="presOf" srcId="{84316334-660E-4B8B-8B61-706972FF2B8A}" destId="{E7B46690-E073-4C03-A8E2-4641D13F1FE6}" srcOrd="0" destOrd="0" presId="urn:microsoft.com/office/officeart/2018/2/layout/IconVerticalSolidList"/>
    <dgm:cxn modelId="{2127F983-E712-4F7D-9030-0DE4329AFE4D}" srcId="{D613F1AC-F88E-44F4-989C-52FD08FB00CE}" destId="{84316334-660E-4B8B-8B61-706972FF2B8A}" srcOrd="0" destOrd="0" parTransId="{1F04668C-A75B-45B6-AF26-7011168FF374}" sibTransId="{3AB7BBA3-2348-4111-93C9-EE63B561C739}"/>
    <dgm:cxn modelId="{E8055E88-9485-42A4-893F-0D0461FDC975}" srcId="{D613F1AC-F88E-44F4-989C-52FD08FB00CE}" destId="{4209EE76-1CCC-4D51-B020-2ECE29C17D91}" srcOrd="2" destOrd="0" parTransId="{E31652B0-EB7E-4B7E-9977-38C7FCEDC9DF}" sibTransId="{72CE7E18-455C-4D80-9967-9F6725013B5B}"/>
    <dgm:cxn modelId="{723AD391-01D4-446F-9D67-7233997B3031}" srcId="{D613F1AC-F88E-44F4-989C-52FD08FB00CE}" destId="{E37B9653-5984-4346-9797-13525DF8FD4B}" srcOrd="7" destOrd="0" parTransId="{887F3E2D-CE9A-4854-AB99-D1431D1CD1C6}" sibTransId="{CBD84B08-5433-46BA-B3D7-AF662D352F98}"/>
    <dgm:cxn modelId="{550A6EBF-7046-4AE4-8552-489771C66F83}" type="presOf" srcId="{E37B9653-5984-4346-9797-13525DF8FD4B}" destId="{D41D9BF8-37BF-44F3-9D80-CE1A55B7BEF2}" srcOrd="0" destOrd="0" presId="urn:microsoft.com/office/officeart/2018/2/layout/IconVerticalSolidList"/>
    <dgm:cxn modelId="{00069AD1-9B06-4D6D-9F1A-48568FDF217F}" srcId="{D613F1AC-F88E-44F4-989C-52FD08FB00CE}" destId="{41A19C97-0C74-44DE-AAB5-C0B0C94889CE}" srcOrd="4" destOrd="0" parTransId="{3BC10ABD-0EA6-450A-BAC1-AF0CC864AF9F}" sibTransId="{8E0C33D5-152B-4CD2-BAD7-E37450F26432}"/>
    <dgm:cxn modelId="{40398ED8-16D2-46DE-AF52-876E16748D95}" type="presOf" srcId="{41A19C97-0C74-44DE-AAB5-C0B0C94889CE}" destId="{8EF575BE-9C18-4428-A261-17E7ED8C8BA2}" srcOrd="0" destOrd="0" presId="urn:microsoft.com/office/officeart/2018/2/layout/IconVerticalSolidList"/>
    <dgm:cxn modelId="{03289BE9-B0F8-40B4-A208-4B2A987777FF}" type="presOf" srcId="{C5551320-D0F9-4D06-9185-221086B64D87}" destId="{A8EBF485-EBEE-4C69-BD5D-00FD5486A165}" srcOrd="0" destOrd="0" presId="urn:microsoft.com/office/officeart/2018/2/layout/IconVerticalSolidList"/>
    <dgm:cxn modelId="{CE86B0F5-2E01-4AB1-8E60-A0A16DD24010}" type="presOf" srcId="{547DC183-63AF-4F36-8DB2-C61753D47C4E}" destId="{FA36D1F2-2CC0-4F48-B750-0073152A5FA2}" srcOrd="0" destOrd="0" presId="urn:microsoft.com/office/officeart/2018/2/layout/IconVerticalSolidList"/>
    <dgm:cxn modelId="{7FCFF8FD-6F5B-43A9-8964-68E4C489D3D4}" type="presOf" srcId="{6846A818-9118-495A-A53C-97DE23C95546}" destId="{CFAF477B-D640-4E91-9344-C4C0EE5CCD76}" srcOrd="0" destOrd="0" presId="urn:microsoft.com/office/officeart/2018/2/layout/IconVerticalSolidList"/>
    <dgm:cxn modelId="{C7E022AD-E6AC-4E09-A1C1-10C4563E8DA9}" type="presParOf" srcId="{9B9F65E5-B2BF-4AE8-A8FE-D7ED57428B99}" destId="{4603375A-62FD-4043-B680-B0B9C83D08F8}" srcOrd="0" destOrd="0" presId="urn:microsoft.com/office/officeart/2018/2/layout/IconVerticalSolidList"/>
    <dgm:cxn modelId="{0403414A-B442-4989-90D0-DEB45BD32D70}" type="presParOf" srcId="{4603375A-62FD-4043-B680-B0B9C83D08F8}" destId="{71C881E6-8598-4090-A77B-5C1E7559CF4A}" srcOrd="0" destOrd="0" presId="urn:microsoft.com/office/officeart/2018/2/layout/IconVerticalSolidList"/>
    <dgm:cxn modelId="{694A0DB6-953C-445E-B69F-4B18D850646A}" type="presParOf" srcId="{4603375A-62FD-4043-B680-B0B9C83D08F8}" destId="{B4F8AE1A-1F4F-4C5C-85FB-F1E7EFE7C351}" srcOrd="1" destOrd="0" presId="urn:microsoft.com/office/officeart/2018/2/layout/IconVerticalSolidList"/>
    <dgm:cxn modelId="{C6DB3BD5-7FEE-47F2-B6AE-7D5D89441A49}" type="presParOf" srcId="{4603375A-62FD-4043-B680-B0B9C83D08F8}" destId="{F8BF4BAF-92EE-48C0-AB4B-6DF3E439DBFB}" srcOrd="2" destOrd="0" presId="urn:microsoft.com/office/officeart/2018/2/layout/IconVerticalSolidList"/>
    <dgm:cxn modelId="{7B1AB922-A87F-426D-9B77-F5039228A50F}" type="presParOf" srcId="{4603375A-62FD-4043-B680-B0B9C83D08F8}" destId="{E7B46690-E073-4C03-A8E2-4641D13F1FE6}" srcOrd="3" destOrd="0" presId="urn:microsoft.com/office/officeart/2018/2/layout/IconVerticalSolidList"/>
    <dgm:cxn modelId="{8F316876-FB37-498D-AEEC-1F61D857CE43}" type="presParOf" srcId="{9B9F65E5-B2BF-4AE8-A8FE-D7ED57428B99}" destId="{4AC37AC8-ED0F-46BE-A0F0-4394DD2F0A49}" srcOrd="1" destOrd="0" presId="urn:microsoft.com/office/officeart/2018/2/layout/IconVerticalSolidList"/>
    <dgm:cxn modelId="{9F50E4D3-C735-4605-A97B-36EF2EB1393A}" type="presParOf" srcId="{9B9F65E5-B2BF-4AE8-A8FE-D7ED57428B99}" destId="{6194EB02-9102-4782-A77C-97A32BBF4C51}" srcOrd="2" destOrd="0" presId="urn:microsoft.com/office/officeart/2018/2/layout/IconVerticalSolidList"/>
    <dgm:cxn modelId="{B92ACEE1-768A-4701-A496-3069203DB7B9}" type="presParOf" srcId="{6194EB02-9102-4782-A77C-97A32BBF4C51}" destId="{8F3A297A-19F0-4017-8B53-9A8003E6C55D}" srcOrd="0" destOrd="0" presId="urn:microsoft.com/office/officeart/2018/2/layout/IconVerticalSolidList"/>
    <dgm:cxn modelId="{83B990B4-C4B5-49D6-980E-E0ED0236C755}" type="presParOf" srcId="{6194EB02-9102-4782-A77C-97A32BBF4C51}" destId="{81953517-99EE-4869-B321-FC3972A6098E}" srcOrd="1" destOrd="0" presId="urn:microsoft.com/office/officeart/2018/2/layout/IconVerticalSolidList"/>
    <dgm:cxn modelId="{A748DC99-B796-4D97-8F4F-9F8D5592EEE1}" type="presParOf" srcId="{6194EB02-9102-4782-A77C-97A32BBF4C51}" destId="{5A6DEED8-FDAA-4166-866B-C5A2CC5B2C87}" srcOrd="2" destOrd="0" presId="urn:microsoft.com/office/officeart/2018/2/layout/IconVerticalSolidList"/>
    <dgm:cxn modelId="{F28B0077-8FE0-4E64-B83F-4705C2802066}" type="presParOf" srcId="{6194EB02-9102-4782-A77C-97A32BBF4C51}" destId="{0DD796B8-B533-4830-9C6F-CE4E42ADE4C7}" srcOrd="3" destOrd="0" presId="urn:microsoft.com/office/officeart/2018/2/layout/IconVerticalSolidList"/>
    <dgm:cxn modelId="{A2F6C812-B4CF-4595-B4D8-A8FF26CC09B5}" type="presParOf" srcId="{9B9F65E5-B2BF-4AE8-A8FE-D7ED57428B99}" destId="{1255B8CE-37DF-42E1-9350-D783EFD5DB31}" srcOrd="3" destOrd="0" presId="urn:microsoft.com/office/officeart/2018/2/layout/IconVerticalSolidList"/>
    <dgm:cxn modelId="{E6C53A01-D92D-488C-828C-E30711797380}" type="presParOf" srcId="{9B9F65E5-B2BF-4AE8-A8FE-D7ED57428B99}" destId="{1B9CBDEB-8052-4D58-A24E-D4117D674FF2}" srcOrd="4" destOrd="0" presId="urn:microsoft.com/office/officeart/2018/2/layout/IconVerticalSolidList"/>
    <dgm:cxn modelId="{552FB1C5-D2A9-46CB-8036-A2A042CE29BD}" type="presParOf" srcId="{1B9CBDEB-8052-4D58-A24E-D4117D674FF2}" destId="{646F3AD2-679A-4AD7-B74F-FC07FEBB1066}" srcOrd="0" destOrd="0" presId="urn:microsoft.com/office/officeart/2018/2/layout/IconVerticalSolidList"/>
    <dgm:cxn modelId="{120D385E-D12D-4786-B73B-87CE887F7756}" type="presParOf" srcId="{1B9CBDEB-8052-4D58-A24E-D4117D674FF2}" destId="{05AA0A40-665D-4049-AE82-C53FE56C2BB9}" srcOrd="1" destOrd="0" presId="urn:microsoft.com/office/officeart/2018/2/layout/IconVerticalSolidList"/>
    <dgm:cxn modelId="{CE8D3EE8-9EC8-4A24-AA8D-792F76CCAA4E}" type="presParOf" srcId="{1B9CBDEB-8052-4D58-A24E-D4117D674FF2}" destId="{2033787B-F994-4175-A662-B37F0F030D0D}" srcOrd="2" destOrd="0" presId="urn:microsoft.com/office/officeart/2018/2/layout/IconVerticalSolidList"/>
    <dgm:cxn modelId="{10433988-838B-429D-9EBC-6BEE9B765C5A}" type="presParOf" srcId="{1B9CBDEB-8052-4D58-A24E-D4117D674FF2}" destId="{4F7B307A-6481-45C6-9C1B-6BB5C4E5F9BB}" srcOrd="3" destOrd="0" presId="urn:microsoft.com/office/officeart/2018/2/layout/IconVerticalSolidList"/>
    <dgm:cxn modelId="{BFA353B8-F832-4C04-AF4F-349B446D0E58}" type="presParOf" srcId="{9B9F65E5-B2BF-4AE8-A8FE-D7ED57428B99}" destId="{9D671CE5-97CA-4C1B-8F7B-5AA0A7595D0B}" srcOrd="5" destOrd="0" presId="urn:microsoft.com/office/officeart/2018/2/layout/IconVerticalSolidList"/>
    <dgm:cxn modelId="{660E9BD2-B2AE-43E9-BD2E-F2333AAEE4EF}" type="presParOf" srcId="{9B9F65E5-B2BF-4AE8-A8FE-D7ED57428B99}" destId="{0CD9AAE9-5A4C-4271-A693-84B3CEB95294}" srcOrd="6" destOrd="0" presId="urn:microsoft.com/office/officeart/2018/2/layout/IconVerticalSolidList"/>
    <dgm:cxn modelId="{84F404DB-BA61-42DB-BEAB-BD23C28AE96E}" type="presParOf" srcId="{0CD9AAE9-5A4C-4271-A693-84B3CEB95294}" destId="{8DB103D9-EB59-44BD-8704-1D7C7ABC4064}" srcOrd="0" destOrd="0" presId="urn:microsoft.com/office/officeart/2018/2/layout/IconVerticalSolidList"/>
    <dgm:cxn modelId="{86129DB9-BBE4-4345-8655-1CF08404FEC9}" type="presParOf" srcId="{0CD9AAE9-5A4C-4271-A693-84B3CEB95294}" destId="{EAD7B8F5-3243-4CC8-88A7-80B5CCBE40B7}" srcOrd="1" destOrd="0" presId="urn:microsoft.com/office/officeart/2018/2/layout/IconVerticalSolidList"/>
    <dgm:cxn modelId="{46B387C6-FCB9-425D-ABAF-25ECE6212A36}" type="presParOf" srcId="{0CD9AAE9-5A4C-4271-A693-84B3CEB95294}" destId="{94F3B851-42D7-4840-91B3-A311AB8EDCEB}" srcOrd="2" destOrd="0" presId="urn:microsoft.com/office/officeart/2018/2/layout/IconVerticalSolidList"/>
    <dgm:cxn modelId="{3ED4B7B4-B1AA-4137-831D-3E7F94BDA80E}" type="presParOf" srcId="{0CD9AAE9-5A4C-4271-A693-84B3CEB95294}" destId="{FA36D1F2-2CC0-4F48-B750-0073152A5FA2}" srcOrd="3" destOrd="0" presId="urn:microsoft.com/office/officeart/2018/2/layout/IconVerticalSolidList"/>
    <dgm:cxn modelId="{E8662536-2C79-4C05-B340-EE8AF85018C7}" type="presParOf" srcId="{9B9F65E5-B2BF-4AE8-A8FE-D7ED57428B99}" destId="{80306F78-31FF-429C-B4DB-25648A6ACB2B}" srcOrd="7" destOrd="0" presId="urn:microsoft.com/office/officeart/2018/2/layout/IconVerticalSolidList"/>
    <dgm:cxn modelId="{5DF6072B-AE21-4277-9DCC-DEC912906CE4}" type="presParOf" srcId="{9B9F65E5-B2BF-4AE8-A8FE-D7ED57428B99}" destId="{38D4E651-A636-4F0E-8E77-C63A6F41A1DF}" srcOrd="8" destOrd="0" presId="urn:microsoft.com/office/officeart/2018/2/layout/IconVerticalSolidList"/>
    <dgm:cxn modelId="{1716C04F-6711-4F7D-BE6D-8799D2F92A15}" type="presParOf" srcId="{38D4E651-A636-4F0E-8E77-C63A6F41A1DF}" destId="{3B78FA26-DDFD-48DB-ACAF-D2D2EC208BA9}" srcOrd="0" destOrd="0" presId="urn:microsoft.com/office/officeart/2018/2/layout/IconVerticalSolidList"/>
    <dgm:cxn modelId="{8BD07E25-0322-4AD5-A962-B3C9686ADBA5}" type="presParOf" srcId="{38D4E651-A636-4F0E-8E77-C63A6F41A1DF}" destId="{EE046BFC-C51E-40E1-9E3A-50D53DEB3F34}" srcOrd="1" destOrd="0" presId="urn:microsoft.com/office/officeart/2018/2/layout/IconVerticalSolidList"/>
    <dgm:cxn modelId="{CBB31955-B688-4CA9-B083-156CC1610C5A}" type="presParOf" srcId="{38D4E651-A636-4F0E-8E77-C63A6F41A1DF}" destId="{8C35E8B0-B636-4CD6-8C8E-2F8380B011CC}" srcOrd="2" destOrd="0" presId="urn:microsoft.com/office/officeart/2018/2/layout/IconVerticalSolidList"/>
    <dgm:cxn modelId="{9F16CB09-6C4F-41BB-A53D-56C0D934300F}" type="presParOf" srcId="{38D4E651-A636-4F0E-8E77-C63A6F41A1DF}" destId="{8EF575BE-9C18-4428-A261-17E7ED8C8BA2}" srcOrd="3" destOrd="0" presId="urn:microsoft.com/office/officeart/2018/2/layout/IconVerticalSolidList"/>
    <dgm:cxn modelId="{E3003DAA-4CC7-45F8-A3F1-62F0E0432E87}" type="presParOf" srcId="{9B9F65E5-B2BF-4AE8-A8FE-D7ED57428B99}" destId="{2D5C0C98-18D7-4326-9CB9-F3DA07AAFB45}" srcOrd="9" destOrd="0" presId="urn:microsoft.com/office/officeart/2018/2/layout/IconVerticalSolidList"/>
    <dgm:cxn modelId="{78F05015-0F4B-499D-8225-BB0E3CD7D841}" type="presParOf" srcId="{9B9F65E5-B2BF-4AE8-A8FE-D7ED57428B99}" destId="{58557FC3-BBE0-436F-95A3-E5F803FE8C99}" srcOrd="10" destOrd="0" presId="urn:microsoft.com/office/officeart/2018/2/layout/IconVerticalSolidList"/>
    <dgm:cxn modelId="{81BBC055-FFC9-4F0A-AACC-60AE51452959}" type="presParOf" srcId="{58557FC3-BBE0-436F-95A3-E5F803FE8C99}" destId="{A1ADB16A-9249-46FB-A039-B2F21912A3F1}" srcOrd="0" destOrd="0" presId="urn:microsoft.com/office/officeart/2018/2/layout/IconVerticalSolidList"/>
    <dgm:cxn modelId="{FC035890-91A1-42DD-892B-160521F58CDA}" type="presParOf" srcId="{58557FC3-BBE0-436F-95A3-E5F803FE8C99}" destId="{22CC446E-B31B-4FE2-B293-C3D83EF92A9C}" srcOrd="1" destOrd="0" presId="urn:microsoft.com/office/officeart/2018/2/layout/IconVerticalSolidList"/>
    <dgm:cxn modelId="{0161984E-6C9E-4A67-9B66-FEAFC58EC475}" type="presParOf" srcId="{58557FC3-BBE0-436F-95A3-E5F803FE8C99}" destId="{FCACFFAC-DAD9-4048-93DF-5CA702A8B43D}" srcOrd="2" destOrd="0" presId="urn:microsoft.com/office/officeart/2018/2/layout/IconVerticalSolidList"/>
    <dgm:cxn modelId="{B2867848-D5FB-41A7-B5AF-C3E7855BB80F}" type="presParOf" srcId="{58557FC3-BBE0-436F-95A3-E5F803FE8C99}" destId="{A8EBF485-EBEE-4C69-BD5D-00FD5486A165}" srcOrd="3" destOrd="0" presId="urn:microsoft.com/office/officeart/2018/2/layout/IconVerticalSolidList"/>
    <dgm:cxn modelId="{07413A44-4E13-4AD1-9A14-CD091A1ADE7E}" type="presParOf" srcId="{9B9F65E5-B2BF-4AE8-A8FE-D7ED57428B99}" destId="{6C5554D5-D499-4A5C-881A-4F870E9111FC}" srcOrd="11" destOrd="0" presId="urn:microsoft.com/office/officeart/2018/2/layout/IconVerticalSolidList"/>
    <dgm:cxn modelId="{76139258-8CFB-496B-9BE6-38FB77AECA69}" type="presParOf" srcId="{9B9F65E5-B2BF-4AE8-A8FE-D7ED57428B99}" destId="{1C5B16B8-7EFA-4EF1-82E6-2325FE50690E}" srcOrd="12" destOrd="0" presId="urn:microsoft.com/office/officeart/2018/2/layout/IconVerticalSolidList"/>
    <dgm:cxn modelId="{C678D573-816C-47E8-9742-3DCAB9ACFFD9}" type="presParOf" srcId="{1C5B16B8-7EFA-4EF1-82E6-2325FE50690E}" destId="{8485E17D-F50C-442B-BF7A-3269CEE9C9A5}" srcOrd="0" destOrd="0" presId="urn:microsoft.com/office/officeart/2018/2/layout/IconVerticalSolidList"/>
    <dgm:cxn modelId="{DAE80807-28EB-45CF-94A3-F7268EA24B64}" type="presParOf" srcId="{1C5B16B8-7EFA-4EF1-82E6-2325FE50690E}" destId="{7E20688B-57A1-4302-BD5D-3420F479C40D}" srcOrd="1" destOrd="0" presId="urn:microsoft.com/office/officeart/2018/2/layout/IconVerticalSolidList"/>
    <dgm:cxn modelId="{227A9F3A-8F30-4604-8F6C-9091ED85ABBE}" type="presParOf" srcId="{1C5B16B8-7EFA-4EF1-82E6-2325FE50690E}" destId="{93B4BAA0-7406-4D30-ACBF-1462E68F143D}" srcOrd="2" destOrd="0" presId="urn:microsoft.com/office/officeart/2018/2/layout/IconVerticalSolidList"/>
    <dgm:cxn modelId="{F4CB2B89-320E-429F-9975-0AF9EA78C843}" type="presParOf" srcId="{1C5B16B8-7EFA-4EF1-82E6-2325FE50690E}" destId="{CFAF477B-D640-4E91-9344-C4C0EE5CCD76}" srcOrd="3" destOrd="0" presId="urn:microsoft.com/office/officeart/2018/2/layout/IconVerticalSolidList"/>
    <dgm:cxn modelId="{FEB4700A-AB31-4693-A6D5-02AE9874983A}" type="presParOf" srcId="{9B9F65E5-B2BF-4AE8-A8FE-D7ED57428B99}" destId="{23C6CDBA-E77E-4E2B-B493-8BE018AC5B66}" srcOrd="13" destOrd="0" presId="urn:microsoft.com/office/officeart/2018/2/layout/IconVerticalSolidList"/>
    <dgm:cxn modelId="{7C225B51-91C0-4BF2-9718-7BD69697840C}" type="presParOf" srcId="{9B9F65E5-B2BF-4AE8-A8FE-D7ED57428B99}" destId="{52483668-9843-4E02-81A9-BB6365189C45}" srcOrd="14" destOrd="0" presId="urn:microsoft.com/office/officeart/2018/2/layout/IconVerticalSolidList"/>
    <dgm:cxn modelId="{703FF355-FD8A-4490-BB16-577C683AA113}" type="presParOf" srcId="{52483668-9843-4E02-81A9-BB6365189C45}" destId="{E6826356-238F-4A59-8F50-749C30A78D32}" srcOrd="0" destOrd="0" presId="urn:microsoft.com/office/officeart/2018/2/layout/IconVerticalSolidList"/>
    <dgm:cxn modelId="{6259F58D-1CE0-4FBA-A75F-207F93DBCF04}" type="presParOf" srcId="{52483668-9843-4E02-81A9-BB6365189C45}" destId="{2555AB89-9C68-42EC-866A-D7E451B4D7F6}" srcOrd="1" destOrd="0" presId="urn:microsoft.com/office/officeart/2018/2/layout/IconVerticalSolidList"/>
    <dgm:cxn modelId="{3B724C24-E3D9-4B3F-9BA9-75E9B09D2D04}" type="presParOf" srcId="{52483668-9843-4E02-81A9-BB6365189C45}" destId="{A646A713-FBFA-4DB8-8413-01C5C6F9C47F}" srcOrd="2" destOrd="0" presId="urn:microsoft.com/office/officeart/2018/2/layout/IconVerticalSolidList"/>
    <dgm:cxn modelId="{38B69929-7276-4548-A515-658B85136FFE}" type="presParOf" srcId="{52483668-9843-4E02-81A9-BB6365189C45}" destId="{D41D9BF8-37BF-44F3-9D80-CE1A55B7BEF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F4C958-D981-4FD2-8F98-E45DA10D5779}"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CE403020-790D-4DBF-9685-45296229859F}">
      <dgm:prSet custT="1"/>
      <dgm:spPr/>
      <dgm:t>
        <a:bodyPr/>
        <a:lstStyle/>
        <a:p>
          <a:pPr rtl="0"/>
          <a:r>
            <a:rPr lang="en-US" sz="1800" dirty="0"/>
            <a:t>Use of Mobiles ? - </a:t>
          </a:r>
          <a:r>
            <a:rPr lang="en-US" sz="1800" b="1" dirty="0"/>
            <a:t>Focus</a:t>
          </a:r>
        </a:p>
      </dgm:t>
    </dgm:pt>
    <dgm:pt modelId="{169D66F4-9E11-4F7D-8724-A4387B0C565B}" type="parTrans" cxnId="{36278937-5C61-46D8-83E3-2178E52A9231}">
      <dgm:prSet/>
      <dgm:spPr/>
      <dgm:t>
        <a:bodyPr/>
        <a:lstStyle/>
        <a:p>
          <a:endParaRPr lang="en-US" sz="4000"/>
        </a:p>
      </dgm:t>
    </dgm:pt>
    <dgm:pt modelId="{485C3C2F-98FA-4BD5-8CAA-8F23361D4B22}" type="sibTrans" cxnId="{36278937-5C61-46D8-83E3-2178E52A9231}">
      <dgm:prSet/>
      <dgm:spPr/>
      <dgm:t>
        <a:bodyPr/>
        <a:lstStyle/>
        <a:p>
          <a:endParaRPr lang="en-US" sz="4000"/>
        </a:p>
      </dgm:t>
    </dgm:pt>
    <dgm:pt modelId="{B11F4E8C-4B7E-40C9-BD9F-E61356DC88F3}">
      <dgm:prSet custT="1"/>
      <dgm:spPr/>
      <dgm:t>
        <a:bodyPr/>
        <a:lstStyle/>
        <a:p>
          <a:pPr rtl="0"/>
          <a:r>
            <a:rPr lang="en-US" sz="1800" dirty="0"/>
            <a:t>Phone calls outside the room. </a:t>
          </a:r>
          <a:r>
            <a:rPr lang="en-US" sz="1800" b="1" dirty="0"/>
            <a:t>Focus</a:t>
          </a:r>
        </a:p>
      </dgm:t>
    </dgm:pt>
    <dgm:pt modelId="{DA649473-6486-4327-AA68-68B96DFDE1AD}" type="parTrans" cxnId="{F58CA39F-3237-4414-A182-CA81C9E7865A}">
      <dgm:prSet/>
      <dgm:spPr/>
      <dgm:t>
        <a:bodyPr/>
        <a:lstStyle/>
        <a:p>
          <a:endParaRPr lang="en-US" sz="4000"/>
        </a:p>
      </dgm:t>
    </dgm:pt>
    <dgm:pt modelId="{3A77573D-3CB7-4CA6-A79D-9AB22546FAF7}" type="sibTrans" cxnId="{F58CA39F-3237-4414-A182-CA81C9E7865A}">
      <dgm:prSet/>
      <dgm:spPr/>
      <dgm:t>
        <a:bodyPr/>
        <a:lstStyle/>
        <a:p>
          <a:endParaRPr lang="en-US" sz="4000"/>
        </a:p>
      </dgm:t>
    </dgm:pt>
    <dgm:pt modelId="{B390FEDB-D67E-4514-BA69-C82F0E948A34}">
      <dgm:prSet custT="1"/>
      <dgm:spPr/>
      <dgm:t>
        <a:bodyPr/>
        <a:lstStyle/>
        <a:p>
          <a:pPr rtl="0"/>
          <a:r>
            <a:rPr lang="en-US" sz="1800" dirty="0"/>
            <a:t>Questions are welcomed at any time, but please raise your hand when having questions or wanting to answer one. </a:t>
          </a:r>
          <a:r>
            <a:rPr lang="en-US" sz="1800" b="1" dirty="0"/>
            <a:t>Participate</a:t>
          </a:r>
        </a:p>
      </dgm:t>
    </dgm:pt>
    <dgm:pt modelId="{289E84DB-8324-469D-88FF-6E00796C0A86}" type="parTrans" cxnId="{C842D682-0E26-474B-B971-89E78C41A98F}">
      <dgm:prSet/>
      <dgm:spPr/>
      <dgm:t>
        <a:bodyPr/>
        <a:lstStyle/>
        <a:p>
          <a:endParaRPr lang="en-US" sz="4000"/>
        </a:p>
      </dgm:t>
    </dgm:pt>
    <dgm:pt modelId="{BF9CBB46-233E-471B-A2EF-DD9DD5A28614}" type="sibTrans" cxnId="{C842D682-0E26-474B-B971-89E78C41A98F}">
      <dgm:prSet/>
      <dgm:spPr/>
      <dgm:t>
        <a:bodyPr/>
        <a:lstStyle/>
        <a:p>
          <a:endParaRPr lang="en-US" sz="4000"/>
        </a:p>
      </dgm:t>
    </dgm:pt>
    <dgm:pt modelId="{86B1A085-2FDB-4425-8F8A-69A300EA3553}">
      <dgm:prSet custT="1"/>
      <dgm:spPr/>
      <dgm:t>
        <a:bodyPr/>
        <a:lstStyle/>
        <a:p>
          <a:pPr rtl="0"/>
          <a:r>
            <a:rPr lang="en-US" sz="1800" b="1" dirty="0"/>
            <a:t>Respect</a:t>
          </a:r>
          <a:r>
            <a:rPr lang="en-US" sz="1800" dirty="0"/>
            <a:t> opinions other than yours.</a:t>
          </a:r>
        </a:p>
      </dgm:t>
    </dgm:pt>
    <dgm:pt modelId="{C15894E4-9377-4DD1-AD31-FDC6F80207F6}" type="parTrans" cxnId="{3EF9A2CF-1951-415F-A883-CBDC56C3B7E5}">
      <dgm:prSet/>
      <dgm:spPr/>
      <dgm:t>
        <a:bodyPr/>
        <a:lstStyle/>
        <a:p>
          <a:endParaRPr lang="en-US" sz="4000"/>
        </a:p>
      </dgm:t>
    </dgm:pt>
    <dgm:pt modelId="{F0926BDD-DF16-44F2-8829-4981B1A5128B}" type="sibTrans" cxnId="{3EF9A2CF-1951-415F-A883-CBDC56C3B7E5}">
      <dgm:prSet/>
      <dgm:spPr/>
      <dgm:t>
        <a:bodyPr/>
        <a:lstStyle/>
        <a:p>
          <a:endParaRPr lang="en-US" sz="4000"/>
        </a:p>
      </dgm:t>
    </dgm:pt>
    <dgm:pt modelId="{5D9A8405-0B32-4F16-A306-FFAD5EF93B02}">
      <dgm:prSet custT="1"/>
      <dgm:spPr/>
      <dgm:t>
        <a:bodyPr/>
        <a:lstStyle/>
        <a:p>
          <a:pPr rtl="0"/>
          <a:r>
            <a:rPr lang="en-US" sz="1800" dirty="0"/>
            <a:t>Attendance Sheet. </a:t>
          </a:r>
          <a:r>
            <a:rPr lang="en-US" sz="1800" b="1" dirty="0"/>
            <a:t>Discipline </a:t>
          </a:r>
        </a:p>
      </dgm:t>
    </dgm:pt>
    <dgm:pt modelId="{DFB8AF73-CA47-465D-A70B-9C9E32E6DD1E}" type="parTrans" cxnId="{22EA7298-83D3-4A77-85CC-0E4E67FDC02C}">
      <dgm:prSet/>
      <dgm:spPr/>
      <dgm:t>
        <a:bodyPr/>
        <a:lstStyle/>
        <a:p>
          <a:endParaRPr lang="en-US" sz="4000"/>
        </a:p>
      </dgm:t>
    </dgm:pt>
    <dgm:pt modelId="{AA5363F4-BB47-4A99-BBCF-F93043EA4FDA}" type="sibTrans" cxnId="{22EA7298-83D3-4A77-85CC-0E4E67FDC02C}">
      <dgm:prSet/>
      <dgm:spPr/>
      <dgm:t>
        <a:bodyPr/>
        <a:lstStyle/>
        <a:p>
          <a:endParaRPr lang="en-US" sz="4000"/>
        </a:p>
      </dgm:t>
    </dgm:pt>
    <dgm:pt modelId="{72BB59B0-6745-400F-9E38-3ABD10926C39}">
      <dgm:prSet custT="1"/>
      <dgm:spPr/>
      <dgm:t>
        <a:bodyPr/>
        <a:lstStyle/>
        <a:p>
          <a:pPr rtl="0"/>
          <a:r>
            <a:rPr lang="en-US" sz="1800" dirty="0"/>
            <a:t>Ask, Ask, Ask, Ask, Ask, Ask, Ask, Ask, Ask, Ask, Ask, Ask &amp; </a:t>
          </a:r>
          <a:r>
            <a:rPr lang="en-US" sz="1800" b="1" dirty="0"/>
            <a:t>Have Fun </a:t>
          </a:r>
          <a:r>
            <a:rPr lang="en-US" sz="1800" b="1" dirty="0">
              <a:sym typeface="Wingdings" panose="05000000000000000000" pitchFamily="2" charset="2"/>
            </a:rPr>
            <a:t></a:t>
          </a:r>
          <a:endParaRPr lang="en-US" sz="1800" b="1" dirty="0"/>
        </a:p>
      </dgm:t>
    </dgm:pt>
    <dgm:pt modelId="{5C3E9C6B-23B8-4DDA-A2DF-3B2E88D033A1}" type="parTrans" cxnId="{63AAE267-9E9D-4AE5-85D0-04D90FF53A2D}">
      <dgm:prSet/>
      <dgm:spPr/>
      <dgm:t>
        <a:bodyPr/>
        <a:lstStyle/>
        <a:p>
          <a:endParaRPr lang="en-US" sz="4000"/>
        </a:p>
      </dgm:t>
    </dgm:pt>
    <dgm:pt modelId="{A9AD5854-CA6A-4D06-BA4A-611196D00F8D}" type="sibTrans" cxnId="{63AAE267-9E9D-4AE5-85D0-04D90FF53A2D}">
      <dgm:prSet/>
      <dgm:spPr/>
      <dgm:t>
        <a:bodyPr/>
        <a:lstStyle/>
        <a:p>
          <a:endParaRPr lang="en-US" sz="4000"/>
        </a:p>
      </dgm:t>
    </dgm:pt>
    <dgm:pt modelId="{4FB585A7-E4EC-410B-B5C9-E48E543AA8A1}">
      <dgm:prSet custT="1"/>
      <dgm:spPr/>
      <dgm:t>
        <a:bodyPr/>
        <a:lstStyle/>
        <a:p>
          <a:pPr rtl="0"/>
          <a:r>
            <a:rPr lang="en-US" sz="1800" b="1" i="1" u="sng" dirty="0"/>
            <a:t>Please</a:t>
          </a:r>
          <a:r>
            <a:rPr lang="en-US" sz="1800" b="1" dirty="0"/>
            <a:t> : Take your own study notes throughout the course</a:t>
          </a:r>
        </a:p>
      </dgm:t>
    </dgm:pt>
    <dgm:pt modelId="{ADD484A1-CA64-4A35-A999-D970732E908F}" type="parTrans" cxnId="{04F5975B-2163-4CD7-BF94-182DC6AB690D}">
      <dgm:prSet/>
      <dgm:spPr/>
      <dgm:t>
        <a:bodyPr/>
        <a:lstStyle/>
        <a:p>
          <a:endParaRPr lang="en-US"/>
        </a:p>
      </dgm:t>
    </dgm:pt>
    <dgm:pt modelId="{D9D66865-C990-4C9F-B329-D258144EA6D0}" type="sibTrans" cxnId="{04F5975B-2163-4CD7-BF94-182DC6AB690D}">
      <dgm:prSet/>
      <dgm:spPr/>
      <dgm:t>
        <a:bodyPr/>
        <a:lstStyle/>
        <a:p>
          <a:endParaRPr lang="en-US"/>
        </a:p>
      </dgm:t>
    </dgm:pt>
    <dgm:pt modelId="{78DAC307-2E4F-4DA5-BC31-A7473BACF6F4}">
      <dgm:prSet custT="1"/>
      <dgm:spPr/>
      <dgm:t>
        <a:bodyPr/>
        <a:lstStyle/>
        <a:p>
          <a:pPr rtl="0"/>
          <a:r>
            <a:rPr lang="en-US" sz="1800" b="1" dirty="0"/>
            <a:t>Keep your smile</a:t>
          </a:r>
        </a:p>
      </dgm:t>
    </dgm:pt>
    <dgm:pt modelId="{469C60A0-7981-4BEF-B3D0-199383844145}" type="parTrans" cxnId="{AE0203D3-47A2-4C93-ABEE-112A84303C34}">
      <dgm:prSet/>
      <dgm:spPr/>
      <dgm:t>
        <a:bodyPr/>
        <a:lstStyle/>
        <a:p>
          <a:endParaRPr lang="en-US"/>
        </a:p>
      </dgm:t>
    </dgm:pt>
    <dgm:pt modelId="{69642C56-8079-4B00-AB4F-4F0D74AE3BAE}" type="sibTrans" cxnId="{AE0203D3-47A2-4C93-ABEE-112A84303C34}">
      <dgm:prSet/>
      <dgm:spPr/>
      <dgm:t>
        <a:bodyPr/>
        <a:lstStyle/>
        <a:p>
          <a:endParaRPr lang="en-US"/>
        </a:p>
      </dgm:t>
    </dgm:pt>
    <dgm:pt modelId="{18CCE363-F2D7-43AD-899C-27C40F9C70F1}" type="pres">
      <dgm:prSet presAssocID="{66F4C958-D981-4FD2-8F98-E45DA10D5779}" presName="linear" presStyleCnt="0">
        <dgm:presLayoutVars>
          <dgm:animLvl val="lvl"/>
          <dgm:resizeHandles val="exact"/>
        </dgm:presLayoutVars>
      </dgm:prSet>
      <dgm:spPr/>
    </dgm:pt>
    <dgm:pt modelId="{5943149F-BA39-42EE-9FB2-45F07B37CA45}" type="pres">
      <dgm:prSet presAssocID="{78DAC307-2E4F-4DA5-BC31-A7473BACF6F4}" presName="parentText" presStyleLbl="node1" presStyleIdx="0" presStyleCnt="8">
        <dgm:presLayoutVars>
          <dgm:chMax val="0"/>
          <dgm:bulletEnabled val="1"/>
        </dgm:presLayoutVars>
      </dgm:prSet>
      <dgm:spPr/>
    </dgm:pt>
    <dgm:pt modelId="{2385BDC6-2139-4469-87BE-B5C5B1424859}" type="pres">
      <dgm:prSet presAssocID="{69642C56-8079-4B00-AB4F-4F0D74AE3BAE}" presName="spacer" presStyleCnt="0"/>
      <dgm:spPr/>
    </dgm:pt>
    <dgm:pt modelId="{342B0598-A274-457A-8DB5-CF0C3CECBC65}" type="pres">
      <dgm:prSet presAssocID="{CE403020-790D-4DBF-9685-45296229859F}" presName="parentText" presStyleLbl="node1" presStyleIdx="1" presStyleCnt="8">
        <dgm:presLayoutVars>
          <dgm:chMax val="0"/>
          <dgm:bulletEnabled val="1"/>
        </dgm:presLayoutVars>
      </dgm:prSet>
      <dgm:spPr/>
    </dgm:pt>
    <dgm:pt modelId="{245B88E4-F517-4503-8C13-160593A4642A}" type="pres">
      <dgm:prSet presAssocID="{485C3C2F-98FA-4BD5-8CAA-8F23361D4B22}" presName="spacer" presStyleCnt="0"/>
      <dgm:spPr/>
    </dgm:pt>
    <dgm:pt modelId="{F8883A2A-05EF-42F4-AC0C-1757C9905081}" type="pres">
      <dgm:prSet presAssocID="{B11F4E8C-4B7E-40C9-BD9F-E61356DC88F3}" presName="parentText" presStyleLbl="node1" presStyleIdx="2" presStyleCnt="8">
        <dgm:presLayoutVars>
          <dgm:chMax val="0"/>
          <dgm:bulletEnabled val="1"/>
        </dgm:presLayoutVars>
      </dgm:prSet>
      <dgm:spPr/>
    </dgm:pt>
    <dgm:pt modelId="{46F3D402-1090-4874-A545-3986C4C64552}" type="pres">
      <dgm:prSet presAssocID="{3A77573D-3CB7-4CA6-A79D-9AB22546FAF7}" presName="spacer" presStyleCnt="0"/>
      <dgm:spPr/>
    </dgm:pt>
    <dgm:pt modelId="{A11B42E2-62C9-48E5-AEAB-09374E0FFF5A}" type="pres">
      <dgm:prSet presAssocID="{B390FEDB-D67E-4514-BA69-C82F0E948A34}" presName="parentText" presStyleLbl="node1" presStyleIdx="3" presStyleCnt="8">
        <dgm:presLayoutVars>
          <dgm:chMax val="0"/>
          <dgm:bulletEnabled val="1"/>
        </dgm:presLayoutVars>
      </dgm:prSet>
      <dgm:spPr/>
    </dgm:pt>
    <dgm:pt modelId="{11507232-8B6E-4EF4-B817-9DD9E1939AE7}" type="pres">
      <dgm:prSet presAssocID="{BF9CBB46-233E-471B-A2EF-DD9DD5A28614}" presName="spacer" presStyleCnt="0"/>
      <dgm:spPr/>
    </dgm:pt>
    <dgm:pt modelId="{7948CED7-C425-435B-80F3-E08BD1BC5C89}" type="pres">
      <dgm:prSet presAssocID="{86B1A085-2FDB-4425-8F8A-69A300EA3553}" presName="parentText" presStyleLbl="node1" presStyleIdx="4" presStyleCnt="8">
        <dgm:presLayoutVars>
          <dgm:chMax val="0"/>
          <dgm:bulletEnabled val="1"/>
        </dgm:presLayoutVars>
      </dgm:prSet>
      <dgm:spPr/>
    </dgm:pt>
    <dgm:pt modelId="{33EBD137-98F9-41B1-8E20-91E55E5FB6DE}" type="pres">
      <dgm:prSet presAssocID="{F0926BDD-DF16-44F2-8829-4981B1A5128B}" presName="spacer" presStyleCnt="0"/>
      <dgm:spPr/>
    </dgm:pt>
    <dgm:pt modelId="{4B805719-18CD-4B68-AF33-EDE1F0035959}" type="pres">
      <dgm:prSet presAssocID="{5D9A8405-0B32-4F16-A306-FFAD5EF93B02}" presName="parentText" presStyleLbl="node1" presStyleIdx="5" presStyleCnt="8">
        <dgm:presLayoutVars>
          <dgm:chMax val="0"/>
          <dgm:bulletEnabled val="1"/>
        </dgm:presLayoutVars>
      </dgm:prSet>
      <dgm:spPr/>
    </dgm:pt>
    <dgm:pt modelId="{FB14012B-5A49-49D2-8E5F-A5C72B67EE51}" type="pres">
      <dgm:prSet presAssocID="{AA5363F4-BB47-4A99-BBCF-F93043EA4FDA}" presName="spacer" presStyleCnt="0"/>
      <dgm:spPr/>
    </dgm:pt>
    <dgm:pt modelId="{4611E845-E0BE-4F35-A101-AC144A9859C9}" type="pres">
      <dgm:prSet presAssocID="{72BB59B0-6745-400F-9E38-3ABD10926C39}" presName="parentText" presStyleLbl="node1" presStyleIdx="6" presStyleCnt="8">
        <dgm:presLayoutVars>
          <dgm:chMax val="0"/>
          <dgm:bulletEnabled val="1"/>
        </dgm:presLayoutVars>
      </dgm:prSet>
      <dgm:spPr/>
    </dgm:pt>
    <dgm:pt modelId="{DDB04416-4E07-47F2-B421-C71755ABA6B9}" type="pres">
      <dgm:prSet presAssocID="{A9AD5854-CA6A-4D06-BA4A-611196D00F8D}" presName="spacer" presStyleCnt="0"/>
      <dgm:spPr/>
    </dgm:pt>
    <dgm:pt modelId="{1E679726-7D1B-4FAF-9403-96123B7B8A9B}" type="pres">
      <dgm:prSet presAssocID="{4FB585A7-E4EC-410B-B5C9-E48E543AA8A1}" presName="parentText" presStyleLbl="node1" presStyleIdx="7" presStyleCnt="8">
        <dgm:presLayoutVars>
          <dgm:chMax val="0"/>
          <dgm:bulletEnabled val="1"/>
        </dgm:presLayoutVars>
      </dgm:prSet>
      <dgm:spPr/>
    </dgm:pt>
  </dgm:ptLst>
  <dgm:cxnLst>
    <dgm:cxn modelId="{55460406-A975-4D2E-BC66-7ED52E4FD7A7}" type="presOf" srcId="{5D9A8405-0B32-4F16-A306-FFAD5EF93B02}" destId="{4B805719-18CD-4B68-AF33-EDE1F0035959}" srcOrd="0" destOrd="0" presId="urn:microsoft.com/office/officeart/2005/8/layout/vList2"/>
    <dgm:cxn modelId="{B8AE841C-CA03-4EB1-B3D3-FCF76847C05B}" type="presOf" srcId="{B390FEDB-D67E-4514-BA69-C82F0E948A34}" destId="{A11B42E2-62C9-48E5-AEAB-09374E0FFF5A}" srcOrd="0" destOrd="0" presId="urn:microsoft.com/office/officeart/2005/8/layout/vList2"/>
    <dgm:cxn modelId="{91022022-5BBB-40AF-8536-E9977BBB7CCE}" type="presOf" srcId="{86B1A085-2FDB-4425-8F8A-69A300EA3553}" destId="{7948CED7-C425-435B-80F3-E08BD1BC5C89}" srcOrd="0" destOrd="0" presId="urn:microsoft.com/office/officeart/2005/8/layout/vList2"/>
    <dgm:cxn modelId="{36278937-5C61-46D8-83E3-2178E52A9231}" srcId="{66F4C958-D981-4FD2-8F98-E45DA10D5779}" destId="{CE403020-790D-4DBF-9685-45296229859F}" srcOrd="1" destOrd="0" parTransId="{169D66F4-9E11-4F7D-8724-A4387B0C565B}" sibTransId="{485C3C2F-98FA-4BD5-8CAA-8F23361D4B22}"/>
    <dgm:cxn modelId="{04F5975B-2163-4CD7-BF94-182DC6AB690D}" srcId="{66F4C958-D981-4FD2-8F98-E45DA10D5779}" destId="{4FB585A7-E4EC-410B-B5C9-E48E543AA8A1}" srcOrd="7" destOrd="0" parTransId="{ADD484A1-CA64-4A35-A999-D970732E908F}" sibTransId="{D9D66865-C990-4C9F-B329-D258144EA6D0}"/>
    <dgm:cxn modelId="{63AAE267-9E9D-4AE5-85D0-04D90FF53A2D}" srcId="{66F4C958-D981-4FD2-8F98-E45DA10D5779}" destId="{72BB59B0-6745-400F-9E38-3ABD10926C39}" srcOrd="6" destOrd="0" parTransId="{5C3E9C6B-23B8-4DDA-A2DF-3B2E88D033A1}" sibTransId="{A9AD5854-CA6A-4D06-BA4A-611196D00F8D}"/>
    <dgm:cxn modelId="{3DBAEC4D-F33E-43E3-A124-F13B44F2A916}" type="presOf" srcId="{66F4C958-D981-4FD2-8F98-E45DA10D5779}" destId="{18CCE363-F2D7-43AD-899C-27C40F9C70F1}" srcOrd="0" destOrd="0" presId="urn:microsoft.com/office/officeart/2005/8/layout/vList2"/>
    <dgm:cxn modelId="{E9E41D54-19D4-4EBA-A458-B8B9766A15EE}" type="presOf" srcId="{B11F4E8C-4B7E-40C9-BD9F-E61356DC88F3}" destId="{F8883A2A-05EF-42F4-AC0C-1757C9905081}" srcOrd="0" destOrd="0" presId="urn:microsoft.com/office/officeart/2005/8/layout/vList2"/>
    <dgm:cxn modelId="{C842D682-0E26-474B-B971-89E78C41A98F}" srcId="{66F4C958-D981-4FD2-8F98-E45DA10D5779}" destId="{B390FEDB-D67E-4514-BA69-C82F0E948A34}" srcOrd="3" destOrd="0" parTransId="{289E84DB-8324-469D-88FF-6E00796C0A86}" sibTransId="{BF9CBB46-233E-471B-A2EF-DD9DD5A28614}"/>
    <dgm:cxn modelId="{1EA8EA96-5746-4EE9-8F45-0BFC9408D70E}" type="presOf" srcId="{72BB59B0-6745-400F-9E38-3ABD10926C39}" destId="{4611E845-E0BE-4F35-A101-AC144A9859C9}" srcOrd="0" destOrd="0" presId="urn:microsoft.com/office/officeart/2005/8/layout/vList2"/>
    <dgm:cxn modelId="{22EA7298-83D3-4A77-85CC-0E4E67FDC02C}" srcId="{66F4C958-D981-4FD2-8F98-E45DA10D5779}" destId="{5D9A8405-0B32-4F16-A306-FFAD5EF93B02}" srcOrd="5" destOrd="0" parTransId="{DFB8AF73-CA47-465D-A70B-9C9E32E6DD1E}" sibTransId="{AA5363F4-BB47-4A99-BBCF-F93043EA4FDA}"/>
    <dgm:cxn modelId="{F58CA39F-3237-4414-A182-CA81C9E7865A}" srcId="{66F4C958-D981-4FD2-8F98-E45DA10D5779}" destId="{B11F4E8C-4B7E-40C9-BD9F-E61356DC88F3}" srcOrd="2" destOrd="0" parTransId="{DA649473-6486-4327-AA68-68B96DFDE1AD}" sibTransId="{3A77573D-3CB7-4CA6-A79D-9AB22546FAF7}"/>
    <dgm:cxn modelId="{4A6F47A7-2975-496B-BFF6-A54C9387E07E}" type="presOf" srcId="{78DAC307-2E4F-4DA5-BC31-A7473BACF6F4}" destId="{5943149F-BA39-42EE-9FB2-45F07B37CA45}" srcOrd="0" destOrd="0" presId="urn:microsoft.com/office/officeart/2005/8/layout/vList2"/>
    <dgm:cxn modelId="{E5988EB4-5BA3-4157-9F67-841B7B393DB2}" type="presOf" srcId="{4FB585A7-E4EC-410B-B5C9-E48E543AA8A1}" destId="{1E679726-7D1B-4FAF-9403-96123B7B8A9B}" srcOrd="0" destOrd="0" presId="urn:microsoft.com/office/officeart/2005/8/layout/vList2"/>
    <dgm:cxn modelId="{3EF9A2CF-1951-415F-A883-CBDC56C3B7E5}" srcId="{66F4C958-D981-4FD2-8F98-E45DA10D5779}" destId="{86B1A085-2FDB-4425-8F8A-69A300EA3553}" srcOrd="4" destOrd="0" parTransId="{C15894E4-9377-4DD1-AD31-FDC6F80207F6}" sibTransId="{F0926BDD-DF16-44F2-8829-4981B1A5128B}"/>
    <dgm:cxn modelId="{AE0203D3-47A2-4C93-ABEE-112A84303C34}" srcId="{66F4C958-D981-4FD2-8F98-E45DA10D5779}" destId="{78DAC307-2E4F-4DA5-BC31-A7473BACF6F4}" srcOrd="0" destOrd="0" parTransId="{469C60A0-7981-4BEF-B3D0-199383844145}" sibTransId="{69642C56-8079-4B00-AB4F-4F0D74AE3BAE}"/>
    <dgm:cxn modelId="{7DB1B4EB-F759-4229-9F1A-28FAB876B622}" type="presOf" srcId="{CE403020-790D-4DBF-9685-45296229859F}" destId="{342B0598-A274-457A-8DB5-CF0C3CECBC65}" srcOrd="0" destOrd="0" presId="urn:microsoft.com/office/officeart/2005/8/layout/vList2"/>
    <dgm:cxn modelId="{F4B51E03-3DF1-4E10-A8EF-EA16061DC36F}" type="presParOf" srcId="{18CCE363-F2D7-43AD-899C-27C40F9C70F1}" destId="{5943149F-BA39-42EE-9FB2-45F07B37CA45}" srcOrd="0" destOrd="0" presId="urn:microsoft.com/office/officeart/2005/8/layout/vList2"/>
    <dgm:cxn modelId="{7425AD00-8078-46BA-B5E6-CE0569968DCE}" type="presParOf" srcId="{18CCE363-F2D7-43AD-899C-27C40F9C70F1}" destId="{2385BDC6-2139-4469-87BE-B5C5B1424859}" srcOrd="1" destOrd="0" presId="urn:microsoft.com/office/officeart/2005/8/layout/vList2"/>
    <dgm:cxn modelId="{9DE09ECB-4A02-40DA-A3A4-8393DC77D749}" type="presParOf" srcId="{18CCE363-F2D7-43AD-899C-27C40F9C70F1}" destId="{342B0598-A274-457A-8DB5-CF0C3CECBC65}" srcOrd="2" destOrd="0" presId="urn:microsoft.com/office/officeart/2005/8/layout/vList2"/>
    <dgm:cxn modelId="{B568547B-D9AD-40D3-A6B7-A7D21479C1CB}" type="presParOf" srcId="{18CCE363-F2D7-43AD-899C-27C40F9C70F1}" destId="{245B88E4-F517-4503-8C13-160593A4642A}" srcOrd="3" destOrd="0" presId="urn:microsoft.com/office/officeart/2005/8/layout/vList2"/>
    <dgm:cxn modelId="{4CA31795-17D3-4EFA-ACA6-74B9436972C9}" type="presParOf" srcId="{18CCE363-F2D7-43AD-899C-27C40F9C70F1}" destId="{F8883A2A-05EF-42F4-AC0C-1757C9905081}" srcOrd="4" destOrd="0" presId="urn:microsoft.com/office/officeart/2005/8/layout/vList2"/>
    <dgm:cxn modelId="{6757FC0A-9AE0-4093-8D0D-16C11C3BFD72}" type="presParOf" srcId="{18CCE363-F2D7-43AD-899C-27C40F9C70F1}" destId="{46F3D402-1090-4874-A545-3986C4C64552}" srcOrd="5" destOrd="0" presId="urn:microsoft.com/office/officeart/2005/8/layout/vList2"/>
    <dgm:cxn modelId="{41F87D08-73FA-449E-B56C-30A16125FB20}" type="presParOf" srcId="{18CCE363-F2D7-43AD-899C-27C40F9C70F1}" destId="{A11B42E2-62C9-48E5-AEAB-09374E0FFF5A}" srcOrd="6" destOrd="0" presId="urn:microsoft.com/office/officeart/2005/8/layout/vList2"/>
    <dgm:cxn modelId="{37792A3F-22CA-4FF0-8547-07B46DD6F5CA}" type="presParOf" srcId="{18CCE363-F2D7-43AD-899C-27C40F9C70F1}" destId="{11507232-8B6E-4EF4-B817-9DD9E1939AE7}" srcOrd="7" destOrd="0" presId="urn:microsoft.com/office/officeart/2005/8/layout/vList2"/>
    <dgm:cxn modelId="{9F41C4F0-8CDA-4341-8319-A555C6E86933}" type="presParOf" srcId="{18CCE363-F2D7-43AD-899C-27C40F9C70F1}" destId="{7948CED7-C425-435B-80F3-E08BD1BC5C89}" srcOrd="8" destOrd="0" presId="urn:microsoft.com/office/officeart/2005/8/layout/vList2"/>
    <dgm:cxn modelId="{1138F9FA-981E-4DB4-9A3F-061061DA3966}" type="presParOf" srcId="{18CCE363-F2D7-43AD-899C-27C40F9C70F1}" destId="{33EBD137-98F9-41B1-8E20-91E55E5FB6DE}" srcOrd="9" destOrd="0" presId="urn:microsoft.com/office/officeart/2005/8/layout/vList2"/>
    <dgm:cxn modelId="{64974C85-BB6F-4CE4-8E45-AE2F71FF5518}" type="presParOf" srcId="{18CCE363-F2D7-43AD-899C-27C40F9C70F1}" destId="{4B805719-18CD-4B68-AF33-EDE1F0035959}" srcOrd="10" destOrd="0" presId="urn:microsoft.com/office/officeart/2005/8/layout/vList2"/>
    <dgm:cxn modelId="{1D0E68FC-49D9-4B64-93F7-730287A20C56}" type="presParOf" srcId="{18CCE363-F2D7-43AD-899C-27C40F9C70F1}" destId="{FB14012B-5A49-49D2-8E5F-A5C72B67EE51}" srcOrd="11" destOrd="0" presId="urn:microsoft.com/office/officeart/2005/8/layout/vList2"/>
    <dgm:cxn modelId="{2EFF2D82-AB17-43E1-A846-C807C9A2B1A5}" type="presParOf" srcId="{18CCE363-F2D7-43AD-899C-27C40F9C70F1}" destId="{4611E845-E0BE-4F35-A101-AC144A9859C9}" srcOrd="12" destOrd="0" presId="urn:microsoft.com/office/officeart/2005/8/layout/vList2"/>
    <dgm:cxn modelId="{408EC077-8D6A-4246-B440-7B806177DF3E}" type="presParOf" srcId="{18CCE363-F2D7-43AD-899C-27C40F9C70F1}" destId="{DDB04416-4E07-47F2-B421-C71755ABA6B9}" srcOrd="13" destOrd="0" presId="urn:microsoft.com/office/officeart/2005/8/layout/vList2"/>
    <dgm:cxn modelId="{7140AB75-BB12-4CB2-97D7-98652A62E925}" type="presParOf" srcId="{18CCE363-F2D7-43AD-899C-27C40F9C70F1}" destId="{1E679726-7D1B-4FAF-9403-96123B7B8A9B}"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6F175E3-DD07-46D1-A7D6-E5C31088BF9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5586F9E-EAFA-4DBE-B3C0-53A529FDE6C0}">
      <dgm:prSet custT="1"/>
      <dgm:spPr/>
      <dgm:t>
        <a:bodyPr/>
        <a:lstStyle/>
        <a:p>
          <a:pPr>
            <a:lnSpc>
              <a:spcPct val="100000"/>
            </a:lnSpc>
          </a:pPr>
          <a:r>
            <a:rPr lang="en-US" sz="2000" b="1" kern="1200" dirty="0"/>
            <a:t>Secondary data</a:t>
          </a:r>
        </a:p>
        <a:p>
          <a:pPr>
            <a:lnSpc>
              <a:spcPct val="100000"/>
            </a:lnSpc>
          </a:pPr>
          <a:r>
            <a:rPr lang="en-US" sz="2000" kern="1200" dirty="0"/>
            <a:t>Information available through </a:t>
          </a:r>
          <a:r>
            <a:rPr lang="en-US" sz="2000" b="1" i="1" kern="1200" dirty="0"/>
            <a:t>published</a:t>
          </a:r>
          <a:r>
            <a:rPr lang="en-US" sz="2000" kern="1200" dirty="0"/>
            <a:t> and </a:t>
          </a:r>
          <a:r>
            <a:rPr lang="en-US" sz="2000" b="1" i="1" kern="1200" dirty="0">
              <a:solidFill>
                <a:prstClr val="black">
                  <a:hueOff val="0"/>
                  <a:satOff val="0"/>
                  <a:lumOff val="0"/>
                  <a:alphaOff val="0"/>
                </a:prstClr>
              </a:solidFill>
              <a:latin typeface="Rockwell"/>
              <a:ea typeface="+mn-ea"/>
              <a:cs typeface="+mn-cs"/>
            </a:rPr>
            <a:t>unpublished sources</a:t>
          </a:r>
          <a:r>
            <a:rPr lang="en-US" sz="2000" kern="1200" dirty="0"/>
            <a:t>, including literature reviews, surveys, evaluations, assessments, reports from NGOs, UN agencies, international organizations and government offices</a:t>
          </a:r>
        </a:p>
      </dgm:t>
    </dgm:pt>
    <dgm:pt modelId="{4C455319-96AA-4009-ACCF-D383896F2BE5}" type="parTrans" cxnId="{FACC1BB1-15CA-4D12-B54B-B02ACE361E62}">
      <dgm:prSet/>
      <dgm:spPr/>
      <dgm:t>
        <a:bodyPr/>
        <a:lstStyle/>
        <a:p>
          <a:endParaRPr lang="en-US" sz="1800"/>
        </a:p>
      </dgm:t>
    </dgm:pt>
    <dgm:pt modelId="{EA9EF64E-5FA1-4893-BD20-EB211D37E8B7}" type="sibTrans" cxnId="{FACC1BB1-15CA-4D12-B54B-B02ACE361E62}">
      <dgm:prSet/>
      <dgm:spPr/>
      <dgm:t>
        <a:bodyPr/>
        <a:lstStyle/>
        <a:p>
          <a:pPr>
            <a:lnSpc>
              <a:spcPct val="100000"/>
            </a:lnSpc>
          </a:pPr>
          <a:endParaRPr lang="en-US" sz="1800"/>
        </a:p>
      </dgm:t>
    </dgm:pt>
    <dgm:pt modelId="{94DE9DA8-F469-4C86-8F87-27CEB5134B0F}">
      <dgm:prSet custT="1"/>
      <dgm:spPr/>
      <dgm:t>
        <a:bodyPr/>
        <a:lstStyle/>
        <a:p>
          <a:pPr>
            <a:lnSpc>
              <a:spcPct val="100000"/>
            </a:lnSpc>
          </a:pPr>
          <a:r>
            <a:rPr lang="en-US" sz="2000" b="1" dirty="0"/>
            <a:t>Primary </a:t>
          </a:r>
          <a:r>
            <a:rPr lang="en-US" sz="2000" b="1" dirty="0">
              <a:solidFill>
                <a:srgbClr val="FF0000"/>
              </a:solidFill>
            </a:rPr>
            <a:t>Quantitative </a:t>
          </a:r>
          <a:r>
            <a:rPr lang="en-US" sz="2000" b="1" dirty="0"/>
            <a:t>data</a:t>
          </a:r>
        </a:p>
        <a:p>
          <a:pPr>
            <a:lnSpc>
              <a:spcPct val="100000"/>
            </a:lnSpc>
          </a:pPr>
          <a:r>
            <a:rPr lang="en-US" sz="2000" dirty="0"/>
            <a:t>In situations where secondary sources do not provide sufficient assessment information, organizations can collect data via </a:t>
          </a:r>
          <a:r>
            <a:rPr lang="en-US" sz="2000" b="1" i="1" dirty="0">
              <a:solidFill>
                <a:srgbClr val="FF0000"/>
              </a:solidFill>
            </a:rPr>
            <a:t>quantitative assessment approaches</a:t>
          </a:r>
        </a:p>
      </dgm:t>
    </dgm:pt>
    <dgm:pt modelId="{2C0D2E73-C005-439E-9943-1BAF20035D07}" type="sibTrans" cxnId="{B6FA7674-459B-4598-AD6E-06BED622A6B1}">
      <dgm:prSet/>
      <dgm:spPr/>
      <dgm:t>
        <a:bodyPr/>
        <a:lstStyle/>
        <a:p>
          <a:endParaRPr lang="en-US" sz="1800"/>
        </a:p>
      </dgm:t>
    </dgm:pt>
    <dgm:pt modelId="{98354BC3-68D9-4615-A94D-9129763D22FD}" type="parTrans" cxnId="{B6FA7674-459B-4598-AD6E-06BED622A6B1}">
      <dgm:prSet/>
      <dgm:spPr/>
      <dgm:t>
        <a:bodyPr/>
        <a:lstStyle/>
        <a:p>
          <a:endParaRPr lang="en-US" sz="1800"/>
        </a:p>
      </dgm:t>
    </dgm:pt>
    <dgm:pt modelId="{13A4D5E7-E00C-467A-B8EF-B963B38D720F}">
      <dgm:prSet custT="1"/>
      <dgm:spPr/>
      <dgm:t>
        <a:bodyPr/>
        <a:lstStyle/>
        <a:p>
          <a:pPr>
            <a:lnSpc>
              <a:spcPct val="100000"/>
            </a:lnSpc>
          </a:pPr>
          <a:r>
            <a:rPr lang="en-US" sz="2000" b="1" kern="1200" dirty="0"/>
            <a:t>Primary </a:t>
          </a:r>
          <a:r>
            <a:rPr lang="en-US" sz="2000" b="1" kern="1200" dirty="0">
              <a:solidFill>
                <a:srgbClr val="FF0000"/>
              </a:solidFill>
            </a:rPr>
            <a:t>Qualitative </a:t>
          </a:r>
          <a:r>
            <a:rPr lang="en-US" sz="2000" b="1" kern="1200" dirty="0"/>
            <a:t>data</a:t>
          </a:r>
        </a:p>
        <a:p>
          <a:pPr>
            <a:lnSpc>
              <a:spcPct val="100000"/>
            </a:lnSpc>
          </a:pPr>
          <a:r>
            <a:rPr lang="en-US" sz="2000" kern="1200" dirty="0"/>
            <a:t>In contrast to quantitative data approaches, </a:t>
          </a:r>
          <a:r>
            <a:rPr lang="en-US" sz="2000" b="1" i="1" kern="1200" dirty="0">
              <a:solidFill>
                <a:srgbClr val="FF0000"/>
              </a:solidFill>
            </a:rPr>
            <a:t>qualitative</a:t>
          </a:r>
          <a:r>
            <a:rPr lang="en-US" sz="2000" kern="1200" dirty="0"/>
            <a:t> approaches seek to capture </a:t>
          </a:r>
          <a:r>
            <a:rPr lang="en-US" sz="2000" b="1" i="1" kern="1200" dirty="0">
              <a:solidFill>
                <a:srgbClr val="FF0000"/>
              </a:solidFill>
            </a:rPr>
            <a:t>participants’ experiences </a:t>
          </a:r>
          <a:r>
            <a:rPr lang="en-US" sz="2000" kern="1200" dirty="0"/>
            <a:t>using </a:t>
          </a:r>
          <a:r>
            <a:rPr lang="en-US" sz="2000" b="1" i="1" kern="1200" dirty="0">
              <a:solidFill>
                <a:srgbClr val="FF0000"/>
              </a:solidFill>
              <a:latin typeface="Rockwell"/>
              <a:ea typeface="+mn-ea"/>
              <a:cs typeface="+mn-cs"/>
            </a:rPr>
            <a:t>words</a:t>
          </a:r>
          <a:r>
            <a:rPr lang="en-US" sz="2000" kern="1200" dirty="0"/>
            <a:t>, </a:t>
          </a:r>
          <a:r>
            <a:rPr lang="en-US" sz="2000" b="1" i="1" kern="1200" dirty="0">
              <a:solidFill>
                <a:srgbClr val="FF0000"/>
              </a:solidFill>
              <a:latin typeface="Rockwell"/>
              <a:ea typeface="+mn-ea"/>
              <a:cs typeface="+mn-cs"/>
            </a:rPr>
            <a:t>pictures</a:t>
          </a:r>
          <a:r>
            <a:rPr lang="en-US" sz="2000" kern="1200" dirty="0"/>
            <a:t> and </a:t>
          </a:r>
          <a:r>
            <a:rPr lang="en-US" sz="2000" b="1" i="1" kern="1200" dirty="0">
              <a:solidFill>
                <a:srgbClr val="FF0000"/>
              </a:solidFill>
              <a:latin typeface="Rockwell"/>
              <a:ea typeface="+mn-ea"/>
              <a:cs typeface="+mn-cs"/>
            </a:rPr>
            <a:t>objects</a:t>
          </a:r>
        </a:p>
      </dgm:t>
    </dgm:pt>
    <dgm:pt modelId="{918398E6-4000-4760-9544-7A9EFDF1EEFC}" type="sibTrans" cxnId="{84D9DC7D-2A05-47E5-A87D-A2D54E2FDB7C}">
      <dgm:prSet/>
      <dgm:spPr/>
      <dgm:t>
        <a:bodyPr/>
        <a:lstStyle/>
        <a:p>
          <a:endParaRPr lang="en-US" sz="1800"/>
        </a:p>
      </dgm:t>
    </dgm:pt>
    <dgm:pt modelId="{28F1BA8A-F89D-45C2-BBE5-ADE2CE6A4B36}" type="parTrans" cxnId="{84D9DC7D-2A05-47E5-A87D-A2D54E2FDB7C}">
      <dgm:prSet/>
      <dgm:spPr/>
      <dgm:t>
        <a:bodyPr/>
        <a:lstStyle/>
        <a:p>
          <a:endParaRPr lang="en-US" sz="1800"/>
        </a:p>
      </dgm:t>
    </dgm:pt>
    <dgm:pt modelId="{AEDE757D-9C6D-40D8-98CF-00103E8F0C84}">
      <dgm:prSet custT="1"/>
      <dgm:spPr/>
      <dgm:t>
        <a:bodyPr/>
        <a:lstStyle/>
        <a:p>
          <a:pPr>
            <a:lnSpc>
              <a:spcPct val="100000"/>
            </a:lnSpc>
          </a:pPr>
          <a:endParaRPr lang="en-US" sz="1800" dirty="0"/>
        </a:p>
      </dgm:t>
    </dgm:pt>
    <dgm:pt modelId="{83D58035-04E8-48CF-9A0C-687E6692FA2A}" type="sibTrans" cxnId="{FCC3CE12-8988-4BC8-BAF9-19117B7D487C}">
      <dgm:prSet/>
      <dgm:spPr/>
      <dgm:t>
        <a:bodyPr/>
        <a:lstStyle/>
        <a:p>
          <a:endParaRPr lang="en-US" sz="1800"/>
        </a:p>
      </dgm:t>
    </dgm:pt>
    <dgm:pt modelId="{2313C7D2-3473-49D4-8021-D2F3AD29AE1B}" type="parTrans" cxnId="{FCC3CE12-8988-4BC8-BAF9-19117B7D487C}">
      <dgm:prSet/>
      <dgm:spPr/>
      <dgm:t>
        <a:bodyPr/>
        <a:lstStyle/>
        <a:p>
          <a:endParaRPr lang="en-US" sz="1800"/>
        </a:p>
      </dgm:t>
    </dgm:pt>
    <dgm:pt modelId="{1190C327-F09C-454A-B26F-185343C422EC}" type="pres">
      <dgm:prSet presAssocID="{A6F175E3-DD07-46D1-A7D6-E5C31088BF9D}" presName="root" presStyleCnt="0">
        <dgm:presLayoutVars>
          <dgm:dir/>
          <dgm:resizeHandles val="exact"/>
        </dgm:presLayoutVars>
      </dgm:prSet>
      <dgm:spPr/>
    </dgm:pt>
    <dgm:pt modelId="{F4ECF432-35C3-4695-B041-4C4DF7E12E96}" type="pres">
      <dgm:prSet presAssocID="{D5586F9E-EAFA-4DBE-B3C0-53A529FDE6C0}" presName="compNode" presStyleCnt="0"/>
      <dgm:spPr/>
    </dgm:pt>
    <dgm:pt modelId="{D48B3974-CF24-473B-90D0-80299E493A94}" type="pres">
      <dgm:prSet presAssocID="{D5586F9E-EAFA-4DBE-B3C0-53A529FDE6C0}" presName="bgRect" presStyleLbl="bgShp" presStyleIdx="0" presStyleCnt="3"/>
      <dgm:spPr/>
    </dgm:pt>
    <dgm:pt modelId="{DE0B9147-ED5D-4BB4-B618-A3629C394A72}" type="pres">
      <dgm:prSet presAssocID="{D5586F9E-EAFA-4DBE-B3C0-53A529FDE6C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66D9995E-9A7D-4D08-96DF-6BF3EAC79A07}" type="pres">
      <dgm:prSet presAssocID="{D5586F9E-EAFA-4DBE-B3C0-53A529FDE6C0}" presName="spaceRect" presStyleCnt="0"/>
      <dgm:spPr/>
    </dgm:pt>
    <dgm:pt modelId="{E107BBAF-8C48-440D-A446-AAD17649453C}" type="pres">
      <dgm:prSet presAssocID="{D5586F9E-EAFA-4DBE-B3C0-53A529FDE6C0}" presName="parTx" presStyleLbl="revTx" presStyleIdx="0" presStyleCnt="4">
        <dgm:presLayoutVars>
          <dgm:chMax val="0"/>
          <dgm:chPref val="0"/>
        </dgm:presLayoutVars>
      </dgm:prSet>
      <dgm:spPr/>
    </dgm:pt>
    <dgm:pt modelId="{70B05A9A-9B1F-435F-9466-B82B2F3BB360}" type="pres">
      <dgm:prSet presAssocID="{EA9EF64E-5FA1-4893-BD20-EB211D37E8B7}" presName="sibTrans" presStyleCnt="0"/>
      <dgm:spPr/>
    </dgm:pt>
    <dgm:pt modelId="{569645CB-67F2-46ED-962A-F3B1E76B08D3}" type="pres">
      <dgm:prSet presAssocID="{94DE9DA8-F469-4C86-8F87-27CEB5134B0F}" presName="compNode" presStyleCnt="0"/>
      <dgm:spPr/>
    </dgm:pt>
    <dgm:pt modelId="{27D5E995-AB39-4CD6-AB14-054C96657317}" type="pres">
      <dgm:prSet presAssocID="{94DE9DA8-F469-4C86-8F87-27CEB5134B0F}" presName="bgRect" presStyleLbl="bgShp" presStyleIdx="1" presStyleCnt="3"/>
      <dgm:spPr/>
    </dgm:pt>
    <dgm:pt modelId="{64C8B1B0-400F-4F7E-A145-7CADAB11A7AC}" type="pres">
      <dgm:prSet presAssocID="{94DE9DA8-F469-4C86-8F87-27CEB5134B0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736D329E-338C-4309-BAC0-2AF2BBDCD005}" type="pres">
      <dgm:prSet presAssocID="{94DE9DA8-F469-4C86-8F87-27CEB5134B0F}" presName="spaceRect" presStyleCnt="0"/>
      <dgm:spPr/>
    </dgm:pt>
    <dgm:pt modelId="{2380BB23-A5DB-40F3-B9F1-329F4F8D7966}" type="pres">
      <dgm:prSet presAssocID="{94DE9DA8-F469-4C86-8F87-27CEB5134B0F}" presName="parTx" presStyleLbl="revTx" presStyleIdx="1" presStyleCnt="4" custScaleX="160905" custLinFactNeighborX="23118">
        <dgm:presLayoutVars>
          <dgm:chMax val="0"/>
          <dgm:chPref val="0"/>
        </dgm:presLayoutVars>
      </dgm:prSet>
      <dgm:spPr/>
    </dgm:pt>
    <dgm:pt modelId="{B0119AAC-5672-47C9-8548-96050FE7F7F7}" type="pres">
      <dgm:prSet presAssocID="{94DE9DA8-F469-4C86-8F87-27CEB5134B0F}" presName="desTx" presStyleLbl="revTx" presStyleIdx="2" presStyleCnt="4">
        <dgm:presLayoutVars/>
      </dgm:prSet>
      <dgm:spPr/>
    </dgm:pt>
    <dgm:pt modelId="{DA21C885-1477-4798-82C3-3B6BB648F321}" type="pres">
      <dgm:prSet presAssocID="{2C0D2E73-C005-439E-9943-1BAF20035D07}" presName="sibTrans" presStyleCnt="0"/>
      <dgm:spPr/>
    </dgm:pt>
    <dgm:pt modelId="{B9F9A89E-DBDC-4CF6-9000-6F0A964DF5CD}" type="pres">
      <dgm:prSet presAssocID="{13A4D5E7-E00C-467A-B8EF-B963B38D720F}" presName="compNode" presStyleCnt="0"/>
      <dgm:spPr/>
    </dgm:pt>
    <dgm:pt modelId="{606AE658-1432-41BC-B8A7-CB58A9BF1675}" type="pres">
      <dgm:prSet presAssocID="{13A4D5E7-E00C-467A-B8EF-B963B38D720F}" presName="bgRect" presStyleLbl="bgShp" presStyleIdx="2" presStyleCnt="3"/>
      <dgm:spPr/>
    </dgm:pt>
    <dgm:pt modelId="{1062CFDC-F41A-439A-BB08-CFA316BD8577}" type="pres">
      <dgm:prSet presAssocID="{13A4D5E7-E00C-467A-B8EF-B963B38D720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790D3398-D267-4134-9075-4AFC94B646D0}" type="pres">
      <dgm:prSet presAssocID="{13A4D5E7-E00C-467A-B8EF-B963B38D720F}" presName="spaceRect" presStyleCnt="0"/>
      <dgm:spPr/>
    </dgm:pt>
    <dgm:pt modelId="{BA10F0F6-EA3A-4EF8-8720-5C82255051E3}" type="pres">
      <dgm:prSet presAssocID="{13A4D5E7-E00C-467A-B8EF-B963B38D720F}" presName="parTx" presStyleLbl="revTx" presStyleIdx="3" presStyleCnt="4">
        <dgm:presLayoutVars>
          <dgm:chMax val="0"/>
          <dgm:chPref val="0"/>
        </dgm:presLayoutVars>
      </dgm:prSet>
      <dgm:spPr/>
    </dgm:pt>
  </dgm:ptLst>
  <dgm:cxnLst>
    <dgm:cxn modelId="{1E0BEF08-84AD-405B-BE19-867B761F25E1}" type="presOf" srcId="{A6F175E3-DD07-46D1-A7D6-E5C31088BF9D}" destId="{1190C327-F09C-454A-B26F-185343C422EC}" srcOrd="0" destOrd="0" presId="urn:microsoft.com/office/officeart/2018/2/layout/IconVerticalSolidList"/>
    <dgm:cxn modelId="{FCC3CE12-8988-4BC8-BAF9-19117B7D487C}" srcId="{94DE9DA8-F469-4C86-8F87-27CEB5134B0F}" destId="{AEDE757D-9C6D-40D8-98CF-00103E8F0C84}" srcOrd="0" destOrd="0" parTransId="{2313C7D2-3473-49D4-8021-D2F3AD29AE1B}" sibTransId="{83D58035-04E8-48CF-9A0C-687E6692FA2A}"/>
    <dgm:cxn modelId="{8E417714-FE3A-4EAC-8B71-BD5FB2D6A095}" type="presOf" srcId="{94DE9DA8-F469-4C86-8F87-27CEB5134B0F}" destId="{2380BB23-A5DB-40F3-B9F1-329F4F8D7966}" srcOrd="0" destOrd="0" presId="urn:microsoft.com/office/officeart/2018/2/layout/IconVerticalSolidList"/>
    <dgm:cxn modelId="{73A6602C-AD32-4281-BD5A-174516917033}" type="presOf" srcId="{AEDE757D-9C6D-40D8-98CF-00103E8F0C84}" destId="{B0119AAC-5672-47C9-8548-96050FE7F7F7}" srcOrd="0" destOrd="0" presId="urn:microsoft.com/office/officeart/2018/2/layout/IconVerticalSolidList"/>
    <dgm:cxn modelId="{B6FA7674-459B-4598-AD6E-06BED622A6B1}" srcId="{A6F175E3-DD07-46D1-A7D6-E5C31088BF9D}" destId="{94DE9DA8-F469-4C86-8F87-27CEB5134B0F}" srcOrd="1" destOrd="0" parTransId="{98354BC3-68D9-4615-A94D-9129763D22FD}" sibTransId="{2C0D2E73-C005-439E-9943-1BAF20035D07}"/>
    <dgm:cxn modelId="{84D9DC7D-2A05-47E5-A87D-A2D54E2FDB7C}" srcId="{A6F175E3-DD07-46D1-A7D6-E5C31088BF9D}" destId="{13A4D5E7-E00C-467A-B8EF-B963B38D720F}" srcOrd="2" destOrd="0" parTransId="{28F1BA8A-F89D-45C2-BBE5-ADE2CE6A4B36}" sibTransId="{918398E6-4000-4760-9544-7A9EFDF1EEFC}"/>
    <dgm:cxn modelId="{D6EA0E8E-4795-4FC1-8833-23790F92FF53}" type="presOf" srcId="{D5586F9E-EAFA-4DBE-B3C0-53A529FDE6C0}" destId="{E107BBAF-8C48-440D-A446-AAD17649453C}" srcOrd="0" destOrd="0" presId="urn:microsoft.com/office/officeart/2018/2/layout/IconVerticalSolidList"/>
    <dgm:cxn modelId="{FACC1BB1-15CA-4D12-B54B-B02ACE361E62}" srcId="{A6F175E3-DD07-46D1-A7D6-E5C31088BF9D}" destId="{D5586F9E-EAFA-4DBE-B3C0-53A529FDE6C0}" srcOrd="0" destOrd="0" parTransId="{4C455319-96AA-4009-ACCF-D383896F2BE5}" sibTransId="{EA9EF64E-5FA1-4893-BD20-EB211D37E8B7}"/>
    <dgm:cxn modelId="{0EAB10E8-6C0E-4C08-8619-840F6E2E5952}" type="presOf" srcId="{13A4D5E7-E00C-467A-B8EF-B963B38D720F}" destId="{BA10F0F6-EA3A-4EF8-8720-5C82255051E3}" srcOrd="0" destOrd="0" presId="urn:microsoft.com/office/officeart/2018/2/layout/IconVerticalSolidList"/>
    <dgm:cxn modelId="{53401E9D-480A-4AF3-9E9E-040D6DB2E043}" type="presParOf" srcId="{1190C327-F09C-454A-B26F-185343C422EC}" destId="{F4ECF432-35C3-4695-B041-4C4DF7E12E96}" srcOrd="0" destOrd="0" presId="urn:microsoft.com/office/officeart/2018/2/layout/IconVerticalSolidList"/>
    <dgm:cxn modelId="{F562C3A1-DBC5-4313-963C-34F1A8FD94B4}" type="presParOf" srcId="{F4ECF432-35C3-4695-B041-4C4DF7E12E96}" destId="{D48B3974-CF24-473B-90D0-80299E493A94}" srcOrd="0" destOrd="0" presId="urn:microsoft.com/office/officeart/2018/2/layout/IconVerticalSolidList"/>
    <dgm:cxn modelId="{BAAF4645-49F6-413D-818A-F34105B9C08C}" type="presParOf" srcId="{F4ECF432-35C3-4695-B041-4C4DF7E12E96}" destId="{DE0B9147-ED5D-4BB4-B618-A3629C394A72}" srcOrd="1" destOrd="0" presId="urn:microsoft.com/office/officeart/2018/2/layout/IconVerticalSolidList"/>
    <dgm:cxn modelId="{0E210F9C-24BF-4931-A529-2089A9751A02}" type="presParOf" srcId="{F4ECF432-35C3-4695-B041-4C4DF7E12E96}" destId="{66D9995E-9A7D-4D08-96DF-6BF3EAC79A07}" srcOrd="2" destOrd="0" presId="urn:microsoft.com/office/officeart/2018/2/layout/IconVerticalSolidList"/>
    <dgm:cxn modelId="{D7CC437D-795E-4309-BD07-BBD821C051A4}" type="presParOf" srcId="{F4ECF432-35C3-4695-B041-4C4DF7E12E96}" destId="{E107BBAF-8C48-440D-A446-AAD17649453C}" srcOrd="3" destOrd="0" presId="urn:microsoft.com/office/officeart/2018/2/layout/IconVerticalSolidList"/>
    <dgm:cxn modelId="{B15BE265-B579-4704-8356-F025597A1A04}" type="presParOf" srcId="{1190C327-F09C-454A-B26F-185343C422EC}" destId="{70B05A9A-9B1F-435F-9466-B82B2F3BB360}" srcOrd="1" destOrd="0" presId="urn:microsoft.com/office/officeart/2018/2/layout/IconVerticalSolidList"/>
    <dgm:cxn modelId="{756D80BF-FBDB-4E70-A26B-BC54DFB32D71}" type="presParOf" srcId="{1190C327-F09C-454A-B26F-185343C422EC}" destId="{569645CB-67F2-46ED-962A-F3B1E76B08D3}" srcOrd="2" destOrd="0" presId="urn:microsoft.com/office/officeart/2018/2/layout/IconVerticalSolidList"/>
    <dgm:cxn modelId="{C20983AC-DBD8-4476-AF07-EACE4A547632}" type="presParOf" srcId="{569645CB-67F2-46ED-962A-F3B1E76B08D3}" destId="{27D5E995-AB39-4CD6-AB14-054C96657317}" srcOrd="0" destOrd="0" presId="urn:microsoft.com/office/officeart/2018/2/layout/IconVerticalSolidList"/>
    <dgm:cxn modelId="{65EC850D-AE2A-47E0-8C9A-F373BC245B1A}" type="presParOf" srcId="{569645CB-67F2-46ED-962A-F3B1E76B08D3}" destId="{64C8B1B0-400F-4F7E-A145-7CADAB11A7AC}" srcOrd="1" destOrd="0" presId="urn:microsoft.com/office/officeart/2018/2/layout/IconVerticalSolidList"/>
    <dgm:cxn modelId="{BCAC0F86-2883-4B83-AB2D-5A2B5E5E59B9}" type="presParOf" srcId="{569645CB-67F2-46ED-962A-F3B1E76B08D3}" destId="{736D329E-338C-4309-BAC0-2AF2BBDCD005}" srcOrd="2" destOrd="0" presId="urn:microsoft.com/office/officeart/2018/2/layout/IconVerticalSolidList"/>
    <dgm:cxn modelId="{33E1193C-6ADA-4922-B1E4-EE25CFF5FB6E}" type="presParOf" srcId="{569645CB-67F2-46ED-962A-F3B1E76B08D3}" destId="{2380BB23-A5DB-40F3-B9F1-329F4F8D7966}" srcOrd="3" destOrd="0" presId="urn:microsoft.com/office/officeart/2018/2/layout/IconVerticalSolidList"/>
    <dgm:cxn modelId="{77061D07-D9E4-47A3-8AA5-A6A8F6BBA449}" type="presParOf" srcId="{569645CB-67F2-46ED-962A-F3B1E76B08D3}" destId="{B0119AAC-5672-47C9-8548-96050FE7F7F7}" srcOrd="4" destOrd="0" presId="urn:microsoft.com/office/officeart/2018/2/layout/IconVerticalSolidList"/>
    <dgm:cxn modelId="{0ECB2F5C-C80A-473E-AC55-AE65234FC22D}" type="presParOf" srcId="{1190C327-F09C-454A-B26F-185343C422EC}" destId="{DA21C885-1477-4798-82C3-3B6BB648F321}" srcOrd="3" destOrd="0" presId="urn:microsoft.com/office/officeart/2018/2/layout/IconVerticalSolidList"/>
    <dgm:cxn modelId="{E8724D3F-5870-47B3-995C-077C8D812672}" type="presParOf" srcId="{1190C327-F09C-454A-B26F-185343C422EC}" destId="{B9F9A89E-DBDC-4CF6-9000-6F0A964DF5CD}" srcOrd="4" destOrd="0" presId="urn:microsoft.com/office/officeart/2018/2/layout/IconVerticalSolidList"/>
    <dgm:cxn modelId="{39EF1591-34EC-4BAE-AAD5-F1EE11CB2F15}" type="presParOf" srcId="{B9F9A89E-DBDC-4CF6-9000-6F0A964DF5CD}" destId="{606AE658-1432-41BC-B8A7-CB58A9BF1675}" srcOrd="0" destOrd="0" presId="urn:microsoft.com/office/officeart/2018/2/layout/IconVerticalSolidList"/>
    <dgm:cxn modelId="{9D4E3A62-8A8E-4F16-B4D2-CFDDC7D87060}" type="presParOf" srcId="{B9F9A89E-DBDC-4CF6-9000-6F0A964DF5CD}" destId="{1062CFDC-F41A-439A-BB08-CFA316BD8577}" srcOrd="1" destOrd="0" presId="urn:microsoft.com/office/officeart/2018/2/layout/IconVerticalSolidList"/>
    <dgm:cxn modelId="{D2F8B27E-ED8B-4B0D-9F09-BF192CA0EACB}" type="presParOf" srcId="{B9F9A89E-DBDC-4CF6-9000-6F0A964DF5CD}" destId="{790D3398-D267-4134-9075-4AFC94B646D0}" srcOrd="2" destOrd="0" presId="urn:microsoft.com/office/officeart/2018/2/layout/IconVerticalSolidList"/>
    <dgm:cxn modelId="{49C0FE2C-94DA-456B-929B-2CB04BB7A05D}" type="presParOf" srcId="{B9F9A89E-DBDC-4CF6-9000-6F0A964DF5CD}" destId="{BA10F0F6-EA3A-4EF8-8720-5C82255051E3}"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9375249-0E34-4971-8C8C-6C2622C95901}"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D6842DB1-6019-478A-A32C-B179278A5CA4}">
      <dgm:prSet custT="1"/>
      <dgm:spPr/>
      <dgm:t>
        <a:bodyPr/>
        <a:lstStyle/>
        <a:p>
          <a:r>
            <a:rPr lang="en-US" sz="2000" kern="1200" dirty="0"/>
            <a:t>The purpose of data </a:t>
          </a:r>
          <a:r>
            <a:rPr lang="en-US" sz="2000" i="1" kern="1200" dirty="0">
              <a:solidFill>
                <a:srgbClr val="66CCFF"/>
              </a:solidFill>
            </a:rPr>
            <a:t>collection</a:t>
          </a:r>
          <a:r>
            <a:rPr lang="en-US" sz="2000" kern="1200" dirty="0"/>
            <a:t> is to </a:t>
          </a:r>
          <a:r>
            <a:rPr lang="en-US" sz="2000" b="1" i="1" kern="1200" dirty="0">
              <a:solidFill>
                <a:srgbClr val="66CCFF"/>
              </a:solidFill>
              <a:latin typeface="Rockwell"/>
              <a:ea typeface="+mn-ea"/>
              <a:cs typeface="+mn-cs"/>
            </a:rPr>
            <a:t>broadly</a:t>
          </a:r>
          <a:r>
            <a:rPr lang="en-US" sz="2000" b="1" kern="1200" dirty="0"/>
            <a:t> explore </a:t>
          </a:r>
          <a:r>
            <a:rPr lang="en-US" sz="2000" kern="1200" dirty="0"/>
            <a:t>a wide number and variety of </a:t>
          </a:r>
          <a:r>
            <a:rPr lang="en-US" sz="2000" b="1" i="1" kern="1200" dirty="0">
              <a:solidFill>
                <a:srgbClr val="66CCFF"/>
              </a:solidFill>
              <a:latin typeface="Rockwell"/>
              <a:ea typeface="+mn-ea"/>
              <a:cs typeface="+mn-cs"/>
            </a:rPr>
            <a:t>issues</a:t>
          </a:r>
          <a:r>
            <a:rPr lang="en-US" sz="2000" kern="1200" dirty="0"/>
            <a:t>, </a:t>
          </a:r>
        </a:p>
      </dgm:t>
    </dgm:pt>
    <dgm:pt modelId="{8FE853C3-CE50-4B60-A37B-77F0F6C3F3E2}" type="parTrans" cxnId="{C23AB1A7-9764-425B-8E61-6F6F73F74197}">
      <dgm:prSet/>
      <dgm:spPr/>
      <dgm:t>
        <a:bodyPr/>
        <a:lstStyle/>
        <a:p>
          <a:endParaRPr lang="en-US"/>
        </a:p>
      </dgm:t>
    </dgm:pt>
    <dgm:pt modelId="{5F27918C-EFD3-4271-8B5F-9788DA9432FC}" type="sibTrans" cxnId="{C23AB1A7-9764-425B-8E61-6F6F73F74197}">
      <dgm:prSet/>
      <dgm:spPr/>
      <dgm:t>
        <a:bodyPr/>
        <a:lstStyle/>
        <a:p>
          <a:endParaRPr lang="en-US"/>
        </a:p>
      </dgm:t>
    </dgm:pt>
    <dgm:pt modelId="{953938B0-4ECD-494C-858F-CC60C1F1E219}">
      <dgm:prSet custT="1"/>
      <dgm:spPr/>
      <dgm:t>
        <a:bodyPr/>
        <a:lstStyle/>
        <a:p>
          <a:pPr>
            <a:spcAft>
              <a:spcPts val="0"/>
            </a:spcAft>
          </a:pPr>
          <a:r>
            <a:rPr lang="en-US" sz="2000" kern="1200" dirty="0"/>
            <a:t>The purpose of data </a:t>
          </a:r>
          <a:r>
            <a:rPr lang="en-US" sz="2000" i="1" kern="1200" dirty="0">
              <a:solidFill>
                <a:srgbClr val="66CCFF"/>
              </a:solidFill>
              <a:latin typeface="Rockwell"/>
              <a:ea typeface="+mn-ea"/>
              <a:cs typeface="+mn-cs"/>
            </a:rPr>
            <a:t>analysis</a:t>
          </a:r>
          <a:r>
            <a:rPr lang="en-US" sz="2000" kern="1200" dirty="0"/>
            <a:t> is to </a:t>
          </a:r>
          <a:r>
            <a:rPr lang="en-US" sz="2000" b="1" i="1" kern="1200" dirty="0">
              <a:solidFill>
                <a:srgbClr val="66CCFF"/>
              </a:solidFill>
            </a:rPr>
            <a:t>order</a:t>
          </a:r>
          <a:r>
            <a:rPr lang="en-US" sz="2000" b="1" kern="1200" dirty="0"/>
            <a:t> and </a:t>
          </a:r>
          <a:r>
            <a:rPr lang="en-US" sz="2000" b="1" i="1" kern="1200" dirty="0">
              <a:solidFill>
                <a:srgbClr val="66CCFF"/>
              </a:solidFill>
              <a:latin typeface="Rockwell"/>
              <a:ea typeface="+mn-ea"/>
              <a:cs typeface="+mn-cs"/>
            </a:rPr>
            <a:t>organize</a:t>
          </a:r>
          <a:r>
            <a:rPr lang="en-US" sz="2000" b="1" kern="1200" dirty="0"/>
            <a:t> </a:t>
          </a:r>
          <a:r>
            <a:rPr lang="en-US" sz="2000" kern="1200" dirty="0"/>
            <a:t>the raw data so that useful information can be </a:t>
          </a:r>
          <a:r>
            <a:rPr lang="en-US" sz="2000" b="1" i="1" kern="1200" dirty="0">
              <a:solidFill>
                <a:srgbClr val="66CCFF"/>
              </a:solidFill>
              <a:latin typeface="Rockwell"/>
              <a:ea typeface="+mn-ea"/>
              <a:cs typeface="+mn-cs"/>
            </a:rPr>
            <a:t>extracted</a:t>
          </a:r>
          <a:r>
            <a:rPr lang="en-US" sz="2000" kern="1200" dirty="0"/>
            <a:t> from it. </a:t>
          </a:r>
        </a:p>
      </dgm:t>
    </dgm:pt>
    <dgm:pt modelId="{6BFCBAC4-A53F-4081-B605-36B7196A8AB1}" type="parTrans" cxnId="{B5494FC4-D48B-412C-BFA4-71E8929EEB6D}">
      <dgm:prSet/>
      <dgm:spPr/>
      <dgm:t>
        <a:bodyPr/>
        <a:lstStyle/>
        <a:p>
          <a:endParaRPr lang="en-US"/>
        </a:p>
      </dgm:t>
    </dgm:pt>
    <dgm:pt modelId="{60FF2C54-AEE3-4843-BCAC-7C262BE163CE}" type="sibTrans" cxnId="{B5494FC4-D48B-412C-BFA4-71E8929EEB6D}">
      <dgm:prSet/>
      <dgm:spPr/>
      <dgm:t>
        <a:bodyPr/>
        <a:lstStyle/>
        <a:p>
          <a:endParaRPr lang="en-US"/>
        </a:p>
      </dgm:t>
    </dgm:pt>
    <dgm:pt modelId="{0432A645-F31B-4077-BE3D-530A62184153}">
      <dgm:prSet custT="1"/>
      <dgm:spPr/>
      <dgm:t>
        <a:bodyPr/>
        <a:lstStyle/>
        <a:p>
          <a:r>
            <a:rPr lang="en-US" sz="2000" b="1" i="1" kern="1200" dirty="0">
              <a:solidFill>
                <a:srgbClr val="66CCFF"/>
              </a:solidFill>
              <a:latin typeface="Rockwell"/>
              <a:ea typeface="+mn-ea"/>
              <a:cs typeface="+mn-cs"/>
            </a:rPr>
            <a:t>Development</a:t>
          </a:r>
          <a:r>
            <a:rPr lang="en-US" sz="2000" kern="1200" dirty="0"/>
            <a:t> projects tend to </a:t>
          </a:r>
          <a:r>
            <a:rPr lang="en-US" sz="2000" b="1" i="1" kern="1200" dirty="0">
              <a:solidFill>
                <a:srgbClr val="66CCFF"/>
              </a:solidFill>
              <a:latin typeface="Rockwell"/>
              <a:ea typeface="+mn-ea"/>
              <a:cs typeface="+mn-cs"/>
            </a:rPr>
            <a:t>focus</a:t>
          </a:r>
          <a:r>
            <a:rPr lang="en-US" sz="2000" kern="1200" dirty="0"/>
            <a:t> on two broad categories of analysis: </a:t>
          </a:r>
        </a:p>
      </dgm:t>
    </dgm:pt>
    <dgm:pt modelId="{ACC2316C-6DD8-4E1A-99CA-F355D7D76F70}" type="parTrans" cxnId="{DE458EB7-C2A1-4DF4-9392-96C38D7284E3}">
      <dgm:prSet/>
      <dgm:spPr/>
      <dgm:t>
        <a:bodyPr/>
        <a:lstStyle/>
        <a:p>
          <a:endParaRPr lang="en-US"/>
        </a:p>
      </dgm:t>
    </dgm:pt>
    <dgm:pt modelId="{ABC42815-F8B2-40F2-8062-D26810615195}" type="sibTrans" cxnId="{DE458EB7-C2A1-4DF4-9392-96C38D7284E3}">
      <dgm:prSet/>
      <dgm:spPr/>
      <dgm:t>
        <a:bodyPr/>
        <a:lstStyle/>
        <a:p>
          <a:endParaRPr lang="en-US"/>
        </a:p>
      </dgm:t>
    </dgm:pt>
    <dgm:pt modelId="{D78B84A1-2D91-4146-B075-93D7721F6B8C}">
      <dgm:prSet custT="1"/>
      <dgm:spPr/>
      <dgm:t>
        <a:bodyPr/>
        <a:lstStyle/>
        <a:p>
          <a:pPr algn="ctr"/>
          <a:r>
            <a:rPr lang="en-US" sz="2400" b="1" dirty="0"/>
            <a:t>Current State Analysis  </a:t>
          </a:r>
        </a:p>
      </dgm:t>
    </dgm:pt>
    <dgm:pt modelId="{0A411DAD-0338-47ED-9A40-6EF13E1120AA}" type="parTrans" cxnId="{EF50FFAB-7503-4A72-9935-2A51FB57EDF1}">
      <dgm:prSet/>
      <dgm:spPr/>
      <dgm:t>
        <a:bodyPr/>
        <a:lstStyle/>
        <a:p>
          <a:endParaRPr lang="en-US"/>
        </a:p>
      </dgm:t>
    </dgm:pt>
    <dgm:pt modelId="{8AE0B5B1-CF0E-43B8-82B4-D40832D3B22E}" type="sibTrans" cxnId="{EF50FFAB-7503-4A72-9935-2A51FB57EDF1}">
      <dgm:prSet/>
      <dgm:spPr/>
      <dgm:t>
        <a:bodyPr/>
        <a:lstStyle/>
        <a:p>
          <a:endParaRPr lang="en-US"/>
        </a:p>
      </dgm:t>
    </dgm:pt>
    <dgm:pt modelId="{F72BDF08-9286-482D-9A52-5F2FF114CAFD}">
      <dgm:prSet custT="1"/>
      <dgm:spPr/>
      <dgm:t>
        <a:bodyPr/>
        <a:lstStyle/>
        <a:p>
          <a:pPr algn="ctr"/>
          <a:r>
            <a:rPr lang="en-US" sz="2400" b="1" dirty="0"/>
            <a:t>Future State </a:t>
          </a:r>
          <a:br>
            <a:rPr lang="en-US" sz="2400" b="1" dirty="0"/>
          </a:br>
          <a:r>
            <a:rPr lang="en-US" sz="2400" b="1" dirty="0"/>
            <a:t>Analysis </a:t>
          </a:r>
        </a:p>
      </dgm:t>
    </dgm:pt>
    <dgm:pt modelId="{DAA1A126-E060-4C96-B9BF-6052A57C50CA}" type="parTrans" cxnId="{BA2968D2-447B-482E-815F-E7656C097111}">
      <dgm:prSet/>
      <dgm:spPr/>
      <dgm:t>
        <a:bodyPr/>
        <a:lstStyle/>
        <a:p>
          <a:endParaRPr lang="en-US"/>
        </a:p>
      </dgm:t>
    </dgm:pt>
    <dgm:pt modelId="{CDBB6385-4BFD-43BE-A0FD-5D8EB49E6268}" type="sibTrans" cxnId="{BA2968D2-447B-482E-815F-E7656C097111}">
      <dgm:prSet/>
      <dgm:spPr/>
      <dgm:t>
        <a:bodyPr/>
        <a:lstStyle/>
        <a:p>
          <a:endParaRPr lang="en-US"/>
        </a:p>
      </dgm:t>
    </dgm:pt>
    <dgm:pt modelId="{8E16D8A2-7FF9-43C6-8873-EC1BF92D4E2A}" type="pres">
      <dgm:prSet presAssocID="{E9375249-0E34-4971-8C8C-6C2622C95901}" presName="diagram" presStyleCnt="0">
        <dgm:presLayoutVars>
          <dgm:chPref val="1"/>
          <dgm:dir/>
          <dgm:animOne val="branch"/>
          <dgm:animLvl val="lvl"/>
          <dgm:resizeHandles/>
        </dgm:presLayoutVars>
      </dgm:prSet>
      <dgm:spPr/>
    </dgm:pt>
    <dgm:pt modelId="{74FD7731-11BB-424C-9CCF-F8F861FB52DE}" type="pres">
      <dgm:prSet presAssocID="{D6842DB1-6019-478A-A32C-B179278A5CA4}" presName="root" presStyleCnt="0"/>
      <dgm:spPr/>
    </dgm:pt>
    <dgm:pt modelId="{CB13C291-3662-4B33-9B4A-706013F29CBF}" type="pres">
      <dgm:prSet presAssocID="{D6842DB1-6019-478A-A32C-B179278A5CA4}" presName="rootComposite" presStyleCnt="0"/>
      <dgm:spPr/>
    </dgm:pt>
    <dgm:pt modelId="{8B7A1C27-A3A5-4CAE-A958-252339E40C38}" type="pres">
      <dgm:prSet presAssocID="{D6842DB1-6019-478A-A32C-B179278A5CA4}" presName="rootText" presStyleLbl="node1" presStyleIdx="0" presStyleCnt="3" custScaleX="120442" custScaleY="131540"/>
      <dgm:spPr/>
    </dgm:pt>
    <dgm:pt modelId="{DDE5DA2D-60A7-4227-8339-72DF9F63AC0F}" type="pres">
      <dgm:prSet presAssocID="{D6842DB1-6019-478A-A32C-B179278A5CA4}" presName="rootConnector" presStyleLbl="node1" presStyleIdx="0" presStyleCnt="3"/>
      <dgm:spPr/>
    </dgm:pt>
    <dgm:pt modelId="{1F871A3D-66DE-4AE9-9E26-0F1CD02E6CE8}" type="pres">
      <dgm:prSet presAssocID="{D6842DB1-6019-478A-A32C-B179278A5CA4}" presName="childShape" presStyleCnt="0"/>
      <dgm:spPr/>
    </dgm:pt>
    <dgm:pt modelId="{2805305A-2B36-44E5-9B3E-833B74F5A884}" type="pres">
      <dgm:prSet presAssocID="{953938B0-4ECD-494C-858F-CC60C1F1E219}" presName="root" presStyleCnt="0"/>
      <dgm:spPr/>
    </dgm:pt>
    <dgm:pt modelId="{54504DF3-CC46-45E9-A7DD-D5421906B0D2}" type="pres">
      <dgm:prSet presAssocID="{953938B0-4ECD-494C-858F-CC60C1F1E219}" presName="rootComposite" presStyleCnt="0"/>
      <dgm:spPr/>
    </dgm:pt>
    <dgm:pt modelId="{BE6839EE-166A-4F1A-8FC2-886761FA6311}" type="pres">
      <dgm:prSet presAssocID="{953938B0-4ECD-494C-858F-CC60C1F1E219}" presName="rootText" presStyleLbl="node1" presStyleIdx="1" presStyleCnt="3" custScaleX="120442" custScaleY="131540"/>
      <dgm:spPr/>
    </dgm:pt>
    <dgm:pt modelId="{B167E107-95C1-4543-A307-94780883B719}" type="pres">
      <dgm:prSet presAssocID="{953938B0-4ECD-494C-858F-CC60C1F1E219}" presName="rootConnector" presStyleLbl="node1" presStyleIdx="1" presStyleCnt="3"/>
      <dgm:spPr/>
    </dgm:pt>
    <dgm:pt modelId="{CCB162E8-3867-4204-BFDE-E2951C24CD05}" type="pres">
      <dgm:prSet presAssocID="{953938B0-4ECD-494C-858F-CC60C1F1E219}" presName="childShape" presStyleCnt="0"/>
      <dgm:spPr/>
    </dgm:pt>
    <dgm:pt modelId="{FB2703FC-F7FC-4E52-A3F8-9F960C48D2C2}" type="pres">
      <dgm:prSet presAssocID="{0432A645-F31B-4077-BE3D-530A62184153}" presName="root" presStyleCnt="0"/>
      <dgm:spPr/>
    </dgm:pt>
    <dgm:pt modelId="{84ACB022-7EE1-4CF3-98AC-ED18B659A0AE}" type="pres">
      <dgm:prSet presAssocID="{0432A645-F31B-4077-BE3D-530A62184153}" presName="rootComposite" presStyleCnt="0"/>
      <dgm:spPr/>
    </dgm:pt>
    <dgm:pt modelId="{FA88DF9C-A717-4999-87D5-9DD632B96AC2}" type="pres">
      <dgm:prSet presAssocID="{0432A645-F31B-4077-BE3D-530A62184153}" presName="rootText" presStyleLbl="node1" presStyleIdx="2" presStyleCnt="3" custScaleX="120442" custScaleY="131540"/>
      <dgm:spPr/>
    </dgm:pt>
    <dgm:pt modelId="{F40ECA8D-53D6-4ACF-9420-D2C0BF1C4D92}" type="pres">
      <dgm:prSet presAssocID="{0432A645-F31B-4077-BE3D-530A62184153}" presName="rootConnector" presStyleLbl="node1" presStyleIdx="2" presStyleCnt="3"/>
      <dgm:spPr/>
    </dgm:pt>
    <dgm:pt modelId="{81407F98-B8FB-4F4E-A5BD-988CD866E12C}" type="pres">
      <dgm:prSet presAssocID="{0432A645-F31B-4077-BE3D-530A62184153}" presName="childShape" presStyleCnt="0"/>
      <dgm:spPr/>
    </dgm:pt>
    <dgm:pt modelId="{CC46185E-8E27-4CAE-8EE6-6B4B094B624B}" type="pres">
      <dgm:prSet presAssocID="{0A411DAD-0338-47ED-9A40-6EF13E1120AA}" presName="Name13" presStyleLbl="parChTrans1D2" presStyleIdx="0" presStyleCnt="2"/>
      <dgm:spPr/>
    </dgm:pt>
    <dgm:pt modelId="{C6D24A0B-10E0-485A-9459-99F609AAD66F}" type="pres">
      <dgm:prSet presAssocID="{D78B84A1-2D91-4146-B075-93D7721F6B8C}" presName="childText" presStyleLbl="bgAcc1" presStyleIdx="0" presStyleCnt="2" custScaleX="142025" custScaleY="80537">
        <dgm:presLayoutVars>
          <dgm:bulletEnabled val="1"/>
        </dgm:presLayoutVars>
      </dgm:prSet>
      <dgm:spPr/>
    </dgm:pt>
    <dgm:pt modelId="{55C67D48-162B-42A1-BE60-3959C99F555E}" type="pres">
      <dgm:prSet presAssocID="{DAA1A126-E060-4C96-B9BF-6052A57C50CA}" presName="Name13" presStyleLbl="parChTrans1D2" presStyleIdx="1" presStyleCnt="2"/>
      <dgm:spPr/>
    </dgm:pt>
    <dgm:pt modelId="{7BC5FC6D-3769-4CA0-92E7-89C752A41BBC}" type="pres">
      <dgm:prSet presAssocID="{F72BDF08-9286-482D-9A52-5F2FF114CAFD}" presName="childText" presStyleLbl="bgAcc1" presStyleIdx="1" presStyleCnt="2" custScaleX="143044" custScaleY="80537">
        <dgm:presLayoutVars>
          <dgm:bulletEnabled val="1"/>
        </dgm:presLayoutVars>
      </dgm:prSet>
      <dgm:spPr/>
    </dgm:pt>
  </dgm:ptLst>
  <dgm:cxnLst>
    <dgm:cxn modelId="{6C97900D-FF45-4567-A4D9-A89A1EB0BD06}" type="presOf" srcId="{D78B84A1-2D91-4146-B075-93D7721F6B8C}" destId="{C6D24A0B-10E0-485A-9459-99F609AAD66F}" srcOrd="0" destOrd="0" presId="urn:microsoft.com/office/officeart/2005/8/layout/hierarchy3"/>
    <dgm:cxn modelId="{35EF3E6D-6080-4733-9B7E-7C1F429C61FF}" type="presOf" srcId="{0432A645-F31B-4077-BE3D-530A62184153}" destId="{F40ECA8D-53D6-4ACF-9420-D2C0BF1C4D92}" srcOrd="1" destOrd="0" presId="urn:microsoft.com/office/officeart/2005/8/layout/hierarchy3"/>
    <dgm:cxn modelId="{904F4755-68CD-43AE-A939-F64C8E43EF7F}" type="presOf" srcId="{E9375249-0E34-4971-8C8C-6C2622C95901}" destId="{8E16D8A2-7FF9-43C6-8873-EC1BF92D4E2A}" srcOrd="0" destOrd="0" presId="urn:microsoft.com/office/officeart/2005/8/layout/hierarchy3"/>
    <dgm:cxn modelId="{AAE30257-F02A-4B7D-AA04-DD34E349C3BC}" type="presOf" srcId="{0A411DAD-0338-47ED-9A40-6EF13E1120AA}" destId="{CC46185E-8E27-4CAE-8EE6-6B4B094B624B}" srcOrd="0" destOrd="0" presId="urn:microsoft.com/office/officeart/2005/8/layout/hierarchy3"/>
    <dgm:cxn modelId="{F4CF437C-8CD8-4BCD-BE3F-940128237BF2}" type="presOf" srcId="{953938B0-4ECD-494C-858F-CC60C1F1E219}" destId="{B167E107-95C1-4543-A307-94780883B719}" srcOrd="1" destOrd="0" presId="urn:microsoft.com/office/officeart/2005/8/layout/hierarchy3"/>
    <dgm:cxn modelId="{9C862283-5298-4043-A90D-58545A431255}" type="presOf" srcId="{D6842DB1-6019-478A-A32C-B179278A5CA4}" destId="{8B7A1C27-A3A5-4CAE-A958-252339E40C38}" srcOrd="0" destOrd="0" presId="urn:microsoft.com/office/officeart/2005/8/layout/hierarchy3"/>
    <dgm:cxn modelId="{322CE093-899E-4F6E-ABAD-AB57DAE094BB}" type="presOf" srcId="{F72BDF08-9286-482D-9A52-5F2FF114CAFD}" destId="{7BC5FC6D-3769-4CA0-92E7-89C752A41BBC}" srcOrd="0" destOrd="0" presId="urn:microsoft.com/office/officeart/2005/8/layout/hierarchy3"/>
    <dgm:cxn modelId="{3A017AA0-EEAA-46A8-9A0F-053ED7269AAB}" type="presOf" srcId="{953938B0-4ECD-494C-858F-CC60C1F1E219}" destId="{BE6839EE-166A-4F1A-8FC2-886761FA6311}" srcOrd="0" destOrd="0" presId="urn:microsoft.com/office/officeart/2005/8/layout/hierarchy3"/>
    <dgm:cxn modelId="{C23AB1A7-9764-425B-8E61-6F6F73F74197}" srcId="{E9375249-0E34-4971-8C8C-6C2622C95901}" destId="{D6842DB1-6019-478A-A32C-B179278A5CA4}" srcOrd="0" destOrd="0" parTransId="{8FE853C3-CE50-4B60-A37B-77F0F6C3F3E2}" sibTransId="{5F27918C-EFD3-4271-8B5F-9788DA9432FC}"/>
    <dgm:cxn modelId="{EF50FFAB-7503-4A72-9935-2A51FB57EDF1}" srcId="{0432A645-F31B-4077-BE3D-530A62184153}" destId="{D78B84A1-2D91-4146-B075-93D7721F6B8C}" srcOrd="0" destOrd="0" parTransId="{0A411DAD-0338-47ED-9A40-6EF13E1120AA}" sibTransId="{8AE0B5B1-CF0E-43B8-82B4-D40832D3B22E}"/>
    <dgm:cxn modelId="{9A8FC6B1-8253-43C0-AC54-405ED0B704A8}" type="presOf" srcId="{D6842DB1-6019-478A-A32C-B179278A5CA4}" destId="{DDE5DA2D-60A7-4227-8339-72DF9F63AC0F}" srcOrd="1" destOrd="0" presId="urn:microsoft.com/office/officeart/2005/8/layout/hierarchy3"/>
    <dgm:cxn modelId="{DE458EB7-C2A1-4DF4-9392-96C38D7284E3}" srcId="{E9375249-0E34-4971-8C8C-6C2622C95901}" destId="{0432A645-F31B-4077-BE3D-530A62184153}" srcOrd="2" destOrd="0" parTransId="{ACC2316C-6DD8-4E1A-99CA-F355D7D76F70}" sibTransId="{ABC42815-F8B2-40F2-8062-D26810615195}"/>
    <dgm:cxn modelId="{B5494FC4-D48B-412C-BFA4-71E8929EEB6D}" srcId="{E9375249-0E34-4971-8C8C-6C2622C95901}" destId="{953938B0-4ECD-494C-858F-CC60C1F1E219}" srcOrd="1" destOrd="0" parTransId="{6BFCBAC4-A53F-4081-B605-36B7196A8AB1}" sibTransId="{60FF2C54-AEE3-4843-BCAC-7C262BE163CE}"/>
    <dgm:cxn modelId="{BA2968D2-447B-482E-815F-E7656C097111}" srcId="{0432A645-F31B-4077-BE3D-530A62184153}" destId="{F72BDF08-9286-482D-9A52-5F2FF114CAFD}" srcOrd="1" destOrd="0" parTransId="{DAA1A126-E060-4C96-B9BF-6052A57C50CA}" sibTransId="{CDBB6385-4BFD-43BE-A0FD-5D8EB49E6268}"/>
    <dgm:cxn modelId="{F72A6BD3-A9F7-4D63-BF9B-88F301C70AA4}" type="presOf" srcId="{0432A645-F31B-4077-BE3D-530A62184153}" destId="{FA88DF9C-A717-4999-87D5-9DD632B96AC2}" srcOrd="0" destOrd="0" presId="urn:microsoft.com/office/officeart/2005/8/layout/hierarchy3"/>
    <dgm:cxn modelId="{F51486FA-77CC-4BE7-808F-8ACBA5C5624B}" type="presOf" srcId="{DAA1A126-E060-4C96-B9BF-6052A57C50CA}" destId="{55C67D48-162B-42A1-BE60-3959C99F555E}" srcOrd="0" destOrd="0" presId="urn:microsoft.com/office/officeart/2005/8/layout/hierarchy3"/>
    <dgm:cxn modelId="{693EC3D2-B3E9-42B5-929E-DA8C2B23CBF7}" type="presParOf" srcId="{8E16D8A2-7FF9-43C6-8873-EC1BF92D4E2A}" destId="{74FD7731-11BB-424C-9CCF-F8F861FB52DE}" srcOrd="0" destOrd="0" presId="urn:microsoft.com/office/officeart/2005/8/layout/hierarchy3"/>
    <dgm:cxn modelId="{951D545F-6463-4D81-AFE7-B96214157A6A}" type="presParOf" srcId="{74FD7731-11BB-424C-9CCF-F8F861FB52DE}" destId="{CB13C291-3662-4B33-9B4A-706013F29CBF}" srcOrd="0" destOrd="0" presId="urn:microsoft.com/office/officeart/2005/8/layout/hierarchy3"/>
    <dgm:cxn modelId="{C6595C74-E5B1-4780-98CE-ECA8C9215DE3}" type="presParOf" srcId="{CB13C291-3662-4B33-9B4A-706013F29CBF}" destId="{8B7A1C27-A3A5-4CAE-A958-252339E40C38}" srcOrd="0" destOrd="0" presId="urn:microsoft.com/office/officeart/2005/8/layout/hierarchy3"/>
    <dgm:cxn modelId="{E0C0EAD2-0175-43AD-920B-113E285621C6}" type="presParOf" srcId="{CB13C291-3662-4B33-9B4A-706013F29CBF}" destId="{DDE5DA2D-60A7-4227-8339-72DF9F63AC0F}" srcOrd="1" destOrd="0" presId="urn:microsoft.com/office/officeart/2005/8/layout/hierarchy3"/>
    <dgm:cxn modelId="{F3604DE3-83EF-4651-BC88-23E2EF7D431A}" type="presParOf" srcId="{74FD7731-11BB-424C-9CCF-F8F861FB52DE}" destId="{1F871A3D-66DE-4AE9-9E26-0F1CD02E6CE8}" srcOrd="1" destOrd="0" presId="urn:microsoft.com/office/officeart/2005/8/layout/hierarchy3"/>
    <dgm:cxn modelId="{C068F5DC-D5C5-46A0-BD04-4620A666BCFB}" type="presParOf" srcId="{8E16D8A2-7FF9-43C6-8873-EC1BF92D4E2A}" destId="{2805305A-2B36-44E5-9B3E-833B74F5A884}" srcOrd="1" destOrd="0" presId="urn:microsoft.com/office/officeart/2005/8/layout/hierarchy3"/>
    <dgm:cxn modelId="{E45E4681-50A7-4E48-917C-1B9DF6F43A37}" type="presParOf" srcId="{2805305A-2B36-44E5-9B3E-833B74F5A884}" destId="{54504DF3-CC46-45E9-A7DD-D5421906B0D2}" srcOrd="0" destOrd="0" presId="urn:microsoft.com/office/officeart/2005/8/layout/hierarchy3"/>
    <dgm:cxn modelId="{1D1B96A5-E743-4507-BA49-4FE9ECF1A832}" type="presParOf" srcId="{54504DF3-CC46-45E9-A7DD-D5421906B0D2}" destId="{BE6839EE-166A-4F1A-8FC2-886761FA6311}" srcOrd="0" destOrd="0" presId="urn:microsoft.com/office/officeart/2005/8/layout/hierarchy3"/>
    <dgm:cxn modelId="{77F417BF-4A63-4AB9-AF23-D449493008C5}" type="presParOf" srcId="{54504DF3-CC46-45E9-A7DD-D5421906B0D2}" destId="{B167E107-95C1-4543-A307-94780883B719}" srcOrd="1" destOrd="0" presId="urn:microsoft.com/office/officeart/2005/8/layout/hierarchy3"/>
    <dgm:cxn modelId="{4A0979A2-88E9-454E-BA40-08514865A1BC}" type="presParOf" srcId="{2805305A-2B36-44E5-9B3E-833B74F5A884}" destId="{CCB162E8-3867-4204-BFDE-E2951C24CD05}" srcOrd="1" destOrd="0" presId="urn:microsoft.com/office/officeart/2005/8/layout/hierarchy3"/>
    <dgm:cxn modelId="{2F49EEC6-221A-46C4-980D-E9FFA35228F2}" type="presParOf" srcId="{8E16D8A2-7FF9-43C6-8873-EC1BF92D4E2A}" destId="{FB2703FC-F7FC-4E52-A3F8-9F960C48D2C2}" srcOrd="2" destOrd="0" presId="urn:microsoft.com/office/officeart/2005/8/layout/hierarchy3"/>
    <dgm:cxn modelId="{135C8D7E-D298-4A54-A7FA-BF46683226B7}" type="presParOf" srcId="{FB2703FC-F7FC-4E52-A3F8-9F960C48D2C2}" destId="{84ACB022-7EE1-4CF3-98AC-ED18B659A0AE}" srcOrd="0" destOrd="0" presId="urn:microsoft.com/office/officeart/2005/8/layout/hierarchy3"/>
    <dgm:cxn modelId="{DCA9B42B-D546-43EE-BCF1-5E894205F5C8}" type="presParOf" srcId="{84ACB022-7EE1-4CF3-98AC-ED18B659A0AE}" destId="{FA88DF9C-A717-4999-87D5-9DD632B96AC2}" srcOrd="0" destOrd="0" presId="urn:microsoft.com/office/officeart/2005/8/layout/hierarchy3"/>
    <dgm:cxn modelId="{FE8103E2-AA9E-4D8A-B1E2-9A92E06FFA29}" type="presParOf" srcId="{84ACB022-7EE1-4CF3-98AC-ED18B659A0AE}" destId="{F40ECA8D-53D6-4ACF-9420-D2C0BF1C4D92}" srcOrd="1" destOrd="0" presId="urn:microsoft.com/office/officeart/2005/8/layout/hierarchy3"/>
    <dgm:cxn modelId="{039AD40B-A599-4314-9573-31F1BB1F6EB5}" type="presParOf" srcId="{FB2703FC-F7FC-4E52-A3F8-9F960C48D2C2}" destId="{81407F98-B8FB-4F4E-A5BD-988CD866E12C}" srcOrd="1" destOrd="0" presId="urn:microsoft.com/office/officeart/2005/8/layout/hierarchy3"/>
    <dgm:cxn modelId="{8152D174-246E-4311-B8E9-1230E8EF63E4}" type="presParOf" srcId="{81407F98-B8FB-4F4E-A5BD-988CD866E12C}" destId="{CC46185E-8E27-4CAE-8EE6-6B4B094B624B}" srcOrd="0" destOrd="0" presId="urn:microsoft.com/office/officeart/2005/8/layout/hierarchy3"/>
    <dgm:cxn modelId="{2554CAE5-8147-43F9-8F25-0DEC49493D79}" type="presParOf" srcId="{81407F98-B8FB-4F4E-A5BD-988CD866E12C}" destId="{C6D24A0B-10E0-485A-9459-99F609AAD66F}" srcOrd="1" destOrd="0" presId="urn:microsoft.com/office/officeart/2005/8/layout/hierarchy3"/>
    <dgm:cxn modelId="{782FBAF7-64F9-4981-A03C-D46E81D6E9B3}" type="presParOf" srcId="{81407F98-B8FB-4F4E-A5BD-988CD866E12C}" destId="{55C67D48-162B-42A1-BE60-3959C99F555E}" srcOrd="2" destOrd="0" presId="urn:microsoft.com/office/officeart/2005/8/layout/hierarchy3"/>
    <dgm:cxn modelId="{E40B0D65-D087-44D5-BD9E-EECEDD01D33B}" type="presParOf" srcId="{81407F98-B8FB-4F4E-A5BD-988CD866E12C}" destId="{7BC5FC6D-3769-4CA0-92E7-89C752A41BBC}"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43CEB6A-1C3C-4660-B863-BF00C74B69D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79FC623-BB44-44B7-B63C-71FA69A6A6E0}">
      <dgm:prSet/>
      <dgm:spPr/>
      <dgm:t>
        <a:bodyPr/>
        <a:lstStyle/>
        <a:p>
          <a:pPr>
            <a:lnSpc>
              <a:spcPct val="100000"/>
            </a:lnSpc>
            <a:defRPr cap="all"/>
          </a:pPr>
          <a:r>
            <a:rPr lang="en-US"/>
            <a:t>What is happening now?</a:t>
          </a:r>
        </a:p>
      </dgm:t>
    </dgm:pt>
    <dgm:pt modelId="{9936C019-2404-458F-B4F4-B52C8CA63E3F}" type="parTrans" cxnId="{6699C1A4-CAA3-46F2-9440-58A4DFE7F9B1}">
      <dgm:prSet/>
      <dgm:spPr/>
      <dgm:t>
        <a:bodyPr/>
        <a:lstStyle/>
        <a:p>
          <a:endParaRPr lang="en-US"/>
        </a:p>
      </dgm:t>
    </dgm:pt>
    <dgm:pt modelId="{B98EEA4D-26B0-4846-9F6E-195933593261}" type="sibTrans" cxnId="{6699C1A4-CAA3-46F2-9440-58A4DFE7F9B1}">
      <dgm:prSet/>
      <dgm:spPr/>
      <dgm:t>
        <a:bodyPr/>
        <a:lstStyle/>
        <a:p>
          <a:endParaRPr lang="en-US"/>
        </a:p>
      </dgm:t>
    </dgm:pt>
    <dgm:pt modelId="{7D102123-8576-4BA7-B106-F5412E187A12}">
      <dgm:prSet/>
      <dgm:spPr/>
      <dgm:t>
        <a:bodyPr/>
        <a:lstStyle/>
        <a:p>
          <a:pPr>
            <a:lnSpc>
              <a:spcPct val="100000"/>
            </a:lnSpc>
            <a:defRPr cap="all"/>
          </a:pPr>
          <a:r>
            <a:rPr lang="en-US" dirty="0"/>
            <a:t>Tools</a:t>
          </a:r>
        </a:p>
      </dgm:t>
    </dgm:pt>
    <dgm:pt modelId="{E851F4F0-56B7-41BD-8544-B89378498B35}" type="parTrans" cxnId="{89196E39-34D5-4C8A-B102-0C4CB6E934A1}">
      <dgm:prSet/>
      <dgm:spPr/>
      <dgm:t>
        <a:bodyPr/>
        <a:lstStyle/>
        <a:p>
          <a:endParaRPr lang="en-US"/>
        </a:p>
      </dgm:t>
    </dgm:pt>
    <dgm:pt modelId="{3AC833F3-630E-493D-BCFC-9CB85FE49C4C}" type="sibTrans" cxnId="{89196E39-34D5-4C8A-B102-0C4CB6E934A1}">
      <dgm:prSet/>
      <dgm:spPr/>
      <dgm:t>
        <a:bodyPr/>
        <a:lstStyle/>
        <a:p>
          <a:endParaRPr lang="en-US"/>
        </a:p>
      </dgm:t>
    </dgm:pt>
    <dgm:pt modelId="{9D880781-C5F3-46DE-B5D2-02A7AF63B30E}">
      <dgm:prSet/>
      <dgm:spPr/>
      <dgm:t>
        <a:bodyPr/>
        <a:lstStyle/>
        <a:p>
          <a:endParaRPr lang="en-US" dirty="0"/>
        </a:p>
      </dgm:t>
    </dgm:pt>
    <dgm:pt modelId="{240299BD-2DC9-4A22-B7F2-B7DA35333D8D}" type="parTrans" cxnId="{9971A681-249B-4347-85D4-41A74A08267F}">
      <dgm:prSet/>
      <dgm:spPr/>
      <dgm:t>
        <a:bodyPr/>
        <a:lstStyle/>
        <a:p>
          <a:endParaRPr lang="en-US"/>
        </a:p>
      </dgm:t>
    </dgm:pt>
    <dgm:pt modelId="{2D126761-2249-490E-BFFB-7CEFBE40A9F6}" type="sibTrans" cxnId="{9971A681-249B-4347-85D4-41A74A08267F}">
      <dgm:prSet/>
      <dgm:spPr/>
      <dgm:t>
        <a:bodyPr/>
        <a:lstStyle/>
        <a:p>
          <a:endParaRPr lang="en-US"/>
        </a:p>
      </dgm:t>
    </dgm:pt>
    <dgm:pt modelId="{8C0C94EE-7071-4257-B615-E13674F8FC41}" type="pres">
      <dgm:prSet presAssocID="{443CEB6A-1C3C-4660-B863-BF00C74B69D2}" presName="root" presStyleCnt="0">
        <dgm:presLayoutVars>
          <dgm:dir/>
          <dgm:resizeHandles val="exact"/>
        </dgm:presLayoutVars>
      </dgm:prSet>
      <dgm:spPr/>
    </dgm:pt>
    <dgm:pt modelId="{A50A3E51-6E67-4A5D-A39D-620305FB181E}" type="pres">
      <dgm:prSet presAssocID="{479FC623-BB44-44B7-B63C-71FA69A6A6E0}" presName="compNode" presStyleCnt="0"/>
      <dgm:spPr/>
    </dgm:pt>
    <dgm:pt modelId="{B9F65F9C-3570-41E8-B39B-368D18EE5302}" type="pres">
      <dgm:prSet presAssocID="{479FC623-BB44-44B7-B63C-71FA69A6A6E0}" presName="iconBgRect" presStyleLbl="bgShp" presStyleIdx="0" presStyleCnt="2"/>
      <dgm:spPr/>
    </dgm:pt>
    <dgm:pt modelId="{A644A050-62F4-403F-9412-2D6BDBFD7C6D}" type="pres">
      <dgm:prSet presAssocID="{479FC623-BB44-44B7-B63C-71FA69A6A6E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D552E1E0-D3C8-4B82-BD37-82CAD8785C84}" type="pres">
      <dgm:prSet presAssocID="{479FC623-BB44-44B7-B63C-71FA69A6A6E0}" presName="spaceRect" presStyleCnt="0"/>
      <dgm:spPr/>
    </dgm:pt>
    <dgm:pt modelId="{E0A0E6E1-16A6-454B-85AB-8870291A5ADC}" type="pres">
      <dgm:prSet presAssocID="{479FC623-BB44-44B7-B63C-71FA69A6A6E0}" presName="textRect" presStyleLbl="revTx" presStyleIdx="0" presStyleCnt="2">
        <dgm:presLayoutVars>
          <dgm:chMax val="1"/>
          <dgm:chPref val="1"/>
        </dgm:presLayoutVars>
      </dgm:prSet>
      <dgm:spPr/>
    </dgm:pt>
    <dgm:pt modelId="{E5235465-BBCA-460E-BCD4-9239F89EB7DA}" type="pres">
      <dgm:prSet presAssocID="{B98EEA4D-26B0-4846-9F6E-195933593261}" presName="sibTrans" presStyleCnt="0"/>
      <dgm:spPr/>
    </dgm:pt>
    <dgm:pt modelId="{24D5D7BB-F6F8-4B55-A0FB-5C0342C1D0A3}" type="pres">
      <dgm:prSet presAssocID="{7D102123-8576-4BA7-B106-F5412E187A12}" presName="compNode" presStyleCnt="0"/>
      <dgm:spPr/>
    </dgm:pt>
    <dgm:pt modelId="{0076EAAB-24AA-4BAD-BB87-1DBFEA5B523D}" type="pres">
      <dgm:prSet presAssocID="{7D102123-8576-4BA7-B106-F5412E187A12}" presName="iconBgRect" presStyleLbl="bgShp" presStyleIdx="1" presStyleCnt="2"/>
      <dgm:spPr/>
    </dgm:pt>
    <dgm:pt modelId="{7DA30A76-5A1A-41E7-9311-4A15862F87C1}" type="pres">
      <dgm:prSet presAssocID="{7D102123-8576-4BA7-B106-F5412E187A1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6CF336A0-3895-4EC6-9D58-C9C652A3F0D0}" type="pres">
      <dgm:prSet presAssocID="{7D102123-8576-4BA7-B106-F5412E187A12}" presName="spaceRect" presStyleCnt="0"/>
      <dgm:spPr/>
    </dgm:pt>
    <dgm:pt modelId="{89EBCBA2-19A0-4981-AB9A-B47556304013}" type="pres">
      <dgm:prSet presAssocID="{7D102123-8576-4BA7-B106-F5412E187A12}" presName="textRect" presStyleLbl="revTx" presStyleIdx="1" presStyleCnt="2">
        <dgm:presLayoutVars>
          <dgm:chMax val="1"/>
          <dgm:chPref val="1"/>
        </dgm:presLayoutVars>
      </dgm:prSet>
      <dgm:spPr/>
    </dgm:pt>
  </dgm:ptLst>
  <dgm:cxnLst>
    <dgm:cxn modelId="{7006130E-233D-49B0-9BE9-FE21392C070C}" type="presOf" srcId="{443CEB6A-1C3C-4660-B863-BF00C74B69D2}" destId="{8C0C94EE-7071-4257-B615-E13674F8FC41}" srcOrd="0" destOrd="0" presId="urn:microsoft.com/office/officeart/2018/5/layout/IconCircleLabelList"/>
    <dgm:cxn modelId="{89196E39-34D5-4C8A-B102-0C4CB6E934A1}" srcId="{443CEB6A-1C3C-4660-B863-BF00C74B69D2}" destId="{7D102123-8576-4BA7-B106-F5412E187A12}" srcOrd="1" destOrd="0" parTransId="{E851F4F0-56B7-41BD-8544-B89378498B35}" sibTransId="{3AC833F3-630E-493D-BCFC-9CB85FE49C4C}"/>
    <dgm:cxn modelId="{6169E26A-2307-47B1-B795-2F398E0E1DB8}" type="presOf" srcId="{479FC623-BB44-44B7-B63C-71FA69A6A6E0}" destId="{E0A0E6E1-16A6-454B-85AB-8870291A5ADC}" srcOrd="0" destOrd="0" presId="urn:microsoft.com/office/officeart/2018/5/layout/IconCircleLabelList"/>
    <dgm:cxn modelId="{9971A681-249B-4347-85D4-41A74A08267F}" srcId="{7D102123-8576-4BA7-B106-F5412E187A12}" destId="{9D880781-C5F3-46DE-B5D2-02A7AF63B30E}" srcOrd="0" destOrd="0" parTransId="{240299BD-2DC9-4A22-B7F2-B7DA35333D8D}" sibTransId="{2D126761-2249-490E-BFFB-7CEFBE40A9F6}"/>
    <dgm:cxn modelId="{6699C1A4-CAA3-46F2-9440-58A4DFE7F9B1}" srcId="{443CEB6A-1C3C-4660-B863-BF00C74B69D2}" destId="{479FC623-BB44-44B7-B63C-71FA69A6A6E0}" srcOrd="0" destOrd="0" parTransId="{9936C019-2404-458F-B4F4-B52C8CA63E3F}" sibTransId="{B98EEA4D-26B0-4846-9F6E-195933593261}"/>
    <dgm:cxn modelId="{EF9E1FEF-00D5-475F-8F3D-D98244803A53}" type="presOf" srcId="{7D102123-8576-4BA7-B106-F5412E187A12}" destId="{89EBCBA2-19A0-4981-AB9A-B47556304013}" srcOrd="0" destOrd="0" presId="urn:microsoft.com/office/officeart/2018/5/layout/IconCircleLabelList"/>
    <dgm:cxn modelId="{56BDC9B3-29A9-4BD4-9E5C-B42BA656BCDE}" type="presParOf" srcId="{8C0C94EE-7071-4257-B615-E13674F8FC41}" destId="{A50A3E51-6E67-4A5D-A39D-620305FB181E}" srcOrd="0" destOrd="0" presId="urn:microsoft.com/office/officeart/2018/5/layout/IconCircleLabelList"/>
    <dgm:cxn modelId="{95C815EB-0D3D-4E0C-8F2E-486FD7B72713}" type="presParOf" srcId="{A50A3E51-6E67-4A5D-A39D-620305FB181E}" destId="{B9F65F9C-3570-41E8-B39B-368D18EE5302}" srcOrd="0" destOrd="0" presId="urn:microsoft.com/office/officeart/2018/5/layout/IconCircleLabelList"/>
    <dgm:cxn modelId="{B4ADA439-EBBC-4617-868A-19E3B3F49439}" type="presParOf" srcId="{A50A3E51-6E67-4A5D-A39D-620305FB181E}" destId="{A644A050-62F4-403F-9412-2D6BDBFD7C6D}" srcOrd="1" destOrd="0" presId="urn:microsoft.com/office/officeart/2018/5/layout/IconCircleLabelList"/>
    <dgm:cxn modelId="{EFE84862-2B5A-451E-8D8A-3DAD403F9C33}" type="presParOf" srcId="{A50A3E51-6E67-4A5D-A39D-620305FB181E}" destId="{D552E1E0-D3C8-4B82-BD37-82CAD8785C84}" srcOrd="2" destOrd="0" presId="urn:microsoft.com/office/officeart/2018/5/layout/IconCircleLabelList"/>
    <dgm:cxn modelId="{6FC81187-B138-4BEC-A24A-99F2A8285429}" type="presParOf" srcId="{A50A3E51-6E67-4A5D-A39D-620305FB181E}" destId="{E0A0E6E1-16A6-454B-85AB-8870291A5ADC}" srcOrd="3" destOrd="0" presId="urn:microsoft.com/office/officeart/2018/5/layout/IconCircleLabelList"/>
    <dgm:cxn modelId="{2915D81C-BE23-42B7-A570-EFF14458F26E}" type="presParOf" srcId="{8C0C94EE-7071-4257-B615-E13674F8FC41}" destId="{E5235465-BBCA-460E-BCD4-9239F89EB7DA}" srcOrd="1" destOrd="0" presId="urn:microsoft.com/office/officeart/2018/5/layout/IconCircleLabelList"/>
    <dgm:cxn modelId="{CDB1D9C9-3E16-4368-81BE-625FDCAC3640}" type="presParOf" srcId="{8C0C94EE-7071-4257-B615-E13674F8FC41}" destId="{24D5D7BB-F6F8-4B55-A0FB-5C0342C1D0A3}" srcOrd="2" destOrd="0" presId="urn:microsoft.com/office/officeart/2018/5/layout/IconCircleLabelList"/>
    <dgm:cxn modelId="{837D1C5E-99AD-41AD-8C75-22E32B0ACEA7}" type="presParOf" srcId="{24D5D7BB-F6F8-4B55-A0FB-5C0342C1D0A3}" destId="{0076EAAB-24AA-4BAD-BB87-1DBFEA5B523D}" srcOrd="0" destOrd="0" presId="urn:microsoft.com/office/officeart/2018/5/layout/IconCircleLabelList"/>
    <dgm:cxn modelId="{E4BE2CC5-5DA8-46CC-B1B6-6DFED647CF77}" type="presParOf" srcId="{24D5D7BB-F6F8-4B55-A0FB-5C0342C1D0A3}" destId="{7DA30A76-5A1A-41E7-9311-4A15862F87C1}" srcOrd="1" destOrd="0" presId="urn:microsoft.com/office/officeart/2018/5/layout/IconCircleLabelList"/>
    <dgm:cxn modelId="{EE4C2765-9727-419C-A922-F21C1178F26D}" type="presParOf" srcId="{24D5D7BB-F6F8-4B55-A0FB-5C0342C1D0A3}" destId="{6CF336A0-3895-4EC6-9D58-C9C652A3F0D0}" srcOrd="2" destOrd="0" presId="urn:microsoft.com/office/officeart/2018/5/layout/IconCircleLabelList"/>
    <dgm:cxn modelId="{67023DBD-4532-4998-90CE-DA41349235DE}" type="presParOf" srcId="{24D5D7BB-F6F8-4B55-A0FB-5C0342C1D0A3}" destId="{89EBCBA2-19A0-4981-AB9A-B4755630401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278BFC5-8A2A-4DED-A42E-AF86EDA0CC44}"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66C326DE-72B1-44E0-B7E2-55C0FAB2E650}">
      <dgm:prSet custT="1"/>
      <dgm:spPr/>
      <dgm:t>
        <a:bodyPr/>
        <a:lstStyle/>
        <a:p>
          <a:pPr>
            <a:lnSpc>
              <a:spcPct val="100000"/>
            </a:lnSpc>
          </a:pPr>
          <a:r>
            <a:rPr lang="en-US" sz="2000"/>
            <a:t>To succeed, the project team needs to develop the discipline to manage these stakeholder relationships. </a:t>
          </a:r>
        </a:p>
      </dgm:t>
    </dgm:pt>
    <dgm:pt modelId="{9079599F-B377-4152-A72F-F17FC58D821F}" type="parTrans" cxnId="{B0D1A25E-B171-40E9-8B1A-C4D7533794EF}">
      <dgm:prSet/>
      <dgm:spPr/>
      <dgm:t>
        <a:bodyPr/>
        <a:lstStyle/>
        <a:p>
          <a:endParaRPr lang="en-US" sz="1800"/>
        </a:p>
      </dgm:t>
    </dgm:pt>
    <dgm:pt modelId="{B5046A4A-76B1-4395-9223-0B59404C7FB7}" type="sibTrans" cxnId="{B0D1A25E-B171-40E9-8B1A-C4D7533794EF}">
      <dgm:prSet/>
      <dgm:spPr/>
      <dgm:t>
        <a:bodyPr/>
        <a:lstStyle/>
        <a:p>
          <a:endParaRPr lang="en-US" sz="1800"/>
        </a:p>
      </dgm:t>
    </dgm:pt>
    <dgm:pt modelId="{2D1953FA-24EB-4573-8983-3BB3F64D08D3}">
      <dgm:prSet custT="1"/>
      <dgm:spPr/>
      <dgm:t>
        <a:bodyPr/>
        <a:lstStyle/>
        <a:p>
          <a:pPr>
            <a:lnSpc>
              <a:spcPct val="100000"/>
            </a:lnSpc>
          </a:pPr>
          <a:r>
            <a:rPr lang="en-US" sz="2000" b="1" dirty="0"/>
            <a:t>Team members need to </a:t>
          </a:r>
          <a:endParaRPr lang="en-US" sz="2000" dirty="0"/>
        </a:p>
      </dgm:t>
    </dgm:pt>
    <dgm:pt modelId="{FCD2B217-C8D2-4D84-859B-66BAF59292FE}" type="parTrans" cxnId="{834B7904-F851-43F1-BADF-3B17C80379A8}">
      <dgm:prSet/>
      <dgm:spPr/>
      <dgm:t>
        <a:bodyPr/>
        <a:lstStyle/>
        <a:p>
          <a:endParaRPr lang="en-US" sz="1800"/>
        </a:p>
      </dgm:t>
    </dgm:pt>
    <dgm:pt modelId="{CEAACE94-6A20-4F13-8FE6-B7C0B0A69A2C}" type="sibTrans" cxnId="{834B7904-F851-43F1-BADF-3B17C80379A8}">
      <dgm:prSet/>
      <dgm:spPr/>
      <dgm:t>
        <a:bodyPr/>
        <a:lstStyle/>
        <a:p>
          <a:endParaRPr lang="en-US" sz="1800"/>
        </a:p>
      </dgm:t>
    </dgm:pt>
    <dgm:pt modelId="{53A01DA0-7224-495B-B367-2D0E207D6B2E}">
      <dgm:prSet custT="1"/>
      <dgm:spPr/>
      <dgm:t>
        <a:bodyPr/>
        <a:lstStyle/>
        <a:p>
          <a:pPr>
            <a:lnSpc>
              <a:spcPct val="100000"/>
            </a:lnSpc>
          </a:pPr>
          <a:r>
            <a:rPr lang="en-US" sz="1400" dirty="0"/>
            <a:t>understand the reality and the complexity of interests and relations; </a:t>
          </a:r>
        </a:p>
      </dgm:t>
    </dgm:pt>
    <dgm:pt modelId="{609284AC-8FC1-4D16-97D3-75944D35D9D3}" type="parTrans" cxnId="{EA5EB8D8-7EFB-482D-9D5B-F5F1284A0689}">
      <dgm:prSet/>
      <dgm:spPr/>
      <dgm:t>
        <a:bodyPr/>
        <a:lstStyle/>
        <a:p>
          <a:endParaRPr lang="en-US" sz="1800"/>
        </a:p>
      </dgm:t>
    </dgm:pt>
    <dgm:pt modelId="{12A29389-796F-41D7-966E-D73C99786B06}" type="sibTrans" cxnId="{EA5EB8D8-7EFB-482D-9D5B-F5F1284A0689}">
      <dgm:prSet/>
      <dgm:spPr/>
      <dgm:t>
        <a:bodyPr/>
        <a:lstStyle/>
        <a:p>
          <a:endParaRPr lang="en-US" sz="1800"/>
        </a:p>
      </dgm:t>
    </dgm:pt>
    <dgm:pt modelId="{80FC3026-78CF-42A8-8179-DF68E6964C7C}">
      <dgm:prSet custT="1"/>
      <dgm:spPr/>
      <dgm:t>
        <a:bodyPr/>
        <a:lstStyle/>
        <a:p>
          <a:pPr>
            <a:lnSpc>
              <a:spcPct val="100000"/>
            </a:lnSpc>
          </a:pPr>
          <a:r>
            <a:rPr lang="en-US" sz="1400" dirty="0"/>
            <a:t>evaluate and predict project impacts (both positive and negative) on all stakeholder groups; </a:t>
          </a:r>
        </a:p>
      </dgm:t>
    </dgm:pt>
    <dgm:pt modelId="{0FB3B160-9840-4868-9E32-AABE49B56EB3}" type="parTrans" cxnId="{4B43E1A0-7099-4E6B-BE6E-EE77739709A4}">
      <dgm:prSet/>
      <dgm:spPr/>
      <dgm:t>
        <a:bodyPr/>
        <a:lstStyle/>
        <a:p>
          <a:endParaRPr lang="en-US" sz="1800"/>
        </a:p>
      </dgm:t>
    </dgm:pt>
    <dgm:pt modelId="{8E62A215-E4F5-403C-BA5C-F8D14900ECA4}" type="sibTrans" cxnId="{4B43E1A0-7099-4E6B-BE6E-EE77739709A4}">
      <dgm:prSet/>
      <dgm:spPr/>
      <dgm:t>
        <a:bodyPr/>
        <a:lstStyle/>
        <a:p>
          <a:endParaRPr lang="en-US" sz="1800"/>
        </a:p>
      </dgm:t>
    </dgm:pt>
    <dgm:pt modelId="{D3212A4D-1709-4B53-8D86-52E34E777AE8}">
      <dgm:prSet custT="1"/>
      <dgm:spPr/>
      <dgm:t>
        <a:bodyPr/>
        <a:lstStyle/>
        <a:p>
          <a:pPr>
            <a:lnSpc>
              <a:spcPct val="100000"/>
            </a:lnSpc>
          </a:pPr>
          <a:r>
            <a:rPr lang="en-US" sz="1400" dirty="0"/>
            <a:t>design and implement engagement plans that encourage project participation and strong communication </a:t>
          </a:r>
        </a:p>
      </dgm:t>
    </dgm:pt>
    <dgm:pt modelId="{ADB9CBE1-9197-4DB7-88EA-764722BA2559}" type="parTrans" cxnId="{CFBE84F5-1107-4855-8BC3-AA2C8F933962}">
      <dgm:prSet/>
      <dgm:spPr/>
      <dgm:t>
        <a:bodyPr/>
        <a:lstStyle/>
        <a:p>
          <a:endParaRPr lang="en-US" sz="1800"/>
        </a:p>
      </dgm:t>
    </dgm:pt>
    <dgm:pt modelId="{9BCE55C8-9B9B-46B0-84ED-DD51BCCDC23D}" type="sibTrans" cxnId="{CFBE84F5-1107-4855-8BC3-AA2C8F933962}">
      <dgm:prSet/>
      <dgm:spPr/>
      <dgm:t>
        <a:bodyPr/>
        <a:lstStyle/>
        <a:p>
          <a:endParaRPr lang="en-US" sz="1800"/>
        </a:p>
      </dgm:t>
    </dgm:pt>
    <dgm:pt modelId="{4787FC5D-53ED-43A1-AAD3-2161B254B3C2}">
      <dgm:prSet custT="1"/>
      <dgm:spPr/>
      <dgm:t>
        <a:bodyPr/>
        <a:lstStyle/>
        <a:p>
          <a:pPr>
            <a:lnSpc>
              <a:spcPct val="100000"/>
            </a:lnSpc>
          </a:pPr>
          <a:r>
            <a:rPr lang="en-US" sz="2000" b="1" dirty="0"/>
            <a:t>Components of a strong stakeholder management system include: </a:t>
          </a:r>
          <a:endParaRPr lang="en-US" sz="2000" dirty="0"/>
        </a:p>
      </dgm:t>
    </dgm:pt>
    <dgm:pt modelId="{FFD65F07-8014-4AE1-9E43-2F0E64388F81}" type="parTrans" cxnId="{BD75756D-5B4F-43BE-B7E9-5ADEFC840468}">
      <dgm:prSet/>
      <dgm:spPr/>
      <dgm:t>
        <a:bodyPr/>
        <a:lstStyle/>
        <a:p>
          <a:endParaRPr lang="en-US" sz="1800"/>
        </a:p>
      </dgm:t>
    </dgm:pt>
    <dgm:pt modelId="{1A244B2B-3A80-40BA-A140-0CA8FBB6DE86}" type="sibTrans" cxnId="{BD75756D-5B4F-43BE-B7E9-5ADEFC840468}">
      <dgm:prSet/>
      <dgm:spPr/>
      <dgm:t>
        <a:bodyPr/>
        <a:lstStyle/>
        <a:p>
          <a:endParaRPr lang="en-US" sz="1800"/>
        </a:p>
      </dgm:t>
    </dgm:pt>
    <dgm:pt modelId="{8D9EAEBD-27E4-4F42-81A3-7DCC6B4B2128}">
      <dgm:prSet custT="1"/>
      <dgm:spPr/>
      <dgm:t>
        <a:bodyPr/>
        <a:lstStyle/>
        <a:p>
          <a:pPr>
            <a:lnSpc>
              <a:spcPct val="100000"/>
            </a:lnSpc>
          </a:pPr>
          <a:r>
            <a:rPr lang="en-US" sz="1400" dirty="0"/>
            <a:t>1. Stakeholder Identification (Identification and Definition)</a:t>
          </a:r>
        </a:p>
      </dgm:t>
    </dgm:pt>
    <dgm:pt modelId="{2273352F-5B00-4D97-A88C-442A849EF818}" type="parTrans" cxnId="{739927E6-1396-493A-9E3E-88DB9C652CB1}">
      <dgm:prSet/>
      <dgm:spPr/>
      <dgm:t>
        <a:bodyPr/>
        <a:lstStyle/>
        <a:p>
          <a:endParaRPr lang="en-US" sz="1800"/>
        </a:p>
      </dgm:t>
    </dgm:pt>
    <dgm:pt modelId="{875C4310-BFD9-4C26-B5EC-E0BD2D3AC161}" type="sibTrans" cxnId="{739927E6-1396-493A-9E3E-88DB9C652CB1}">
      <dgm:prSet/>
      <dgm:spPr/>
      <dgm:t>
        <a:bodyPr/>
        <a:lstStyle/>
        <a:p>
          <a:endParaRPr lang="en-US" sz="1800"/>
        </a:p>
      </dgm:t>
    </dgm:pt>
    <dgm:pt modelId="{976D71E5-076D-4346-8B5E-5E0EBA7FACC6}">
      <dgm:prSet custT="1"/>
      <dgm:spPr/>
      <dgm:t>
        <a:bodyPr/>
        <a:lstStyle/>
        <a:p>
          <a:pPr>
            <a:lnSpc>
              <a:spcPct val="100000"/>
            </a:lnSpc>
          </a:pPr>
          <a:r>
            <a:rPr lang="en-US" sz="1400" dirty="0"/>
            <a:t>2. Stakeholder Analysis (Identification and Definition)</a:t>
          </a:r>
        </a:p>
      </dgm:t>
    </dgm:pt>
    <dgm:pt modelId="{1DC84347-EBF1-4F1F-976C-0764BD13844C}" type="parTrans" cxnId="{5F843473-F5F5-44BF-8BEA-5D0048EA860C}">
      <dgm:prSet/>
      <dgm:spPr/>
      <dgm:t>
        <a:bodyPr/>
        <a:lstStyle/>
        <a:p>
          <a:endParaRPr lang="en-US"/>
        </a:p>
      </dgm:t>
    </dgm:pt>
    <dgm:pt modelId="{911FF2C9-1199-4159-907F-F0EC5B1255E8}" type="sibTrans" cxnId="{5F843473-F5F5-44BF-8BEA-5D0048EA860C}">
      <dgm:prSet/>
      <dgm:spPr/>
      <dgm:t>
        <a:bodyPr/>
        <a:lstStyle/>
        <a:p>
          <a:endParaRPr lang="en-US"/>
        </a:p>
      </dgm:t>
    </dgm:pt>
    <dgm:pt modelId="{0018B4DA-BA17-4F03-B02B-B93183BB39EA}">
      <dgm:prSet custT="1"/>
      <dgm:spPr/>
      <dgm:t>
        <a:bodyPr/>
        <a:lstStyle/>
        <a:p>
          <a:pPr>
            <a:lnSpc>
              <a:spcPct val="100000"/>
            </a:lnSpc>
          </a:pPr>
          <a:r>
            <a:rPr lang="en-US" sz="1400" dirty="0"/>
            <a:t>3. Stakeholder Engagement (Project Setup)</a:t>
          </a:r>
        </a:p>
      </dgm:t>
    </dgm:pt>
    <dgm:pt modelId="{B9DF8D9E-1D0A-4807-AEAC-38D1F550DC7B}" type="parTrans" cxnId="{52330D86-1487-4A67-A8BE-5317F6818F16}">
      <dgm:prSet/>
      <dgm:spPr/>
      <dgm:t>
        <a:bodyPr/>
        <a:lstStyle/>
        <a:p>
          <a:endParaRPr lang="en-US"/>
        </a:p>
      </dgm:t>
    </dgm:pt>
    <dgm:pt modelId="{ED9852D8-AC16-4BCD-A860-845BE219DAC0}" type="sibTrans" cxnId="{52330D86-1487-4A67-A8BE-5317F6818F16}">
      <dgm:prSet/>
      <dgm:spPr/>
      <dgm:t>
        <a:bodyPr/>
        <a:lstStyle/>
        <a:p>
          <a:endParaRPr lang="en-US"/>
        </a:p>
      </dgm:t>
    </dgm:pt>
    <dgm:pt modelId="{02E67B2F-0467-4C77-B589-889EEF8C7374}">
      <dgm:prSet custT="1"/>
      <dgm:spPr/>
      <dgm:t>
        <a:bodyPr/>
        <a:lstStyle/>
        <a:p>
          <a:pPr>
            <a:lnSpc>
              <a:spcPct val="100000"/>
            </a:lnSpc>
          </a:pPr>
          <a:r>
            <a:rPr lang="en-US" sz="1400" dirty="0"/>
            <a:t>4. Stakeholder Communications (Project Planning)</a:t>
          </a:r>
        </a:p>
      </dgm:t>
    </dgm:pt>
    <dgm:pt modelId="{69BB753F-2B61-4639-B498-EA5F252C7BF8}" type="parTrans" cxnId="{0863588D-886A-44F0-8DD3-EC40ACB6A0D0}">
      <dgm:prSet/>
      <dgm:spPr/>
      <dgm:t>
        <a:bodyPr/>
        <a:lstStyle/>
        <a:p>
          <a:endParaRPr lang="en-US"/>
        </a:p>
      </dgm:t>
    </dgm:pt>
    <dgm:pt modelId="{C7708F18-E9EC-445B-ABDD-C5A28455C991}" type="sibTrans" cxnId="{0863588D-886A-44F0-8DD3-EC40ACB6A0D0}">
      <dgm:prSet/>
      <dgm:spPr/>
      <dgm:t>
        <a:bodyPr/>
        <a:lstStyle/>
        <a:p>
          <a:endParaRPr lang="en-US"/>
        </a:p>
      </dgm:t>
    </dgm:pt>
    <dgm:pt modelId="{CD4A66BD-4C19-4237-8632-6082398754BA}">
      <dgm:prSet custT="1"/>
      <dgm:spPr/>
      <dgm:t>
        <a:bodyPr/>
        <a:lstStyle/>
        <a:p>
          <a:pPr>
            <a:lnSpc>
              <a:spcPct val="100000"/>
            </a:lnSpc>
          </a:pPr>
          <a:r>
            <a:rPr lang="en-US" sz="1400" dirty="0"/>
            <a:t>5. Revision and Analysis (Continuously)</a:t>
          </a:r>
        </a:p>
      </dgm:t>
    </dgm:pt>
    <dgm:pt modelId="{9D5C8B50-17ED-429C-BBD0-A66D5C524C3B}" type="parTrans" cxnId="{4F386495-384D-40A9-B6B1-E93B011F3E0F}">
      <dgm:prSet/>
      <dgm:spPr/>
      <dgm:t>
        <a:bodyPr/>
        <a:lstStyle/>
        <a:p>
          <a:endParaRPr lang="en-US"/>
        </a:p>
      </dgm:t>
    </dgm:pt>
    <dgm:pt modelId="{C215EB31-10BE-4FA8-89F4-1C61C982B90F}" type="sibTrans" cxnId="{4F386495-384D-40A9-B6B1-E93B011F3E0F}">
      <dgm:prSet/>
      <dgm:spPr/>
      <dgm:t>
        <a:bodyPr/>
        <a:lstStyle/>
        <a:p>
          <a:endParaRPr lang="en-US"/>
        </a:p>
      </dgm:t>
    </dgm:pt>
    <dgm:pt modelId="{48DC3ABA-2FE0-4F35-A4EE-F136CE2E865B}" type="pres">
      <dgm:prSet presAssocID="{9278BFC5-8A2A-4DED-A42E-AF86EDA0CC44}" presName="root" presStyleCnt="0">
        <dgm:presLayoutVars>
          <dgm:dir/>
          <dgm:resizeHandles val="exact"/>
        </dgm:presLayoutVars>
      </dgm:prSet>
      <dgm:spPr/>
    </dgm:pt>
    <dgm:pt modelId="{3374E1C6-9EF7-4E85-90E0-6134BCBC5308}" type="pres">
      <dgm:prSet presAssocID="{66C326DE-72B1-44E0-B7E2-55C0FAB2E650}" presName="compNode" presStyleCnt="0"/>
      <dgm:spPr/>
    </dgm:pt>
    <dgm:pt modelId="{9D5DA944-EC5D-49AD-8438-92A5D438F71F}" type="pres">
      <dgm:prSet presAssocID="{66C326DE-72B1-44E0-B7E2-55C0FAB2E650}" presName="bgRect" presStyleLbl="bgShp" presStyleIdx="0" presStyleCnt="3"/>
      <dgm:spPr/>
    </dgm:pt>
    <dgm:pt modelId="{6B979D6B-1B3B-4127-A409-C77DD3C2C5A8}" type="pres">
      <dgm:prSet presAssocID="{66C326DE-72B1-44E0-B7E2-55C0FAB2E65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51BDB269-1D7C-4353-B5D5-2D21BA2D7371}" type="pres">
      <dgm:prSet presAssocID="{66C326DE-72B1-44E0-B7E2-55C0FAB2E650}" presName="spaceRect" presStyleCnt="0"/>
      <dgm:spPr/>
    </dgm:pt>
    <dgm:pt modelId="{32A11F9E-BF58-41AE-8CDB-98D7E808AABA}" type="pres">
      <dgm:prSet presAssocID="{66C326DE-72B1-44E0-B7E2-55C0FAB2E650}" presName="parTx" presStyleLbl="revTx" presStyleIdx="0" presStyleCnt="5">
        <dgm:presLayoutVars>
          <dgm:chMax val="0"/>
          <dgm:chPref val="0"/>
        </dgm:presLayoutVars>
      </dgm:prSet>
      <dgm:spPr/>
    </dgm:pt>
    <dgm:pt modelId="{F7B2BA7B-3729-4006-8286-AE0737CAC47A}" type="pres">
      <dgm:prSet presAssocID="{B5046A4A-76B1-4395-9223-0B59404C7FB7}" presName="sibTrans" presStyleCnt="0"/>
      <dgm:spPr/>
    </dgm:pt>
    <dgm:pt modelId="{5707123B-3737-4D5E-897F-C90C59DB25AA}" type="pres">
      <dgm:prSet presAssocID="{2D1953FA-24EB-4573-8983-3BB3F64D08D3}" presName="compNode" presStyleCnt="0"/>
      <dgm:spPr/>
    </dgm:pt>
    <dgm:pt modelId="{63105401-11EB-4487-A092-F19F50D5728C}" type="pres">
      <dgm:prSet presAssocID="{2D1953FA-24EB-4573-8983-3BB3F64D08D3}" presName="bgRect" presStyleLbl="bgShp" presStyleIdx="1" presStyleCnt="3" custLinFactNeighborX="-2527" custLinFactNeighborY="-535"/>
      <dgm:spPr/>
    </dgm:pt>
    <dgm:pt modelId="{B1E4B2C9-AFA5-4D04-A1EE-E9CDC0F3914B}" type="pres">
      <dgm:prSet presAssocID="{2D1953FA-24EB-4573-8983-3BB3F64D08D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A4F633E7-748C-48CF-B026-6574BF13FC6B}" type="pres">
      <dgm:prSet presAssocID="{2D1953FA-24EB-4573-8983-3BB3F64D08D3}" presName="spaceRect" presStyleCnt="0"/>
      <dgm:spPr/>
    </dgm:pt>
    <dgm:pt modelId="{735F994B-9894-485D-AFF2-B4F218018613}" type="pres">
      <dgm:prSet presAssocID="{2D1953FA-24EB-4573-8983-3BB3F64D08D3}" presName="parTx" presStyleLbl="revTx" presStyleIdx="1" presStyleCnt="5" custScaleX="61004" custScaleY="89519" custLinFactNeighborX="-42154">
        <dgm:presLayoutVars>
          <dgm:chMax val="0"/>
          <dgm:chPref val="0"/>
        </dgm:presLayoutVars>
      </dgm:prSet>
      <dgm:spPr/>
    </dgm:pt>
    <dgm:pt modelId="{F205F7AC-363C-4BDA-9B30-73712A7D680C}" type="pres">
      <dgm:prSet presAssocID="{2D1953FA-24EB-4573-8983-3BB3F64D08D3}" presName="desTx" presStyleLbl="revTx" presStyleIdx="2" presStyleCnt="5" custScaleX="129713" custLinFactNeighborX="-11041" custLinFactNeighborY="-535">
        <dgm:presLayoutVars/>
      </dgm:prSet>
      <dgm:spPr/>
    </dgm:pt>
    <dgm:pt modelId="{8377B55C-389C-4E9B-9E6E-91807D07BDCB}" type="pres">
      <dgm:prSet presAssocID="{CEAACE94-6A20-4F13-8FE6-B7C0B0A69A2C}" presName="sibTrans" presStyleCnt="0"/>
      <dgm:spPr/>
    </dgm:pt>
    <dgm:pt modelId="{C0259C29-AD88-4597-A22C-5FEDE524ACF1}" type="pres">
      <dgm:prSet presAssocID="{4787FC5D-53ED-43A1-AAD3-2161B254B3C2}" presName="compNode" presStyleCnt="0"/>
      <dgm:spPr/>
    </dgm:pt>
    <dgm:pt modelId="{47D8AB78-E999-4FCE-98F8-1585B46252E0}" type="pres">
      <dgm:prSet presAssocID="{4787FC5D-53ED-43A1-AAD3-2161B254B3C2}" presName="bgRect" presStyleLbl="bgShp" presStyleIdx="2" presStyleCnt="3"/>
      <dgm:spPr/>
    </dgm:pt>
    <dgm:pt modelId="{7A5C6B9C-9EB7-470B-A063-47E7D2CA3FD1}" type="pres">
      <dgm:prSet presAssocID="{4787FC5D-53ED-43A1-AAD3-2161B254B3C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BC7AFE63-78E0-48BD-A2DC-036394A85665}" type="pres">
      <dgm:prSet presAssocID="{4787FC5D-53ED-43A1-AAD3-2161B254B3C2}" presName="spaceRect" presStyleCnt="0"/>
      <dgm:spPr/>
    </dgm:pt>
    <dgm:pt modelId="{D66F4DC7-06BA-4433-A6E5-F9F1AF244E0F}" type="pres">
      <dgm:prSet presAssocID="{4787FC5D-53ED-43A1-AAD3-2161B254B3C2}" presName="parTx" presStyleLbl="revTx" presStyleIdx="3" presStyleCnt="5" custLinFactNeighborX="-11079" custLinFactNeighborY="557">
        <dgm:presLayoutVars>
          <dgm:chMax val="0"/>
          <dgm:chPref val="0"/>
        </dgm:presLayoutVars>
      </dgm:prSet>
      <dgm:spPr/>
    </dgm:pt>
    <dgm:pt modelId="{D2D00ED2-B88F-4859-A44D-231DE6BE1A7C}" type="pres">
      <dgm:prSet presAssocID="{4787FC5D-53ED-43A1-AAD3-2161B254B3C2}" presName="desTx" presStyleLbl="revTx" presStyleIdx="4" presStyleCnt="5" custScaleX="171144" custLinFactNeighborX="-10720" custLinFactNeighborY="2149">
        <dgm:presLayoutVars/>
      </dgm:prSet>
      <dgm:spPr/>
    </dgm:pt>
  </dgm:ptLst>
  <dgm:cxnLst>
    <dgm:cxn modelId="{834B7904-F851-43F1-BADF-3B17C80379A8}" srcId="{9278BFC5-8A2A-4DED-A42E-AF86EDA0CC44}" destId="{2D1953FA-24EB-4573-8983-3BB3F64D08D3}" srcOrd="1" destOrd="0" parTransId="{FCD2B217-C8D2-4D84-859B-66BAF59292FE}" sibTransId="{CEAACE94-6A20-4F13-8FE6-B7C0B0A69A2C}"/>
    <dgm:cxn modelId="{D12D9922-093C-49EB-AE72-982DB947F7C5}" type="presOf" srcId="{D3212A4D-1709-4B53-8D86-52E34E777AE8}" destId="{F205F7AC-363C-4BDA-9B30-73712A7D680C}" srcOrd="0" destOrd="2" presId="urn:microsoft.com/office/officeart/2018/2/layout/IconVerticalSolidList"/>
    <dgm:cxn modelId="{F5CA1829-271C-45DF-BA0E-F8E3B18BC481}" type="presOf" srcId="{CD4A66BD-4C19-4237-8632-6082398754BA}" destId="{D2D00ED2-B88F-4859-A44D-231DE6BE1A7C}" srcOrd="0" destOrd="4" presId="urn:microsoft.com/office/officeart/2018/2/layout/IconVerticalSolidList"/>
    <dgm:cxn modelId="{A7A21C3D-2C7F-4C5D-849B-6379724F7ACB}" type="presOf" srcId="{80FC3026-78CF-42A8-8179-DF68E6964C7C}" destId="{F205F7AC-363C-4BDA-9B30-73712A7D680C}" srcOrd="0" destOrd="1" presId="urn:microsoft.com/office/officeart/2018/2/layout/IconVerticalSolidList"/>
    <dgm:cxn modelId="{B0D1A25E-B171-40E9-8B1A-C4D7533794EF}" srcId="{9278BFC5-8A2A-4DED-A42E-AF86EDA0CC44}" destId="{66C326DE-72B1-44E0-B7E2-55C0FAB2E650}" srcOrd="0" destOrd="0" parTransId="{9079599F-B377-4152-A72F-F17FC58D821F}" sibTransId="{B5046A4A-76B1-4395-9223-0B59404C7FB7}"/>
    <dgm:cxn modelId="{88E7EF61-059A-4503-AABB-76CC250C2B46}" type="presOf" srcId="{02E67B2F-0467-4C77-B589-889EEF8C7374}" destId="{D2D00ED2-B88F-4859-A44D-231DE6BE1A7C}" srcOrd="0" destOrd="3" presId="urn:microsoft.com/office/officeart/2018/2/layout/IconVerticalSolidList"/>
    <dgm:cxn modelId="{BD75756D-5B4F-43BE-B7E9-5ADEFC840468}" srcId="{9278BFC5-8A2A-4DED-A42E-AF86EDA0CC44}" destId="{4787FC5D-53ED-43A1-AAD3-2161B254B3C2}" srcOrd="2" destOrd="0" parTransId="{FFD65F07-8014-4AE1-9E43-2F0E64388F81}" sibTransId="{1A244B2B-3A80-40BA-A140-0CA8FBB6DE86}"/>
    <dgm:cxn modelId="{C7BFE56E-4EE4-4E5A-A48E-AB6B563BD8DD}" type="presOf" srcId="{4787FC5D-53ED-43A1-AAD3-2161B254B3C2}" destId="{D66F4DC7-06BA-4433-A6E5-F9F1AF244E0F}" srcOrd="0" destOrd="0" presId="urn:microsoft.com/office/officeart/2018/2/layout/IconVerticalSolidList"/>
    <dgm:cxn modelId="{01816E72-5CDD-4FB9-9E3D-F5E67ACD43C0}" type="presOf" srcId="{2D1953FA-24EB-4573-8983-3BB3F64D08D3}" destId="{735F994B-9894-485D-AFF2-B4F218018613}" srcOrd="0" destOrd="0" presId="urn:microsoft.com/office/officeart/2018/2/layout/IconVerticalSolidList"/>
    <dgm:cxn modelId="{5F843473-F5F5-44BF-8BEA-5D0048EA860C}" srcId="{4787FC5D-53ED-43A1-AAD3-2161B254B3C2}" destId="{976D71E5-076D-4346-8B5E-5E0EBA7FACC6}" srcOrd="1" destOrd="0" parTransId="{1DC84347-EBF1-4F1F-976C-0764BD13844C}" sibTransId="{911FF2C9-1199-4159-907F-F0EC5B1255E8}"/>
    <dgm:cxn modelId="{7FE80074-9C36-48FB-8112-0F13A8CC38A8}" type="presOf" srcId="{0018B4DA-BA17-4F03-B02B-B93183BB39EA}" destId="{D2D00ED2-B88F-4859-A44D-231DE6BE1A7C}" srcOrd="0" destOrd="2" presId="urn:microsoft.com/office/officeart/2018/2/layout/IconVerticalSolidList"/>
    <dgm:cxn modelId="{52330D86-1487-4A67-A8BE-5317F6818F16}" srcId="{4787FC5D-53ED-43A1-AAD3-2161B254B3C2}" destId="{0018B4DA-BA17-4F03-B02B-B93183BB39EA}" srcOrd="2" destOrd="0" parTransId="{B9DF8D9E-1D0A-4807-AEAC-38D1F550DC7B}" sibTransId="{ED9852D8-AC16-4BCD-A860-845BE219DAC0}"/>
    <dgm:cxn modelId="{0863588D-886A-44F0-8DD3-EC40ACB6A0D0}" srcId="{4787FC5D-53ED-43A1-AAD3-2161B254B3C2}" destId="{02E67B2F-0467-4C77-B589-889EEF8C7374}" srcOrd="3" destOrd="0" parTransId="{69BB753F-2B61-4639-B498-EA5F252C7BF8}" sibTransId="{C7708F18-E9EC-445B-ABDD-C5A28455C991}"/>
    <dgm:cxn modelId="{4F386495-384D-40A9-B6B1-E93B011F3E0F}" srcId="{4787FC5D-53ED-43A1-AAD3-2161B254B3C2}" destId="{CD4A66BD-4C19-4237-8632-6082398754BA}" srcOrd="4" destOrd="0" parTransId="{9D5C8B50-17ED-429C-BBD0-A66D5C524C3B}" sibTransId="{C215EB31-10BE-4FA8-89F4-1C61C982B90F}"/>
    <dgm:cxn modelId="{4B43E1A0-7099-4E6B-BE6E-EE77739709A4}" srcId="{2D1953FA-24EB-4573-8983-3BB3F64D08D3}" destId="{80FC3026-78CF-42A8-8179-DF68E6964C7C}" srcOrd="1" destOrd="0" parTransId="{0FB3B160-9840-4868-9E32-AABE49B56EB3}" sibTransId="{8E62A215-E4F5-403C-BA5C-F8D14900ECA4}"/>
    <dgm:cxn modelId="{92D6D2BA-DC7D-446E-BFDB-E5F89DD6E7A5}" type="presOf" srcId="{976D71E5-076D-4346-8B5E-5E0EBA7FACC6}" destId="{D2D00ED2-B88F-4859-A44D-231DE6BE1A7C}" srcOrd="0" destOrd="1" presId="urn:microsoft.com/office/officeart/2018/2/layout/IconVerticalSolidList"/>
    <dgm:cxn modelId="{17D258BB-B979-445F-8BD4-9B4D8C3A2EEF}" type="presOf" srcId="{9278BFC5-8A2A-4DED-A42E-AF86EDA0CC44}" destId="{48DC3ABA-2FE0-4F35-A4EE-F136CE2E865B}" srcOrd="0" destOrd="0" presId="urn:microsoft.com/office/officeart/2018/2/layout/IconVerticalSolidList"/>
    <dgm:cxn modelId="{3CBC39D1-5FC4-43D0-A290-56BF94A39BFF}" type="presOf" srcId="{8D9EAEBD-27E4-4F42-81A3-7DCC6B4B2128}" destId="{D2D00ED2-B88F-4859-A44D-231DE6BE1A7C}" srcOrd="0" destOrd="0" presId="urn:microsoft.com/office/officeart/2018/2/layout/IconVerticalSolidList"/>
    <dgm:cxn modelId="{C9F3BED3-332A-4AC3-A825-4DE4A3F0228A}" type="presOf" srcId="{66C326DE-72B1-44E0-B7E2-55C0FAB2E650}" destId="{32A11F9E-BF58-41AE-8CDB-98D7E808AABA}" srcOrd="0" destOrd="0" presId="urn:microsoft.com/office/officeart/2018/2/layout/IconVerticalSolidList"/>
    <dgm:cxn modelId="{EA5EB8D8-7EFB-482D-9D5B-F5F1284A0689}" srcId="{2D1953FA-24EB-4573-8983-3BB3F64D08D3}" destId="{53A01DA0-7224-495B-B367-2D0E207D6B2E}" srcOrd="0" destOrd="0" parTransId="{609284AC-8FC1-4D16-97D3-75944D35D9D3}" sibTransId="{12A29389-796F-41D7-966E-D73C99786B06}"/>
    <dgm:cxn modelId="{2D6C10E4-3BA0-4AD0-8E46-17CF8A7D515A}" type="presOf" srcId="{53A01DA0-7224-495B-B367-2D0E207D6B2E}" destId="{F205F7AC-363C-4BDA-9B30-73712A7D680C}" srcOrd="0" destOrd="0" presId="urn:microsoft.com/office/officeart/2018/2/layout/IconVerticalSolidList"/>
    <dgm:cxn modelId="{739927E6-1396-493A-9E3E-88DB9C652CB1}" srcId="{4787FC5D-53ED-43A1-AAD3-2161B254B3C2}" destId="{8D9EAEBD-27E4-4F42-81A3-7DCC6B4B2128}" srcOrd="0" destOrd="0" parTransId="{2273352F-5B00-4D97-A88C-442A849EF818}" sibTransId="{875C4310-BFD9-4C26-B5EC-E0BD2D3AC161}"/>
    <dgm:cxn modelId="{CFBE84F5-1107-4855-8BC3-AA2C8F933962}" srcId="{2D1953FA-24EB-4573-8983-3BB3F64D08D3}" destId="{D3212A4D-1709-4B53-8D86-52E34E777AE8}" srcOrd="2" destOrd="0" parTransId="{ADB9CBE1-9197-4DB7-88EA-764722BA2559}" sibTransId="{9BCE55C8-9B9B-46B0-84ED-DD51BCCDC23D}"/>
    <dgm:cxn modelId="{D94E83AB-45BC-4A8A-82BB-E2985488ACC2}" type="presParOf" srcId="{48DC3ABA-2FE0-4F35-A4EE-F136CE2E865B}" destId="{3374E1C6-9EF7-4E85-90E0-6134BCBC5308}" srcOrd="0" destOrd="0" presId="urn:microsoft.com/office/officeart/2018/2/layout/IconVerticalSolidList"/>
    <dgm:cxn modelId="{E02A053D-B90E-4729-8F2F-B25EB8D01B57}" type="presParOf" srcId="{3374E1C6-9EF7-4E85-90E0-6134BCBC5308}" destId="{9D5DA944-EC5D-49AD-8438-92A5D438F71F}" srcOrd="0" destOrd="0" presId="urn:microsoft.com/office/officeart/2018/2/layout/IconVerticalSolidList"/>
    <dgm:cxn modelId="{F7EC5753-7A0B-4136-9BBA-C9E29E86733B}" type="presParOf" srcId="{3374E1C6-9EF7-4E85-90E0-6134BCBC5308}" destId="{6B979D6B-1B3B-4127-A409-C77DD3C2C5A8}" srcOrd="1" destOrd="0" presId="urn:microsoft.com/office/officeart/2018/2/layout/IconVerticalSolidList"/>
    <dgm:cxn modelId="{58FAF856-DC9B-4DE5-96AB-A37758FDE4BD}" type="presParOf" srcId="{3374E1C6-9EF7-4E85-90E0-6134BCBC5308}" destId="{51BDB269-1D7C-4353-B5D5-2D21BA2D7371}" srcOrd="2" destOrd="0" presId="urn:microsoft.com/office/officeart/2018/2/layout/IconVerticalSolidList"/>
    <dgm:cxn modelId="{92F41C12-28E0-46F9-8FCC-F77C3C70476A}" type="presParOf" srcId="{3374E1C6-9EF7-4E85-90E0-6134BCBC5308}" destId="{32A11F9E-BF58-41AE-8CDB-98D7E808AABA}" srcOrd="3" destOrd="0" presId="urn:microsoft.com/office/officeart/2018/2/layout/IconVerticalSolidList"/>
    <dgm:cxn modelId="{3CAAF15D-8E97-4994-8860-BA082BAD64BF}" type="presParOf" srcId="{48DC3ABA-2FE0-4F35-A4EE-F136CE2E865B}" destId="{F7B2BA7B-3729-4006-8286-AE0737CAC47A}" srcOrd="1" destOrd="0" presId="urn:microsoft.com/office/officeart/2018/2/layout/IconVerticalSolidList"/>
    <dgm:cxn modelId="{5EEA8DDA-5C56-48D5-B901-4E49D8801AF2}" type="presParOf" srcId="{48DC3ABA-2FE0-4F35-A4EE-F136CE2E865B}" destId="{5707123B-3737-4D5E-897F-C90C59DB25AA}" srcOrd="2" destOrd="0" presId="urn:microsoft.com/office/officeart/2018/2/layout/IconVerticalSolidList"/>
    <dgm:cxn modelId="{B1A03B7E-9822-406D-B0CF-D64196C16C14}" type="presParOf" srcId="{5707123B-3737-4D5E-897F-C90C59DB25AA}" destId="{63105401-11EB-4487-A092-F19F50D5728C}" srcOrd="0" destOrd="0" presId="urn:microsoft.com/office/officeart/2018/2/layout/IconVerticalSolidList"/>
    <dgm:cxn modelId="{B847A4DE-7518-48ED-803B-3C070D041B05}" type="presParOf" srcId="{5707123B-3737-4D5E-897F-C90C59DB25AA}" destId="{B1E4B2C9-AFA5-4D04-A1EE-E9CDC0F3914B}" srcOrd="1" destOrd="0" presId="urn:microsoft.com/office/officeart/2018/2/layout/IconVerticalSolidList"/>
    <dgm:cxn modelId="{9320804E-830A-4C85-895E-9D3844E1395D}" type="presParOf" srcId="{5707123B-3737-4D5E-897F-C90C59DB25AA}" destId="{A4F633E7-748C-48CF-B026-6574BF13FC6B}" srcOrd="2" destOrd="0" presId="urn:microsoft.com/office/officeart/2018/2/layout/IconVerticalSolidList"/>
    <dgm:cxn modelId="{1750C9BA-8B29-4E82-9FA2-900B46A9600E}" type="presParOf" srcId="{5707123B-3737-4D5E-897F-C90C59DB25AA}" destId="{735F994B-9894-485D-AFF2-B4F218018613}" srcOrd="3" destOrd="0" presId="urn:microsoft.com/office/officeart/2018/2/layout/IconVerticalSolidList"/>
    <dgm:cxn modelId="{0234E0A0-3ECA-4C77-9353-66427B1A31A4}" type="presParOf" srcId="{5707123B-3737-4D5E-897F-C90C59DB25AA}" destId="{F205F7AC-363C-4BDA-9B30-73712A7D680C}" srcOrd="4" destOrd="0" presId="urn:microsoft.com/office/officeart/2018/2/layout/IconVerticalSolidList"/>
    <dgm:cxn modelId="{CA71EC42-35F4-4170-B629-1EF8A60E8AD4}" type="presParOf" srcId="{48DC3ABA-2FE0-4F35-A4EE-F136CE2E865B}" destId="{8377B55C-389C-4E9B-9E6E-91807D07BDCB}" srcOrd="3" destOrd="0" presId="urn:microsoft.com/office/officeart/2018/2/layout/IconVerticalSolidList"/>
    <dgm:cxn modelId="{AB1C76F1-8799-4BB9-906E-2BBBCC2883F6}" type="presParOf" srcId="{48DC3ABA-2FE0-4F35-A4EE-F136CE2E865B}" destId="{C0259C29-AD88-4597-A22C-5FEDE524ACF1}" srcOrd="4" destOrd="0" presId="urn:microsoft.com/office/officeart/2018/2/layout/IconVerticalSolidList"/>
    <dgm:cxn modelId="{E757835C-720A-43C6-8FF4-70D3B2C0317F}" type="presParOf" srcId="{C0259C29-AD88-4597-A22C-5FEDE524ACF1}" destId="{47D8AB78-E999-4FCE-98F8-1585B46252E0}" srcOrd="0" destOrd="0" presId="urn:microsoft.com/office/officeart/2018/2/layout/IconVerticalSolidList"/>
    <dgm:cxn modelId="{D9653765-52F5-4065-BD29-F8A13531965C}" type="presParOf" srcId="{C0259C29-AD88-4597-A22C-5FEDE524ACF1}" destId="{7A5C6B9C-9EB7-470B-A063-47E7D2CA3FD1}" srcOrd="1" destOrd="0" presId="urn:microsoft.com/office/officeart/2018/2/layout/IconVerticalSolidList"/>
    <dgm:cxn modelId="{6C7570F9-405B-4BBE-B3FD-5001B0C9F637}" type="presParOf" srcId="{C0259C29-AD88-4597-A22C-5FEDE524ACF1}" destId="{BC7AFE63-78E0-48BD-A2DC-036394A85665}" srcOrd="2" destOrd="0" presId="urn:microsoft.com/office/officeart/2018/2/layout/IconVerticalSolidList"/>
    <dgm:cxn modelId="{3EAB7111-6CBA-4677-ABCC-7C4825FDB728}" type="presParOf" srcId="{C0259C29-AD88-4597-A22C-5FEDE524ACF1}" destId="{D66F4DC7-06BA-4433-A6E5-F9F1AF244E0F}" srcOrd="3" destOrd="0" presId="urn:microsoft.com/office/officeart/2018/2/layout/IconVerticalSolidList"/>
    <dgm:cxn modelId="{2B549A9B-FD10-40F6-9F32-7F75CB99F178}" type="presParOf" srcId="{C0259C29-AD88-4597-A22C-5FEDE524ACF1}" destId="{D2D00ED2-B88F-4859-A44D-231DE6BE1A7C}"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305A6B-8E67-4081-B864-DEDDDBEC8051}" type="doc">
      <dgm:prSet loTypeId="urn:microsoft.com/office/officeart/2018/2/layout/IconCircle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F4C42D8E-8567-48B4-987C-43C1FC3084AD}">
      <dgm:prSet custT="1"/>
      <dgm:spPr/>
      <dgm:t>
        <a:bodyPr/>
        <a:lstStyle/>
        <a:p>
          <a:r>
            <a:rPr lang="en-US" sz="2000" b="1" dirty="0"/>
            <a:t>Users </a:t>
          </a:r>
          <a:r>
            <a:rPr lang="en-US" sz="2000" dirty="0"/>
            <a:t>are the people who will directly benefit from the products and/or services of the project. </a:t>
          </a:r>
        </a:p>
      </dgm:t>
    </dgm:pt>
    <dgm:pt modelId="{1F9D8BBC-BAD6-4289-B9F0-255B46CB9F2E}" type="parTrans" cxnId="{EC166098-1420-412C-99C9-EF6C2C0C65FF}">
      <dgm:prSet/>
      <dgm:spPr/>
      <dgm:t>
        <a:bodyPr/>
        <a:lstStyle/>
        <a:p>
          <a:endParaRPr lang="en-US" sz="2800"/>
        </a:p>
      </dgm:t>
    </dgm:pt>
    <dgm:pt modelId="{A545E3BC-E2E8-43AC-B516-5C0DA341C0D2}" type="sibTrans" cxnId="{EC166098-1420-412C-99C9-EF6C2C0C65FF}">
      <dgm:prSet/>
      <dgm:spPr/>
      <dgm:t>
        <a:bodyPr/>
        <a:lstStyle/>
        <a:p>
          <a:endParaRPr lang="en-US" sz="2800"/>
        </a:p>
      </dgm:t>
    </dgm:pt>
    <dgm:pt modelId="{1E4125A1-3DAF-420E-9811-D9F4DDAF672C}">
      <dgm:prSet custT="1"/>
      <dgm:spPr/>
      <dgm:t>
        <a:bodyPr/>
        <a:lstStyle/>
        <a:p>
          <a:r>
            <a:rPr lang="en-US" sz="2000" b="1" dirty="0"/>
            <a:t>Governance Stakeholders </a:t>
          </a:r>
          <a:r>
            <a:rPr lang="en-US" sz="2000" dirty="0"/>
            <a:t>are the people or groups of people who have an interest in how things are managed on the project </a:t>
          </a:r>
        </a:p>
      </dgm:t>
    </dgm:pt>
    <dgm:pt modelId="{CB7BD55A-FC84-4EF8-A5BB-332DC7157205}" type="parTrans" cxnId="{026AF729-2379-4CBF-AA79-EEB4833188EB}">
      <dgm:prSet/>
      <dgm:spPr/>
      <dgm:t>
        <a:bodyPr/>
        <a:lstStyle/>
        <a:p>
          <a:endParaRPr lang="en-US" sz="2800"/>
        </a:p>
      </dgm:t>
    </dgm:pt>
    <dgm:pt modelId="{7F70D445-5918-4267-83CF-2DA3652CC02A}" type="sibTrans" cxnId="{026AF729-2379-4CBF-AA79-EEB4833188EB}">
      <dgm:prSet/>
      <dgm:spPr/>
      <dgm:t>
        <a:bodyPr/>
        <a:lstStyle/>
        <a:p>
          <a:endParaRPr lang="en-US" sz="2800"/>
        </a:p>
      </dgm:t>
    </dgm:pt>
    <dgm:pt modelId="{25DCFEE9-F126-4DA8-A7FD-A0DCD73BFBD8}">
      <dgm:prSet custT="1"/>
      <dgm:spPr/>
      <dgm:t>
        <a:bodyPr/>
        <a:lstStyle/>
        <a:p>
          <a:r>
            <a:rPr lang="en-US" sz="2000" b="1" dirty="0"/>
            <a:t>Providers </a:t>
          </a:r>
          <a:r>
            <a:rPr lang="en-US" sz="2000" dirty="0"/>
            <a:t>are the individuals who actively participate in the work of the project. </a:t>
          </a:r>
        </a:p>
      </dgm:t>
    </dgm:pt>
    <dgm:pt modelId="{A9508E9F-4E99-4810-8A07-DDF56A3E4B3C}" type="parTrans" cxnId="{E8BE4006-799A-4E1B-9AE2-30F09CB325B1}">
      <dgm:prSet/>
      <dgm:spPr/>
      <dgm:t>
        <a:bodyPr/>
        <a:lstStyle/>
        <a:p>
          <a:endParaRPr lang="en-US" sz="2800"/>
        </a:p>
      </dgm:t>
    </dgm:pt>
    <dgm:pt modelId="{16D9B0DF-C269-4A5B-8F64-4E6F802B28DA}" type="sibTrans" cxnId="{E8BE4006-799A-4E1B-9AE2-30F09CB325B1}">
      <dgm:prSet/>
      <dgm:spPr/>
      <dgm:t>
        <a:bodyPr/>
        <a:lstStyle/>
        <a:p>
          <a:endParaRPr lang="en-US" sz="2800"/>
        </a:p>
      </dgm:t>
    </dgm:pt>
    <dgm:pt modelId="{BAC41ABC-8034-4BDC-B75C-99081EDEE88A}">
      <dgm:prSet custT="1"/>
      <dgm:spPr/>
      <dgm:t>
        <a:bodyPr/>
        <a:lstStyle/>
        <a:p>
          <a:r>
            <a:rPr lang="en-US" sz="2000" b="1" dirty="0"/>
            <a:t>Influencers </a:t>
          </a:r>
          <a:r>
            <a:rPr lang="en-US" sz="2000" dirty="0"/>
            <a:t>are the people who have the ability to change the direction (positively or negatively) of the project </a:t>
          </a:r>
        </a:p>
      </dgm:t>
    </dgm:pt>
    <dgm:pt modelId="{C93EB803-C97D-4725-B82C-5C78D2F32EEA}" type="parTrans" cxnId="{8008B0F4-D055-4DFA-BF69-8E87EACC64BA}">
      <dgm:prSet/>
      <dgm:spPr/>
      <dgm:t>
        <a:bodyPr/>
        <a:lstStyle/>
        <a:p>
          <a:endParaRPr lang="en-US" sz="2800"/>
        </a:p>
      </dgm:t>
    </dgm:pt>
    <dgm:pt modelId="{7E3BD589-453F-49D9-AFD0-DBBAC38D25E4}" type="sibTrans" cxnId="{8008B0F4-D055-4DFA-BF69-8E87EACC64BA}">
      <dgm:prSet/>
      <dgm:spPr/>
      <dgm:t>
        <a:bodyPr/>
        <a:lstStyle/>
        <a:p>
          <a:endParaRPr lang="en-US" sz="2800"/>
        </a:p>
      </dgm:t>
    </dgm:pt>
    <dgm:pt modelId="{A204B3B7-9719-4EF9-A00E-EC3A53953138}">
      <dgm:prSet custT="1"/>
      <dgm:spPr/>
      <dgm:t>
        <a:bodyPr/>
        <a:lstStyle/>
        <a:p>
          <a:r>
            <a:rPr lang="en-US" sz="2000" b="1" dirty="0"/>
            <a:t>Dependents </a:t>
          </a:r>
          <a:r>
            <a:rPr lang="en-US" sz="2000" dirty="0"/>
            <a:t>are those who want something from the project other than the planned final product or service. </a:t>
          </a:r>
        </a:p>
      </dgm:t>
    </dgm:pt>
    <dgm:pt modelId="{16259F7B-B611-4DA0-AE66-5202BAAC7067}" type="parTrans" cxnId="{516A3EBA-3D56-4308-BEA1-97EE6D700487}">
      <dgm:prSet/>
      <dgm:spPr/>
      <dgm:t>
        <a:bodyPr/>
        <a:lstStyle/>
        <a:p>
          <a:endParaRPr lang="en-US" sz="2800"/>
        </a:p>
      </dgm:t>
    </dgm:pt>
    <dgm:pt modelId="{958C320E-F7DA-4DDE-81ED-B78D0212131E}" type="sibTrans" cxnId="{516A3EBA-3D56-4308-BEA1-97EE6D700487}">
      <dgm:prSet/>
      <dgm:spPr/>
      <dgm:t>
        <a:bodyPr/>
        <a:lstStyle/>
        <a:p>
          <a:endParaRPr lang="en-US" sz="2800"/>
        </a:p>
      </dgm:t>
    </dgm:pt>
    <dgm:pt modelId="{3DF69758-F427-4D19-A256-8952D1D77355}">
      <dgm:prSet custT="1"/>
      <dgm:spPr/>
      <dgm:t>
        <a:bodyPr/>
        <a:lstStyle/>
        <a:p>
          <a:r>
            <a:rPr lang="en-US" sz="2000" b="1" dirty="0"/>
            <a:t>Sustainers </a:t>
          </a:r>
          <a:r>
            <a:rPr lang="en-US" sz="2000" dirty="0"/>
            <a:t>are groups responsible for supporting the product after the project is completed </a:t>
          </a:r>
        </a:p>
      </dgm:t>
    </dgm:pt>
    <dgm:pt modelId="{5DB77411-8C0B-4F34-AC95-1FB20735D3FF}" type="parTrans" cxnId="{207D3D8A-056A-4A48-B845-3B7104F41561}">
      <dgm:prSet/>
      <dgm:spPr/>
      <dgm:t>
        <a:bodyPr/>
        <a:lstStyle/>
        <a:p>
          <a:endParaRPr lang="en-US" sz="2800"/>
        </a:p>
      </dgm:t>
    </dgm:pt>
    <dgm:pt modelId="{C411FAB8-FE5D-45A0-ABD7-3413B2FD60AC}" type="sibTrans" cxnId="{207D3D8A-056A-4A48-B845-3B7104F41561}">
      <dgm:prSet/>
      <dgm:spPr/>
      <dgm:t>
        <a:bodyPr/>
        <a:lstStyle/>
        <a:p>
          <a:endParaRPr lang="en-US" sz="2800"/>
        </a:p>
      </dgm:t>
    </dgm:pt>
    <dgm:pt modelId="{6B77E704-931E-406B-939F-CA2A8548D850}" type="pres">
      <dgm:prSet presAssocID="{A1305A6B-8E67-4081-B864-DEDDDBEC8051}" presName="root" presStyleCnt="0">
        <dgm:presLayoutVars>
          <dgm:dir/>
          <dgm:resizeHandles val="exact"/>
        </dgm:presLayoutVars>
      </dgm:prSet>
      <dgm:spPr/>
    </dgm:pt>
    <dgm:pt modelId="{492A3AC9-9597-46D0-9C20-58248084DCD4}" type="pres">
      <dgm:prSet presAssocID="{A1305A6B-8E67-4081-B864-DEDDDBEC8051}" presName="container" presStyleCnt="0">
        <dgm:presLayoutVars>
          <dgm:dir/>
          <dgm:resizeHandles val="exact"/>
        </dgm:presLayoutVars>
      </dgm:prSet>
      <dgm:spPr/>
    </dgm:pt>
    <dgm:pt modelId="{E499E80D-68A1-4CFC-B4A6-94A2F81AA10B}" type="pres">
      <dgm:prSet presAssocID="{F4C42D8E-8567-48B4-987C-43C1FC3084AD}" presName="compNode" presStyleCnt="0"/>
      <dgm:spPr/>
    </dgm:pt>
    <dgm:pt modelId="{C296BC27-5901-459D-9709-F6B5AF13DFD5}" type="pres">
      <dgm:prSet presAssocID="{F4C42D8E-8567-48B4-987C-43C1FC3084AD}" presName="iconBgRect" presStyleLbl="bgShp" presStyleIdx="0" presStyleCnt="6"/>
      <dgm:spPr/>
    </dgm:pt>
    <dgm:pt modelId="{1C196F60-D85A-49F7-8423-F2D6AE597872}" type="pres">
      <dgm:prSet presAssocID="{F4C42D8E-8567-48B4-987C-43C1FC3084A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2B4F2C7F-B107-407B-9403-2C1050C74548}" type="pres">
      <dgm:prSet presAssocID="{F4C42D8E-8567-48B4-987C-43C1FC3084AD}" presName="spaceRect" presStyleCnt="0"/>
      <dgm:spPr/>
    </dgm:pt>
    <dgm:pt modelId="{5B691B73-EAFA-41A8-92B4-6F51BAF01AD6}" type="pres">
      <dgm:prSet presAssocID="{F4C42D8E-8567-48B4-987C-43C1FC3084AD}" presName="textRect" presStyleLbl="revTx" presStyleIdx="0" presStyleCnt="6" custLinFactNeighborY="-16624">
        <dgm:presLayoutVars>
          <dgm:chMax val="1"/>
          <dgm:chPref val="1"/>
        </dgm:presLayoutVars>
      </dgm:prSet>
      <dgm:spPr/>
    </dgm:pt>
    <dgm:pt modelId="{74D1D7E0-7229-4706-9545-5EF777AE50D9}" type="pres">
      <dgm:prSet presAssocID="{A545E3BC-E2E8-43AC-B516-5C0DA341C0D2}" presName="sibTrans" presStyleLbl="sibTrans2D1" presStyleIdx="0" presStyleCnt="0"/>
      <dgm:spPr/>
    </dgm:pt>
    <dgm:pt modelId="{1A4D694E-CC86-4428-B730-21C1D53D64D9}" type="pres">
      <dgm:prSet presAssocID="{1E4125A1-3DAF-420E-9811-D9F4DDAF672C}" presName="compNode" presStyleCnt="0"/>
      <dgm:spPr/>
    </dgm:pt>
    <dgm:pt modelId="{B126D908-B33A-4082-961C-8427298801CC}" type="pres">
      <dgm:prSet presAssocID="{1E4125A1-3DAF-420E-9811-D9F4DDAF672C}" presName="iconBgRect" presStyleLbl="bgShp" presStyleIdx="1" presStyleCnt="6"/>
      <dgm:spPr/>
    </dgm:pt>
    <dgm:pt modelId="{5816252E-250D-4B5D-BDE1-E768E154A286}" type="pres">
      <dgm:prSet presAssocID="{1E4125A1-3DAF-420E-9811-D9F4DDAF672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5EA1576-9AB8-4651-97A1-22391D08E97B}" type="pres">
      <dgm:prSet presAssocID="{1E4125A1-3DAF-420E-9811-D9F4DDAF672C}" presName="spaceRect" presStyleCnt="0"/>
      <dgm:spPr/>
    </dgm:pt>
    <dgm:pt modelId="{ADEB5635-1166-425E-8170-595319201286}" type="pres">
      <dgm:prSet presAssocID="{1E4125A1-3DAF-420E-9811-D9F4DDAF672C}" presName="textRect" presStyleLbl="revTx" presStyleIdx="1" presStyleCnt="6">
        <dgm:presLayoutVars>
          <dgm:chMax val="1"/>
          <dgm:chPref val="1"/>
        </dgm:presLayoutVars>
      </dgm:prSet>
      <dgm:spPr/>
    </dgm:pt>
    <dgm:pt modelId="{491FA1DA-C9A9-45D2-91C8-0C1892695E7B}" type="pres">
      <dgm:prSet presAssocID="{7F70D445-5918-4267-83CF-2DA3652CC02A}" presName="sibTrans" presStyleLbl="sibTrans2D1" presStyleIdx="0" presStyleCnt="0"/>
      <dgm:spPr/>
    </dgm:pt>
    <dgm:pt modelId="{8DACF0DE-6BE1-4A55-AAD4-1DAFA609960C}" type="pres">
      <dgm:prSet presAssocID="{25DCFEE9-F126-4DA8-A7FD-A0DCD73BFBD8}" presName="compNode" presStyleCnt="0"/>
      <dgm:spPr/>
    </dgm:pt>
    <dgm:pt modelId="{FACCCB96-DF0B-49C2-81A2-E16D86C2A8BA}" type="pres">
      <dgm:prSet presAssocID="{25DCFEE9-F126-4DA8-A7FD-A0DCD73BFBD8}" presName="iconBgRect" presStyleLbl="bgShp" presStyleIdx="2" presStyleCnt="6"/>
      <dgm:spPr/>
    </dgm:pt>
    <dgm:pt modelId="{B4CC01F6-83F2-4EA7-A0D5-F5DD64EBFDE3}" type="pres">
      <dgm:prSet presAssocID="{25DCFEE9-F126-4DA8-A7FD-A0DCD73BFBD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7F162013-6DB5-467D-A079-7659758909E2}" type="pres">
      <dgm:prSet presAssocID="{25DCFEE9-F126-4DA8-A7FD-A0DCD73BFBD8}" presName="spaceRect" presStyleCnt="0"/>
      <dgm:spPr/>
    </dgm:pt>
    <dgm:pt modelId="{4B887180-11F1-46D4-99A3-EC562F0827B8}" type="pres">
      <dgm:prSet presAssocID="{25DCFEE9-F126-4DA8-A7FD-A0DCD73BFBD8}" presName="textRect" presStyleLbl="revTx" presStyleIdx="2" presStyleCnt="6" custLinFactNeighborY="-23863">
        <dgm:presLayoutVars>
          <dgm:chMax val="1"/>
          <dgm:chPref val="1"/>
        </dgm:presLayoutVars>
      </dgm:prSet>
      <dgm:spPr/>
    </dgm:pt>
    <dgm:pt modelId="{8CBEB8CF-28ED-4689-8BBD-7835B273F7C5}" type="pres">
      <dgm:prSet presAssocID="{16D9B0DF-C269-4A5B-8F64-4E6F802B28DA}" presName="sibTrans" presStyleLbl="sibTrans2D1" presStyleIdx="0" presStyleCnt="0"/>
      <dgm:spPr/>
    </dgm:pt>
    <dgm:pt modelId="{541AC7DF-8FCA-4DF6-82D3-8B4A0F138B06}" type="pres">
      <dgm:prSet presAssocID="{BAC41ABC-8034-4BDC-B75C-99081EDEE88A}" presName="compNode" presStyleCnt="0"/>
      <dgm:spPr/>
    </dgm:pt>
    <dgm:pt modelId="{946887C5-5664-4923-BAD4-0BB926677C61}" type="pres">
      <dgm:prSet presAssocID="{BAC41ABC-8034-4BDC-B75C-99081EDEE88A}" presName="iconBgRect" presStyleLbl="bgShp" presStyleIdx="3" presStyleCnt="6"/>
      <dgm:spPr/>
    </dgm:pt>
    <dgm:pt modelId="{CFA81B94-A427-4478-9D28-DD7FED162D60}" type="pres">
      <dgm:prSet presAssocID="{BAC41ABC-8034-4BDC-B75C-99081EDEE88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Network"/>
        </a:ext>
      </dgm:extLst>
    </dgm:pt>
    <dgm:pt modelId="{9604E39D-A90B-4ABE-BF3F-A2EBC7CD8E89}" type="pres">
      <dgm:prSet presAssocID="{BAC41ABC-8034-4BDC-B75C-99081EDEE88A}" presName="spaceRect" presStyleCnt="0"/>
      <dgm:spPr/>
    </dgm:pt>
    <dgm:pt modelId="{2BD0B157-9BA7-439A-9555-2D91F750A741}" type="pres">
      <dgm:prSet presAssocID="{BAC41ABC-8034-4BDC-B75C-99081EDEE88A}" presName="textRect" presStyleLbl="revTx" presStyleIdx="3" presStyleCnt="6" custScaleX="110842" custLinFactNeighborX="2205" custLinFactNeighborY="6234">
        <dgm:presLayoutVars>
          <dgm:chMax val="1"/>
          <dgm:chPref val="1"/>
        </dgm:presLayoutVars>
      </dgm:prSet>
      <dgm:spPr/>
    </dgm:pt>
    <dgm:pt modelId="{DD49F584-EE1A-4590-9E76-C8F5D9EF6571}" type="pres">
      <dgm:prSet presAssocID="{7E3BD589-453F-49D9-AFD0-DBBAC38D25E4}" presName="sibTrans" presStyleLbl="sibTrans2D1" presStyleIdx="0" presStyleCnt="0"/>
      <dgm:spPr/>
    </dgm:pt>
    <dgm:pt modelId="{6C88C6E7-4608-46EA-8A53-BE44F919F374}" type="pres">
      <dgm:prSet presAssocID="{A204B3B7-9719-4EF9-A00E-EC3A53953138}" presName="compNode" presStyleCnt="0"/>
      <dgm:spPr/>
    </dgm:pt>
    <dgm:pt modelId="{1DAD744B-B2E0-46CC-989C-F4654EE39393}" type="pres">
      <dgm:prSet presAssocID="{A204B3B7-9719-4EF9-A00E-EC3A53953138}" presName="iconBgRect" presStyleLbl="bgShp" presStyleIdx="4" presStyleCnt="6"/>
      <dgm:spPr/>
    </dgm:pt>
    <dgm:pt modelId="{7CF77180-AACD-41D5-9033-57998E242937}" type="pres">
      <dgm:prSet presAssocID="{A204B3B7-9719-4EF9-A00E-EC3A5395313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iosk"/>
        </a:ext>
      </dgm:extLst>
    </dgm:pt>
    <dgm:pt modelId="{36A59A82-FC11-41BF-B71D-A65078FE61CD}" type="pres">
      <dgm:prSet presAssocID="{A204B3B7-9719-4EF9-A00E-EC3A53953138}" presName="spaceRect" presStyleCnt="0"/>
      <dgm:spPr/>
    </dgm:pt>
    <dgm:pt modelId="{808E43A7-7657-475E-B565-A6F121607FEF}" type="pres">
      <dgm:prSet presAssocID="{A204B3B7-9719-4EF9-A00E-EC3A53953138}" presName="textRect" presStyleLbl="revTx" presStyleIdx="4" presStyleCnt="6" custLinFactNeighborY="9351">
        <dgm:presLayoutVars>
          <dgm:chMax val="1"/>
          <dgm:chPref val="1"/>
        </dgm:presLayoutVars>
      </dgm:prSet>
      <dgm:spPr/>
    </dgm:pt>
    <dgm:pt modelId="{124C51FF-5EF3-4E03-B387-0AC095B39F34}" type="pres">
      <dgm:prSet presAssocID="{958C320E-F7DA-4DDE-81ED-B78D0212131E}" presName="sibTrans" presStyleLbl="sibTrans2D1" presStyleIdx="0" presStyleCnt="0"/>
      <dgm:spPr/>
    </dgm:pt>
    <dgm:pt modelId="{3FF2CE0D-010F-4008-A5D2-A1C670D13B62}" type="pres">
      <dgm:prSet presAssocID="{3DF69758-F427-4D19-A256-8952D1D77355}" presName="compNode" presStyleCnt="0"/>
      <dgm:spPr/>
    </dgm:pt>
    <dgm:pt modelId="{09BB548E-D4BE-4F4C-B416-C7E83FB4F02E}" type="pres">
      <dgm:prSet presAssocID="{3DF69758-F427-4D19-A256-8952D1D77355}" presName="iconBgRect" presStyleLbl="bgShp" presStyleIdx="5" presStyleCnt="6"/>
      <dgm:spPr/>
    </dgm:pt>
    <dgm:pt modelId="{813D99AA-9D3C-4A05-81F2-259CF9F51476}" type="pres">
      <dgm:prSet presAssocID="{3DF69758-F427-4D19-A256-8952D1D7735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ig"/>
        </a:ext>
      </dgm:extLst>
    </dgm:pt>
    <dgm:pt modelId="{DE25E114-BCC5-4F1D-A5EE-6D7A33041513}" type="pres">
      <dgm:prSet presAssocID="{3DF69758-F427-4D19-A256-8952D1D77355}" presName="spaceRect" presStyleCnt="0"/>
      <dgm:spPr/>
    </dgm:pt>
    <dgm:pt modelId="{62549107-C25C-471A-801C-1CB4301E0EFF}" type="pres">
      <dgm:prSet presAssocID="{3DF69758-F427-4D19-A256-8952D1D77355}" presName="textRect" presStyleLbl="revTx" presStyleIdx="5" presStyleCnt="6" custLinFactNeighborY="-7273">
        <dgm:presLayoutVars>
          <dgm:chMax val="1"/>
          <dgm:chPref val="1"/>
        </dgm:presLayoutVars>
      </dgm:prSet>
      <dgm:spPr/>
    </dgm:pt>
  </dgm:ptLst>
  <dgm:cxnLst>
    <dgm:cxn modelId="{E6451C04-0D5C-473C-A7AB-6CE74085154A}" type="presOf" srcId="{1E4125A1-3DAF-420E-9811-D9F4DDAF672C}" destId="{ADEB5635-1166-425E-8170-595319201286}" srcOrd="0" destOrd="0" presId="urn:microsoft.com/office/officeart/2018/2/layout/IconCircleList"/>
    <dgm:cxn modelId="{BA4C9704-64D1-4692-AC1A-192F386841F7}" type="presOf" srcId="{7F70D445-5918-4267-83CF-2DA3652CC02A}" destId="{491FA1DA-C9A9-45D2-91C8-0C1892695E7B}" srcOrd="0" destOrd="0" presId="urn:microsoft.com/office/officeart/2018/2/layout/IconCircleList"/>
    <dgm:cxn modelId="{E8BE4006-799A-4E1B-9AE2-30F09CB325B1}" srcId="{A1305A6B-8E67-4081-B864-DEDDDBEC8051}" destId="{25DCFEE9-F126-4DA8-A7FD-A0DCD73BFBD8}" srcOrd="2" destOrd="0" parTransId="{A9508E9F-4E99-4810-8A07-DDF56A3E4B3C}" sibTransId="{16D9B0DF-C269-4A5B-8F64-4E6F802B28DA}"/>
    <dgm:cxn modelId="{DB1D2C0B-24B8-4E97-B50A-A2EEEED49FD4}" type="presOf" srcId="{A545E3BC-E2E8-43AC-B516-5C0DA341C0D2}" destId="{74D1D7E0-7229-4706-9545-5EF777AE50D9}" srcOrd="0" destOrd="0" presId="urn:microsoft.com/office/officeart/2018/2/layout/IconCircleList"/>
    <dgm:cxn modelId="{026AF729-2379-4CBF-AA79-EEB4833188EB}" srcId="{A1305A6B-8E67-4081-B864-DEDDDBEC8051}" destId="{1E4125A1-3DAF-420E-9811-D9F4DDAF672C}" srcOrd="1" destOrd="0" parTransId="{CB7BD55A-FC84-4EF8-A5BB-332DC7157205}" sibTransId="{7F70D445-5918-4267-83CF-2DA3652CC02A}"/>
    <dgm:cxn modelId="{0AB4402D-3960-4749-8867-512B9C61CD22}" type="presOf" srcId="{25DCFEE9-F126-4DA8-A7FD-A0DCD73BFBD8}" destId="{4B887180-11F1-46D4-99A3-EC562F0827B8}" srcOrd="0" destOrd="0" presId="urn:microsoft.com/office/officeart/2018/2/layout/IconCircleList"/>
    <dgm:cxn modelId="{E1864E4E-ACD9-4F7C-9611-C81708698491}" type="presOf" srcId="{16D9B0DF-C269-4A5B-8F64-4E6F802B28DA}" destId="{8CBEB8CF-28ED-4689-8BBD-7835B273F7C5}" srcOrd="0" destOrd="0" presId="urn:microsoft.com/office/officeart/2018/2/layout/IconCircleList"/>
    <dgm:cxn modelId="{CB47DB52-8856-4C14-B87E-74AB3266A7D3}" type="presOf" srcId="{A204B3B7-9719-4EF9-A00E-EC3A53953138}" destId="{808E43A7-7657-475E-B565-A6F121607FEF}" srcOrd="0" destOrd="0" presId="urn:microsoft.com/office/officeart/2018/2/layout/IconCircleList"/>
    <dgm:cxn modelId="{6B1FE77D-A24B-4BFE-9890-DAD145FA15A2}" type="presOf" srcId="{A1305A6B-8E67-4081-B864-DEDDDBEC8051}" destId="{6B77E704-931E-406B-939F-CA2A8548D850}" srcOrd="0" destOrd="0" presId="urn:microsoft.com/office/officeart/2018/2/layout/IconCircleList"/>
    <dgm:cxn modelId="{66643284-3A86-498A-9038-CFB5FE8FA2C4}" type="presOf" srcId="{958C320E-F7DA-4DDE-81ED-B78D0212131E}" destId="{124C51FF-5EF3-4E03-B387-0AC095B39F34}" srcOrd="0" destOrd="0" presId="urn:microsoft.com/office/officeart/2018/2/layout/IconCircleList"/>
    <dgm:cxn modelId="{207D3D8A-056A-4A48-B845-3B7104F41561}" srcId="{A1305A6B-8E67-4081-B864-DEDDDBEC8051}" destId="{3DF69758-F427-4D19-A256-8952D1D77355}" srcOrd="5" destOrd="0" parTransId="{5DB77411-8C0B-4F34-AC95-1FB20735D3FF}" sibTransId="{C411FAB8-FE5D-45A0-ABD7-3413B2FD60AC}"/>
    <dgm:cxn modelId="{EC166098-1420-412C-99C9-EF6C2C0C65FF}" srcId="{A1305A6B-8E67-4081-B864-DEDDDBEC8051}" destId="{F4C42D8E-8567-48B4-987C-43C1FC3084AD}" srcOrd="0" destOrd="0" parTransId="{1F9D8BBC-BAD6-4289-B9F0-255B46CB9F2E}" sibTransId="{A545E3BC-E2E8-43AC-B516-5C0DA341C0D2}"/>
    <dgm:cxn modelId="{516A3EBA-3D56-4308-BEA1-97EE6D700487}" srcId="{A1305A6B-8E67-4081-B864-DEDDDBEC8051}" destId="{A204B3B7-9719-4EF9-A00E-EC3A53953138}" srcOrd="4" destOrd="0" parTransId="{16259F7B-B611-4DA0-AE66-5202BAAC7067}" sibTransId="{958C320E-F7DA-4DDE-81ED-B78D0212131E}"/>
    <dgm:cxn modelId="{1B3399D0-739E-4CBF-AA16-78A9228283BB}" type="presOf" srcId="{3DF69758-F427-4D19-A256-8952D1D77355}" destId="{62549107-C25C-471A-801C-1CB4301E0EFF}" srcOrd="0" destOrd="0" presId="urn:microsoft.com/office/officeart/2018/2/layout/IconCircleList"/>
    <dgm:cxn modelId="{0AB24CEF-0779-4E7E-90DD-F4074316F9C6}" type="presOf" srcId="{BAC41ABC-8034-4BDC-B75C-99081EDEE88A}" destId="{2BD0B157-9BA7-439A-9555-2D91F750A741}" srcOrd="0" destOrd="0" presId="urn:microsoft.com/office/officeart/2018/2/layout/IconCircleList"/>
    <dgm:cxn modelId="{8008B0F4-D055-4DFA-BF69-8E87EACC64BA}" srcId="{A1305A6B-8E67-4081-B864-DEDDDBEC8051}" destId="{BAC41ABC-8034-4BDC-B75C-99081EDEE88A}" srcOrd="3" destOrd="0" parTransId="{C93EB803-C97D-4725-B82C-5C78D2F32EEA}" sibTransId="{7E3BD589-453F-49D9-AFD0-DBBAC38D25E4}"/>
    <dgm:cxn modelId="{7B2746F8-6B02-41B5-9DA8-05ED8F246418}" type="presOf" srcId="{F4C42D8E-8567-48B4-987C-43C1FC3084AD}" destId="{5B691B73-EAFA-41A8-92B4-6F51BAF01AD6}" srcOrd="0" destOrd="0" presId="urn:microsoft.com/office/officeart/2018/2/layout/IconCircleList"/>
    <dgm:cxn modelId="{FC9F11FE-F218-42B5-885A-399C826A2F13}" type="presOf" srcId="{7E3BD589-453F-49D9-AFD0-DBBAC38D25E4}" destId="{DD49F584-EE1A-4590-9E76-C8F5D9EF6571}" srcOrd="0" destOrd="0" presId="urn:microsoft.com/office/officeart/2018/2/layout/IconCircleList"/>
    <dgm:cxn modelId="{A00DD355-DF0D-4974-96D7-513327EE3653}" type="presParOf" srcId="{6B77E704-931E-406B-939F-CA2A8548D850}" destId="{492A3AC9-9597-46D0-9C20-58248084DCD4}" srcOrd="0" destOrd="0" presId="urn:microsoft.com/office/officeart/2018/2/layout/IconCircleList"/>
    <dgm:cxn modelId="{AB014976-C431-40E2-BE7C-C6EC159A23CE}" type="presParOf" srcId="{492A3AC9-9597-46D0-9C20-58248084DCD4}" destId="{E499E80D-68A1-4CFC-B4A6-94A2F81AA10B}" srcOrd="0" destOrd="0" presId="urn:microsoft.com/office/officeart/2018/2/layout/IconCircleList"/>
    <dgm:cxn modelId="{638D9EA1-E907-4C82-82E3-C1F4A200F199}" type="presParOf" srcId="{E499E80D-68A1-4CFC-B4A6-94A2F81AA10B}" destId="{C296BC27-5901-459D-9709-F6B5AF13DFD5}" srcOrd="0" destOrd="0" presId="urn:microsoft.com/office/officeart/2018/2/layout/IconCircleList"/>
    <dgm:cxn modelId="{6972C6A0-F41B-437F-8DDE-DDBB72443082}" type="presParOf" srcId="{E499E80D-68A1-4CFC-B4A6-94A2F81AA10B}" destId="{1C196F60-D85A-49F7-8423-F2D6AE597872}" srcOrd="1" destOrd="0" presId="urn:microsoft.com/office/officeart/2018/2/layout/IconCircleList"/>
    <dgm:cxn modelId="{2EF35480-C1B8-408E-B2D9-76E11665C0B8}" type="presParOf" srcId="{E499E80D-68A1-4CFC-B4A6-94A2F81AA10B}" destId="{2B4F2C7F-B107-407B-9403-2C1050C74548}" srcOrd="2" destOrd="0" presId="urn:microsoft.com/office/officeart/2018/2/layout/IconCircleList"/>
    <dgm:cxn modelId="{05E7A674-7737-4F40-834B-3B79EC2B4F77}" type="presParOf" srcId="{E499E80D-68A1-4CFC-B4A6-94A2F81AA10B}" destId="{5B691B73-EAFA-41A8-92B4-6F51BAF01AD6}" srcOrd="3" destOrd="0" presId="urn:microsoft.com/office/officeart/2018/2/layout/IconCircleList"/>
    <dgm:cxn modelId="{40BE7102-869A-48C8-A8D2-AAA0E7E3243E}" type="presParOf" srcId="{492A3AC9-9597-46D0-9C20-58248084DCD4}" destId="{74D1D7E0-7229-4706-9545-5EF777AE50D9}" srcOrd="1" destOrd="0" presId="urn:microsoft.com/office/officeart/2018/2/layout/IconCircleList"/>
    <dgm:cxn modelId="{38AEC2D2-A013-4E60-A208-F94C840F2D08}" type="presParOf" srcId="{492A3AC9-9597-46D0-9C20-58248084DCD4}" destId="{1A4D694E-CC86-4428-B730-21C1D53D64D9}" srcOrd="2" destOrd="0" presId="urn:microsoft.com/office/officeart/2018/2/layout/IconCircleList"/>
    <dgm:cxn modelId="{38059A20-6DAE-43A9-B44F-BD7621E4A98D}" type="presParOf" srcId="{1A4D694E-CC86-4428-B730-21C1D53D64D9}" destId="{B126D908-B33A-4082-961C-8427298801CC}" srcOrd="0" destOrd="0" presId="urn:microsoft.com/office/officeart/2018/2/layout/IconCircleList"/>
    <dgm:cxn modelId="{0E9A6E8F-76BC-4AE3-B593-4EF30555E0A6}" type="presParOf" srcId="{1A4D694E-CC86-4428-B730-21C1D53D64D9}" destId="{5816252E-250D-4B5D-BDE1-E768E154A286}" srcOrd="1" destOrd="0" presId="urn:microsoft.com/office/officeart/2018/2/layout/IconCircleList"/>
    <dgm:cxn modelId="{83F038B1-A3FA-42E1-8239-88433BB70592}" type="presParOf" srcId="{1A4D694E-CC86-4428-B730-21C1D53D64D9}" destId="{15EA1576-9AB8-4651-97A1-22391D08E97B}" srcOrd="2" destOrd="0" presId="urn:microsoft.com/office/officeart/2018/2/layout/IconCircleList"/>
    <dgm:cxn modelId="{3ADB6BD9-8F8D-4056-A6D1-DF903625DEF2}" type="presParOf" srcId="{1A4D694E-CC86-4428-B730-21C1D53D64D9}" destId="{ADEB5635-1166-425E-8170-595319201286}" srcOrd="3" destOrd="0" presId="urn:microsoft.com/office/officeart/2018/2/layout/IconCircleList"/>
    <dgm:cxn modelId="{E645DC57-E7F8-4053-A8BF-3B0CDF96875C}" type="presParOf" srcId="{492A3AC9-9597-46D0-9C20-58248084DCD4}" destId="{491FA1DA-C9A9-45D2-91C8-0C1892695E7B}" srcOrd="3" destOrd="0" presId="urn:microsoft.com/office/officeart/2018/2/layout/IconCircleList"/>
    <dgm:cxn modelId="{19296D1D-29D5-4335-B440-8388755B2535}" type="presParOf" srcId="{492A3AC9-9597-46D0-9C20-58248084DCD4}" destId="{8DACF0DE-6BE1-4A55-AAD4-1DAFA609960C}" srcOrd="4" destOrd="0" presId="urn:microsoft.com/office/officeart/2018/2/layout/IconCircleList"/>
    <dgm:cxn modelId="{5FCFD536-36DD-43CC-BFEF-11C18A9537B9}" type="presParOf" srcId="{8DACF0DE-6BE1-4A55-AAD4-1DAFA609960C}" destId="{FACCCB96-DF0B-49C2-81A2-E16D86C2A8BA}" srcOrd="0" destOrd="0" presId="urn:microsoft.com/office/officeart/2018/2/layout/IconCircleList"/>
    <dgm:cxn modelId="{6DF8064F-59E4-4244-962D-4A52121A6AED}" type="presParOf" srcId="{8DACF0DE-6BE1-4A55-AAD4-1DAFA609960C}" destId="{B4CC01F6-83F2-4EA7-A0D5-F5DD64EBFDE3}" srcOrd="1" destOrd="0" presId="urn:microsoft.com/office/officeart/2018/2/layout/IconCircleList"/>
    <dgm:cxn modelId="{96505FDA-C9B9-41E6-9E3F-624F060F00B6}" type="presParOf" srcId="{8DACF0DE-6BE1-4A55-AAD4-1DAFA609960C}" destId="{7F162013-6DB5-467D-A079-7659758909E2}" srcOrd="2" destOrd="0" presId="urn:microsoft.com/office/officeart/2018/2/layout/IconCircleList"/>
    <dgm:cxn modelId="{37FA84BD-EEC1-4FB2-8264-DDA2AF96CD91}" type="presParOf" srcId="{8DACF0DE-6BE1-4A55-AAD4-1DAFA609960C}" destId="{4B887180-11F1-46D4-99A3-EC562F0827B8}" srcOrd="3" destOrd="0" presId="urn:microsoft.com/office/officeart/2018/2/layout/IconCircleList"/>
    <dgm:cxn modelId="{37E2192E-B5CB-47F3-90CF-97ACF16FAA3E}" type="presParOf" srcId="{492A3AC9-9597-46D0-9C20-58248084DCD4}" destId="{8CBEB8CF-28ED-4689-8BBD-7835B273F7C5}" srcOrd="5" destOrd="0" presId="urn:microsoft.com/office/officeart/2018/2/layout/IconCircleList"/>
    <dgm:cxn modelId="{D4432EC4-0240-4D17-9B10-2E8C269EA765}" type="presParOf" srcId="{492A3AC9-9597-46D0-9C20-58248084DCD4}" destId="{541AC7DF-8FCA-4DF6-82D3-8B4A0F138B06}" srcOrd="6" destOrd="0" presId="urn:microsoft.com/office/officeart/2018/2/layout/IconCircleList"/>
    <dgm:cxn modelId="{D9423700-DBE4-491F-B726-09D2A536C27C}" type="presParOf" srcId="{541AC7DF-8FCA-4DF6-82D3-8B4A0F138B06}" destId="{946887C5-5664-4923-BAD4-0BB926677C61}" srcOrd="0" destOrd="0" presId="urn:microsoft.com/office/officeart/2018/2/layout/IconCircleList"/>
    <dgm:cxn modelId="{9EC9B4EE-CD1A-4458-AB9C-FED4C0639064}" type="presParOf" srcId="{541AC7DF-8FCA-4DF6-82D3-8B4A0F138B06}" destId="{CFA81B94-A427-4478-9D28-DD7FED162D60}" srcOrd="1" destOrd="0" presId="urn:microsoft.com/office/officeart/2018/2/layout/IconCircleList"/>
    <dgm:cxn modelId="{3746CB26-C326-4267-9669-EA1A7039D1D8}" type="presParOf" srcId="{541AC7DF-8FCA-4DF6-82D3-8B4A0F138B06}" destId="{9604E39D-A90B-4ABE-BF3F-A2EBC7CD8E89}" srcOrd="2" destOrd="0" presId="urn:microsoft.com/office/officeart/2018/2/layout/IconCircleList"/>
    <dgm:cxn modelId="{5F240A04-ECC3-4918-98F4-6371605C6225}" type="presParOf" srcId="{541AC7DF-8FCA-4DF6-82D3-8B4A0F138B06}" destId="{2BD0B157-9BA7-439A-9555-2D91F750A741}" srcOrd="3" destOrd="0" presId="urn:microsoft.com/office/officeart/2018/2/layout/IconCircleList"/>
    <dgm:cxn modelId="{E5F7D6A5-688F-4F41-B274-F6F112B9C300}" type="presParOf" srcId="{492A3AC9-9597-46D0-9C20-58248084DCD4}" destId="{DD49F584-EE1A-4590-9E76-C8F5D9EF6571}" srcOrd="7" destOrd="0" presId="urn:microsoft.com/office/officeart/2018/2/layout/IconCircleList"/>
    <dgm:cxn modelId="{2946D5AA-20B5-4817-BBC7-F77FC911C621}" type="presParOf" srcId="{492A3AC9-9597-46D0-9C20-58248084DCD4}" destId="{6C88C6E7-4608-46EA-8A53-BE44F919F374}" srcOrd="8" destOrd="0" presId="urn:microsoft.com/office/officeart/2018/2/layout/IconCircleList"/>
    <dgm:cxn modelId="{DC0537C8-0727-4688-8D6E-1D8133FD9919}" type="presParOf" srcId="{6C88C6E7-4608-46EA-8A53-BE44F919F374}" destId="{1DAD744B-B2E0-46CC-989C-F4654EE39393}" srcOrd="0" destOrd="0" presId="urn:microsoft.com/office/officeart/2018/2/layout/IconCircleList"/>
    <dgm:cxn modelId="{25687D76-2E2C-4045-B269-537F0B77BC56}" type="presParOf" srcId="{6C88C6E7-4608-46EA-8A53-BE44F919F374}" destId="{7CF77180-AACD-41D5-9033-57998E242937}" srcOrd="1" destOrd="0" presId="urn:microsoft.com/office/officeart/2018/2/layout/IconCircleList"/>
    <dgm:cxn modelId="{770419DE-826E-4486-9371-0987FCF9191E}" type="presParOf" srcId="{6C88C6E7-4608-46EA-8A53-BE44F919F374}" destId="{36A59A82-FC11-41BF-B71D-A65078FE61CD}" srcOrd="2" destOrd="0" presId="urn:microsoft.com/office/officeart/2018/2/layout/IconCircleList"/>
    <dgm:cxn modelId="{5280BF47-BF0A-40E1-AEF5-0A944F6E85B6}" type="presParOf" srcId="{6C88C6E7-4608-46EA-8A53-BE44F919F374}" destId="{808E43A7-7657-475E-B565-A6F121607FEF}" srcOrd="3" destOrd="0" presId="urn:microsoft.com/office/officeart/2018/2/layout/IconCircleList"/>
    <dgm:cxn modelId="{5CE4E685-56AD-46BB-B0A1-F8655FCBF75C}" type="presParOf" srcId="{492A3AC9-9597-46D0-9C20-58248084DCD4}" destId="{124C51FF-5EF3-4E03-B387-0AC095B39F34}" srcOrd="9" destOrd="0" presId="urn:microsoft.com/office/officeart/2018/2/layout/IconCircleList"/>
    <dgm:cxn modelId="{6FBFF99D-CAC1-4DFE-93AF-4BCCAA6ADCCB}" type="presParOf" srcId="{492A3AC9-9597-46D0-9C20-58248084DCD4}" destId="{3FF2CE0D-010F-4008-A5D2-A1C670D13B62}" srcOrd="10" destOrd="0" presId="urn:microsoft.com/office/officeart/2018/2/layout/IconCircleList"/>
    <dgm:cxn modelId="{A96BCC8F-6D66-47C4-A56C-10CBAF0559CE}" type="presParOf" srcId="{3FF2CE0D-010F-4008-A5D2-A1C670D13B62}" destId="{09BB548E-D4BE-4F4C-B416-C7E83FB4F02E}" srcOrd="0" destOrd="0" presId="urn:microsoft.com/office/officeart/2018/2/layout/IconCircleList"/>
    <dgm:cxn modelId="{C012C8AC-0508-47AB-AD35-C4679B61C849}" type="presParOf" srcId="{3FF2CE0D-010F-4008-A5D2-A1C670D13B62}" destId="{813D99AA-9D3C-4A05-81F2-259CF9F51476}" srcOrd="1" destOrd="0" presId="urn:microsoft.com/office/officeart/2018/2/layout/IconCircleList"/>
    <dgm:cxn modelId="{495C542C-0A60-4F5A-AC7A-462BB1C840B0}" type="presParOf" srcId="{3FF2CE0D-010F-4008-A5D2-A1C670D13B62}" destId="{DE25E114-BCC5-4F1D-A5EE-6D7A33041513}" srcOrd="2" destOrd="0" presId="urn:microsoft.com/office/officeart/2018/2/layout/IconCircleList"/>
    <dgm:cxn modelId="{6F6959BC-788C-456A-A27E-3BEE5B45CBEF}" type="presParOf" srcId="{3FF2CE0D-010F-4008-A5D2-A1C670D13B62}" destId="{62549107-C25C-471A-801C-1CB4301E0EFF}"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55044C6-5E40-4FA5-B71D-C8025300448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E9C1263-025B-477E-AD05-0F1C3460302B}">
      <dgm:prSet custT="1"/>
      <dgm:spPr/>
      <dgm:t>
        <a:bodyPr/>
        <a:lstStyle/>
        <a:p>
          <a:pPr>
            <a:lnSpc>
              <a:spcPct val="100000"/>
            </a:lnSpc>
          </a:pPr>
          <a:r>
            <a:rPr lang="en-US" sz="2800" dirty="0"/>
            <a:t>Problem-based Approach </a:t>
          </a:r>
        </a:p>
      </dgm:t>
    </dgm:pt>
    <dgm:pt modelId="{B190272A-9413-4F87-AE1B-62B833767125}" type="parTrans" cxnId="{FE795458-A627-4656-956D-03DAE6D29159}">
      <dgm:prSet/>
      <dgm:spPr/>
      <dgm:t>
        <a:bodyPr/>
        <a:lstStyle/>
        <a:p>
          <a:endParaRPr lang="en-US" sz="1400"/>
        </a:p>
      </dgm:t>
    </dgm:pt>
    <dgm:pt modelId="{6179E72A-DC07-4504-AA60-79C5E7FCDAE8}" type="sibTrans" cxnId="{FE795458-A627-4656-956D-03DAE6D29159}">
      <dgm:prSet/>
      <dgm:spPr/>
      <dgm:t>
        <a:bodyPr/>
        <a:lstStyle/>
        <a:p>
          <a:endParaRPr lang="en-US" sz="1400"/>
        </a:p>
      </dgm:t>
    </dgm:pt>
    <dgm:pt modelId="{31E732A9-B6C4-4D8C-AB1A-3939928BE08E}">
      <dgm:prSet custT="1"/>
      <dgm:spPr/>
      <dgm:t>
        <a:bodyPr/>
        <a:lstStyle/>
        <a:p>
          <a:pPr>
            <a:lnSpc>
              <a:spcPct val="100000"/>
            </a:lnSpc>
          </a:pPr>
          <a:r>
            <a:rPr lang="en-US" sz="2400"/>
            <a:t>Define the problem 	</a:t>
          </a:r>
        </a:p>
      </dgm:t>
    </dgm:pt>
    <dgm:pt modelId="{7A9CE14F-19BF-4FCC-B044-FBDC32426903}" type="parTrans" cxnId="{76DDA3CF-EA4E-4FA4-9B05-A1028EE64CAF}">
      <dgm:prSet/>
      <dgm:spPr/>
      <dgm:t>
        <a:bodyPr/>
        <a:lstStyle/>
        <a:p>
          <a:endParaRPr lang="en-US" sz="1400"/>
        </a:p>
      </dgm:t>
    </dgm:pt>
    <dgm:pt modelId="{1C076C8B-4B40-4241-922B-630E2859A5A0}" type="sibTrans" cxnId="{76DDA3CF-EA4E-4FA4-9B05-A1028EE64CAF}">
      <dgm:prSet/>
      <dgm:spPr/>
      <dgm:t>
        <a:bodyPr/>
        <a:lstStyle/>
        <a:p>
          <a:endParaRPr lang="en-US" sz="1400"/>
        </a:p>
      </dgm:t>
    </dgm:pt>
    <dgm:pt modelId="{958EF4D2-09B7-4595-9E2A-A664BB20F593}">
      <dgm:prSet custT="1"/>
      <dgm:spPr/>
      <dgm:t>
        <a:bodyPr/>
        <a:lstStyle/>
        <a:p>
          <a:pPr>
            <a:lnSpc>
              <a:spcPct val="100000"/>
            </a:lnSpc>
          </a:pPr>
          <a:r>
            <a:rPr lang="en-US" sz="2400"/>
            <a:t>Fix what is broken </a:t>
          </a:r>
        </a:p>
      </dgm:t>
    </dgm:pt>
    <dgm:pt modelId="{7E17D6D4-BF49-4124-B6A7-5258DDBC7E12}" type="parTrans" cxnId="{BA78597B-2667-4209-BEEE-DA7C2CF3662C}">
      <dgm:prSet/>
      <dgm:spPr/>
      <dgm:t>
        <a:bodyPr/>
        <a:lstStyle/>
        <a:p>
          <a:endParaRPr lang="en-US" sz="1400"/>
        </a:p>
      </dgm:t>
    </dgm:pt>
    <dgm:pt modelId="{F67EA2CB-23D0-4833-9EF7-4E579637D24E}" type="sibTrans" cxnId="{BA78597B-2667-4209-BEEE-DA7C2CF3662C}">
      <dgm:prSet/>
      <dgm:spPr/>
      <dgm:t>
        <a:bodyPr/>
        <a:lstStyle/>
        <a:p>
          <a:endParaRPr lang="en-US" sz="1400"/>
        </a:p>
      </dgm:t>
    </dgm:pt>
    <dgm:pt modelId="{CCC7752C-60E1-4CB4-B1B7-D9EA0967F4A0}">
      <dgm:prSet custT="1"/>
      <dgm:spPr/>
      <dgm:t>
        <a:bodyPr/>
        <a:lstStyle/>
        <a:p>
          <a:pPr>
            <a:lnSpc>
              <a:spcPct val="100000"/>
            </a:lnSpc>
          </a:pPr>
          <a:r>
            <a:rPr lang="en-US" sz="2400"/>
            <a:t>Focus on the negative 	</a:t>
          </a:r>
        </a:p>
      </dgm:t>
    </dgm:pt>
    <dgm:pt modelId="{4D1EBCDF-3C6D-47EC-BE55-D6B63522359D}" type="parTrans" cxnId="{55E7C721-E02B-4E30-A9E9-889F2536060C}">
      <dgm:prSet/>
      <dgm:spPr/>
      <dgm:t>
        <a:bodyPr/>
        <a:lstStyle/>
        <a:p>
          <a:endParaRPr lang="en-US" sz="1400"/>
        </a:p>
      </dgm:t>
    </dgm:pt>
    <dgm:pt modelId="{00EE9FEB-23B4-4829-99E2-9566598BCE97}" type="sibTrans" cxnId="{55E7C721-E02B-4E30-A9E9-889F2536060C}">
      <dgm:prSet/>
      <dgm:spPr/>
      <dgm:t>
        <a:bodyPr/>
        <a:lstStyle/>
        <a:p>
          <a:endParaRPr lang="en-US" sz="1400"/>
        </a:p>
      </dgm:t>
    </dgm:pt>
    <dgm:pt modelId="{8EEBC33B-FFB4-4E1E-A3A9-97945AE2FF5C}">
      <dgm:prSet custT="1"/>
      <dgm:spPr/>
      <dgm:t>
        <a:bodyPr/>
        <a:lstStyle/>
        <a:p>
          <a:pPr>
            <a:lnSpc>
              <a:spcPct val="100000"/>
            </a:lnSpc>
          </a:pPr>
          <a:r>
            <a:rPr lang="en-US" sz="2800"/>
            <a:t>Asset-based Approach 	</a:t>
          </a:r>
        </a:p>
      </dgm:t>
    </dgm:pt>
    <dgm:pt modelId="{1245B0BB-36F5-4F30-815A-336BE6916995}" type="parTrans" cxnId="{762FBB27-B5E7-4CE0-96EE-BCFB7313BAD6}">
      <dgm:prSet/>
      <dgm:spPr/>
      <dgm:t>
        <a:bodyPr/>
        <a:lstStyle/>
        <a:p>
          <a:endParaRPr lang="en-US" sz="1400"/>
        </a:p>
      </dgm:t>
    </dgm:pt>
    <dgm:pt modelId="{44FED1F6-B381-4DB2-BB68-28287EC2E06E}" type="sibTrans" cxnId="{762FBB27-B5E7-4CE0-96EE-BCFB7313BAD6}">
      <dgm:prSet/>
      <dgm:spPr/>
      <dgm:t>
        <a:bodyPr/>
        <a:lstStyle/>
        <a:p>
          <a:endParaRPr lang="en-US" sz="1400"/>
        </a:p>
      </dgm:t>
    </dgm:pt>
    <dgm:pt modelId="{6B5BD107-2F75-4A0B-9D96-3AF274CA74DB}">
      <dgm:prSet custT="1"/>
      <dgm:spPr/>
      <dgm:t>
        <a:bodyPr/>
        <a:lstStyle/>
        <a:p>
          <a:pPr>
            <a:lnSpc>
              <a:spcPct val="100000"/>
            </a:lnSpc>
          </a:pPr>
          <a:r>
            <a:rPr lang="en-US" sz="2400" dirty="0"/>
            <a:t>Search for solutions/assets that already exist</a:t>
          </a:r>
        </a:p>
      </dgm:t>
    </dgm:pt>
    <dgm:pt modelId="{686F0100-6F06-431E-82DF-41CF53A570C4}" type="parTrans" cxnId="{BCA900FC-B18E-4428-953C-886AF2105F9F}">
      <dgm:prSet/>
      <dgm:spPr/>
      <dgm:t>
        <a:bodyPr/>
        <a:lstStyle/>
        <a:p>
          <a:endParaRPr lang="en-US" sz="1400"/>
        </a:p>
      </dgm:t>
    </dgm:pt>
    <dgm:pt modelId="{299331D6-1A17-4397-9C79-1EC4B62EE548}" type="sibTrans" cxnId="{BCA900FC-B18E-4428-953C-886AF2105F9F}">
      <dgm:prSet/>
      <dgm:spPr/>
      <dgm:t>
        <a:bodyPr/>
        <a:lstStyle/>
        <a:p>
          <a:endParaRPr lang="en-US" sz="1400"/>
        </a:p>
      </dgm:t>
    </dgm:pt>
    <dgm:pt modelId="{F8FCF7AC-7E6D-412C-8310-2A153C8F2510}">
      <dgm:prSet custT="1"/>
      <dgm:spPr/>
      <dgm:t>
        <a:bodyPr/>
        <a:lstStyle/>
        <a:p>
          <a:pPr>
            <a:lnSpc>
              <a:spcPct val="100000"/>
            </a:lnSpc>
          </a:pPr>
          <a:r>
            <a:rPr lang="en-US" sz="2400"/>
            <a:t>Reinforce what is working </a:t>
          </a:r>
        </a:p>
      </dgm:t>
    </dgm:pt>
    <dgm:pt modelId="{7A8A64D6-5173-4EDF-86D3-D56BAEBE0372}" type="parTrans" cxnId="{5D2F461D-A46B-43F6-8B9C-761DAA36C38E}">
      <dgm:prSet/>
      <dgm:spPr/>
      <dgm:t>
        <a:bodyPr/>
        <a:lstStyle/>
        <a:p>
          <a:endParaRPr lang="en-US" sz="1400"/>
        </a:p>
      </dgm:t>
    </dgm:pt>
    <dgm:pt modelId="{47DEF6F2-838E-4B5F-A646-8769753859D9}" type="sibTrans" cxnId="{5D2F461D-A46B-43F6-8B9C-761DAA36C38E}">
      <dgm:prSet/>
      <dgm:spPr/>
      <dgm:t>
        <a:bodyPr/>
        <a:lstStyle/>
        <a:p>
          <a:endParaRPr lang="en-US" sz="1400"/>
        </a:p>
      </dgm:t>
    </dgm:pt>
    <dgm:pt modelId="{C39E4F2E-BF26-4A58-A393-34E28819E6F0}">
      <dgm:prSet custT="1"/>
      <dgm:spPr/>
      <dgm:t>
        <a:bodyPr/>
        <a:lstStyle/>
        <a:p>
          <a:pPr>
            <a:lnSpc>
              <a:spcPct val="100000"/>
            </a:lnSpc>
          </a:pPr>
          <a:r>
            <a:rPr lang="en-US" sz="2400"/>
            <a:t>Focus on the positive 	</a:t>
          </a:r>
        </a:p>
      </dgm:t>
    </dgm:pt>
    <dgm:pt modelId="{4975BAAA-9770-496D-ABBE-9892BA89B194}" type="parTrans" cxnId="{4412F232-4354-42D8-BC2F-5AC17C5062D3}">
      <dgm:prSet/>
      <dgm:spPr/>
      <dgm:t>
        <a:bodyPr/>
        <a:lstStyle/>
        <a:p>
          <a:endParaRPr lang="en-US" sz="1400"/>
        </a:p>
      </dgm:t>
    </dgm:pt>
    <dgm:pt modelId="{F7767056-1B02-446D-8AC9-3768EA742BA5}" type="sibTrans" cxnId="{4412F232-4354-42D8-BC2F-5AC17C5062D3}">
      <dgm:prSet/>
      <dgm:spPr/>
      <dgm:t>
        <a:bodyPr/>
        <a:lstStyle/>
        <a:p>
          <a:endParaRPr lang="en-US" sz="1400"/>
        </a:p>
      </dgm:t>
    </dgm:pt>
    <dgm:pt modelId="{D2D0E64B-3E08-4082-BDBB-BC912126131F}" type="pres">
      <dgm:prSet presAssocID="{155044C6-5E40-4FA5-B71D-C80253004488}" presName="linear" presStyleCnt="0">
        <dgm:presLayoutVars>
          <dgm:animLvl val="lvl"/>
          <dgm:resizeHandles val="exact"/>
        </dgm:presLayoutVars>
      </dgm:prSet>
      <dgm:spPr/>
    </dgm:pt>
    <dgm:pt modelId="{E4ADBB22-5975-4FB1-9C09-C787B8CC6E98}" type="pres">
      <dgm:prSet presAssocID="{7E9C1263-025B-477E-AD05-0F1C3460302B}" presName="parentText" presStyleLbl="node1" presStyleIdx="0" presStyleCnt="2">
        <dgm:presLayoutVars>
          <dgm:chMax val="0"/>
          <dgm:bulletEnabled val="1"/>
        </dgm:presLayoutVars>
      </dgm:prSet>
      <dgm:spPr/>
    </dgm:pt>
    <dgm:pt modelId="{E9C17C0D-7280-40A6-8077-57E05F4F2EC4}" type="pres">
      <dgm:prSet presAssocID="{7E9C1263-025B-477E-AD05-0F1C3460302B}" presName="childText" presStyleLbl="revTx" presStyleIdx="0" presStyleCnt="2">
        <dgm:presLayoutVars>
          <dgm:bulletEnabled val="1"/>
        </dgm:presLayoutVars>
      </dgm:prSet>
      <dgm:spPr/>
    </dgm:pt>
    <dgm:pt modelId="{799E338A-01E5-4FEC-8B00-BAC860F6C951}" type="pres">
      <dgm:prSet presAssocID="{8EEBC33B-FFB4-4E1E-A3A9-97945AE2FF5C}" presName="parentText" presStyleLbl="node1" presStyleIdx="1" presStyleCnt="2">
        <dgm:presLayoutVars>
          <dgm:chMax val="0"/>
          <dgm:bulletEnabled val="1"/>
        </dgm:presLayoutVars>
      </dgm:prSet>
      <dgm:spPr/>
    </dgm:pt>
    <dgm:pt modelId="{C55D460F-193A-4B98-A012-78328FDBC871}" type="pres">
      <dgm:prSet presAssocID="{8EEBC33B-FFB4-4E1E-A3A9-97945AE2FF5C}" presName="childText" presStyleLbl="revTx" presStyleIdx="1" presStyleCnt="2">
        <dgm:presLayoutVars>
          <dgm:bulletEnabled val="1"/>
        </dgm:presLayoutVars>
      </dgm:prSet>
      <dgm:spPr/>
    </dgm:pt>
  </dgm:ptLst>
  <dgm:cxnLst>
    <dgm:cxn modelId="{76717E01-8DAC-442E-87BF-58C0E31E1B9A}" type="presOf" srcId="{F8FCF7AC-7E6D-412C-8310-2A153C8F2510}" destId="{C55D460F-193A-4B98-A012-78328FDBC871}" srcOrd="0" destOrd="1" presId="urn:microsoft.com/office/officeart/2005/8/layout/vList2"/>
    <dgm:cxn modelId="{3467CC0A-9744-42F9-9FFF-35750889D138}" type="presOf" srcId="{958EF4D2-09B7-4595-9E2A-A664BB20F593}" destId="{E9C17C0D-7280-40A6-8077-57E05F4F2EC4}" srcOrd="0" destOrd="1" presId="urn:microsoft.com/office/officeart/2005/8/layout/vList2"/>
    <dgm:cxn modelId="{C4FC9615-783A-498B-9C98-792EE9C9319C}" type="presOf" srcId="{7E9C1263-025B-477E-AD05-0F1C3460302B}" destId="{E4ADBB22-5975-4FB1-9C09-C787B8CC6E98}" srcOrd="0" destOrd="0" presId="urn:microsoft.com/office/officeart/2005/8/layout/vList2"/>
    <dgm:cxn modelId="{5D2F461D-A46B-43F6-8B9C-761DAA36C38E}" srcId="{8EEBC33B-FFB4-4E1E-A3A9-97945AE2FF5C}" destId="{F8FCF7AC-7E6D-412C-8310-2A153C8F2510}" srcOrd="1" destOrd="0" parTransId="{7A8A64D6-5173-4EDF-86D3-D56BAEBE0372}" sibTransId="{47DEF6F2-838E-4B5F-A646-8769753859D9}"/>
    <dgm:cxn modelId="{55E7C721-E02B-4E30-A9E9-889F2536060C}" srcId="{7E9C1263-025B-477E-AD05-0F1C3460302B}" destId="{CCC7752C-60E1-4CB4-B1B7-D9EA0967F4A0}" srcOrd="2" destOrd="0" parTransId="{4D1EBCDF-3C6D-47EC-BE55-D6B63522359D}" sibTransId="{00EE9FEB-23B4-4829-99E2-9566598BCE97}"/>
    <dgm:cxn modelId="{EDF3E823-A21C-47F8-8348-153E8E33AD36}" type="presOf" srcId="{CCC7752C-60E1-4CB4-B1B7-D9EA0967F4A0}" destId="{E9C17C0D-7280-40A6-8077-57E05F4F2EC4}" srcOrd="0" destOrd="2" presId="urn:microsoft.com/office/officeart/2005/8/layout/vList2"/>
    <dgm:cxn modelId="{762FBB27-B5E7-4CE0-96EE-BCFB7313BAD6}" srcId="{155044C6-5E40-4FA5-B71D-C80253004488}" destId="{8EEBC33B-FFB4-4E1E-A3A9-97945AE2FF5C}" srcOrd="1" destOrd="0" parTransId="{1245B0BB-36F5-4F30-815A-336BE6916995}" sibTransId="{44FED1F6-B381-4DB2-BB68-28287EC2E06E}"/>
    <dgm:cxn modelId="{4412F232-4354-42D8-BC2F-5AC17C5062D3}" srcId="{8EEBC33B-FFB4-4E1E-A3A9-97945AE2FF5C}" destId="{C39E4F2E-BF26-4A58-A393-34E28819E6F0}" srcOrd="2" destOrd="0" parTransId="{4975BAAA-9770-496D-ABBE-9892BA89B194}" sibTransId="{F7767056-1B02-446D-8AC9-3768EA742BA5}"/>
    <dgm:cxn modelId="{8B5CA247-EE64-4D2F-B2E2-E7578D48ADB0}" type="presOf" srcId="{8EEBC33B-FFB4-4E1E-A3A9-97945AE2FF5C}" destId="{799E338A-01E5-4FEC-8B00-BAC860F6C951}" srcOrd="0" destOrd="0" presId="urn:microsoft.com/office/officeart/2005/8/layout/vList2"/>
    <dgm:cxn modelId="{C6D2A772-38DF-451B-9EB2-BEF337B91BBE}" type="presOf" srcId="{155044C6-5E40-4FA5-B71D-C80253004488}" destId="{D2D0E64B-3E08-4082-BDBB-BC912126131F}" srcOrd="0" destOrd="0" presId="urn:microsoft.com/office/officeart/2005/8/layout/vList2"/>
    <dgm:cxn modelId="{FE795458-A627-4656-956D-03DAE6D29159}" srcId="{155044C6-5E40-4FA5-B71D-C80253004488}" destId="{7E9C1263-025B-477E-AD05-0F1C3460302B}" srcOrd="0" destOrd="0" parTransId="{B190272A-9413-4F87-AE1B-62B833767125}" sibTransId="{6179E72A-DC07-4504-AA60-79C5E7FCDAE8}"/>
    <dgm:cxn modelId="{BA78597B-2667-4209-BEEE-DA7C2CF3662C}" srcId="{7E9C1263-025B-477E-AD05-0F1C3460302B}" destId="{958EF4D2-09B7-4595-9E2A-A664BB20F593}" srcOrd="1" destOrd="0" parTransId="{7E17D6D4-BF49-4124-B6A7-5258DDBC7E12}" sibTransId="{F67EA2CB-23D0-4833-9EF7-4E579637D24E}"/>
    <dgm:cxn modelId="{3025AAA9-09C5-4620-B494-501042BBBBD2}" type="presOf" srcId="{6B5BD107-2F75-4A0B-9D96-3AF274CA74DB}" destId="{C55D460F-193A-4B98-A012-78328FDBC871}" srcOrd="0" destOrd="0" presId="urn:microsoft.com/office/officeart/2005/8/layout/vList2"/>
    <dgm:cxn modelId="{C2FB3CBF-A2BD-4AA9-9327-6B7026573FD3}" type="presOf" srcId="{C39E4F2E-BF26-4A58-A393-34E28819E6F0}" destId="{C55D460F-193A-4B98-A012-78328FDBC871}" srcOrd="0" destOrd="2" presId="urn:microsoft.com/office/officeart/2005/8/layout/vList2"/>
    <dgm:cxn modelId="{B4F90EC2-5468-4DBA-B108-7FC79DC67B94}" type="presOf" srcId="{31E732A9-B6C4-4D8C-AB1A-3939928BE08E}" destId="{E9C17C0D-7280-40A6-8077-57E05F4F2EC4}" srcOrd="0" destOrd="0" presId="urn:microsoft.com/office/officeart/2005/8/layout/vList2"/>
    <dgm:cxn modelId="{76DDA3CF-EA4E-4FA4-9B05-A1028EE64CAF}" srcId="{7E9C1263-025B-477E-AD05-0F1C3460302B}" destId="{31E732A9-B6C4-4D8C-AB1A-3939928BE08E}" srcOrd="0" destOrd="0" parTransId="{7A9CE14F-19BF-4FCC-B044-FBDC32426903}" sibTransId="{1C076C8B-4B40-4241-922B-630E2859A5A0}"/>
    <dgm:cxn modelId="{BCA900FC-B18E-4428-953C-886AF2105F9F}" srcId="{8EEBC33B-FFB4-4E1E-A3A9-97945AE2FF5C}" destId="{6B5BD107-2F75-4A0B-9D96-3AF274CA74DB}" srcOrd="0" destOrd="0" parTransId="{686F0100-6F06-431E-82DF-41CF53A570C4}" sibTransId="{299331D6-1A17-4397-9C79-1EC4B62EE548}"/>
    <dgm:cxn modelId="{1DD2840C-1A84-47B9-A777-0F42F6B08B86}" type="presParOf" srcId="{D2D0E64B-3E08-4082-BDBB-BC912126131F}" destId="{E4ADBB22-5975-4FB1-9C09-C787B8CC6E98}" srcOrd="0" destOrd="0" presId="urn:microsoft.com/office/officeart/2005/8/layout/vList2"/>
    <dgm:cxn modelId="{364A514E-E722-4FD2-BD96-F01BEFF2348B}" type="presParOf" srcId="{D2D0E64B-3E08-4082-BDBB-BC912126131F}" destId="{E9C17C0D-7280-40A6-8077-57E05F4F2EC4}" srcOrd="1" destOrd="0" presId="urn:microsoft.com/office/officeart/2005/8/layout/vList2"/>
    <dgm:cxn modelId="{13EE9092-09B9-4856-98DA-624FA243C89C}" type="presParOf" srcId="{D2D0E64B-3E08-4082-BDBB-BC912126131F}" destId="{799E338A-01E5-4FEC-8B00-BAC860F6C951}" srcOrd="2" destOrd="0" presId="urn:microsoft.com/office/officeart/2005/8/layout/vList2"/>
    <dgm:cxn modelId="{B7DD19BC-46F8-49C6-82BD-E5E590299F4D}" type="presParOf" srcId="{D2D0E64B-3E08-4082-BDBB-BC912126131F}" destId="{C55D460F-193A-4B98-A012-78328FDBC871}"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F264179-BF18-42FD-B524-ED22948BF0F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ACFC12D-CD8C-4255-B9AC-79D28EE36A2C}">
      <dgm:prSet/>
      <dgm:spPr/>
      <dgm:t>
        <a:bodyPr/>
        <a:lstStyle/>
        <a:p>
          <a:r>
            <a:rPr lang="en-US"/>
            <a:t>Provide a clear overview of the desired future situation once problems have been identified and reformulate into objectives;</a:t>
          </a:r>
        </a:p>
      </dgm:t>
    </dgm:pt>
    <dgm:pt modelId="{926DA054-0AB8-415E-B435-D3D861FF51AB}" type="parTrans" cxnId="{7C0A979E-E662-41AE-AA07-001A9B5EB1CF}">
      <dgm:prSet/>
      <dgm:spPr/>
      <dgm:t>
        <a:bodyPr/>
        <a:lstStyle/>
        <a:p>
          <a:endParaRPr lang="en-US"/>
        </a:p>
      </dgm:t>
    </dgm:pt>
    <dgm:pt modelId="{06B311CE-5F52-43EA-BBDE-912B9D5D57E7}" type="sibTrans" cxnId="{7C0A979E-E662-41AE-AA07-001A9B5EB1CF}">
      <dgm:prSet/>
      <dgm:spPr/>
      <dgm:t>
        <a:bodyPr/>
        <a:lstStyle/>
        <a:p>
          <a:endParaRPr lang="en-US"/>
        </a:p>
      </dgm:t>
    </dgm:pt>
    <dgm:pt modelId="{11E2BA92-9E01-4E16-8D1A-1B5D7E6852F7}">
      <dgm:prSet/>
      <dgm:spPr/>
      <dgm:t>
        <a:bodyPr/>
        <a:lstStyle/>
        <a:p>
          <a:r>
            <a:rPr lang="en-US"/>
            <a:t>Verify the hierarchy of objectives;</a:t>
          </a:r>
        </a:p>
      </dgm:t>
    </dgm:pt>
    <dgm:pt modelId="{35FF5437-6EFD-4BA9-8D60-1A73B264C7A0}" type="parTrans" cxnId="{F5272EF5-B910-426B-ABFD-76F3CB39647A}">
      <dgm:prSet/>
      <dgm:spPr/>
      <dgm:t>
        <a:bodyPr/>
        <a:lstStyle/>
        <a:p>
          <a:endParaRPr lang="en-US"/>
        </a:p>
      </dgm:t>
    </dgm:pt>
    <dgm:pt modelId="{8F96C2D2-6BED-4E42-BCCD-06C66D2664D9}" type="sibTrans" cxnId="{F5272EF5-B910-426B-ABFD-76F3CB39647A}">
      <dgm:prSet/>
      <dgm:spPr/>
      <dgm:t>
        <a:bodyPr/>
        <a:lstStyle/>
        <a:p>
          <a:endParaRPr lang="en-US"/>
        </a:p>
      </dgm:t>
    </dgm:pt>
    <dgm:pt modelId="{24E1FACD-32BF-4B6B-9D5F-D5164EB24F61}">
      <dgm:prSet/>
      <dgm:spPr/>
      <dgm:t>
        <a:bodyPr/>
        <a:lstStyle/>
        <a:p>
          <a:r>
            <a:rPr lang="en-US"/>
            <a:t>Illustrate the means-ends relationships in a diagram.</a:t>
          </a:r>
        </a:p>
      </dgm:t>
    </dgm:pt>
    <dgm:pt modelId="{54E288B8-50CD-4D00-9DEB-B4CE04A9AF0B}" type="parTrans" cxnId="{2AD25396-E43B-4E5F-9907-8DBD75EA96D8}">
      <dgm:prSet/>
      <dgm:spPr/>
      <dgm:t>
        <a:bodyPr/>
        <a:lstStyle/>
        <a:p>
          <a:endParaRPr lang="en-US"/>
        </a:p>
      </dgm:t>
    </dgm:pt>
    <dgm:pt modelId="{AB4C4B7E-B519-4391-A45D-DEB310826EB1}" type="sibTrans" cxnId="{2AD25396-E43B-4E5F-9907-8DBD75EA96D8}">
      <dgm:prSet/>
      <dgm:spPr/>
      <dgm:t>
        <a:bodyPr/>
        <a:lstStyle/>
        <a:p>
          <a:endParaRPr lang="en-US"/>
        </a:p>
      </dgm:t>
    </dgm:pt>
    <dgm:pt modelId="{E2F8C338-CB93-4586-B62F-A1C36A38676B}" type="pres">
      <dgm:prSet presAssocID="{CF264179-BF18-42FD-B524-ED22948BF0F0}" presName="root" presStyleCnt="0">
        <dgm:presLayoutVars>
          <dgm:dir/>
          <dgm:resizeHandles val="exact"/>
        </dgm:presLayoutVars>
      </dgm:prSet>
      <dgm:spPr/>
    </dgm:pt>
    <dgm:pt modelId="{2653E693-116C-45FB-9B31-76CBCE300120}" type="pres">
      <dgm:prSet presAssocID="{5ACFC12D-CD8C-4255-B9AC-79D28EE36A2C}" presName="compNode" presStyleCnt="0"/>
      <dgm:spPr/>
    </dgm:pt>
    <dgm:pt modelId="{485F7869-CBF5-42C3-BD4A-AE548E392695}" type="pres">
      <dgm:prSet presAssocID="{5ACFC12D-CD8C-4255-B9AC-79D28EE36A2C}" presName="bgRect" presStyleLbl="bgShp" presStyleIdx="0" presStyleCnt="3"/>
      <dgm:spPr/>
    </dgm:pt>
    <dgm:pt modelId="{F3D8D8E2-0E1B-47F2-948C-864C34F086A9}" type="pres">
      <dgm:prSet presAssocID="{5ACFC12D-CD8C-4255-B9AC-79D28EE36A2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78A27BAB-2BAC-4DF2-B4F3-D8D335C84D2B}" type="pres">
      <dgm:prSet presAssocID="{5ACFC12D-CD8C-4255-B9AC-79D28EE36A2C}" presName="spaceRect" presStyleCnt="0"/>
      <dgm:spPr/>
    </dgm:pt>
    <dgm:pt modelId="{2134B51D-03F2-4B56-B52B-D890515F6D71}" type="pres">
      <dgm:prSet presAssocID="{5ACFC12D-CD8C-4255-B9AC-79D28EE36A2C}" presName="parTx" presStyleLbl="revTx" presStyleIdx="0" presStyleCnt="3">
        <dgm:presLayoutVars>
          <dgm:chMax val="0"/>
          <dgm:chPref val="0"/>
        </dgm:presLayoutVars>
      </dgm:prSet>
      <dgm:spPr/>
    </dgm:pt>
    <dgm:pt modelId="{38E427E5-067A-4661-9EEF-FE60F2E7C588}" type="pres">
      <dgm:prSet presAssocID="{06B311CE-5F52-43EA-BBDE-912B9D5D57E7}" presName="sibTrans" presStyleCnt="0"/>
      <dgm:spPr/>
    </dgm:pt>
    <dgm:pt modelId="{942F5BC9-BC08-4F4A-ACAC-DA11662768EF}" type="pres">
      <dgm:prSet presAssocID="{11E2BA92-9E01-4E16-8D1A-1B5D7E6852F7}" presName="compNode" presStyleCnt="0"/>
      <dgm:spPr/>
    </dgm:pt>
    <dgm:pt modelId="{3E077B35-CD97-4E14-8623-DEEB04FA2330}" type="pres">
      <dgm:prSet presAssocID="{11E2BA92-9E01-4E16-8D1A-1B5D7E6852F7}" presName="bgRect" presStyleLbl="bgShp" presStyleIdx="1" presStyleCnt="3"/>
      <dgm:spPr/>
    </dgm:pt>
    <dgm:pt modelId="{EF720440-5CFE-46BD-BC1F-5FCEBAB03FAA}" type="pres">
      <dgm:prSet presAssocID="{11E2BA92-9E01-4E16-8D1A-1B5D7E6852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yramid with Levels"/>
        </a:ext>
      </dgm:extLst>
    </dgm:pt>
    <dgm:pt modelId="{E8DD3C10-B43B-4F60-B3E1-9C909C24C592}" type="pres">
      <dgm:prSet presAssocID="{11E2BA92-9E01-4E16-8D1A-1B5D7E6852F7}" presName="spaceRect" presStyleCnt="0"/>
      <dgm:spPr/>
    </dgm:pt>
    <dgm:pt modelId="{DCC4B262-9B0B-4F66-9DB0-1F43194E7790}" type="pres">
      <dgm:prSet presAssocID="{11E2BA92-9E01-4E16-8D1A-1B5D7E6852F7}" presName="parTx" presStyleLbl="revTx" presStyleIdx="1" presStyleCnt="3">
        <dgm:presLayoutVars>
          <dgm:chMax val="0"/>
          <dgm:chPref val="0"/>
        </dgm:presLayoutVars>
      </dgm:prSet>
      <dgm:spPr/>
    </dgm:pt>
    <dgm:pt modelId="{7692B846-DF33-41FC-A09C-426980F0C157}" type="pres">
      <dgm:prSet presAssocID="{8F96C2D2-6BED-4E42-BCCD-06C66D2664D9}" presName="sibTrans" presStyleCnt="0"/>
      <dgm:spPr/>
    </dgm:pt>
    <dgm:pt modelId="{47D839B7-50AE-42CD-8D9D-D6A1E96D8FE6}" type="pres">
      <dgm:prSet presAssocID="{24E1FACD-32BF-4B6B-9D5F-D5164EB24F61}" presName="compNode" presStyleCnt="0"/>
      <dgm:spPr/>
    </dgm:pt>
    <dgm:pt modelId="{D347A589-7DDB-4211-BC93-DE02B1BFCF24}" type="pres">
      <dgm:prSet presAssocID="{24E1FACD-32BF-4B6B-9D5F-D5164EB24F61}" presName="bgRect" presStyleLbl="bgShp" presStyleIdx="2" presStyleCnt="3"/>
      <dgm:spPr/>
    </dgm:pt>
    <dgm:pt modelId="{D694F5CA-F6A7-4DE5-ADC5-3403E4CA76FD}" type="pres">
      <dgm:prSet presAssocID="{24E1FACD-32BF-4B6B-9D5F-D5164EB24F6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6790AE77-E1B3-4955-869A-0AA8F0717800}" type="pres">
      <dgm:prSet presAssocID="{24E1FACD-32BF-4B6B-9D5F-D5164EB24F61}" presName="spaceRect" presStyleCnt="0"/>
      <dgm:spPr/>
    </dgm:pt>
    <dgm:pt modelId="{54EDCCC5-DA32-4729-B2EE-45059D89E06D}" type="pres">
      <dgm:prSet presAssocID="{24E1FACD-32BF-4B6B-9D5F-D5164EB24F61}" presName="parTx" presStyleLbl="revTx" presStyleIdx="2" presStyleCnt="3">
        <dgm:presLayoutVars>
          <dgm:chMax val="0"/>
          <dgm:chPref val="0"/>
        </dgm:presLayoutVars>
      </dgm:prSet>
      <dgm:spPr/>
    </dgm:pt>
  </dgm:ptLst>
  <dgm:cxnLst>
    <dgm:cxn modelId="{7412488A-B463-4EBD-B684-E65B9E2E3315}" type="presOf" srcId="{CF264179-BF18-42FD-B524-ED22948BF0F0}" destId="{E2F8C338-CB93-4586-B62F-A1C36A38676B}" srcOrd="0" destOrd="0" presId="urn:microsoft.com/office/officeart/2018/2/layout/IconVerticalSolidList"/>
    <dgm:cxn modelId="{7C013C8D-C25B-4129-A178-11A8B892972D}" type="presOf" srcId="{24E1FACD-32BF-4B6B-9D5F-D5164EB24F61}" destId="{54EDCCC5-DA32-4729-B2EE-45059D89E06D}" srcOrd="0" destOrd="0" presId="urn:microsoft.com/office/officeart/2018/2/layout/IconVerticalSolidList"/>
    <dgm:cxn modelId="{2AD25396-E43B-4E5F-9907-8DBD75EA96D8}" srcId="{CF264179-BF18-42FD-B524-ED22948BF0F0}" destId="{24E1FACD-32BF-4B6B-9D5F-D5164EB24F61}" srcOrd="2" destOrd="0" parTransId="{54E288B8-50CD-4D00-9DEB-B4CE04A9AF0B}" sibTransId="{AB4C4B7E-B519-4391-A45D-DEB310826EB1}"/>
    <dgm:cxn modelId="{7C0A979E-E662-41AE-AA07-001A9B5EB1CF}" srcId="{CF264179-BF18-42FD-B524-ED22948BF0F0}" destId="{5ACFC12D-CD8C-4255-B9AC-79D28EE36A2C}" srcOrd="0" destOrd="0" parTransId="{926DA054-0AB8-415E-B435-D3D861FF51AB}" sibTransId="{06B311CE-5F52-43EA-BBDE-912B9D5D57E7}"/>
    <dgm:cxn modelId="{C654A6D6-561C-443D-9822-5984AFE6FB44}" type="presOf" srcId="{11E2BA92-9E01-4E16-8D1A-1B5D7E6852F7}" destId="{DCC4B262-9B0B-4F66-9DB0-1F43194E7790}" srcOrd="0" destOrd="0" presId="urn:microsoft.com/office/officeart/2018/2/layout/IconVerticalSolidList"/>
    <dgm:cxn modelId="{B471EBF1-46AA-4E2C-BC8C-AB9682B02CE9}" type="presOf" srcId="{5ACFC12D-CD8C-4255-B9AC-79D28EE36A2C}" destId="{2134B51D-03F2-4B56-B52B-D890515F6D71}" srcOrd="0" destOrd="0" presId="urn:microsoft.com/office/officeart/2018/2/layout/IconVerticalSolidList"/>
    <dgm:cxn modelId="{F5272EF5-B910-426B-ABFD-76F3CB39647A}" srcId="{CF264179-BF18-42FD-B524-ED22948BF0F0}" destId="{11E2BA92-9E01-4E16-8D1A-1B5D7E6852F7}" srcOrd="1" destOrd="0" parTransId="{35FF5437-6EFD-4BA9-8D60-1A73B264C7A0}" sibTransId="{8F96C2D2-6BED-4E42-BCCD-06C66D2664D9}"/>
    <dgm:cxn modelId="{4005BABD-35BF-4B7E-A137-C10CF9379334}" type="presParOf" srcId="{E2F8C338-CB93-4586-B62F-A1C36A38676B}" destId="{2653E693-116C-45FB-9B31-76CBCE300120}" srcOrd="0" destOrd="0" presId="urn:microsoft.com/office/officeart/2018/2/layout/IconVerticalSolidList"/>
    <dgm:cxn modelId="{016369EE-20E5-43CF-892D-D5BC0E6B3F79}" type="presParOf" srcId="{2653E693-116C-45FB-9B31-76CBCE300120}" destId="{485F7869-CBF5-42C3-BD4A-AE548E392695}" srcOrd="0" destOrd="0" presId="urn:microsoft.com/office/officeart/2018/2/layout/IconVerticalSolidList"/>
    <dgm:cxn modelId="{949D2F4B-B8AB-417F-ADB5-AB359AF9BF44}" type="presParOf" srcId="{2653E693-116C-45FB-9B31-76CBCE300120}" destId="{F3D8D8E2-0E1B-47F2-948C-864C34F086A9}" srcOrd="1" destOrd="0" presId="urn:microsoft.com/office/officeart/2018/2/layout/IconVerticalSolidList"/>
    <dgm:cxn modelId="{BEE18632-5772-4DA6-BE3D-97A02BDF5239}" type="presParOf" srcId="{2653E693-116C-45FB-9B31-76CBCE300120}" destId="{78A27BAB-2BAC-4DF2-B4F3-D8D335C84D2B}" srcOrd="2" destOrd="0" presId="urn:microsoft.com/office/officeart/2018/2/layout/IconVerticalSolidList"/>
    <dgm:cxn modelId="{697BC3FC-F287-4D70-98CD-71BD4BD2E9B1}" type="presParOf" srcId="{2653E693-116C-45FB-9B31-76CBCE300120}" destId="{2134B51D-03F2-4B56-B52B-D890515F6D71}" srcOrd="3" destOrd="0" presId="urn:microsoft.com/office/officeart/2018/2/layout/IconVerticalSolidList"/>
    <dgm:cxn modelId="{36E092CE-1E58-4ED4-8818-CBBBD49A34E4}" type="presParOf" srcId="{E2F8C338-CB93-4586-B62F-A1C36A38676B}" destId="{38E427E5-067A-4661-9EEF-FE60F2E7C588}" srcOrd="1" destOrd="0" presId="urn:microsoft.com/office/officeart/2018/2/layout/IconVerticalSolidList"/>
    <dgm:cxn modelId="{BDC9C338-2BD7-47F1-97AD-437A8AF19235}" type="presParOf" srcId="{E2F8C338-CB93-4586-B62F-A1C36A38676B}" destId="{942F5BC9-BC08-4F4A-ACAC-DA11662768EF}" srcOrd="2" destOrd="0" presId="urn:microsoft.com/office/officeart/2018/2/layout/IconVerticalSolidList"/>
    <dgm:cxn modelId="{DE03633E-2C08-4359-A9DD-D6C964B535FF}" type="presParOf" srcId="{942F5BC9-BC08-4F4A-ACAC-DA11662768EF}" destId="{3E077B35-CD97-4E14-8623-DEEB04FA2330}" srcOrd="0" destOrd="0" presId="urn:microsoft.com/office/officeart/2018/2/layout/IconVerticalSolidList"/>
    <dgm:cxn modelId="{48D4B2A1-9267-4C1B-BC1E-9AE7F2B31575}" type="presParOf" srcId="{942F5BC9-BC08-4F4A-ACAC-DA11662768EF}" destId="{EF720440-5CFE-46BD-BC1F-5FCEBAB03FAA}" srcOrd="1" destOrd="0" presId="urn:microsoft.com/office/officeart/2018/2/layout/IconVerticalSolidList"/>
    <dgm:cxn modelId="{32BEAECA-F253-45E7-8666-FAD084684F96}" type="presParOf" srcId="{942F5BC9-BC08-4F4A-ACAC-DA11662768EF}" destId="{E8DD3C10-B43B-4F60-B3E1-9C909C24C592}" srcOrd="2" destOrd="0" presId="urn:microsoft.com/office/officeart/2018/2/layout/IconVerticalSolidList"/>
    <dgm:cxn modelId="{F4F70135-38D9-49CA-AEF1-7DB5ED337B15}" type="presParOf" srcId="{942F5BC9-BC08-4F4A-ACAC-DA11662768EF}" destId="{DCC4B262-9B0B-4F66-9DB0-1F43194E7790}" srcOrd="3" destOrd="0" presId="urn:microsoft.com/office/officeart/2018/2/layout/IconVerticalSolidList"/>
    <dgm:cxn modelId="{57CF42A7-F6C0-4D52-916B-71516FB7AB3E}" type="presParOf" srcId="{E2F8C338-CB93-4586-B62F-A1C36A38676B}" destId="{7692B846-DF33-41FC-A09C-426980F0C157}" srcOrd="3" destOrd="0" presId="urn:microsoft.com/office/officeart/2018/2/layout/IconVerticalSolidList"/>
    <dgm:cxn modelId="{F57032FC-2A49-4BF0-AFE0-CD2D70044FF3}" type="presParOf" srcId="{E2F8C338-CB93-4586-B62F-A1C36A38676B}" destId="{47D839B7-50AE-42CD-8D9D-D6A1E96D8FE6}" srcOrd="4" destOrd="0" presId="urn:microsoft.com/office/officeart/2018/2/layout/IconVerticalSolidList"/>
    <dgm:cxn modelId="{2F114A7A-301B-452B-8719-7333BF9C0CA5}" type="presParOf" srcId="{47D839B7-50AE-42CD-8D9D-D6A1E96D8FE6}" destId="{D347A589-7DDB-4211-BC93-DE02B1BFCF24}" srcOrd="0" destOrd="0" presId="urn:microsoft.com/office/officeart/2018/2/layout/IconVerticalSolidList"/>
    <dgm:cxn modelId="{AA179071-32EC-49AD-8DE9-A372BACCB0F3}" type="presParOf" srcId="{47D839B7-50AE-42CD-8D9D-D6A1E96D8FE6}" destId="{D694F5CA-F6A7-4DE5-ADC5-3403E4CA76FD}" srcOrd="1" destOrd="0" presId="urn:microsoft.com/office/officeart/2018/2/layout/IconVerticalSolidList"/>
    <dgm:cxn modelId="{67A7F9D4-3EFA-4251-BB39-A93BDDC95BA9}" type="presParOf" srcId="{47D839B7-50AE-42CD-8D9D-D6A1E96D8FE6}" destId="{6790AE77-E1B3-4955-869A-0AA8F0717800}" srcOrd="2" destOrd="0" presId="urn:microsoft.com/office/officeart/2018/2/layout/IconVerticalSolidList"/>
    <dgm:cxn modelId="{BD033B86-5B31-48F6-911D-BDA627171B0F}" type="presParOf" srcId="{47D839B7-50AE-42CD-8D9D-D6A1E96D8FE6}" destId="{54EDCCC5-DA32-4729-B2EE-45059D89E06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8909ABC-C911-4DFD-A753-AA287D9696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3728F1-12D6-4C95-995F-3A4CBBC5512E}">
      <dgm:prSet/>
      <dgm:spPr/>
      <dgm:t>
        <a:bodyPr/>
        <a:lstStyle/>
        <a:p>
          <a:r>
            <a:rPr lang="en-US"/>
            <a:t>Reformulating the problems into objectives has to be done very carefully. </a:t>
          </a:r>
        </a:p>
      </dgm:t>
    </dgm:pt>
    <dgm:pt modelId="{2F746EF2-319E-4A46-896A-FE22FBE15FE5}" type="parTrans" cxnId="{A43CBCCC-EC24-4713-8D07-2C22F3D8F63C}">
      <dgm:prSet/>
      <dgm:spPr/>
      <dgm:t>
        <a:bodyPr/>
        <a:lstStyle/>
        <a:p>
          <a:endParaRPr lang="en-US"/>
        </a:p>
      </dgm:t>
    </dgm:pt>
    <dgm:pt modelId="{F8AB3CAF-BB32-417E-A177-0C0C31C99E66}" type="sibTrans" cxnId="{A43CBCCC-EC24-4713-8D07-2C22F3D8F63C}">
      <dgm:prSet/>
      <dgm:spPr/>
      <dgm:t>
        <a:bodyPr/>
        <a:lstStyle/>
        <a:p>
          <a:endParaRPr lang="en-US"/>
        </a:p>
      </dgm:t>
    </dgm:pt>
    <dgm:pt modelId="{27080797-F36E-4924-AF2E-46751EADE267}">
      <dgm:prSet/>
      <dgm:spPr/>
      <dgm:t>
        <a:bodyPr/>
        <a:lstStyle/>
        <a:p>
          <a:r>
            <a:rPr lang="en-US"/>
            <a:t>If a statement makes no sense after rewording, write a replacement objective, or delete it, or leave the problem unchanged. </a:t>
          </a:r>
        </a:p>
      </dgm:t>
    </dgm:pt>
    <dgm:pt modelId="{270CD58A-9742-4A51-B4DC-180AFF06BF83}" type="parTrans" cxnId="{83B4A932-20CD-42A1-830F-19ABC62D5ACC}">
      <dgm:prSet/>
      <dgm:spPr/>
      <dgm:t>
        <a:bodyPr/>
        <a:lstStyle/>
        <a:p>
          <a:endParaRPr lang="en-US"/>
        </a:p>
      </dgm:t>
    </dgm:pt>
    <dgm:pt modelId="{533312D6-2A03-4542-887A-753161B77C1C}" type="sibTrans" cxnId="{83B4A932-20CD-42A1-830F-19ABC62D5ACC}">
      <dgm:prSet/>
      <dgm:spPr/>
      <dgm:t>
        <a:bodyPr/>
        <a:lstStyle/>
        <a:p>
          <a:endParaRPr lang="en-US"/>
        </a:p>
      </dgm:t>
    </dgm:pt>
    <dgm:pt modelId="{BB6A8596-D3F0-42E7-B346-E4C7E4C83959}">
      <dgm:prSet/>
      <dgm:spPr/>
      <dgm:t>
        <a:bodyPr/>
        <a:lstStyle/>
        <a:p>
          <a:r>
            <a:rPr lang="en-US"/>
            <a:t>It is important to review the formulated objectives and the resulting objective tree.</a:t>
          </a:r>
        </a:p>
      </dgm:t>
    </dgm:pt>
    <dgm:pt modelId="{48732F79-934B-4A75-9932-E5D6903894D8}" type="parTrans" cxnId="{32228FCA-09C1-4F30-914D-381238A2D638}">
      <dgm:prSet/>
      <dgm:spPr/>
      <dgm:t>
        <a:bodyPr/>
        <a:lstStyle/>
        <a:p>
          <a:endParaRPr lang="en-US"/>
        </a:p>
      </dgm:t>
    </dgm:pt>
    <dgm:pt modelId="{DC192B78-5F94-47AF-818B-7C874C5376A5}" type="sibTrans" cxnId="{32228FCA-09C1-4F30-914D-381238A2D638}">
      <dgm:prSet/>
      <dgm:spPr/>
      <dgm:t>
        <a:bodyPr/>
        <a:lstStyle/>
        <a:p>
          <a:endParaRPr lang="en-US"/>
        </a:p>
      </dgm:t>
    </dgm:pt>
    <dgm:pt modelId="{B50496EB-5964-4508-8122-3C44F72385DE}" type="pres">
      <dgm:prSet presAssocID="{18909ABC-C911-4DFD-A753-AA287D9696CF}" presName="root" presStyleCnt="0">
        <dgm:presLayoutVars>
          <dgm:dir/>
          <dgm:resizeHandles val="exact"/>
        </dgm:presLayoutVars>
      </dgm:prSet>
      <dgm:spPr/>
    </dgm:pt>
    <dgm:pt modelId="{BC5ED74A-6E9E-4FE6-A1A6-579395291C05}" type="pres">
      <dgm:prSet presAssocID="{D33728F1-12D6-4C95-995F-3A4CBBC5512E}" presName="compNode" presStyleCnt="0"/>
      <dgm:spPr/>
    </dgm:pt>
    <dgm:pt modelId="{49C8579A-2956-41DC-8B19-2A2C583E605E}" type="pres">
      <dgm:prSet presAssocID="{D33728F1-12D6-4C95-995F-3A4CBBC5512E}" presName="bgRect" presStyleLbl="bgShp" presStyleIdx="0" presStyleCnt="3"/>
      <dgm:spPr/>
    </dgm:pt>
    <dgm:pt modelId="{E49E0599-037D-4338-8E88-BCA900DD8D17}" type="pres">
      <dgm:prSet presAssocID="{D33728F1-12D6-4C95-995F-3A4CBBC551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901A1DF9-B6F2-406D-8D92-E7F0AF0036C0}" type="pres">
      <dgm:prSet presAssocID="{D33728F1-12D6-4C95-995F-3A4CBBC5512E}" presName="spaceRect" presStyleCnt="0"/>
      <dgm:spPr/>
    </dgm:pt>
    <dgm:pt modelId="{7F05F258-5B79-4031-ABA5-512352391712}" type="pres">
      <dgm:prSet presAssocID="{D33728F1-12D6-4C95-995F-3A4CBBC5512E}" presName="parTx" presStyleLbl="revTx" presStyleIdx="0" presStyleCnt="3">
        <dgm:presLayoutVars>
          <dgm:chMax val="0"/>
          <dgm:chPref val="0"/>
        </dgm:presLayoutVars>
      </dgm:prSet>
      <dgm:spPr/>
    </dgm:pt>
    <dgm:pt modelId="{DC289DCC-B11B-4533-A8C0-52379BD3FA44}" type="pres">
      <dgm:prSet presAssocID="{F8AB3CAF-BB32-417E-A177-0C0C31C99E66}" presName="sibTrans" presStyleCnt="0"/>
      <dgm:spPr/>
    </dgm:pt>
    <dgm:pt modelId="{75F07AB0-8F84-419E-9F9E-7222CD824FEB}" type="pres">
      <dgm:prSet presAssocID="{27080797-F36E-4924-AF2E-46751EADE267}" presName="compNode" presStyleCnt="0"/>
      <dgm:spPr/>
    </dgm:pt>
    <dgm:pt modelId="{B881ECA5-12B7-4CEA-A77E-CD4F68A38836}" type="pres">
      <dgm:prSet presAssocID="{27080797-F36E-4924-AF2E-46751EADE267}" presName="bgRect" presStyleLbl="bgShp" presStyleIdx="1" presStyleCnt="3"/>
      <dgm:spPr/>
    </dgm:pt>
    <dgm:pt modelId="{88558658-01DE-4028-ADB4-600CEA2B4E89}" type="pres">
      <dgm:prSet presAssocID="{27080797-F36E-4924-AF2E-46751EADE26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6798A3D6-EC80-4B04-9FB5-36009E82A7D2}" type="pres">
      <dgm:prSet presAssocID="{27080797-F36E-4924-AF2E-46751EADE267}" presName="spaceRect" presStyleCnt="0"/>
      <dgm:spPr/>
    </dgm:pt>
    <dgm:pt modelId="{6779119E-6D25-435F-A9CF-56390A9A3AB1}" type="pres">
      <dgm:prSet presAssocID="{27080797-F36E-4924-AF2E-46751EADE267}" presName="parTx" presStyleLbl="revTx" presStyleIdx="1" presStyleCnt="3">
        <dgm:presLayoutVars>
          <dgm:chMax val="0"/>
          <dgm:chPref val="0"/>
        </dgm:presLayoutVars>
      </dgm:prSet>
      <dgm:spPr/>
    </dgm:pt>
    <dgm:pt modelId="{5D7BE1D1-CFBC-4050-B2F9-F45CCC5E8C21}" type="pres">
      <dgm:prSet presAssocID="{533312D6-2A03-4542-887A-753161B77C1C}" presName="sibTrans" presStyleCnt="0"/>
      <dgm:spPr/>
    </dgm:pt>
    <dgm:pt modelId="{58CB6A44-CBF3-4B57-9549-8E350652ED47}" type="pres">
      <dgm:prSet presAssocID="{BB6A8596-D3F0-42E7-B346-E4C7E4C83959}" presName="compNode" presStyleCnt="0"/>
      <dgm:spPr/>
    </dgm:pt>
    <dgm:pt modelId="{1D2D5818-ABC4-4171-AAE9-8DF5862E4452}" type="pres">
      <dgm:prSet presAssocID="{BB6A8596-D3F0-42E7-B346-E4C7E4C83959}" presName="bgRect" presStyleLbl="bgShp" presStyleIdx="2" presStyleCnt="3"/>
      <dgm:spPr/>
    </dgm:pt>
    <dgm:pt modelId="{079FBD1D-33FA-460A-91D4-E6F848A80865}" type="pres">
      <dgm:prSet presAssocID="{BB6A8596-D3F0-42E7-B346-E4C7E4C839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8599BFA1-25CA-4C06-86DE-2EFD9815523D}" type="pres">
      <dgm:prSet presAssocID="{BB6A8596-D3F0-42E7-B346-E4C7E4C83959}" presName="spaceRect" presStyleCnt="0"/>
      <dgm:spPr/>
    </dgm:pt>
    <dgm:pt modelId="{DBE63681-B854-4776-8649-2F0AAA97B79A}" type="pres">
      <dgm:prSet presAssocID="{BB6A8596-D3F0-42E7-B346-E4C7E4C83959}" presName="parTx" presStyleLbl="revTx" presStyleIdx="2" presStyleCnt="3">
        <dgm:presLayoutVars>
          <dgm:chMax val="0"/>
          <dgm:chPref val="0"/>
        </dgm:presLayoutVars>
      </dgm:prSet>
      <dgm:spPr/>
    </dgm:pt>
  </dgm:ptLst>
  <dgm:cxnLst>
    <dgm:cxn modelId="{8AB3F827-6D67-4770-A6B8-D83A3285FCF9}" type="presOf" srcId="{BB6A8596-D3F0-42E7-B346-E4C7E4C83959}" destId="{DBE63681-B854-4776-8649-2F0AAA97B79A}" srcOrd="0" destOrd="0" presId="urn:microsoft.com/office/officeart/2018/2/layout/IconVerticalSolidList"/>
    <dgm:cxn modelId="{363C6E2E-05B8-47FE-8485-6FC9418D4D1B}" type="presOf" srcId="{D33728F1-12D6-4C95-995F-3A4CBBC5512E}" destId="{7F05F258-5B79-4031-ABA5-512352391712}" srcOrd="0" destOrd="0" presId="urn:microsoft.com/office/officeart/2018/2/layout/IconVerticalSolidList"/>
    <dgm:cxn modelId="{83B4A932-20CD-42A1-830F-19ABC62D5ACC}" srcId="{18909ABC-C911-4DFD-A753-AA287D9696CF}" destId="{27080797-F36E-4924-AF2E-46751EADE267}" srcOrd="1" destOrd="0" parTransId="{270CD58A-9742-4A51-B4DC-180AFF06BF83}" sibTransId="{533312D6-2A03-4542-887A-753161B77C1C}"/>
    <dgm:cxn modelId="{336F4533-C106-4C81-B1DB-430FC96007AE}" type="presOf" srcId="{18909ABC-C911-4DFD-A753-AA287D9696CF}" destId="{B50496EB-5964-4508-8122-3C44F72385DE}" srcOrd="0" destOrd="0" presId="urn:microsoft.com/office/officeart/2018/2/layout/IconVerticalSolidList"/>
    <dgm:cxn modelId="{32228FCA-09C1-4F30-914D-381238A2D638}" srcId="{18909ABC-C911-4DFD-A753-AA287D9696CF}" destId="{BB6A8596-D3F0-42E7-B346-E4C7E4C83959}" srcOrd="2" destOrd="0" parTransId="{48732F79-934B-4A75-9932-E5D6903894D8}" sibTransId="{DC192B78-5F94-47AF-818B-7C874C5376A5}"/>
    <dgm:cxn modelId="{A43CBCCC-EC24-4713-8D07-2C22F3D8F63C}" srcId="{18909ABC-C911-4DFD-A753-AA287D9696CF}" destId="{D33728F1-12D6-4C95-995F-3A4CBBC5512E}" srcOrd="0" destOrd="0" parTransId="{2F746EF2-319E-4A46-896A-FE22FBE15FE5}" sibTransId="{F8AB3CAF-BB32-417E-A177-0C0C31C99E66}"/>
    <dgm:cxn modelId="{BE78BFF5-06B6-479A-9CD5-3B8073F3FAE4}" type="presOf" srcId="{27080797-F36E-4924-AF2E-46751EADE267}" destId="{6779119E-6D25-435F-A9CF-56390A9A3AB1}" srcOrd="0" destOrd="0" presId="urn:microsoft.com/office/officeart/2018/2/layout/IconVerticalSolidList"/>
    <dgm:cxn modelId="{AF700393-8899-4068-BC1E-ECDE907E3FAF}" type="presParOf" srcId="{B50496EB-5964-4508-8122-3C44F72385DE}" destId="{BC5ED74A-6E9E-4FE6-A1A6-579395291C05}" srcOrd="0" destOrd="0" presId="urn:microsoft.com/office/officeart/2018/2/layout/IconVerticalSolidList"/>
    <dgm:cxn modelId="{F053C19F-540E-439B-9D9E-2D0D27AC4AF1}" type="presParOf" srcId="{BC5ED74A-6E9E-4FE6-A1A6-579395291C05}" destId="{49C8579A-2956-41DC-8B19-2A2C583E605E}" srcOrd="0" destOrd="0" presId="urn:microsoft.com/office/officeart/2018/2/layout/IconVerticalSolidList"/>
    <dgm:cxn modelId="{E3327D25-DBF7-4B08-AAE1-713D25143B5A}" type="presParOf" srcId="{BC5ED74A-6E9E-4FE6-A1A6-579395291C05}" destId="{E49E0599-037D-4338-8E88-BCA900DD8D17}" srcOrd="1" destOrd="0" presId="urn:microsoft.com/office/officeart/2018/2/layout/IconVerticalSolidList"/>
    <dgm:cxn modelId="{302F120D-BF31-4C78-9B49-69C1CFE51B76}" type="presParOf" srcId="{BC5ED74A-6E9E-4FE6-A1A6-579395291C05}" destId="{901A1DF9-B6F2-406D-8D92-E7F0AF0036C0}" srcOrd="2" destOrd="0" presId="urn:microsoft.com/office/officeart/2018/2/layout/IconVerticalSolidList"/>
    <dgm:cxn modelId="{12BB4238-0F59-418A-B07E-AF168BAA574F}" type="presParOf" srcId="{BC5ED74A-6E9E-4FE6-A1A6-579395291C05}" destId="{7F05F258-5B79-4031-ABA5-512352391712}" srcOrd="3" destOrd="0" presId="urn:microsoft.com/office/officeart/2018/2/layout/IconVerticalSolidList"/>
    <dgm:cxn modelId="{250CD02A-023D-4EB9-ADD6-70A53CE0B08E}" type="presParOf" srcId="{B50496EB-5964-4508-8122-3C44F72385DE}" destId="{DC289DCC-B11B-4533-A8C0-52379BD3FA44}" srcOrd="1" destOrd="0" presId="urn:microsoft.com/office/officeart/2018/2/layout/IconVerticalSolidList"/>
    <dgm:cxn modelId="{5F9784D4-DEF8-48C4-A129-171D9E6CA680}" type="presParOf" srcId="{B50496EB-5964-4508-8122-3C44F72385DE}" destId="{75F07AB0-8F84-419E-9F9E-7222CD824FEB}" srcOrd="2" destOrd="0" presId="urn:microsoft.com/office/officeart/2018/2/layout/IconVerticalSolidList"/>
    <dgm:cxn modelId="{AC0C0D9C-B3EA-489B-8796-FD56A50F6D79}" type="presParOf" srcId="{75F07AB0-8F84-419E-9F9E-7222CD824FEB}" destId="{B881ECA5-12B7-4CEA-A77E-CD4F68A38836}" srcOrd="0" destOrd="0" presId="urn:microsoft.com/office/officeart/2018/2/layout/IconVerticalSolidList"/>
    <dgm:cxn modelId="{E9254D1B-C6C6-4A67-AECF-8407E787227D}" type="presParOf" srcId="{75F07AB0-8F84-419E-9F9E-7222CD824FEB}" destId="{88558658-01DE-4028-ADB4-600CEA2B4E89}" srcOrd="1" destOrd="0" presId="urn:microsoft.com/office/officeart/2018/2/layout/IconVerticalSolidList"/>
    <dgm:cxn modelId="{9480D64E-6D89-4ED3-8A1E-15D27AD00FF3}" type="presParOf" srcId="{75F07AB0-8F84-419E-9F9E-7222CD824FEB}" destId="{6798A3D6-EC80-4B04-9FB5-36009E82A7D2}" srcOrd="2" destOrd="0" presId="urn:microsoft.com/office/officeart/2018/2/layout/IconVerticalSolidList"/>
    <dgm:cxn modelId="{6AD00B50-E259-471B-A4EA-D42185818DB1}" type="presParOf" srcId="{75F07AB0-8F84-419E-9F9E-7222CD824FEB}" destId="{6779119E-6D25-435F-A9CF-56390A9A3AB1}" srcOrd="3" destOrd="0" presId="urn:microsoft.com/office/officeart/2018/2/layout/IconVerticalSolidList"/>
    <dgm:cxn modelId="{B6D99642-064E-4348-AEFB-23010CCF5A64}" type="presParOf" srcId="{B50496EB-5964-4508-8122-3C44F72385DE}" destId="{5D7BE1D1-CFBC-4050-B2F9-F45CCC5E8C21}" srcOrd="3" destOrd="0" presId="urn:microsoft.com/office/officeart/2018/2/layout/IconVerticalSolidList"/>
    <dgm:cxn modelId="{12D3F922-DB37-496A-BECF-CB1B5E1895BB}" type="presParOf" srcId="{B50496EB-5964-4508-8122-3C44F72385DE}" destId="{58CB6A44-CBF3-4B57-9549-8E350652ED47}" srcOrd="4" destOrd="0" presId="urn:microsoft.com/office/officeart/2018/2/layout/IconVerticalSolidList"/>
    <dgm:cxn modelId="{CC2BCA96-0554-4438-9CFC-0FDDB50813FD}" type="presParOf" srcId="{58CB6A44-CBF3-4B57-9549-8E350652ED47}" destId="{1D2D5818-ABC4-4171-AAE9-8DF5862E4452}" srcOrd="0" destOrd="0" presId="urn:microsoft.com/office/officeart/2018/2/layout/IconVerticalSolidList"/>
    <dgm:cxn modelId="{763806C8-3195-4628-8D3F-2F0658E8AC19}" type="presParOf" srcId="{58CB6A44-CBF3-4B57-9549-8E350652ED47}" destId="{079FBD1D-33FA-460A-91D4-E6F848A80865}" srcOrd="1" destOrd="0" presId="urn:microsoft.com/office/officeart/2018/2/layout/IconVerticalSolidList"/>
    <dgm:cxn modelId="{5E286A97-3762-4BFC-8F22-7DA9ACCBA328}" type="presParOf" srcId="{58CB6A44-CBF3-4B57-9549-8E350652ED47}" destId="{8599BFA1-25CA-4C06-86DE-2EFD9815523D}" srcOrd="2" destOrd="0" presId="urn:microsoft.com/office/officeart/2018/2/layout/IconVerticalSolidList"/>
    <dgm:cxn modelId="{AB219395-8C1B-4266-84E3-F35E7CD9952E}" type="presParOf" srcId="{58CB6A44-CBF3-4B57-9549-8E350652ED47}" destId="{DBE63681-B854-4776-8649-2F0AAA97B79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9E4BDE3-E517-5441-9D5A-DF864B4E1A2C}" type="doc">
      <dgm:prSet loTypeId="urn:microsoft.com/office/officeart/2005/8/layout/chevron2" loCatId="" qsTypeId="urn:microsoft.com/office/officeart/2005/8/quickstyle/simple4" qsCatId="simple" csTypeId="urn:microsoft.com/office/officeart/2005/8/colors/colorful1" csCatId="colorful" phldr="1"/>
      <dgm:spPr/>
      <dgm:t>
        <a:bodyPr/>
        <a:lstStyle/>
        <a:p>
          <a:endParaRPr lang="en-US"/>
        </a:p>
      </dgm:t>
    </dgm:pt>
    <dgm:pt modelId="{A7CE7476-CA1A-814A-9349-6A77C04A45BE}">
      <dgm:prSet phldrT="[Text]"/>
      <dgm:spPr/>
      <dgm:t>
        <a:bodyPr/>
        <a:lstStyle/>
        <a:p>
          <a:r>
            <a:rPr lang="en-US" dirty="0"/>
            <a:t>Step 1</a:t>
          </a:r>
        </a:p>
      </dgm:t>
    </dgm:pt>
    <dgm:pt modelId="{110C2B77-0CAF-0F40-8DD0-203C37EC830C}" type="parTrans" cxnId="{A336049B-3B03-6140-9F23-765175B1846F}">
      <dgm:prSet/>
      <dgm:spPr/>
      <dgm:t>
        <a:bodyPr/>
        <a:lstStyle/>
        <a:p>
          <a:endParaRPr lang="en-US"/>
        </a:p>
      </dgm:t>
    </dgm:pt>
    <dgm:pt modelId="{2EDDA455-E56D-1848-9E34-7258C34EA889}" type="sibTrans" cxnId="{A336049B-3B03-6140-9F23-765175B1846F}">
      <dgm:prSet/>
      <dgm:spPr/>
      <dgm:t>
        <a:bodyPr/>
        <a:lstStyle/>
        <a:p>
          <a:endParaRPr lang="en-US"/>
        </a:p>
      </dgm:t>
    </dgm:pt>
    <dgm:pt modelId="{43DA8FEC-1316-F54C-A0F9-26DA98DE6FA5}">
      <dgm:prSet phldrT="[Text]" custT="1"/>
      <dgm:spPr/>
      <dgm:t>
        <a:bodyPr/>
        <a:lstStyle/>
        <a:p>
          <a:r>
            <a:rPr lang="en-US" sz="2400" dirty="0"/>
            <a:t>Reformulate all negative situations of the problems analysis into positive situations that are desirable and/or realistically achievable</a:t>
          </a:r>
        </a:p>
      </dgm:t>
    </dgm:pt>
    <dgm:pt modelId="{FE808616-275C-9640-A638-2F3DC07E877F}" type="parTrans" cxnId="{B7BA0AD4-7DE3-6842-B7E4-EDE16E34C89B}">
      <dgm:prSet/>
      <dgm:spPr/>
      <dgm:t>
        <a:bodyPr/>
        <a:lstStyle/>
        <a:p>
          <a:endParaRPr lang="en-US"/>
        </a:p>
      </dgm:t>
    </dgm:pt>
    <dgm:pt modelId="{71C7CA86-4406-C74E-894B-CE602FFC4021}" type="sibTrans" cxnId="{B7BA0AD4-7DE3-6842-B7E4-EDE16E34C89B}">
      <dgm:prSet/>
      <dgm:spPr/>
      <dgm:t>
        <a:bodyPr/>
        <a:lstStyle/>
        <a:p>
          <a:endParaRPr lang="en-US"/>
        </a:p>
      </dgm:t>
    </dgm:pt>
    <dgm:pt modelId="{F247624E-E0A8-BD40-A6A3-285D9C6A8A40}">
      <dgm:prSet phldrT="[Text]"/>
      <dgm:spPr/>
      <dgm:t>
        <a:bodyPr/>
        <a:lstStyle/>
        <a:p>
          <a:r>
            <a:rPr lang="en-US" dirty="0"/>
            <a:t>Step 2</a:t>
          </a:r>
        </a:p>
      </dgm:t>
    </dgm:pt>
    <dgm:pt modelId="{14F8E471-AE05-C84A-821D-05A21AAFFEBA}" type="parTrans" cxnId="{3149E8A7-7D6C-3846-9CF8-54957ECE3A95}">
      <dgm:prSet/>
      <dgm:spPr/>
      <dgm:t>
        <a:bodyPr/>
        <a:lstStyle/>
        <a:p>
          <a:endParaRPr lang="en-US"/>
        </a:p>
      </dgm:t>
    </dgm:pt>
    <dgm:pt modelId="{87901B8D-BC22-E24D-8393-8C255A29BF2C}" type="sibTrans" cxnId="{3149E8A7-7D6C-3846-9CF8-54957ECE3A95}">
      <dgm:prSet/>
      <dgm:spPr/>
      <dgm:t>
        <a:bodyPr/>
        <a:lstStyle/>
        <a:p>
          <a:endParaRPr lang="en-US"/>
        </a:p>
      </dgm:t>
    </dgm:pt>
    <dgm:pt modelId="{006AF9D4-196D-5F4F-A4D6-5B7C56EDA81B}">
      <dgm:prSet phldrT="[Text]"/>
      <dgm:spPr/>
      <dgm:t>
        <a:bodyPr/>
        <a:lstStyle/>
        <a:p>
          <a:r>
            <a:rPr lang="en-US" dirty="0"/>
            <a:t>Step 3</a:t>
          </a:r>
        </a:p>
      </dgm:t>
    </dgm:pt>
    <dgm:pt modelId="{E0581F4D-5FE5-0444-96F7-7546B8263119}" type="parTrans" cxnId="{FC8F1EAB-C256-8847-9CF3-60B4B260296E}">
      <dgm:prSet/>
      <dgm:spPr/>
      <dgm:t>
        <a:bodyPr/>
        <a:lstStyle/>
        <a:p>
          <a:endParaRPr lang="en-US"/>
        </a:p>
      </dgm:t>
    </dgm:pt>
    <dgm:pt modelId="{C5ED3EAD-DFC1-FE4A-8E96-BE599825BBA3}" type="sibTrans" cxnId="{FC8F1EAB-C256-8847-9CF3-60B4B260296E}">
      <dgm:prSet/>
      <dgm:spPr/>
      <dgm:t>
        <a:bodyPr/>
        <a:lstStyle/>
        <a:p>
          <a:endParaRPr lang="en-US"/>
        </a:p>
      </dgm:t>
    </dgm:pt>
    <dgm:pt modelId="{E1890CC4-0D78-A54F-AFD8-129972F86C00}">
      <dgm:prSet phldrT="[Text]" custT="1"/>
      <dgm:spPr/>
      <dgm:t>
        <a:bodyPr/>
        <a:lstStyle/>
        <a:p>
          <a:r>
            <a:rPr lang="en-US" sz="2400" dirty="0"/>
            <a:t>If necessary: revise statements; add new objectives if these seem to be relevant and necessary to achieve the objective at the next higher level; or delete objectives which do not seem suitable or necessary</a:t>
          </a:r>
        </a:p>
      </dgm:t>
    </dgm:pt>
    <dgm:pt modelId="{3F9903E3-6F52-664B-8AF6-05A7F53E0757}" type="parTrans" cxnId="{74148067-D060-1E4F-BF54-C0A629B34892}">
      <dgm:prSet/>
      <dgm:spPr/>
      <dgm:t>
        <a:bodyPr/>
        <a:lstStyle/>
        <a:p>
          <a:endParaRPr lang="en-US"/>
        </a:p>
      </dgm:t>
    </dgm:pt>
    <dgm:pt modelId="{E0352700-7A2D-E745-9FE9-BEB20FEA1EFA}" type="sibTrans" cxnId="{74148067-D060-1E4F-BF54-C0A629B34892}">
      <dgm:prSet/>
      <dgm:spPr/>
      <dgm:t>
        <a:bodyPr/>
        <a:lstStyle/>
        <a:p>
          <a:endParaRPr lang="en-US"/>
        </a:p>
      </dgm:t>
    </dgm:pt>
    <dgm:pt modelId="{41FECAE7-36EE-A74C-A0E1-958F6F4F6508}">
      <dgm:prSet phldrT="[Text]" custT="1"/>
      <dgm:spPr/>
      <dgm:t>
        <a:bodyPr/>
        <a:lstStyle/>
        <a:p>
          <a:r>
            <a:rPr lang="en-US" sz="2400" dirty="0"/>
            <a:t>Check the means-ends relationships to ensure validity and completeness of the hierarchy; cause-effect relationships in the problem tree are turned into means-ends linkages in the objective tree</a:t>
          </a:r>
        </a:p>
      </dgm:t>
    </dgm:pt>
    <dgm:pt modelId="{DAB4A381-02DF-904D-A5EB-74509DCCE235}" type="parTrans" cxnId="{24652C68-1963-AD43-A6F8-E5838F9F8BBF}">
      <dgm:prSet/>
      <dgm:spPr/>
      <dgm:t>
        <a:bodyPr/>
        <a:lstStyle/>
        <a:p>
          <a:endParaRPr lang="en-US"/>
        </a:p>
      </dgm:t>
    </dgm:pt>
    <dgm:pt modelId="{AF4F232D-3C10-AD4A-B52A-4D0C9310DB3D}" type="sibTrans" cxnId="{24652C68-1963-AD43-A6F8-E5838F9F8BBF}">
      <dgm:prSet/>
      <dgm:spPr/>
      <dgm:t>
        <a:bodyPr/>
        <a:lstStyle/>
        <a:p>
          <a:endParaRPr lang="en-US"/>
        </a:p>
      </dgm:t>
    </dgm:pt>
    <dgm:pt modelId="{8670F049-E90D-1F43-937A-2C7D397BE685}" type="pres">
      <dgm:prSet presAssocID="{99E4BDE3-E517-5441-9D5A-DF864B4E1A2C}" presName="linearFlow" presStyleCnt="0">
        <dgm:presLayoutVars>
          <dgm:dir/>
          <dgm:animLvl val="lvl"/>
          <dgm:resizeHandles val="exact"/>
        </dgm:presLayoutVars>
      </dgm:prSet>
      <dgm:spPr/>
    </dgm:pt>
    <dgm:pt modelId="{D3669A3F-2F10-214B-AA17-E85AA9D5CE35}" type="pres">
      <dgm:prSet presAssocID="{A7CE7476-CA1A-814A-9349-6A77C04A45BE}" presName="composite" presStyleCnt="0"/>
      <dgm:spPr/>
    </dgm:pt>
    <dgm:pt modelId="{7BC92425-A0BD-4A4D-9F45-B0901B7EB4D8}" type="pres">
      <dgm:prSet presAssocID="{A7CE7476-CA1A-814A-9349-6A77C04A45BE}" presName="parentText" presStyleLbl="alignNode1" presStyleIdx="0" presStyleCnt="3">
        <dgm:presLayoutVars>
          <dgm:chMax val="1"/>
          <dgm:bulletEnabled val="1"/>
        </dgm:presLayoutVars>
      </dgm:prSet>
      <dgm:spPr/>
    </dgm:pt>
    <dgm:pt modelId="{4A5DC5B6-1D78-3E46-99B5-B555ED8869B2}" type="pres">
      <dgm:prSet presAssocID="{A7CE7476-CA1A-814A-9349-6A77C04A45BE}" presName="descendantText" presStyleLbl="alignAcc1" presStyleIdx="0" presStyleCnt="3">
        <dgm:presLayoutVars>
          <dgm:bulletEnabled val="1"/>
        </dgm:presLayoutVars>
      </dgm:prSet>
      <dgm:spPr/>
    </dgm:pt>
    <dgm:pt modelId="{A18D282D-2785-3E4E-B006-2F5E878714F3}" type="pres">
      <dgm:prSet presAssocID="{2EDDA455-E56D-1848-9E34-7258C34EA889}" presName="sp" presStyleCnt="0"/>
      <dgm:spPr/>
    </dgm:pt>
    <dgm:pt modelId="{F1BE3816-9044-2145-8EF6-F32B9F3B2981}" type="pres">
      <dgm:prSet presAssocID="{F247624E-E0A8-BD40-A6A3-285D9C6A8A40}" presName="composite" presStyleCnt="0"/>
      <dgm:spPr/>
    </dgm:pt>
    <dgm:pt modelId="{69B70569-79DD-A34A-9435-BB6D88D1389D}" type="pres">
      <dgm:prSet presAssocID="{F247624E-E0A8-BD40-A6A3-285D9C6A8A40}" presName="parentText" presStyleLbl="alignNode1" presStyleIdx="1" presStyleCnt="3">
        <dgm:presLayoutVars>
          <dgm:chMax val="1"/>
          <dgm:bulletEnabled val="1"/>
        </dgm:presLayoutVars>
      </dgm:prSet>
      <dgm:spPr/>
    </dgm:pt>
    <dgm:pt modelId="{86474EC2-0A26-2044-8DCB-6FB40B85473C}" type="pres">
      <dgm:prSet presAssocID="{F247624E-E0A8-BD40-A6A3-285D9C6A8A40}" presName="descendantText" presStyleLbl="alignAcc1" presStyleIdx="1" presStyleCnt="3" custLinFactNeighborX="0">
        <dgm:presLayoutVars>
          <dgm:bulletEnabled val="1"/>
        </dgm:presLayoutVars>
      </dgm:prSet>
      <dgm:spPr/>
    </dgm:pt>
    <dgm:pt modelId="{EA604DDB-091D-C44C-B4CF-A4BB22E15CD9}" type="pres">
      <dgm:prSet presAssocID="{87901B8D-BC22-E24D-8393-8C255A29BF2C}" presName="sp" presStyleCnt="0"/>
      <dgm:spPr/>
    </dgm:pt>
    <dgm:pt modelId="{42F09C79-B2E1-CE41-9F57-119B155B72BD}" type="pres">
      <dgm:prSet presAssocID="{006AF9D4-196D-5F4F-A4D6-5B7C56EDA81B}" presName="composite" presStyleCnt="0"/>
      <dgm:spPr/>
    </dgm:pt>
    <dgm:pt modelId="{2C7F6052-2778-904D-8D42-D80551115FF7}" type="pres">
      <dgm:prSet presAssocID="{006AF9D4-196D-5F4F-A4D6-5B7C56EDA81B}" presName="parentText" presStyleLbl="alignNode1" presStyleIdx="2" presStyleCnt="3">
        <dgm:presLayoutVars>
          <dgm:chMax val="1"/>
          <dgm:bulletEnabled val="1"/>
        </dgm:presLayoutVars>
      </dgm:prSet>
      <dgm:spPr/>
    </dgm:pt>
    <dgm:pt modelId="{7E5F3621-947D-C74C-AAFB-8F99EA35925C}" type="pres">
      <dgm:prSet presAssocID="{006AF9D4-196D-5F4F-A4D6-5B7C56EDA81B}" presName="descendantText" presStyleLbl="alignAcc1" presStyleIdx="2" presStyleCnt="3">
        <dgm:presLayoutVars>
          <dgm:bulletEnabled val="1"/>
        </dgm:presLayoutVars>
      </dgm:prSet>
      <dgm:spPr/>
    </dgm:pt>
  </dgm:ptLst>
  <dgm:cxnLst>
    <dgm:cxn modelId="{56649842-E046-164C-9C45-31B3FC698774}" type="presOf" srcId="{A7CE7476-CA1A-814A-9349-6A77C04A45BE}" destId="{7BC92425-A0BD-4A4D-9F45-B0901B7EB4D8}" srcOrd="0" destOrd="0" presId="urn:microsoft.com/office/officeart/2005/8/layout/chevron2"/>
    <dgm:cxn modelId="{74148067-D060-1E4F-BF54-C0A629B34892}" srcId="{006AF9D4-196D-5F4F-A4D6-5B7C56EDA81B}" destId="{E1890CC4-0D78-A54F-AFD8-129972F86C00}" srcOrd="0" destOrd="0" parTransId="{3F9903E3-6F52-664B-8AF6-05A7F53E0757}" sibTransId="{E0352700-7A2D-E745-9FE9-BEB20FEA1EFA}"/>
    <dgm:cxn modelId="{24652C68-1963-AD43-A6F8-E5838F9F8BBF}" srcId="{F247624E-E0A8-BD40-A6A3-285D9C6A8A40}" destId="{41FECAE7-36EE-A74C-A0E1-958F6F4F6508}" srcOrd="0" destOrd="0" parTransId="{DAB4A381-02DF-904D-A5EB-74509DCCE235}" sibTransId="{AF4F232D-3C10-AD4A-B52A-4D0C9310DB3D}"/>
    <dgm:cxn modelId="{6F97A253-B6B4-E24A-BBAC-3080B1BC61AC}" type="presOf" srcId="{41FECAE7-36EE-A74C-A0E1-958F6F4F6508}" destId="{86474EC2-0A26-2044-8DCB-6FB40B85473C}" srcOrd="0" destOrd="0" presId="urn:microsoft.com/office/officeart/2005/8/layout/chevron2"/>
    <dgm:cxn modelId="{647AEB7A-4F68-014E-87C5-B68B35F474A2}" type="presOf" srcId="{F247624E-E0A8-BD40-A6A3-285D9C6A8A40}" destId="{69B70569-79DD-A34A-9435-BB6D88D1389D}" srcOrd="0" destOrd="0" presId="urn:microsoft.com/office/officeart/2005/8/layout/chevron2"/>
    <dgm:cxn modelId="{0B77E488-777C-3844-80B3-5DD833801BB0}" type="presOf" srcId="{99E4BDE3-E517-5441-9D5A-DF864B4E1A2C}" destId="{8670F049-E90D-1F43-937A-2C7D397BE685}" srcOrd="0" destOrd="0" presId="urn:microsoft.com/office/officeart/2005/8/layout/chevron2"/>
    <dgm:cxn modelId="{05E00396-B32F-6846-A864-F12AD988E245}" type="presOf" srcId="{E1890CC4-0D78-A54F-AFD8-129972F86C00}" destId="{7E5F3621-947D-C74C-AAFB-8F99EA35925C}" srcOrd="0" destOrd="0" presId="urn:microsoft.com/office/officeart/2005/8/layout/chevron2"/>
    <dgm:cxn modelId="{A336049B-3B03-6140-9F23-765175B1846F}" srcId="{99E4BDE3-E517-5441-9D5A-DF864B4E1A2C}" destId="{A7CE7476-CA1A-814A-9349-6A77C04A45BE}" srcOrd="0" destOrd="0" parTransId="{110C2B77-0CAF-0F40-8DD0-203C37EC830C}" sibTransId="{2EDDA455-E56D-1848-9E34-7258C34EA889}"/>
    <dgm:cxn modelId="{3149E8A7-7D6C-3846-9CF8-54957ECE3A95}" srcId="{99E4BDE3-E517-5441-9D5A-DF864B4E1A2C}" destId="{F247624E-E0A8-BD40-A6A3-285D9C6A8A40}" srcOrd="1" destOrd="0" parTransId="{14F8E471-AE05-C84A-821D-05A21AAFFEBA}" sibTransId="{87901B8D-BC22-E24D-8393-8C255A29BF2C}"/>
    <dgm:cxn modelId="{FC8F1EAB-C256-8847-9CF3-60B4B260296E}" srcId="{99E4BDE3-E517-5441-9D5A-DF864B4E1A2C}" destId="{006AF9D4-196D-5F4F-A4D6-5B7C56EDA81B}" srcOrd="2" destOrd="0" parTransId="{E0581F4D-5FE5-0444-96F7-7546B8263119}" sibTransId="{C5ED3EAD-DFC1-FE4A-8E96-BE599825BBA3}"/>
    <dgm:cxn modelId="{1BB498B8-8918-5D4A-A47D-076C94F77F57}" type="presOf" srcId="{43DA8FEC-1316-F54C-A0F9-26DA98DE6FA5}" destId="{4A5DC5B6-1D78-3E46-99B5-B555ED8869B2}" srcOrd="0" destOrd="0" presId="urn:microsoft.com/office/officeart/2005/8/layout/chevron2"/>
    <dgm:cxn modelId="{D6E6BCC4-1FC7-CF44-AA7B-C80CAFA2744E}" type="presOf" srcId="{006AF9D4-196D-5F4F-A4D6-5B7C56EDA81B}" destId="{2C7F6052-2778-904D-8D42-D80551115FF7}" srcOrd="0" destOrd="0" presId="urn:microsoft.com/office/officeart/2005/8/layout/chevron2"/>
    <dgm:cxn modelId="{B7BA0AD4-7DE3-6842-B7E4-EDE16E34C89B}" srcId="{A7CE7476-CA1A-814A-9349-6A77C04A45BE}" destId="{43DA8FEC-1316-F54C-A0F9-26DA98DE6FA5}" srcOrd="0" destOrd="0" parTransId="{FE808616-275C-9640-A638-2F3DC07E877F}" sibTransId="{71C7CA86-4406-C74E-894B-CE602FFC4021}"/>
    <dgm:cxn modelId="{4EE7698B-F5A9-3049-BB2D-0BEDAA76C0D8}" type="presParOf" srcId="{8670F049-E90D-1F43-937A-2C7D397BE685}" destId="{D3669A3F-2F10-214B-AA17-E85AA9D5CE35}" srcOrd="0" destOrd="0" presId="urn:microsoft.com/office/officeart/2005/8/layout/chevron2"/>
    <dgm:cxn modelId="{2F2D4083-74D8-E245-B040-8FC6B8CA7BBE}" type="presParOf" srcId="{D3669A3F-2F10-214B-AA17-E85AA9D5CE35}" destId="{7BC92425-A0BD-4A4D-9F45-B0901B7EB4D8}" srcOrd="0" destOrd="0" presId="urn:microsoft.com/office/officeart/2005/8/layout/chevron2"/>
    <dgm:cxn modelId="{8C39D110-DBF2-3A4B-BAFB-850A66A478AF}" type="presParOf" srcId="{D3669A3F-2F10-214B-AA17-E85AA9D5CE35}" destId="{4A5DC5B6-1D78-3E46-99B5-B555ED8869B2}" srcOrd="1" destOrd="0" presId="urn:microsoft.com/office/officeart/2005/8/layout/chevron2"/>
    <dgm:cxn modelId="{1C85506C-91C4-E740-8C47-DC9BA9BCE475}" type="presParOf" srcId="{8670F049-E90D-1F43-937A-2C7D397BE685}" destId="{A18D282D-2785-3E4E-B006-2F5E878714F3}" srcOrd="1" destOrd="0" presId="urn:microsoft.com/office/officeart/2005/8/layout/chevron2"/>
    <dgm:cxn modelId="{1FB15D3D-2A67-234A-93BB-AB6F5E225AEC}" type="presParOf" srcId="{8670F049-E90D-1F43-937A-2C7D397BE685}" destId="{F1BE3816-9044-2145-8EF6-F32B9F3B2981}" srcOrd="2" destOrd="0" presId="urn:microsoft.com/office/officeart/2005/8/layout/chevron2"/>
    <dgm:cxn modelId="{7DAB3034-F6FE-B04B-9BE0-7993F79FF58F}" type="presParOf" srcId="{F1BE3816-9044-2145-8EF6-F32B9F3B2981}" destId="{69B70569-79DD-A34A-9435-BB6D88D1389D}" srcOrd="0" destOrd="0" presId="urn:microsoft.com/office/officeart/2005/8/layout/chevron2"/>
    <dgm:cxn modelId="{8AE56820-042C-114D-9B1F-C710B2C3C994}" type="presParOf" srcId="{F1BE3816-9044-2145-8EF6-F32B9F3B2981}" destId="{86474EC2-0A26-2044-8DCB-6FB40B85473C}" srcOrd="1" destOrd="0" presId="urn:microsoft.com/office/officeart/2005/8/layout/chevron2"/>
    <dgm:cxn modelId="{63EE50E2-D4E0-3340-86E3-500E36D8B9BA}" type="presParOf" srcId="{8670F049-E90D-1F43-937A-2C7D397BE685}" destId="{EA604DDB-091D-C44C-B4CF-A4BB22E15CD9}" srcOrd="3" destOrd="0" presId="urn:microsoft.com/office/officeart/2005/8/layout/chevron2"/>
    <dgm:cxn modelId="{5E26CDF0-A514-C146-9132-9B16E238C436}" type="presParOf" srcId="{8670F049-E90D-1F43-937A-2C7D397BE685}" destId="{42F09C79-B2E1-CE41-9F57-119B155B72BD}" srcOrd="4" destOrd="0" presId="urn:microsoft.com/office/officeart/2005/8/layout/chevron2"/>
    <dgm:cxn modelId="{10C0D235-887B-4C46-BB20-88C944B82207}" type="presParOf" srcId="{42F09C79-B2E1-CE41-9F57-119B155B72BD}" destId="{2C7F6052-2778-904D-8D42-D80551115FF7}" srcOrd="0" destOrd="0" presId="urn:microsoft.com/office/officeart/2005/8/layout/chevron2"/>
    <dgm:cxn modelId="{8865B45D-4975-A94B-A152-0094F7A4AE29}" type="presParOf" srcId="{42F09C79-B2E1-CE41-9F57-119B155B72BD}" destId="{7E5F3621-947D-C74C-AAFB-8F99EA35925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39F6DBC-037A-42C3-862D-1598CE5A8D1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8C86EA9-5AEE-412F-9271-FD0BD7D5698E}">
      <dgm:prSet/>
      <dgm:spPr/>
      <dgm:t>
        <a:bodyPr/>
        <a:lstStyle/>
        <a:p>
          <a:pPr>
            <a:lnSpc>
              <a:spcPct val="100000"/>
            </a:lnSpc>
          </a:pPr>
          <a:r>
            <a:rPr lang="en-US"/>
            <a:t>RELEVANCE: the strategy corresponds to the needs of the stakeholders.</a:t>
          </a:r>
        </a:p>
      </dgm:t>
    </dgm:pt>
    <dgm:pt modelId="{D7664586-594F-42B4-9BA5-4ED5912AE3DE}" type="parTrans" cxnId="{7211EE59-1E5A-46DC-A281-7F340C3378C3}">
      <dgm:prSet/>
      <dgm:spPr/>
      <dgm:t>
        <a:bodyPr/>
        <a:lstStyle/>
        <a:p>
          <a:endParaRPr lang="en-US"/>
        </a:p>
      </dgm:t>
    </dgm:pt>
    <dgm:pt modelId="{F9C9EF07-B4CE-4EAF-B527-689F2ABA8E6A}" type="sibTrans" cxnId="{7211EE59-1E5A-46DC-A281-7F340C3378C3}">
      <dgm:prSet/>
      <dgm:spPr/>
      <dgm:t>
        <a:bodyPr/>
        <a:lstStyle/>
        <a:p>
          <a:endParaRPr lang="en-US"/>
        </a:p>
      </dgm:t>
    </dgm:pt>
    <dgm:pt modelId="{51AF3B81-61FE-41F7-9C12-2A8F654E5B22}">
      <dgm:prSet/>
      <dgm:spPr/>
      <dgm:t>
        <a:bodyPr/>
        <a:lstStyle/>
        <a:p>
          <a:pPr>
            <a:lnSpc>
              <a:spcPct val="100000"/>
            </a:lnSpc>
          </a:pPr>
          <a:r>
            <a:rPr lang="en-US"/>
            <a:t>EFFECTIVENESS: the lower level objectives of the strategy will contribute to achievement of the</a:t>
          </a:r>
          <a:r>
            <a:rPr lang="en-US" i="1"/>
            <a:t> </a:t>
          </a:r>
          <a:r>
            <a:rPr lang="en-US"/>
            <a:t>project purpose</a:t>
          </a:r>
        </a:p>
      </dgm:t>
    </dgm:pt>
    <dgm:pt modelId="{A3276E10-6F0A-4BF7-8C19-8ABEA68B4CD6}" type="parTrans" cxnId="{C674DFBE-8ADE-4D69-9B05-EE18B0457AB3}">
      <dgm:prSet/>
      <dgm:spPr/>
      <dgm:t>
        <a:bodyPr/>
        <a:lstStyle/>
        <a:p>
          <a:endParaRPr lang="en-US"/>
        </a:p>
      </dgm:t>
    </dgm:pt>
    <dgm:pt modelId="{93B63822-FA7C-41D7-B555-4E9C12243809}" type="sibTrans" cxnId="{C674DFBE-8ADE-4D69-9B05-EE18B0457AB3}">
      <dgm:prSet/>
      <dgm:spPr/>
      <dgm:t>
        <a:bodyPr/>
        <a:lstStyle/>
        <a:p>
          <a:endParaRPr lang="en-US"/>
        </a:p>
      </dgm:t>
    </dgm:pt>
    <dgm:pt modelId="{FB28F233-0D0E-4E83-8D97-3ADFAABC1DD7}">
      <dgm:prSet/>
      <dgm:spPr/>
      <dgm:t>
        <a:bodyPr/>
        <a:lstStyle/>
        <a:p>
          <a:pPr>
            <a:lnSpc>
              <a:spcPct val="100000"/>
            </a:lnSpc>
          </a:pPr>
          <a:r>
            <a:rPr lang="en-US" dirty="0"/>
            <a:t>EFFICIENCY: cost-effectiveness of the  strategy in transforming the means into results.</a:t>
          </a:r>
        </a:p>
      </dgm:t>
    </dgm:pt>
    <dgm:pt modelId="{620B38FA-6A2B-4B6C-8064-9A889A5B98EF}" type="parTrans" cxnId="{13140206-67CA-4907-93A4-79BFB3A80741}">
      <dgm:prSet/>
      <dgm:spPr/>
      <dgm:t>
        <a:bodyPr/>
        <a:lstStyle/>
        <a:p>
          <a:endParaRPr lang="en-US"/>
        </a:p>
      </dgm:t>
    </dgm:pt>
    <dgm:pt modelId="{B4073E8C-877C-46C8-A547-5BD7D8C1A15F}" type="sibTrans" cxnId="{13140206-67CA-4907-93A4-79BFB3A80741}">
      <dgm:prSet/>
      <dgm:spPr/>
      <dgm:t>
        <a:bodyPr/>
        <a:lstStyle/>
        <a:p>
          <a:endParaRPr lang="en-US"/>
        </a:p>
      </dgm:t>
    </dgm:pt>
    <dgm:pt modelId="{7B60F863-F2F7-49E7-A820-A5352AAECCFB}">
      <dgm:prSet/>
      <dgm:spPr/>
      <dgm:t>
        <a:bodyPr/>
        <a:lstStyle/>
        <a:p>
          <a:pPr>
            <a:lnSpc>
              <a:spcPct val="100000"/>
            </a:lnSpc>
          </a:pPr>
          <a:r>
            <a:rPr lang="en-US"/>
            <a:t>CONSISTENT with development policies</a:t>
          </a:r>
        </a:p>
      </dgm:t>
    </dgm:pt>
    <dgm:pt modelId="{270C6538-3665-4223-BD03-AACB8D421219}" type="parTrans" cxnId="{F3947F11-AFD6-44FA-A5AE-7B114A08CF6A}">
      <dgm:prSet/>
      <dgm:spPr/>
      <dgm:t>
        <a:bodyPr/>
        <a:lstStyle/>
        <a:p>
          <a:endParaRPr lang="en-US"/>
        </a:p>
      </dgm:t>
    </dgm:pt>
    <dgm:pt modelId="{AEB539D4-34C2-487A-97AC-239779C02E0F}" type="sibTrans" cxnId="{F3947F11-AFD6-44FA-A5AE-7B114A08CF6A}">
      <dgm:prSet/>
      <dgm:spPr/>
      <dgm:t>
        <a:bodyPr/>
        <a:lstStyle/>
        <a:p>
          <a:endParaRPr lang="en-US"/>
        </a:p>
      </dgm:t>
    </dgm:pt>
    <dgm:pt modelId="{615B6441-37E3-4DED-8F0D-4E2CB98E899D}">
      <dgm:prSet/>
      <dgm:spPr/>
      <dgm:t>
        <a:bodyPr/>
        <a:lstStyle/>
        <a:p>
          <a:pPr>
            <a:lnSpc>
              <a:spcPct val="100000"/>
            </a:lnSpc>
          </a:pPr>
          <a:r>
            <a:rPr lang="en-US" dirty="0"/>
            <a:t>SUSTAINABILITY of the project</a:t>
          </a:r>
        </a:p>
      </dgm:t>
    </dgm:pt>
    <dgm:pt modelId="{373E4691-7D02-4C08-A84F-2CCA0BC7EE03}" type="parTrans" cxnId="{AA285980-6198-435D-AB81-3436578DF9AE}">
      <dgm:prSet/>
      <dgm:spPr/>
      <dgm:t>
        <a:bodyPr/>
        <a:lstStyle/>
        <a:p>
          <a:endParaRPr lang="en-US"/>
        </a:p>
      </dgm:t>
    </dgm:pt>
    <dgm:pt modelId="{3DF76878-B54E-428D-BDC1-CFCDBB70D855}" type="sibTrans" cxnId="{AA285980-6198-435D-AB81-3436578DF9AE}">
      <dgm:prSet/>
      <dgm:spPr/>
      <dgm:t>
        <a:bodyPr/>
        <a:lstStyle/>
        <a:p>
          <a:endParaRPr lang="en-US"/>
        </a:p>
      </dgm:t>
    </dgm:pt>
    <dgm:pt modelId="{86FA0215-5A18-429C-8338-8A280DFEF1B0}">
      <dgm:prSet/>
      <dgm:spPr/>
      <dgm:t>
        <a:bodyPr/>
        <a:lstStyle/>
        <a:p>
          <a:pPr>
            <a:lnSpc>
              <a:spcPct val="100000"/>
            </a:lnSpc>
          </a:pPr>
          <a:r>
            <a:rPr lang="en-US" dirty="0"/>
            <a:t>ASSUMPTIONS and RISKS</a:t>
          </a:r>
        </a:p>
      </dgm:t>
    </dgm:pt>
    <dgm:pt modelId="{9BD5F881-8E14-49CF-9E43-7B162ED17514}" type="parTrans" cxnId="{EC9D67CF-CF7F-4EF3-83AF-4C6910EBDC43}">
      <dgm:prSet/>
      <dgm:spPr/>
      <dgm:t>
        <a:bodyPr/>
        <a:lstStyle/>
        <a:p>
          <a:endParaRPr lang="en-US"/>
        </a:p>
      </dgm:t>
    </dgm:pt>
    <dgm:pt modelId="{9D1BCC29-7F60-444C-8533-272225389023}" type="sibTrans" cxnId="{EC9D67CF-CF7F-4EF3-83AF-4C6910EBDC43}">
      <dgm:prSet/>
      <dgm:spPr/>
      <dgm:t>
        <a:bodyPr/>
        <a:lstStyle/>
        <a:p>
          <a:endParaRPr lang="en-US"/>
        </a:p>
      </dgm:t>
    </dgm:pt>
    <dgm:pt modelId="{2349B960-FC1A-4A2A-8924-556C6FD82BC5}" type="pres">
      <dgm:prSet presAssocID="{E39F6DBC-037A-42C3-862D-1598CE5A8D1B}" presName="root" presStyleCnt="0">
        <dgm:presLayoutVars>
          <dgm:dir/>
          <dgm:resizeHandles val="exact"/>
        </dgm:presLayoutVars>
      </dgm:prSet>
      <dgm:spPr/>
    </dgm:pt>
    <dgm:pt modelId="{E5E21C7D-4E28-4959-A516-6F0B25ADEE8E}" type="pres">
      <dgm:prSet presAssocID="{78C86EA9-5AEE-412F-9271-FD0BD7D5698E}" presName="compNode" presStyleCnt="0"/>
      <dgm:spPr/>
    </dgm:pt>
    <dgm:pt modelId="{A2162704-46C3-4B92-A7A8-B0EFD5156AD5}" type="pres">
      <dgm:prSet presAssocID="{78C86EA9-5AEE-412F-9271-FD0BD7D5698E}" presName="bgRect" presStyleLbl="bgShp" presStyleIdx="0" presStyleCnt="6"/>
      <dgm:spPr/>
    </dgm:pt>
    <dgm:pt modelId="{BA439F78-0651-44B5-94EF-5DC165C79FD3}" type="pres">
      <dgm:prSet presAssocID="{78C86EA9-5AEE-412F-9271-FD0BD7D5698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5C813BED-98D8-4486-97C2-EB8F6E751BA5}" type="pres">
      <dgm:prSet presAssocID="{78C86EA9-5AEE-412F-9271-FD0BD7D5698E}" presName="spaceRect" presStyleCnt="0"/>
      <dgm:spPr/>
    </dgm:pt>
    <dgm:pt modelId="{43184357-B5C2-4874-85DF-0EBFE362C935}" type="pres">
      <dgm:prSet presAssocID="{78C86EA9-5AEE-412F-9271-FD0BD7D5698E}" presName="parTx" presStyleLbl="revTx" presStyleIdx="0" presStyleCnt="6">
        <dgm:presLayoutVars>
          <dgm:chMax val="0"/>
          <dgm:chPref val="0"/>
        </dgm:presLayoutVars>
      </dgm:prSet>
      <dgm:spPr/>
    </dgm:pt>
    <dgm:pt modelId="{11CF7180-0E08-4462-A6B7-93CA827D3B69}" type="pres">
      <dgm:prSet presAssocID="{F9C9EF07-B4CE-4EAF-B527-689F2ABA8E6A}" presName="sibTrans" presStyleCnt="0"/>
      <dgm:spPr/>
    </dgm:pt>
    <dgm:pt modelId="{7D4E8469-D6FC-415F-BC76-A050B197CF46}" type="pres">
      <dgm:prSet presAssocID="{51AF3B81-61FE-41F7-9C12-2A8F654E5B22}" presName="compNode" presStyleCnt="0"/>
      <dgm:spPr/>
    </dgm:pt>
    <dgm:pt modelId="{533CF7CF-71E4-49FC-BAFB-8DE0884065BE}" type="pres">
      <dgm:prSet presAssocID="{51AF3B81-61FE-41F7-9C12-2A8F654E5B22}" presName="bgRect" presStyleLbl="bgShp" presStyleIdx="1" presStyleCnt="6"/>
      <dgm:spPr/>
    </dgm:pt>
    <dgm:pt modelId="{7316CA16-1C07-4626-A7F9-42AD56D271B8}" type="pres">
      <dgm:prSet presAssocID="{51AF3B81-61FE-41F7-9C12-2A8F654E5B2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509A3C86-E028-42C2-A963-F463FB552A4B}" type="pres">
      <dgm:prSet presAssocID="{51AF3B81-61FE-41F7-9C12-2A8F654E5B22}" presName="spaceRect" presStyleCnt="0"/>
      <dgm:spPr/>
    </dgm:pt>
    <dgm:pt modelId="{44A6426D-723A-4AB8-AA4E-065400025D86}" type="pres">
      <dgm:prSet presAssocID="{51AF3B81-61FE-41F7-9C12-2A8F654E5B22}" presName="parTx" presStyleLbl="revTx" presStyleIdx="1" presStyleCnt="6">
        <dgm:presLayoutVars>
          <dgm:chMax val="0"/>
          <dgm:chPref val="0"/>
        </dgm:presLayoutVars>
      </dgm:prSet>
      <dgm:spPr/>
    </dgm:pt>
    <dgm:pt modelId="{16CE518E-A10A-4B7C-B2E6-1DB12CEF4D38}" type="pres">
      <dgm:prSet presAssocID="{93B63822-FA7C-41D7-B555-4E9C12243809}" presName="sibTrans" presStyleCnt="0"/>
      <dgm:spPr/>
    </dgm:pt>
    <dgm:pt modelId="{866AE118-DD53-411D-AB24-807FFDB8B192}" type="pres">
      <dgm:prSet presAssocID="{FB28F233-0D0E-4E83-8D97-3ADFAABC1DD7}" presName="compNode" presStyleCnt="0"/>
      <dgm:spPr/>
    </dgm:pt>
    <dgm:pt modelId="{D70F2E92-6AEC-491F-BD03-0C20B7C50F3E}" type="pres">
      <dgm:prSet presAssocID="{FB28F233-0D0E-4E83-8D97-3ADFAABC1DD7}" presName="bgRect" presStyleLbl="bgShp" presStyleIdx="2" presStyleCnt="6"/>
      <dgm:spPr/>
    </dgm:pt>
    <dgm:pt modelId="{CB3DDCAA-BC34-4949-82FA-881C779BC401}" type="pres">
      <dgm:prSet presAssocID="{FB28F233-0D0E-4E83-8D97-3ADFAABC1DD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76C65D6B-3191-4DA4-B979-1C7D72146D73}" type="pres">
      <dgm:prSet presAssocID="{FB28F233-0D0E-4E83-8D97-3ADFAABC1DD7}" presName="spaceRect" presStyleCnt="0"/>
      <dgm:spPr/>
    </dgm:pt>
    <dgm:pt modelId="{FB3828D0-151B-44E6-8D90-C0A9919BFE65}" type="pres">
      <dgm:prSet presAssocID="{FB28F233-0D0E-4E83-8D97-3ADFAABC1DD7}" presName="parTx" presStyleLbl="revTx" presStyleIdx="2" presStyleCnt="6">
        <dgm:presLayoutVars>
          <dgm:chMax val="0"/>
          <dgm:chPref val="0"/>
        </dgm:presLayoutVars>
      </dgm:prSet>
      <dgm:spPr/>
    </dgm:pt>
    <dgm:pt modelId="{ADC8BFCD-C0C3-4078-808A-FEA7B4F2A77D}" type="pres">
      <dgm:prSet presAssocID="{B4073E8C-877C-46C8-A547-5BD7D8C1A15F}" presName="sibTrans" presStyleCnt="0"/>
      <dgm:spPr/>
    </dgm:pt>
    <dgm:pt modelId="{FB6267C4-601C-45B9-8741-18ACC67B7447}" type="pres">
      <dgm:prSet presAssocID="{7B60F863-F2F7-49E7-A820-A5352AAECCFB}" presName="compNode" presStyleCnt="0"/>
      <dgm:spPr/>
    </dgm:pt>
    <dgm:pt modelId="{CB662591-D056-4E15-AA11-D8380E81C73B}" type="pres">
      <dgm:prSet presAssocID="{7B60F863-F2F7-49E7-A820-A5352AAECCFB}" presName="bgRect" presStyleLbl="bgShp" presStyleIdx="3" presStyleCnt="6"/>
      <dgm:spPr/>
    </dgm:pt>
    <dgm:pt modelId="{F2D19D41-39C1-475F-9329-5F61CD5E10F7}" type="pres">
      <dgm:prSet presAssocID="{7B60F863-F2F7-49E7-A820-A5352AAECCF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C9926465-C89D-4C9A-9337-E5F4F29A1507}" type="pres">
      <dgm:prSet presAssocID="{7B60F863-F2F7-49E7-A820-A5352AAECCFB}" presName="spaceRect" presStyleCnt="0"/>
      <dgm:spPr/>
    </dgm:pt>
    <dgm:pt modelId="{FB3A9B83-4264-492A-B40B-66127888F691}" type="pres">
      <dgm:prSet presAssocID="{7B60F863-F2F7-49E7-A820-A5352AAECCFB}" presName="parTx" presStyleLbl="revTx" presStyleIdx="3" presStyleCnt="6">
        <dgm:presLayoutVars>
          <dgm:chMax val="0"/>
          <dgm:chPref val="0"/>
        </dgm:presLayoutVars>
      </dgm:prSet>
      <dgm:spPr/>
    </dgm:pt>
    <dgm:pt modelId="{C6866F52-BC3D-4455-AEAF-69C98E61F277}" type="pres">
      <dgm:prSet presAssocID="{AEB539D4-34C2-487A-97AC-239779C02E0F}" presName="sibTrans" presStyleCnt="0"/>
      <dgm:spPr/>
    </dgm:pt>
    <dgm:pt modelId="{5CBD4782-90A2-416E-AD4C-99A6F5913441}" type="pres">
      <dgm:prSet presAssocID="{615B6441-37E3-4DED-8F0D-4E2CB98E899D}" presName="compNode" presStyleCnt="0"/>
      <dgm:spPr/>
    </dgm:pt>
    <dgm:pt modelId="{8E599866-EF32-46E0-BFE2-178ACDC19775}" type="pres">
      <dgm:prSet presAssocID="{615B6441-37E3-4DED-8F0D-4E2CB98E899D}" presName="bgRect" presStyleLbl="bgShp" presStyleIdx="4" presStyleCnt="6"/>
      <dgm:spPr/>
    </dgm:pt>
    <dgm:pt modelId="{9FB4724A-B537-4E21-B458-D49051AE8BEA}" type="pres">
      <dgm:prSet presAssocID="{615B6441-37E3-4DED-8F0D-4E2CB98E899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eciduous tree"/>
        </a:ext>
      </dgm:extLst>
    </dgm:pt>
    <dgm:pt modelId="{8FA54ADF-4CD6-48CA-8482-A2612D8198A2}" type="pres">
      <dgm:prSet presAssocID="{615B6441-37E3-4DED-8F0D-4E2CB98E899D}" presName="spaceRect" presStyleCnt="0"/>
      <dgm:spPr/>
    </dgm:pt>
    <dgm:pt modelId="{53C4FDCD-894C-4239-A3BE-D69122AEE21C}" type="pres">
      <dgm:prSet presAssocID="{615B6441-37E3-4DED-8F0D-4E2CB98E899D}" presName="parTx" presStyleLbl="revTx" presStyleIdx="4" presStyleCnt="6">
        <dgm:presLayoutVars>
          <dgm:chMax val="0"/>
          <dgm:chPref val="0"/>
        </dgm:presLayoutVars>
      </dgm:prSet>
      <dgm:spPr/>
    </dgm:pt>
    <dgm:pt modelId="{ADCA4CE3-4FD0-4964-8400-973D1DC60525}" type="pres">
      <dgm:prSet presAssocID="{3DF76878-B54E-428D-BDC1-CFCDBB70D855}" presName="sibTrans" presStyleCnt="0"/>
      <dgm:spPr/>
    </dgm:pt>
    <dgm:pt modelId="{4F11C891-B2E6-49BF-B9F0-705E155080CA}" type="pres">
      <dgm:prSet presAssocID="{86FA0215-5A18-429C-8338-8A280DFEF1B0}" presName="compNode" presStyleCnt="0"/>
      <dgm:spPr/>
    </dgm:pt>
    <dgm:pt modelId="{D1CCF033-6762-49CD-8DEB-F2EB20359F7E}" type="pres">
      <dgm:prSet presAssocID="{86FA0215-5A18-429C-8338-8A280DFEF1B0}" presName="bgRect" presStyleLbl="bgShp" presStyleIdx="5" presStyleCnt="6"/>
      <dgm:spPr/>
    </dgm:pt>
    <dgm:pt modelId="{F214902D-5676-46E2-AB9F-6076ED4686FF}" type="pres">
      <dgm:prSet presAssocID="{86FA0215-5A18-429C-8338-8A280DFEF1B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arning"/>
        </a:ext>
      </dgm:extLst>
    </dgm:pt>
    <dgm:pt modelId="{7617BB08-B784-455C-B722-968A9CE9A3F9}" type="pres">
      <dgm:prSet presAssocID="{86FA0215-5A18-429C-8338-8A280DFEF1B0}" presName="spaceRect" presStyleCnt="0"/>
      <dgm:spPr/>
    </dgm:pt>
    <dgm:pt modelId="{E30DD448-2BA4-4939-AC95-FB28F8C69615}" type="pres">
      <dgm:prSet presAssocID="{86FA0215-5A18-429C-8338-8A280DFEF1B0}" presName="parTx" presStyleLbl="revTx" presStyleIdx="5" presStyleCnt="6">
        <dgm:presLayoutVars>
          <dgm:chMax val="0"/>
          <dgm:chPref val="0"/>
        </dgm:presLayoutVars>
      </dgm:prSet>
      <dgm:spPr/>
    </dgm:pt>
  </dgm:ptLst>
  <dgm:cxnLst>
    <dgm:cxn modelId="{13140206-67CA-4907-93A4-79BFB3A80741}" srcId="{E39F6DBC-037A-42C3-862D-1598CE5A8D1B}" destId="{FB28F233-0D0E-4E83-8D97-3ADFAABC1DD7}" srcOrd="2" destOrd="0" parTransId="{620B38FA-6A2B-4B6C-8064-9A889A5B98EF}" sibTransId="{B4073E8C-877C-46C8-A547-5BD7D8C1A15F}"/>
    <dgm:cxn modelId="{F3947F11-AFD6-44FA-A5AE-7B114A08CF6A}" srcId="{E39F6DBC-037A-42C3-862D-1598CE5A8D1B}" destId="{7B60F863-F2F7-49E7-A820-A5352AAECCFB}" srcOrd="3" destOrd="0" parTransId="{270C6538-3665-4223-BD03-AACB8D421219}" sibTransId="{AEB539D4-34C2-487A-97AC-239779C02E0F}"/>
    <dgm:cxn modelId="{F921041E-562D-4089-AA58-01AAF4884521}" type="presOf" srcId="{86FA0215-5A18-429C-8338-8A280DFEF1B0}" destId="{E30DD448-2BA4-4939-AC95-FB28F8C69615}" srcOrd="0" destOrd="0" presId="urn:microsoft.com/office/officeart/2018/2/layout/IconVerticalSolidList"/>
    <dgm:cxn modelId="{03AEF663-C747-4174-A32E-AF41D20CD145}" type="presOf" srcId="{78C86EA9-5AEE-412F-9271-FD0BD7D5698E}" destId="{43184357-B5C2-4874-85DF-0EBFE362C935}" srcOrd="0" destOrd="0" presId="urn:microsoft.com/office/officeart/2018/2/layout/IconVerticalSolidList"/>
    <dgm:cxn modelId="{2489B567-1219-4E03-9D97-E2DE9DFE94B2}" type="presOf" srcId="{615B6441-37E3-4DED-8F0D-4E2CB98E899D}" destId="{53C4FDCD-894C-4239-A3BE-D69122AEE21C}" srcOrd="0" destOrd="0" presId="urn:microsoft.com/office/officeart/2018/2/layout/IconVerticalSolidList"/>
    <dgm:cxn modelId="{7211EE59-1E5A-46DC-A281-7F340C3378C3}" srcId="{E39F6DBC-037A-42C3-862D-1598CE5A8D1B}" destId="{78C86EA9-5AEE-412F-9271-FD0BD7D5698E}" srcOrd="0" destOrd="0" parTransId="{D7664586-594F-42B4-9BA5-4ED5912AE3DE}" sibTransId="{F9C9EF07-B4CE-4EAF-B527-689F2ABA8E6A}"/>
    <dgm:cxn modelId="{AA285980-6198-435D-AB81-3436578DF9AE}" srcId="{E39F6DBC-037A-42C3-862D-1598CE5A8D1B}" destId="{615B6441-37E3-4DED-8F0D-4E2CB98E899D}" srcOrd="4" destOrd="0" parTransId="{373E4691-7D02-4C08-A84F-2CCA0BC7EE03}" sibTransId="{3DF76878-B54E-428D-BDC1-CFCDBB70D855}"/>
    <dgm:cxn modelId="{C2DC6284-ACEB-48A8-A764-31768E5B54F5}" type="presOf" srcId="{E39F6DBC-037A-42C3-862D-1598CE5A8D1B}" destId="{2349B960-FC1A-4A2A-8924-556C6FD82BC5}" srcOrd="0" destOrd="0" presId="urn:microsoft.com/office/officeart/2018/2/layout/IconVerticalSolidList"/>
    <dgm:cxn modelId="{3CEF90B7-D0BF-4DFB-A95E-6BCE6F7139F4}" type="presOf" srcId="{7B60F863-F2F7-49E7-A820-A5352AAECCFB}" destId="{FB3A9B83-4264-492A-B40B-66127888F691}" srcOrd="0" destOrd="0" presId="urn:microsoft.com/office/officeart/2018/2/layout/IconVerticalSolidList"/>
    <dgm:cxn modelId="{C674DFBE-8ADE-4D69-9B05-EE18B0457AB3}" srcId="{E39F6DBC-037A-42C3-862D-1598CE5A8D1B}" destId="{51AF3B81-61FE-41F7-9C12-2A8F654E5B22}" srcOrd="1" destOrd="0" parTransId="{A3276E10-6F0A-4BF7-8C19-8ABEA68B4CD6}" sibTransId="{93B63822-FA7C-41D7-B555-4E9C12243809}"/>
    <dgm:cxn modelId="{9D914ECC-F4DF-4069-8C25-974363C95CB1}" type="presOf" srcId="{FB28F233-0D0E-4E83-8D97-3ADFAABC1DD7}" destId="{FB3828D0-151B-44E6-8D90-C0A9919BFE65}" srcOrd="0" destOrd="0" presId="urn:microsoft.com/office/officeart/2018/2/layout/IconVerticalSolidList"/>
    <dgm:cxn modelId="{EC9D67CF-CF7F-4EF3-83AF-4C6910EBDC43}" srcId="{E39F6DBC-037A-42C3-862D-1598CE5A8D1B}" destId="{86FA0215-5A18-429C-8338-8A280DFEF1B0}" srcOrd="5" destOrd="0" parTransId="{9BD5F881-8E14-49CF-9E43-7B162ED17514}" sibTransId="{9D1BCC29-7F60-444C-8533-272225389023}"/>
    <dgm:cxn modelId="{EC20EEE3-2BFE-4128-9D89-6CD909D8CD4E}" type="presOf" srcId="{51AF3B81-61FE-41F7-9C12-2A8F654E5B22}" destId="{44A6426D-723A-4AB8-AA4E-065400025D86}" srcOrd="0" destOrd="0" presId="urn:microsoft.com/office/officeart/2018/2/layout/IconVerticalSolidList"/>
    <dgm:cxn modelId="{4E55C57C-CCA2-4EBE-A259-8F689C85A4C8}" type="presParOf" srcId="{2349B960-FC1A-4A2A-8924-556C6FD82BC5}" destId="{E5E21C7D-4E28-4959-A516-6F0B25ADEE8E}" srcOrd="0" destOrd="0" presId="urn:microsoft.com/office/officeart/2018/2/layout/IconVerticalSolidList"/>
    <dgm:cxn modelId="{69243187-A816-4C25-838E-20B5816AEBA6}" type="presParOf" srcId="{E5E21C7D-4E28-4959-A516-6F0B25ADEE8E}" destId="{A2162704-46C3-4B92-A7A8-B0EFD5156AD5}" srcOrd="0" destOrd="0" presId="urn:microsoft.com/office/officeart/2018/2/layout/IconVerticalSolidList"/>
    <dgm:cxn modelId="{3B3D991B-5BF8-4EA3-82F1-89D3D50EE84C}" type="presParOf" srcId="{E5E21C7D-4E28-4959-A516-6F0B25ADEE8E}" destId="{BA439F78-0651-44B5-94EF-5DC165C79FD3}" srcOrd="1" destOrd="0" presId="urn:microsoft.com/office/officeart/2018/2/layout/IconVerticalSolidList"/>
    <dgm:cxn modelId="{B613ADB8-2467-4570-8118-4EAFBF6B97BB}" type="presParOf" srcId="{E5E21C7D-4E28-4959-A516-6F0B25ADEE8E}" destId="{5C813BED-98D8-4486-97C2-EB8F6E751BA5}" srcOrd="2" destOrd="0" presId="urn:microsoft.com/office/officeart/2018/2/layout/IconVerticalSolidList"/>
    <dgm:cxn modelId="{6567EF0F-C922-4F93-AA2E-9033CCF65311}" type="presParOf" srcId="{E5E21C7D-4E28-4959-A516-6F0B25ADEE8E}" destId="{43184357-B5C2-4874-85DF-0EBFE362C935}" srcOrd="3" destOrd="0" presId="urn:microsoft.com/office/officeart/2018/2/layout/IconVerticalSolidList"/>
    <dgm:cxn modelId="{F4BF06C4-9CB5-4ABC-8746-22735EE9077F}" type="presParOf" srcId="{2349B960-FC1A-4A2A-8924-556C6FD82BC5}" destId="{11CF7180-0E08-4462-A6B7-93CA827D3B69}" srcOrd="1" destOrd="0" presId="urn:microsoft.com/office/officeart/2018/2/layout/IconVerticalSolidList"/>
    <dgm:cxn modelId="{3770E0AF-6582-491A-8225-FBA009F05CDD}" type="presParOf" srcId="{2349B960-FC1A-4A2A-8924-556C6FD82BC5}" destId="{7D4E8469-D6FC-415F-BC76-A050B197CF46}" srcOrd="2" destOrd="0" presId="urn:microsoft.com/office/officeart/2018/2/layout/IconVerticalSolidList"/>
    <dgm:cxn modelId="{E35F4B7F-94BB-4288-B308-0C9E3A83B66A}" type="presParOf" srcId="{7D4E8469-D6FC-415F-BC76-A050B197CF46}" destId="{533CF7CF-71E4-49FC-BAFB-8DE0884065BE}" srcOrd="0" destOrd="0" presId="urn:microsoft.com/office/officeart/2018/2/layout/IconVerticalSolidList"/>
    <dgm:cxn modelId="{1BA2D53D-BDFF-4E40-BDF6-1882D437A396}" type="presParOf" srcId="{7D4E8469-D6FC-415F-BC76-A050B197CF46}" destId="{7316CA16-1C07-4626-A7F9-42AD56D271B8}" srcOrd="1" destOrd="0" presId="urn:microsoft.com/office/officeart/2018/2/layout/IconVerticalSolidList"/>
    <dgm:cxn modelId="{B1F1A077-710B-4A10-BA2F-8D3E3E7F178F}" type="presParOf" srcId="{7D4E8469-D6FC-415F-BC76-A050B197CF46}" destId="{509A3C86-E028-42C2-A963-F463FB552A4B}" srcOrd="2" destOrd="0" presId="urn:microsoft.com/office/officeart/2018/2/layout/IconVerticalSolidList"/>
    <dgm:cxn modelId="{A8934086-0C03-45DE-B861-4C0FF1403A3F}" type="presParOf" srcId="{7D4E8469-D6FC-415F-BC76-A050B197CF46}" destId="{44A6426D-723A-4AB8-AA4E-065400025D86}" srcOrd="3" destOrd="0" presId="urn:microsoft.com/office/officeart/2018/2/layout/IconVerticalSolidList"/>
    <dgm:cxn modelId="{F727D880-91D1-4D50-AE5E-CF58CF422512}" type="presParOf" srcId="{2349B960-FC1A-4A2A-8924-556C6FD82BC5}" destId="{16CE518E-A10A-4B7C-B2E6-1DB12CEF4D38}" srcOrd="3" destOrd="0" presId="urn:microsoft.com/office/officeart/2018/2/layout/IconVerticalSolidList"/>
    <dgm:cxn modelId="{CED7013C-F588-4E5E-BAE0-3E1506EE398F}" type="presParOf" srcId="{2349B960-FC1A-4A2A-8924-556C6FD82BC5}" destId="{866AE118-DD53-411D-AB24-807FFDB8B192}" srcOrd="4" destOrd="0" presId="urn:microsoft.com/office/officeart/2018/2/layout/IconVerticalSolidList"/>
    <dgm:cxn modelId="{E61EB7FA-3342-4828-852A-37B65DE6F6FE}" type="presParOf" srcId="{866AE118-DD53-411D-AB24-807FFDB8B192}" destId="{D70F2E92-6AEC-491F-BD03-0C20B7C50F3E}" srcOrd="0" destOrd="0" presId="urn:microsoft.com/office/officeart/2018/2/layout/IconVerticalSolidList"/>
    <dgm:cxn modelId="{09587ABB-8D51-48DF-9D8B-C96C4C84C640}" type="presParOf" srcId="{866AE118-DD53-411D-AB24-807FFDB8B192}" destId="{CB3DDCAA-BC34-4949-82FA-881C779BC401}" srcOrd="1" destOrd="0" presId="urn:microsoft.com/office/officeart/2018/2/layout/IconVerticalSolidList"/>
    <dgm:cxn modelId="{115208EC-B145-4A8E-A674-E1F8DDE586A2}" type="presParOf" srcId="{866AE118-DD53-411D-AB24-807FFDB8B192}" destId="{76C65D6B-3191-4DA4-B979-1C7D72146D73}" srcOrd="2" destOrd="0" presId="urn:microsoft.com/office/officeart/2018/2/layout/IconVerticalSolidList"/>
    <dgm:cxn modelId="{B2C6FCDE-FBFB-401E-A485-4DDEBE12D215}" type="presParOf" srcId="{866AE118-DD53-411D-AB24-807FFDB8B192}" destId="{FB3828D0-151B-44E6-8D90-C0A9919BFE65}" srcOrd="3" destOrd="0" presId="urn:microsoft.com/office/officeart/2018/2/layout/IconVerticalSolidList"/>
    <dgm:cxn modelId="{58473276-81EB-47AE-BCC7-D15F9C58EDFF}" type="presParOf" srcId="{2349B960-FC1A-4A2A-8924-556C6FD82BC5}" destId="{ADC8BFCD-C0C3-4078-808A-FEA7B4F2A77D}" srcOrd="5" destOrd="0" presId="urn:microsoft.com/office/officeart/2018/2/layout/IconVerticalSolidList"/>
    <dgm:cxn modelId="{1BEE9BDC-1F58-40DB-BE6A-53CFAB9F0786}" type="presParOf" srcId="{2349B960-FC1A-4A2A-8924-556C6FD82BC5}" destId="{FB6267C4-601C-45B9-8741-18ACC67B7447}" srcOrd="6" destOrd="0" presId="urn:microsoft.com/office/officeart/2018/2/layout/IconVerticalSolidList"/>
    <dgm:cxn modelId="{F941EE49-A257-45BE-94E3-97B7A4C22D1D}" type="presParOf" srcId="{FB6267C4-601C-45B9-8741-18ACC67B7447}" destId="{CB662591-D056-4E15-AA11-D8380E81C73B}" srcOrd="0" destOrd="0" presId="urn:microsoft.com/office/officeart/2018/2/layout/IconVerticalSolidList"/>
    <dgm:cxn modelId="{859B2960-F48F-4016-95FA-7C64CAD16379}" type="presParOf" srcId="{FB6267C4-601C-45B9-8741-18ACC67B7447}" destId="{F2D19D41-39C1-475F-9329-5F61CD5E10F7}" srcOrd="1" destOrd="0" presId="urn:microsoft.com/office/officeart/2018/2/layout/IconVerticalSolidList"/>
    <dgm:cxn modelId="{98A86900-E6CD-41EC-8486-50B492628E52}" type="presParOf" srcId="{FB6267C4-601C-45B9-8741-18ACC67B7447}" destId="{C9926465-C89D-4C9A-9337-E5F4F29A1507}" srcOrd="2" destOrd="0" presId="urn:microsoft.com/office/officeart/2018/2/layout/IconVerticalSolidList"/>
    <dgm:cxn modelId="{0FB72A8A-CF10-48C7-893D-673ED12C21D5}" type="presParOf" srcId="{FB6267C4-601C-45B9-8741-18ACC67B7447}" destId="{FB3A9B83-4264-492A-B40B-66127888F691}" srcOrd="3" destOrd="0" presId="urn:microsoft.com/office/officeart/2018/2/layout/IconVerticalSolidList"/>
    <dgm:cxn modelId="{2E2AAFDF-29C0-435D-9876-2DC2C8383061}" type="presParOf" srcId="{2349B960-FC1A-4A2A-8924-556C6FD82BC5}" destId="{C6866F52-BC3D-4455-AEAF-69C98E61F277}" srcOrd="7" destOrd="0" presId="urn:microsoft.com/office/officeart/2018/2/layout/IconVerticalSolidList"/>
    <dgm:cxn modelId="{5D32588B-F288-4305-876F-B89155541A90}" type="presParOf" srcId="{2349B960-FC1A-4A2A-8924-556C6FD82BC5}" destId="{5CBD4782-90A2-416E-AD4C-99A6F5913441}" srcOrd="8" destOrd="0" presId="urn:microsoft.com/office/officeart/2018/2/layout/IconVerticalSolidList"/>
    <dgm:cxn modelId="{C52AE330-A536-4E57-96D7-FE41C458814E}" type="presParOf" srcId="{5CBD4782-90A2-416E-AD4C-99A6F5913441}" destId="{8E599866-EF32-46E0-BFE2-178ACDC19775}" srcOrd="0" destOrd="0" presId="urn:microsoft.com/office/officeart/2018/2/layout/IconVerticalSolidList"/>
    <dgm:cxn modelId="{B90F1FB4-6878-4796-B73C-A97A536FF0BE}" type="presParOf" srcId="{5CBD4782-90A2-416E-AD4C-99A6F5913441}" destId="{9FB4724A-B537-4E21-B458-D49051AE8BEA}" srcOrd="1" destOrd="0" presId="urn:microsoft.com/office/officeart/2018/2/layout/IconVerticalSolidList"/>
    <dgm:cxn modelId="{385B17D8-EB3E-4651-8D76-0DBB34DF45F1}" type="presParOf" srcId="{5CBD4782-90A2-416E-AD4C-99A6F5913441}" destId="{8FA54ADF-4CD6-48CA-8482-A2612D8198A2}" srcOrd="2" destOrd="0" presId="urn:microsoft.com/office/officeart/2018/2/layout/IconVerticalSolidList"/>
    <dgm:cxn modelId="{5BCD3C38-37EE-4BB6-96EF-D9BF2098AFDB}" type="presParOf" srcId="{5CBD4782-90A2-416E-AD4C-99A6F5913441}" destId="{53C4FDCD-894C-4239-A3BE-D69122AEE21C}" srcOrd="3" destOrd="0" presId="urn:microsoft.com/office/officeart/2018/2/layout/IconVerticalSolidList"/>
    <dgm:cxn modelId="{43E5EF78-0743-4370-97A2-93A0298D94D4}" type="presParOf" srcId="{2349B960-FC1A-4A2A-8924-556C6FD82BC5}" destId="{ADCA4CE3-4FD0-4964-8400-973D1DC60525}" srcOrd="9" destOrd="0" presId="urn:microsoft.com/office/officeart/2018/2/layout/IconVerticalSolidList"/>
    <dgm:cxn modelId="{2E5912F1-A5B9-41A9-ACE4-8C020295789D}" type="presParOf" srcId="{2349B960-FC1A-4A2A-8924-556C6FD82BC5}" destId="{4F11C891-B2E6-49BF-B9F0-705E155080CA}" srcOrd="10" destOrd="0" presId="urn:microsoft.com/office/officeart/2018/2/layout/IconVerticalSolidList"/>
    <dgm:cxn modelId="{9FC06277-3E95-4235-8C65-BF36DEA708C5}" type="presParOf" srcId="{4F11C891-B2E6-49BF-B9F0-705E155080CA}" destId="{D1CCF033-6762-49CD-8DEB-F2EB20359F7E}" srcOrd="0" destOrd="0" presId="urn:microsoft.com/office/officeart/2018/2/layout/IconVerticalSolidList"/>
    <dgm:cxn modelId="{03317E37-33BF-47F2-BD47-2B7DE36B12BF}" type="presParOf" srcId="{4F11C891-B2E6-49BF-B9F0-705E155080CA}" destId="{F214902D-5676-46E2-AB9F-6076ED4686FF}" srcOrd="1" destOrd="0" presId="urn:microsoft.com/office/officeart/2018/2/layout/IconVerticalSolidList"/>
    <dgm:cxn modelId="{690E328F-DC64-4BBD-83DC-DF067058D362}" type="presParOf" srcId="{4F11C891-B2E6-49BF-B9F0-705E155080CA}" destId="{7617BB08-B784-455C-B722-968A9CE9A3F9}" srcOrd="2" destOrd="0" presId="urn:microsoft.com/office/officeart/2018/2/layout/IconVerticalSolidList"/>
    <dgm:cxn modelId="{22740371-23DC-4DFB-B3F2-66D3C8156426}" type="presParOf" srcId="{4F11C891-B2E6-49BF-B9F0-705E155080CA}" destId="{E30DD448-2BA4-4939-AC95-FB28F8C6961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929CC5-743C-4A69-95C9-64E235ABD45A}"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9E2C9483-59FB-4291-930C-1A5C859509E1}">
      <dgm:prSet/>
      <dgm:spPr/>
      <dgm:t>
        <a:bodyPr/>
        <a:lstStyle/>
        <a:p>
          <a:r>
            <a:rPr lang="en-US" dirty="0"/>
            <a:t>In early 2007, a group of several well-known INGOs – Save the Children, Oxfam, Care, World Vision, Habitat for Humanity, CRS, Plan International and Mercy Corps – got together and asked </a:t>
          </a:r>
          <a:r>
            <a:rPr lang="en-US" u="sng" dirty="0">
              <a:hlinkClick xmlns:r="http://schemas.openxmlformats.org/officeDocument/2006/relationships" r:id="rId1"/>
            </a:rPr>
            <a:t>LINGOs </a:t>
          </a:r>
          <a:r>
            <a:rPr lang="en-US" dirty="0"/>
            <a:t>(a capacity building and training organization) to help develop learning materials to enhance the way that development organizations manage projects.</a:t>
          </a:r>
        </a:p>
      </dgm:t>
    </dgm:pt>
    <dgm:pt modelId="{09AEB99E-9901-4F91-9D30-59492C67206E}" type="parTrans" cxnId="{A681A108-DBF6-4BD7-8009-F57A58F29377}">
      <dgm:prSet/>
      <dgm:spPr/>
      <dgm:t>
        <a:bodyPr/>
        <a:lstStyle/>
        <a:p>
          <a:endParaRPr lang="en-US"/>
        </a:p>
      </dgm:t>
    </dgm:pt>
    <dgm:pt modelId="{68EB359A-1190-40B0-8648-EB21F01B1F5D}" type="sibTrans" cxnId="{A681A108-DBF6-4BD7-8009-F57A58F29377}">
      <dgm:prSet/>
      <dgm:spPr/>
      <dgm:t>
        <a:bodyPr/>
        <a:lstStyle/>
        <a:p>
          <a:endParaRPr lang="en-US"/>
        </a:p>
      </dgm:t>
    </dgm:pt>
    <dgm:pt modelId="{39E1DFED-8550-4276-A9EB-6F917209B674}">
      <dgm:prSet/>
      <dgm:spPr/>
      <dgm:t>
        <a:bodyPr/>
        <a:lstStyle/>
        <a:p>
          <a:r>
            <a:rPr lang="en-US" dirty="0"/>
            <a:t>The result was Project </a:t>
          </a:r>
          <a:r>
            <a:rPr lang="en-US" dirty="0" err="1"/>
            <a:t>DPro</a:t>
          </a:r>
          <a:r>
            <a:rPr lang="en-US" dirty="0"/>
            <a:t>, a project management approach that has been specifically designed with NGOs to improve and standardize organizational processes. </a:t>
          </a:r>
        </a:p>
      </dgm:t>
    </dgm:pt>
    <dgm:pt modelId="{44DEC51E-D1BC-45C5-A562-DC2DA5549F5A}" type="parTrans" cxnId="{9CAC33E6-99E9-494F-9582-449899F1801F}">
      <dgm:prSet/>
      <dgm:spPr/>
      <dgm:t>
        <a:bodyPr/>
        <a:lstStyle/>
        <a:p>
          <a:endParaRPr lang="en-US"/>
        </a:p>
      </dgm:t>
    </dgm:pt>
    <dgm:pt modelId="{366EDD03-9AF9-494C-B5DA-44D5A61356E5}" type="sibTrans" cxnId="{9CAC33E6-99E9-494F-9582-449899F1801F}">
      <dgm:prSet/>
      <dgm:spPr/>
      <dgm:t>
        <a:bodyPr/>
        <a:lstStyle/>
        <a:p>
          <a:endParaRPr lang="en-US"/>
        </a:p>
      </dgm:t>
    </dgm:pt>
    <dgm:pt modelId="{D5F41B3E-FB5C-4DCF-968F-6F0F5C81AB66}">
      <dgm:prSet/>
      <dgm:spPr/>
      <dgm:t>
        <a:bodyPr/>
        <a:lstStyle/>
        <a:p>
          <a:r>
            <a:rPr lang="en-US" dirty="0"/>
            <a:t>Owned by </a:t>
          </a:r>
          <a:r>
            <a:rPr lang="en-US" u="sng" dirty="0">
              <a:hlinkClick xmlns:r="http://schemas.openxmlformats.org/officeDocument/2006/relationships" r:id="rId2"/>
            </a:rPr>
            <a:t>PM4NGOs</a:t>
          </a:r>
          <a:r>
            <a:rPr lang="en-US" dirty="0"/>
            <a:t>, it is appropriate, accessible, and affordable for project managers to develop the skills they need to deliver effective projects, and improve their accountability to donors and communities to meet the challenges of the 21</a:t>
          </a:r>
          <a:r>
            <a:rPr lang="en-US" baseline="30000" dirty="0"/>
            <a:t>st</a:t>
          </a:r>
          <a:r>
            <a:rPr lang="en-US" dirty="0"/>
            <a:t> century development</a:t>
          </a:r>
        </a:p>
      </dgm:t>
    </dgm:pt>
    <dgm:pt modelId="{95A3F5BD-830E-4CAD-A04B-CF85A463547B}" type="parTrans" cxnId="{F1713CD4-8F53-4998-8616-B1F57DF12834}">
      <dgm:prSet/>
      <dgm:spPr/>
      <dgm:t>
        <a:bodyPr/>
        <a:lstStyle/>
        <a:p>
          <a:endParaRPr lang="en-US"/>
        </a:p>
      </dgm:t>
    </dgm:pt>
    <dgm:pt modelId="{9CC48A7A-1085-4D23-AE8B-9B9F738BCE7A}" type="sibTrans" cxnId="{F1713CD4-8F53-4998-8616-B1F57DF12834}">
      <dgm:prSet/>
      <dgm:spPr/>
      <dgm:t>
        <a:bodyPr/>
        <a:lstStyle/>
        <a:p>
          <a:endParaRPr lang="en-US"/>
        </a:p>
      </dgm:t>
    </dgm:pt>
    <dgm:pt modelId="{6067756F-CF1A-4616-A7F6-B3FF10833788}" type="pres">
      <dgm:prSet presAssocID="{7C929CC5-743C-4A69-95C9-64E235ABD45A}" presName="linear" presStyleCnt="0">
        <dgm:presLayoutVars>
          <dgm:animLvl val="lvl"/>
          <dgm:resizeHandles val="exact"/>
        </dgm:presLayoutVars>
      </dgm:prSet>
      <dgm:spPr/>
    </dgm:pt>
    <dgm:pt modelId="{3A46FC5C-FBFD-4944-9F3F-A279F38F381E}" type="pres">
      <dgm:prSet presAssocID="{9E2C9483-59FB-4291-930C-1A5C859509E1}" presName="parentText" presStyleLbl="node1" presStyleIdx="0" presStyleCnt="3" custScaleY="112337">
        <dgm:presLayoutVars>
          <dgm:chMax val="0"/>
          <dgm:bulletEnabled val="1"/>
        </dgm:presLayoutVars>
      </dgm:prSet>
      <dgm:spPr/>
    </dgm:pt>
    <dgm:pt modelId="{539C7135-E4DA-4E02-92FB-D66BE4A888A3}" type="pres">
      <dgm:prSet presAssocID="{68EB359A-1190-40B0-8648-EB21F01B1F5D}" presName="spacer" presStyleCnt="0"/>
      <dgm:spPr/>
    </dgm:pt>
    <dgm:pt modelId="{FE85ED09-16E0-41B1-82BF-6460FBCBB63A}" type="pres">
      <dgm:prSet presAssocID="{39E1DFED-8550-4276-A9EB-6F917209B674}" presName="parentText" presStyleLbl="node1" presStyleIdx="1" presStyleCnt="3">
        <dgm:presLayoutVars>
          <dgm:chMax val="0"/>
          <dgm:bulletEnabled val="1"/>
        </dgm:presLayoutVars>
      </dgm:prSet>
      <dgm:spPr/>
    </dgm:pt>
    <dgm:pt modelId="{A9D9C85D-AA24-475D-85DB-3924293C12C4}" type="pres">
      <dgm:prSet presAssocID="{366EDD03-9AF9-494C-B5DA-44D5A61356E5}" presName="spacer" presStyleCnt="0"/>
      <dgm:spPr/>
    </dgm:pt>
    <dgm:pt modelId="{14082902-6BE6-4A97-B23C-992212C11467}" type="pres">
      <dgm:prSet presAssocID="{D5F41B3E-FB5C-4DCF-968F-6F0F5C81AB66}" presName="parentText" presStyleLbl="node1" presStyleIdx="2" presStyleCnt="3">
        <dgm:presLayoutVars>
          <dgm:chMax val="0"/>
          <dgm:bulletEnabled val="1"/>
        </dgm:presLayoutVars>
      </dgm:prSet>
      <dgm:spPr/>
    </dgm:pt>
  </dgm:ptLst>
  <dgm:cxnLst>
    <dgm:cxn modelId="{CE978801-4A48-4965-89FC-D08CA099EDDF}" type="presOf" srcId="{7C929CC5-743C-4A69-95C9-64E235ABD45A}" destId="{6067756F-CF1A-4616-A7F6-B3FF10833788}" srcOrd="0" destOrd="0" presId="urn:microsoft.com/office/officeart/2005/8/layout/vList2"/>
    <dgm:cxn modelId="{A681A108-DBF6-4BD7-8009-F57A58F29377}" srcId="{7C929CC5-743C-4A69-95C9-64E235ABD45A}" destId="{9E2C9483-59FB-4291-930C-1A5C859509E1}" srcOrd="0" destOrd="0" parTransId="{09AEB99E-9901-4F91-9D30-59492C67206E}" sibTransId="{68EB359A-1190-40B0-8648-EB21F01B1F5D}"/>
    <dgm:cxn modelId="{EDF4E35C-551F-40B8-BE50-BF5570B56FB3}" type="presOf" srcId="{39E1DFED-8550-4276-A9EB-6F917209B674}" destId="{FE85ED09-16E0-41B1-82BF-6460FBCBB63A}" srcOrd="0" destOrd="0" presId="urn:microsoft.com/office/officeart/2005/8/layout/vList2"/>
    <dgm:cxn modelId="{DA998079-5CCA-4F73-90DC-9F85305DD58E}" type="presOf" srcId="{D5F41B3E-FB5C-4DCF-968F-6F0F5C81AB66}" destId="{14082902-6BE6-4A97-B23C-992212C11467}" srcOrd="0" destOrd="0" presId="urn:microsoft.com/office/officeart/2005/8/layout/vList2"/>
    <dgm:cxn modelId="{6E639480-04EE-4F6A-BAEC-06483A34E981}" type="presOf" srcId="{9E2C9483-59FB-4291-930C-1A5C859509E1}" destId="{3A46FC5C-FBFD-4944-9F3F-A279F38F381E}" srcOrd="0" destOrd="0" presId="urn:microsoft.com/office/officeart/2005/8/layout/vList2"/>
    <dgm:cxn modelId="{F1713CD4-8F53-4998-8616-B1F57DF12834}" srcId="{7C929CC5-743C-4A69-95C9-64E235ABD45A}" destId="{D5F41B3E-FB5C-4DCF-968F-6F0F5C81AB66}" srcOrd="2" destOrd="0" parTransId="{95A3F5BD-830E-4CAD-A04B-CF85A463547B}" sibTransId="{9CC48A7A-1085-4D23-AE8B-9B9F738BCE7A}"/>
    <dgm:cxn modelId="{9CAC33E6-99E9-494F-9582-449899F1801F}" srcId="{7C929CC5-743C-4A69-95C9-64E235ABD45A}" destId="{39E1DFED-8550-4276-A9EB-6F917209B674}" srcOrd="1" destOrd="0" parTransId="{44DEC51E-D1BC-45C5-A562-DC2DA5549F5A}" sibTransId="{366EDD03-9AF9-494C-B5DA-44D5A61356E5}"/>
    <dgm:cxn modelId="{18BFED67-0422-4B19-8228-D104459FAB63}" type="presParOf" srcId="{6067756F-CF1A-4616-A7F6-B3FF10833788}" destId="{3A46FC5C-FBFD-4944-9F3F-A279F38F381E}" srcOrd="0" destOrd="0" presId="urn:microsoft.com/office/officeart/2005/8/layout/vList2"/>
    <dgm:cxn modelId="{D13A76AA-7253-4D83-AF24-6EB100CBF9DD}" type="presParOf" srcId="{6067756F-CF1A-4616-A7F6-B3FF10833788}" destId="{539C7135-E4DA-4E02-92FB-D66BE4A888A3}" srcOrd="1" destOrd="0" presId="urn:microsoft.com/office/officeart/2005/8/layout/vList2"/>
    <dgm:cxn modelId="{81434F86-4C06-46DA-B783-BDBAAC0BC8E1}" type="presParOf" srcId="{6067756F-CF1A-4616-A7F6-B3FF10833788}" destId="{FE85ED09-16E0-41B1-82BF-6460FBCBB63A}" srcOrd="2" destOrd="0" presId="urn:microsoft.com/office/officeart/2005/8/layout/vList2"/>
    <dgm:cxn modelId="{3A3B2668-9DB1-40D9-9A6E-AEFEB052DD74}" type="presParOf" srcId="{6067756F-CF1A-4616-A7F6-B3FF10833788}" destId="{A9D9C85D-AA24-475D-85DB-3924293C12C4}" srcOrd="3" destOrd="0" presId="urn:microsoft.com/office/officeart/2005/8/layout/vList2"/>
    <dgm:cxn modelId="{22D3E790-D560-40F6-8E0F-AADA86D505FB}" type="presParOf" srcId="{6067756F-CF1A-4616-A7F6-B3FF10833788}" destId="{14082902-6BE6-4A97-B23C-992212C1146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FD75AEC7-19E6-4D6F-B772-B9F4C5F37E8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AE7B1B6-2D29-409B-AA9E-B9B9D3377E0E}">
      <dgm:prSet custT="1"/>
      <dgm:spPr/>
      <dgm:t>
        <a:bodyPr/>
        <a:lstStyle/>
        <a:p>
          <a:r>
            <a:rPr lang="en-US" sz="2000" kern="1200" dirty="0"/>
            <a:t>During the </a:t>
          </a:r>
          <a:r>
            <a:rPr lang="en-US" sz="2000" i="1" kern="1200" dirty="0"/>
            <a:t>Identification and </a:t>
          </a:r>
          <a:r>
            <a:rPr lang="en-US" sz="2000" i="1" kern="1200" dirty="0">
              <a:solidFill>
                <a:prstClr val="white"/>
              </a:solidFill>
              <a:latin typeface="Rockwell"/>
              <a:ea typeface="+mn-ea"/>
              <a:cs typeface="+mn-cs"/>
            </a:rPr>
            <a:t>Definition</a:t>
          </a:r>
          <a:r>
            <a:rPr lang="en-US" sz="2000" i="1" kern="1200" dirty="0"/>
            <a:t> </a:t>
          </a:r>
          <a:r>
            <a:rPr lang="en-US" sz="2000" kern="1200" dirty="0"/>
            <a:t>phase, it will be beneficial to include </a:t>
          </a:r>
          <a:r>
            <a:rPr lang="en-US" sz="2000" i="1" kern="1200" dirty="0">
              <a:solidFill>
                <a:prstClr val="white"/>
              </a:solidFill>
              <a:latin typeface="Rockwell"/>
              <a:ea typeface="+mn-ea"/>
              <a:cs typeface="+mn-cs"/>
            </a:rPr>
            <a:t>high-level</a:t>
          </a:r>
          <a:r>
            <a:rPr lang="en-US" sz="2000" kern="1200" dirty="0"/>
            <a:t> (</a:t>
          </a:r>
          <a:r>
            <a:rPr lang="en-US" sz="2000" i="1" kern="1200" dirty="0">
              <a:solidFill>
                <a:prstClr val="white"/>
              </a:solidFill>
              <a:latin typeface="Rockwell"/>
              <a:ea typeface="+mn-ea"/>
              <a:cs typeface="+mn-cs"/>
            </a:rPr>
            <a:t>estimations</a:t>
          </a:r>
          <a:r>
            <a:rPr lang="en-US" sz="2000" kern="1200" dirty="0"/>
            <a:t>) analyses to support the definition of the intervention as well as to help in the proposal writing process – </a:t>
          </a:r>
          <a:r>
            <a:rPr lang="en-US" sz="2000" i="1" kern="1200" dirty="0">
              <a:solidFill>
                <a:prstClr val="white"/>
              </a:solidFill>
              <a:latin typeface="Rockwell"/>
              <a:ea typeface="+mn-ea"/>
              <a:cs typeface="+mn-cs"/>
            </a:rPr>
            <a:t>if that is required</a:t>
          </a:r>
          <a:r>
            <a:rPr lang="en-US" sz="2000" kern="1200" dirty="0"/>
            <a:t>. </a:t>
          </a:r>
        </a:p>
      </dgm:t>
    </dgm:pt>
    <dgm:pt modelId="{7D43ECAB-458A-4177-8B5C-90B3EC6F5EE9}" type="parTrans" cxnId="{876992EB-7835-4107-8BA8-0F886410D315}">
      <dgm:prSet/>
      <dgm:spPr/>
      <dgm:t>
        <a:bodyPr/>
        <a:lstStyle/>
        <a:p>
          <a:endParaRPr lang="en-US"/>
        </a:p>
      </dgm:t>
    </dgm:pt>
    <dgm:pt modelId="{588E4032-921B-42B0-BE20-2D5BC6F88A38}" type="sibTrans" cxnId="{876992EB-7835-4107-8BA8-0F886410D315}">
      <dgm:prSet/>
      <dgm:spPr/>
      <dgm:t>
        <a:bodyPr/>
        <a:lstStyle/>
        <a:p>
          <a:endParaRPr lang="en-US"/>
        </a:p>
      </dgm:t>
    </dgm:pt>
    <dgm:pt modelId="{65BA94D4-E333-4FDE-8E3A-01F7C4DF199D}">
      <dgm:prSet custT="1"/>
      <dgm:spPr/>
      <dgm:t>
        <a:bodyPr/>
        <a:lstStyle/>
        <a:p>
          <a:r>
            <a:rPr lang="en-US" sz="2400" kern="1200" dirty="0"/>
            <a:t>At minimum, the following analyses should be conducted: </a:t>
          </a:r>
          <a:r>
            <a:rPr lang="en-US" sz="2000" i="1" kern="1200" dirty="0">
              <a:solidFill>
                <a:prstClr val="white"/>
              </a:solidFill>
              <a:latin typeface="Rockwell"/>
              <a:ea typeface="+mn-ea"/>
              <a:cs typeface="+mn-cs"/>
            </a:rPr>
            <a:t>stakeholder</a:t>
          </a:r>
          <a:r>
            <a:rPr lang="en-US" sz="2400" kern="1200" dirty="0"/>
            <a:t>, </a:t>
          </a:r>
          <a:r>
            <a:rPr lang="en-US" sz="2000" i="1" kern="1200" dirty="0">
              <a:solidFill>
                <a:prstClr val="white"/>
              </a:solidFill>
              <a:latin typeface="Rockwell"/>
              <a:ea typeface="+mn-ea"/>
              <a:cs typeface="+mn-cs"/>
            </a:rPr>
            <a:t>risk</a:t>
          </a:r>
          <a:r>
            <a:rPr lang="en-US" sz="2400" kern="1200" dirty="0"/>
            <a:t>, </a:t>
          </a:r>
          <a:r>
            <a:rPr lang="en-US" sz="2000" i="1" kern="1200" dirty="0">
              <a:solidFill>
                <a:prstClr val="white"/>
              </a:solidFill>
              <a:latin typeface="Rockwell"/>
              <a:ea typeface="+mn-ea"/>
              <a:cs typeface="+mn-cs"/>
            </a:rPr>
            <a:t>human resources</a:t>
          </a:r>
          <a:r>
            <a:rPr lang="en-US" sz="2400" kern="1200" dirty="0"/>
            <a:t>, </a:t>
          </a:r>
          <a:r>
            <a:rPr lang="en-US" sz="2000" i="1" kern="1200" dirty="0">
              <a:solidFill>
                <a:prstClr val="white"/>
              </a:solidFill>
              <a:latin typeface="Rockwell"/>
              <a:ea typeface="+mn-ea"/>
              <a:cs typeface="+mn-cs"/>
            </a:rPr>
            <a:t>supply chain</a:t>
          </a:r>
          <a:r>
            <a:rPr lang="en-US" sz="2400" kern="1200" dirty="0"/>
            <a:t>, and </a:t>
          </a:r>
          <a:r>
            <a:rPr lang="en-US" sz="2000" i="1" kern="1200" dirty="0">
              <a:solidFill>
                <a:prstClr val="white"/>
              </a:solidFill>
              <a:latin typeface="Rockwell"/>
              <a:ea typeface="+mn-ea"/>
              <a:cs typeface="+mn-cs"/>
            </a:rPr>
            <a:t>sustainability</a:t>
          </a:r>
          <a:r>
            <a:rPr lang="en-US" sz="2400" kern="1200" dirty="0"/>
            <a:t>.</a:t>
          </a:r>
        </a:p>
      </dgm:t>
    </dgm:pt>
    <dgm:pt modelId="{017A5259-FE48-4E36-9C93-9669399CF987}" type="parTrans" cxnId="{CD23ACAA-6879-402E-A898-5E979DB90F28}">
      <dgm:prSet/>
      <dgm:spPr/>
      <dgm:t>
        <a:bodyPr/>
        <a:lstStyle/>
        <a:p>
          <a:endParaRPr lang="en-US"/>
        </a:p>
      </dgm:t>
    </dgm:pt>
    <dgm:pt modelId="{D608F0DE-579F-48A3-B9E7-7B5444F372F3}" type="sibTrans" cxnId="{CD23ACAA-6879-402E-A898-5E979DB90F28}">
      <dgm:prSet/>
      <dgm:spPr/>
      <dgm:t>
        <a:bodyPr/>
        <a:lstStyle/>
        <a:p>
          <a:endParaRPr lang="en-US"/>
        </a:p>
      </dgm:t>
    </dgm:pt>
    <dgm:pt modelId="{E63BE763-3C35-4E49-A86C-1759AA493011}">
      <dgm:prSet custT="1"/>
      <dgm:spPr/>
      <dgm:t>
        <a:bodyPr/>
        <a:lstStyle/>
        <a:p>
          <a:r>
            <a:rPr lang="en-US" sz="2400" kern="1200" dirty="0"/>
            <a:t>Whenever you are conducting an analysis, you should involve a variety of </a:t>
          </a:r>
          <a:r>
            <a:rPr lang="en-US" sz="2000" i="1" kern="1200" dirty="0">
              <a:solidFill>
                <a:prstClr val="white"/>
              </a:solidFill>
              <a:latin typeface="Rockwell"/>
              <a:ea typeface="+mn-ea"/>
              <a:cs typeface="+mn-cs"/>
            </a:rPr>
            <a:t>stakeholders</a:t>
          </a:r>
          <a:r>
            <a:rPr lang="en-US" sz="2400" kern="1200" dirty="0"/>
            <a:t> in the process to better ensure a more robust analysis. </a:t>
          </a:r>
        </a:p>
      </dgm:t>
    </dgm:pt>
    <dgm:pt modelId="{647BCC65-1D6C-48B3-9445-FA07E674B016}" type="parTrans" cxnId="{BF5D46EF-32DE-4444-B02A-B0700D8B9E8B}">
      <dgm:prSet/>
      <dgm:spPr/>
      <dgm:t>
        <a:bodyPr/>
        <a:lstStyle/>
        <a:p>
          <a:endParaRPr lang="en-US"/>
        </a:p>
      </dgm:t>
    </dgm:pt>
    <dgm:pt modelId="{5EF19DB7-4595-4552-80B5-C042C406C8A3}" type="sibTrans" cxnId="{BF5D46EF-32DE-4444-B02A-B0700D8B9E8B}">
      <dgm:prSet/>
      <dgm:spPr/>
      <dgm:t>
        <a:bodyPr/>
        <a:lstStyle/>
        <a:p>
          <a:endParaRPr lang="en-US"/>
        </a:p>
      </dgm:t>
    </dgm:pt>
    <dgm:pt modelId="{8389D6C3-38D3-4DEB-B45F-17BD8B2BEF2F}">
      <dgm:prSet custT="1"/>
      <dgm:spPr/>
      <dgm:t>
        <a:bodyPr/>
        <a:lstStyle/>
        <a:p>
          <a:r>
            <a:rPr lang="en-US" sz="2000" dirty="0"/>
            <a:t>For example, if examining the </a:t>
          </a:r>
          <a:r>
            <a:rPr lang="en-US" sz="2000" b="1" i="1" dirty="0">
              <a:solidFill>
                <a:srgbClr val="FF0000"/>
              </a:solidFill>
            </a:rPr>
            <a:t>human resource </a:t>
          </a:r>
          <a:r>
            <a:rPr lang="en-US" sz="2000" dirty="0"/>
            <a:t>needs for the project, involve a focal point in the Human Resource Department within your organization. Including these stakeholders early sets the tone for their involvement and participation for the rest of the project</a:t>
          </a:r>
        </a:p>
      </dgm:t>
    </dgm:pt>
    <dgm:pt modelId="{973F48E9-D9D4-4C50-B7E5-6D69AA335F48}" type="parTrans" cxnId="{BBAF7C10-1714-4942-B473-B6FB7DBA8A16}">
      <dgm:prSet/>
      <dgm:spPr/>
      <dgm:t>
        <a:bodyPr/>
        <a:lstStyle/>
        <a:p>
          <a:endParaRPr lang="en-US"/>
        </a:p>
      </dgm:t>
    </dgm:pt>
    <dgm:pt modelId="{7040085C-3B36-4C95-B852-FB9428BEDBDD}" type="sibTrans" cxnId="{BBAF7C10-1714-4942-B473-B6FB7DBA8A16}">
      <dgm:prSet/>
      <dgm:spPr/>
      <dgm:t>
        <a:bodyPr/>
        <a:lstStyle/>
        <a:p>
          <a:endParaRPr lang="en-US"/>
        </a:p>
      </dgm:t>
    </dgm:pt>
    <dgm:pt modelId="{58DEF3CB-C73B-42BE-91A1-F7B7F880559E}" type="pres">
      <dgm:prSet presAssocID="{FD75AEC7-19E6-4D6F-B772-B9F4C5F37E80}" presName="linear" presStyleCnt="0">
        <dgm:presLayoutVars>
          <dgm:animLvl val="lvl"/>
          <dgm:resizeHandles val="exact"/>
        </dgm:presLayoutVars>
      </dgm:prSet>
      <dgm:spPr/>
    </dgm:pt>
    <dgm:pt modelId="{BCE1524E-0D99-4DDF-A021-348F2913935E}" type="pres">
      <dgm:prSet presAssocID="{CAE7B1B6-2D29-409B-AA9E-B9B9D3377E0E}" presName="parentText" presStyleLbl="node1" presStyleIdx="0" presStyleCnt="3">
        <dgm:presLayoutVars>
          <dgm:chMax val="0"/>
          <dgm:bulletEnabled val="1"/>
        </dgm:presLayoutVars>
      </dgm:prSet>
      <dgm:spPr/>
    </dgm:pt>
    <dgm:pt modelId="{835353F0-AB68-44FB-B569-1FD15578DC4E}" type="pres">
      <dgm:prSet presAssocID="{588E4032-921B-42B0-BE20-2D5BC6F88A38}" presName="spacer" presStyleCnt="0"/>
      <dgm:spPr/>
    </dgm:pt>
    <dgm:pt modelId="{B89A9D6E-E063-455A-B780-E691083EE191}" type="pres">
      <dgm:prSet presAssocID="{65BA94D4-E333-4FDE-8E3A-01F7C4DF199D}" presName="parentText" presStyleLbl="node1" presStyleIdx="1" presStyleCnt="3">
        <dgm:presLayoutVars>
          <dgm:chMax val="0"/>
          <dgm:bulletEnabled val="1"/>
        </dgm:presLayoutVars>
      </dgm:prSet>
      <dgm:spPr/>
    </dgm:pt>
    <dgm:pt modelId="{F55F8141-8BF6-4CCB-B896-CF49E8E71C8E}" type="pres">
      <dgm:prSet presAssocID="{D608F0DE-579F-48A3-B9E7-7B5444F372F3}" presName="spacer" presStyleCnt="0"/>
      <dgm:spPr/>
    </dgm:pt>
    <dgm:pt modelId="{352FF95E-B3E6-4596-A3C2-0AF73AE020C3}" type="pres">
      <dgm:prSet presAssocID="{E63BE763-3C35-4E49-A86C-1759AA493011}" presName="parentText" presStyleLbl="node1" presStyleIdx="2" presStyleCnt="3">
        <dgm:presLayoutVars>
          <dgm:chMax val="0"/>
          <dgm:bulletEnabled val="1"/>
        </dgm:presLayoutVars>
      </dgm:prSet>
      <dgm:spPr/>
    </dgm:pt>
    <dgm:pt modelId="{746F870D-34B1-4E2C-A425-96FE956EE2F3}" type="pres">
      <dgm:prSet presAssocID="{E63BE763-3C35-4E49-A86C-1759AA493011}" presName="childText" presStyleLbl="revTx" presStyleIdx="0" presStyleCnt="1">
        <dgm:presLayoutVars>
          <dgm:bulletEnabled val="1"/>
        </dgm:presLayoutVars>
      </dgm:prSet>
      <dgm:spPr/>
    </dgm:pt>
  </dgm:ptLst>
  <dgm:cxnLst>
    <dgm:cxn modelId="{1C88EB0C-E777-49F4-B637-72DA0B7B46CD}" type="presOf" srcId="{8389D6C3-38D3-4DEB-B45F-17BD8B2BEF2F}" destId="{746F870D-34B1-4E2C-A425-96FE956EE2F3}" srcOrd="0" destOrd="0" presId="urn:microsoft.com/office/officeart/2005/8/layout/vList2"/>
    <dgm:cxn modelId="{BBAF7C10-1714-4942-B473-B6FB7DBA8A16}" srcId="{E63BE763-3C35-4E49-A86C-1759AA493011}" destId="{8389D6C3-38D3-4DEB-B45F-17BD8B2BEF2F}" srcOrd="0" destOrd="0" parTransId="{973F48E9-D9D4-4C50-B7E5-6D69AA335F48}" sibTransId="{7040085C-3B36-4C95-B852-FB9428BEDBDD}"/>
    <dgm:cxn modelId="{FBC74819-BF65-40B3-9EAA-5A4B08357C55}" type="presOf" srcId="{CAE7B1B6-2D29-409B-AA9E-B9B9D3377E0E}" destId="{BCE1524E-0D99-4DDF-A021-348F2913935E}" srcOrd="0" destOrd="0" presId="urn:microsoft.com/office/officeart/2005/8/layout/vList2"/>
    <dgm:cxn modelId="{9ED2244F-A8CC-4B0D-934C-F5214071E1C2}" type="presOf" srcId="{E63BE763-3C35-4E49-A86C-1759AA493011}" destId="{352FF95E-B3E6-4596-A3C2-0AF73AE020C3}" srcOrd="0" destOrd="0" presId="urn:microsoft.com/office/officeart/2005/8/layout/vList2"/>
    <dgm:cxn modelId="{A1884E72-813D-486A-84C0-E25B3C78AF58}" type="presOf" srcId="{FD75AEC7-19E6-4D6F-B772-B9F4C5F37E80}" destId="{58DEF3CB-C73B-42BE-91A1-F7B7F880559E}" srcOrd="0" destOrd="0" presId="urn:microsoft.com/office/officeart/2005/8/layout/vList2"/>
    <dgm:cxn modelId="{174CF8A7-24B3-4421-8446-3D81DAFD3330}" type="presOf" srcId="{65BA94D4-E333-4FDE-8E3A-01F7C4DF199D}" destId="{B89A9D6E-E063-455A-B780-E691083EE191}" srcOrd="0" destOrd="0" presId="urn:microsoft.com/office/officeart/2005/8/layout/vList2"/>
    <dgm:cxn modelId="{CD23ACAA-6879-402E-A898-5E979DB90F28}" srcId="{FD75AEC7-19E6-4D6F-B772-B9F4C5F37E80}" destId="{65BA94D4-E333-4FDE-8E3A-01F7C4DF199D}" srcOrd="1" destOrd="0" parTransId="{017A5259-FE48-4E36-9C93-9669399CF987}" sibTransId="{D608F0DE-579F-48A3-B9E7-7B5444F372F3}"/>
    <dgm:cxn modelId="{876992EB-7835-4107-8BA8-0F886410D315}" srcId="{FD75AEC7-19E6-4D6F-B772-B9F4C5F37E80}" destId="{CAE7B1B6-2D29-409B-AA9E-B9B9D3377E0E}" srcOrd="0" destOrd="0" parTransId="{7D43ECAB-458A-4177-8B5C-90B3EC6F5EE9}" sibTransId="{588E4032-921B-42B0-BE20-2D5BC6F88A38}"/>
    <dgm:cxn modelId="{BF5D46EF-32DE-4444-B02A-B0700D8B9E8B}" srcId="{FD75AEC7-19E6-4D6F-B772-B9F4C5F37E80}" destId="{E63BE763-3C35-4E49-A86C-1759AA493011}" srcOrd="2" destOrd="0" parTransId="{647BCC65-1D6C-48B3-9445-FA07E674B016}" sibTransId="{5EF19DB7-4595-4552-80B5-C042C406C8A3}"/>
    <dgm:cxn modelId="{2E84F817-CDF6-4707-8443-24305B47B6CE}" type="presParOf" srcId="{58DEF3CB-C73B-42BE-91A1-F7B7F880559E}" destId="{BCE1524E-0D99-4DDF-A021-348F2913935E}" srcOrd="0" destOrd="0" presId="urn:microsoft.com/office/officeart/2005/8/layout/vList2"/>
    <dgm:cxn modelId="{79F347CF-52D1-461F-BA0E-DBAD80EBB15A}" type="presParOf" srcId="{58DEF3CB-C73B-42BE-91A1-F7B7F880559E}" destId="{835353F0-AB68-44FB-B569-1FD15578DC4E}" srcOrd="1" destOrd="0" presId="urn:microsoft.com/office/officeart/2005/8/layout/vList2"/>
    <dgm:cxn modelId="{5BE631D2-6371-45EA-B307-431C2D64A1E4}" type="presParOf" srcId="{58DEF3CB-C73B-42BE-91A1-F7B7F880559E}" destId="{B89A9D6E-E063-455A-B780-E691083EE191}" srcOrd="2" destOrd="0" presId="urn:microsoft.com/office/officeart/2005/8/layout/vList2"/>
    <dgm:cxn modelId="{FDD1A17B-7C9D-4C5F-AC28-A1098B4D43FB}" type="presParOf" srcId="{58DEF3CB-C73B-42BE-91A1-F7B7F880559E}" destId="{F55F8141-8BF6-4CCB-B896-CF49E8E71C8E}" srcOrd="3" destOrd="0" presId="urn:microsoft.com/office/officeart/2005/8/layout/vList2"/>
    <dgm:cxn modelId="{25F272FB-F8BF-4677-82ED-489FCE2C77DE}" type="presParOf" srcId="{58DEF3CB-C73B-42BE-91A1-F7B7F880559E}" destId="{352FF95E-B3E6-4596-A3C2-0AF73AE020C3}" srcOrd="4" destOrd="0" presId="urn:microsoft.com/office/officeart/2005/8/layout/vList2"/>
    <dgm:cxn modelId="{4C44FACB-EDE4-4810-9B47-E437757F7BCF}" type="presParOf" srcId="{58DEF3CB-C73B-42BE-91A1-F7B7F880559E}" destId="{746F870D-34B1-4E2C-A425-96FE956EE2F3}"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28E2FB1-A211-4E45-9499-34F5E6236BCB}"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6D415DFA-2FAA-41E9-8164-A6D1FB4FE1CA}">
      <dgm:prSet/>
      <dgm:spPr/>
      <dgm:t>
        <a:bodyPr/>
        <a:lstStyle/>
        <a:p>
          <a:pPr>
            <a:defRPr cap="all"/>
          </a:pPr>
          <a:r>
            <a:rPr lang="en-US" dirty="0"/>
            <a:t>Project governance</a:t>
          </a:r>
        </a:p>
      </dgm:t>
    </dgm:pt>
    <dgm:pt modelId="{01D5C7F5-DDC7-4B00-A34D-D9F686A63E2E}" type="parTrans" cxnId="{00B44ADC-0419-433E-8E2A-77C29946FBD9}">
      <dgm:prSet/>
      <dgm:spPr/>
      <dgm:t>
        <a:bodyPr/>
        <a:lstStyle/>
        <a:p>
          <a:endParaRPr lang="en-US"/>
        </a:p>
      </dgm:t>
    </dgm:pt>
    <dgm:pt modelId="{BBF45B38-D7F5-4625-88B4-6CDE759CF2C2}" type="sibTrans" cxnId="{00B44ADC-0419-433E-8E2A-77C29946FBD9}">
      <dgm:prSet/>
      <dgm:spPr/>
      <dgm:t>
        <a:bodyPr/>
        <a:lstStyle/>
        <a:p>
          <a:endParaRPr lang="en-US"/>
        </a:p>
      </dgm:t>
    </dgm:pt>
    <dgm:pt modelId="{5BA5DB3A-D402-4DD8-9EE5-CB3E4B3D160A}">
      <dgm:prSet/>
      <dgm:spPr/>
      <dgm:t>
        <a:bodyPr/>
        <a:lstStyle/>
        <a:p>
          <a:pPr>
            <a:defRPr cap="all"/>
          </a:pPr>
          <a:r>
            <a:rPr lang="en-US" dirty="0"/>
            <a:t>Project launch</a:t>
          </a:r>
        </a:p>
      </dgm:t>
    </dgm:pt>
    <dgm:pt modelId="{B85F9492-2D0C-4DB1-8879-7B626EB0AEE3}" type="parTrans" cxnId="{17763065-C794-44A1-9751-A6D7DEA5140B}">
      <dgm:prSet/>
      <dgm:spPr/>
      <dgm:t>
        <a:bodyPr/>
        <a:lstStyle/>
        <a:p>
          <a:endParaRPr lang="en-US"/>
        </a:p>
      </dgm:t>
    </dgm:pt>
    <dgm:pt modelId="{9295F48D-6C54-4312-B403-F300B5E1A2C6}" type="sibTrans" cxnId="{17763065-C794-44A1-9751-A6D7DEA5140B}">
      <dgm:prSet/>
      <dgm:spPr/>
      <dgm:t>
        <a:bodyPr/>
        <a:lstStyle/>
        <a:p>
          <a:endParaRPr lang="en-US"/>
        </a:p>
      </dgm:t>
    </dgm:pt>
    <dgm:pt modelId="{0D4F3EC1-43E0-44F0-9EA1-510872182207}" type="pres">
      <dgm:prSet presAssocID="{928E2FB1-A211-4E45-9499-34F5E6236BCB}" presName="root" presStyleCnt="0">
        <dgm:presLayoutVars>
          <dgm:dir/>
          <dgm:resizeHandles val="exact"/>
        </dgm:presLayoutVars>
      </dgm:prSet>
      <dgm:spPr/>
    </dgm:pt>
    <dgm:pt modelId="{7C61FC20-707F-4503-B4C8-CAE187BD8272}" type="pres">
      <dgm:prSet presAssocID="{6D415DFA-2FAA-41E9-8164-A6D1FB4FE1CA}" presName="compNode" presStyleCnt="0"/>
      <dgm:spPr/>
    </dgm:pt>
    <dgm:pt modelId="{7C814A2A-B29D-4EB8-BD11-79CB69A165E9}" type="pres">
      <dgm:prSet presAssocID="{6D415DFA-2FAA-41E9-8164-A6D1FB4FE1CA}" presName="iconBgRect" presStyleLbl="bgShp" presStyleIdx="0" presStyleCnt="2"/>
      <dgm:spPr/>
    </dgm:pt>
    <dgm:pt modelId="{A94A41E5-0D09-4377-B097-5899F9EA68E5}" type="pres">
      <dgm:prSet presAssocID="{6D415DFA-2FAA-41E9-8164-A6D1FB4FE1C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DF9DCC45-5933-4471-8676-B769CB2D18B3}" type="pres">
      <dgm:prSet presAssocID="{6D415DFA-2FAA-41E9-8164-A6D1FB4FE1CA}" presName="spaceRect" presStyleCnt="0"/>
      <dgm:spPr/>
    </dgm:pt>
    <dgm:pt modelId="{C8338760-3352-4C53-858E-5D4053AB72B1}" type="pres">
      <dgm:prSet presAssocID="{6D415DFA-2FAA-41E9-8164-A6D1FB4FE1CA}" presName="textRect" presStyleLbl="revTx" presStyleIdx="0" presStyleCnt="2">
        <dgm:presLayoutVars>
          <dgm:chMax val="1"/>
          <dgm:chPref val="1"/>
        </dgm:presLayoutVars>
      </dgm:prSet>
      <dgm:spPr/>
    </dgm:pt>
    <dgm:pt modelId="{99BB8973-D1E4-4709-BAD7-94792A5D7C18}" type="pres">
      <dgm:prSet presAssocID="{BBF45B38-D7F5-4625-88B4-6CDE759CF2C2}" presName="sibTrans" presStyleCnt="0"/>
      <dgm:spPr/>
    </dgm:pt>
    <dgm:pt modelId="{9BE65C80-6FA5-4B6A-AFBD-706C8E574EDD}" type="pres">
      <dgm:prSet presAssocID="{5BA5DB3A-D402-4DD8-9EE5-CB3E4B3D160A}" presName="compNode" presStyleCnt="0"/>
      <dgm:spPr/>
    </dgm:pt>
    <dgm:pt modelId="{66C89C03-952D-4815-A3B7-B87B4EA67BCB}" type="pres">
      <dgm:prSet presAssocID="{5BA5DB3A-D402-4DD8-9EE5-CB3E4B3D160A}" presName="iconBgRect" presStyleLbl="bgShp" presStyleIdx="1" presStyleCnt="2"/>
      <dgm:spPr/>
    </dgm:pt>
    <dgm:pt modelId="{9322C151-FF43-44BA-BF28-3011642E723D}" type="pres">
      <dgm:prSet presAssocID="{5BA5DB3A-D402-4DD8-9EE5-CB3E4B3D160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cket"/>
        </a:ext>
      </dgm:extLst>
    </dgm:pt>
    <dgm:pt modelId="{DEAD064E-CB9C-4BAD-A512-B7045D5EE41F}" type="pres">
      <dgm:prSet presAssocID="{5BA5DB3A-D402-4DD8-9EE5-CB3E4B3D160A}" presName="spaceRect" presStyleCnt="0"/>
      <dgm:spPr/>
    </dgm:pt>
    <dgm:pt modelId="{4F151BEE-C1F8-48E1-8D3A-23925B1F03D1}" type="pres">
      <dgm:prSet presAssocID="{5BA5DB3A-D402-4DD8-9EE5-CB3E4B3D160A}" presName="textRect" presStyleLbl="revTx" presStyleIdx="1" presStyleCnt="2">
        <dgm:presLayoutVars>
          <dgm:chMax val="1"/>
          <dgm:chPref val="1"/>
        </dgm:presLayoutVars>
      </dgm:prSet>
      <dgm:spPr/>
    </dgm:pt>
  </dgm:ptLst>
  <dgm:cxnLst>
    <dgm:cxn modelId="{17763065-C794-44A1-9751-A6D7DEA5140B}" srcId="{928E2FB1-A211-4E45-9499-34F5E6236BCB}" destId="{5BA5DB3A-D402-4DD8-9EE5-CB3E4B3D160A}" srcOrd="1" destOrd="0" parTransId="{B85F9492-2D0C-4DB1-8879-7B626EB0AEE3}" sibTransId="{9295F48D-6C54-4312-B403-F300B5E1A2C6}"/>
    <dgm:cxn modelId="{E69DCA91-AD74-44BC-B565-582796754F1D}" type="presOf" srcId="{6D415DFA-2FAA-41E9-8164-A6D1FB4FE1CA}" destId="{C8338760-3352-4C53-858E-5D4053AB72B1}" srcOrd="0" destOrd="0" presId="urn:microsoft.com/office/officeart/2018/5/layout/IconCircleLabelList"/>
    <dgm:cxn modelId="{A9CCF9B9-394A-4F4E-9951-B81B1A7D56D9}" type="presOf" srcId="{928E2FB1-A211-4E45-9499-34F5E6236BCB}" destId="{0D4F3EC1-43E0-44F0-9EA1-510872182207}" srcOrd="0" destOrd="0" presId="urn:microsoft.com/office/officeart/2018/5/layout/IconCircleLabelList"/>
    <dgm:cxn modelId="{00B44ADC-0419-433E-8E2A-77C29946FBD9}" srcId="{928E2FB1-A211-4E45-9499-34F5E6236BCB}" destId="{6D415DFA-2FAA-41E9-8164-A6D1FB4FE1CA}" srcOrd="0" destOrd="0" parTransId="{01D5C7F5-DDC7-4B00-A34D-D9F686A63E2E}" sibTransId="{BBF45B38-D7F5-4625-88B4-6CDE759CF2C2}"/>
    <dgm:cxn modelId="{C47F49EE-2B96-49B4-9814-C4BE2CB98D6C}" type="presOf" srcId="{5BA5DB3A-D402-4DD8-9EE5-CB3E4B3D160A}" destId="{4F151BEE-C1F8-48E1-8D3A-23925B1F03D1}" srcOrd="0" destOrd="0" presId="urn:microsoft.com/office/officeart/2018/5/layout/IconCircleLabelList"/>
    <dgm:cxn modelId="{E78A68B5-EF2A-4755-A852-CE440B011D85}" type="presParOf" srcId="{0D4F3EC1-43E0-44F0-9EA1-510872182207}" destId="{7C61FC20-707F-4503-B4C8-CAE187BD8272}" srcOrd="0" destOrd="0" presId="urn:microsoft.com/office/officeart/2018/5/layout/IconCircleLabelList"/>
    <dgm:cxn modelId="{92DA5476-6DF0-43E5-A444-518A663D8FF7}" type="presParOf" srcId="{7C61FC20-707F-4503-B4C8-CAE187BD8272}" destId="{7C814A2A-B29D-4EB8-BD11-79CB69A165E9}" srcOrd="0" destOrd="0" presId="urn:microsoft.com/office/officeart/2018/5/layout/IconCircleLabelList"/>
    <dgm:cxn modelId="{96072788-53FB-4433-BFB2-F8BCCD4A1E6B}" type="presParOf" srcId="{7C61FC20-707F-4503-B4C8-CAE187BD8272}" destId="{A94A41E5-0D09-4377-B097-5899F9EA68E5}" srcOrd="1" destOrd="0" presId="urn:microsoft.com/office/officeart/2018/5/layout/IconCircleLabelList"/>
    <dgm:cxn modelId="{6BBEC2EA-39D8-40EB-A061-09A97D049483}" type="presParOf" srcId="{7C61FC20-707F-4503-B4C8-CAE187BD8272}" destId="{DF9DCC45-5933-4471-8676-B769CB2D18B3}" srcOrd="2" destOrd="0" presId="urn:microsoft.com/office/officeart/2018/5/layout/IconCircleLabelList"/>
    <dgm:cxn modelId="{82C112FD-99DE-4BFC-80BC-F858C157999D}" type="presParOf" srcId="{7C61FC20-707F-4503-B4C8-CAE187BD8272}" destId="{C8338760-3352-4C53-858E-5D4053AB72B1}" srcOrd="3" destOrd="0" presId="urn:microsoft.com/office/officeart/2018/5/layout/IconCircleLabelList"/>
    <dgm:cxn modelId="{984BE712-8BF3-41AF-9BB6-1E30A7C64617}" type="presParOf" srcId="{0D4F3EC1-43E0-44F0-9EA1-510872182207}" destId="{99BB8973-D1E4-4709-BAD7-94792A5D7C18}" srcOrd="1" destOrd="0" presId="urn:microsoft.com/office/officeart/2018/5/layout/IconCircleLabelList"/>
    <dgm:cxn modelId="{C048173B-092E-48DE-959E-442F09F1EBF8}" type="presParOf" srcId="{0D4F3EC1-43E0-44F0-9EA1-510872182207}" destId="{9BE65C80-6FA5-4B6A-AFBD-706C8E574EDD}" srcOrd="2" destOrd="0" presId="urn:microsoft.com/office/officeart/2018/5/layout/IconCircleLabelList"/>
    <dgm:cxn modelId="{DE40887A-2DC7-4174-BB48-50BB661435B1}" type="presParOf" srcId="{9BE65C80-6FA5-4B6A-AFBD-706C8E574EDD}" destId="{66C89C03-952D-4815-A3B7-B87B4EA67BCB}" srcOrd="0" destOrd="0" presId="urn:microsoft.com/office/officeart/2018/5/layout/IconCircleLabelList"/>
    <dgm:cxn modelId="{6A9179B2-D65D-403C-A210-D2F967E6AC57}" type="presParOf" srcId="{9BE65C80-6FA5-4B6A-AFBD-706C8E574EDD}" destId="{9322C151-FF43-44BA-BF28-3011642E723D}" srcOrd="1" destOrd="0" presId="urn:microsoft.com/office/officeart/2018/5/layout/IconCircleLabelList"/>
    <dgm:cxn modelId="{DB6DCA1D-D367-4F03-BE87-77BD4C0B9C78}" type="presParOf" srcId="{9BE65C80-6FA5-4B6A-AFBD-706C8E574EDD}" destId="{DEAD064E-CB9C-4BAD-A512-B7045D5EE41F}" srcOrd="2" destOrd="0" presId="urn:microsoft.com/office/officeart/2018/5/layout/IconCircleLabelList"/>
    <dgm:cxn modelId="{DFBAC267-8F47-457E-81D9-1555E69011DA}" type="presParOf" srcId="{9BE65C80-6FA5-4B6A-AFBD-706C8E574EDD}" destId="{4F151BEE-C1F8-48E1-8D3A-23925B1F03D1}"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04711687-B2AE-45E3-A795-D139E388622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F2E3728-65E0-4D32-860F-E22A43409261}">
      <dgm:prSet/>
      <dgm:spPr/>
      <dgm:t>
        <a:bodyPr/>
        <a:lstStyle/>
        <a:p>
          <a:r>
            <a:rPr lang="en-US"/>
            <a:t>Project Charter</a:t>
          </a:r>
        </a:p>
      </dgm:t>
    </dgm:pt>
    <dgm:pt modelId="{BE6C69D6-878D-4CBC-8BF7-82B3A8DAD8AD}" type="parTrans" cxnId="{DF186D4F-B11C-434F-B18A-2E1E3515D9E4}">
      <dgm:prSet/>
      <dgm:spPr/>
      <dgm:t>
        <a:bodyPr/>
        <a:lstStyle/>
        <a:p>
          <a:endParaRPr lang="en-US"/>
        </a:p>
      </dgm:t>
    </dgm:pt>
    <dgm:pt modelId="{1E59015A-07CF-4BC1-B9A2-B2E47DDB4FC2}" type="sibTrans" cxnId="{DF186D4F-B11C-434F-B18A-2E1E3515D9E4}">
      <dgm:prSet/>
      <dgm:spPr/>
      <dgm:t>
        <a:bodyPr/>
        <a:lstStyle/>
        <a:p>
          <a:endParaRPr lang="en-US"/>
        </a:p>
      </dgm:t>
    </dgm:pt>
    <dgm:pt modelId="{1DA56B8C-725F-461D-BCFA-692E1DBC5EF7}">
      <dgm:prSet/>
      <dgm:spPr/>
      <dgm:t>
        <a:bodyPr/>
        <a:lstStyle/>
        <a:p>
          <a:r>
            <a:rPr lang="en-US"/>
            <a:t>Comprehensive Risk Register</a:t>
          </a:r>
        </a:p>
      </dgm:t>
    </dgm:pt>
    <dgm:pt modelId="{7C33314D-CF51-4BCF-9B13-C82C1B05F158}" type="parTrans" cxnId="{EACE2B9D-8CE9-403F-AE31-6080936884C0}">
      <dgm:prSet/>
      <dgm:spPr/>
      <dgm:t>
        <a:bodyPr/>
        <a:lstStyle/>
        <a:p>
          <a:endParaRPr lang="en-US"/>
        </a:p>
      </dgm:t>
    </dgm:pt>
    <dgm:pt modelId="{FC03E460-966A-4CF0-87C1-BD5923529BFA}" type="sibTrans" cxnId="{EACE2B9D-8CE9-403F-AE31-6080936884C0}">
      <dgm:prSet/>
      <dgm:spPr/>
      <dgm:t>
        <a:bodyPr/>
        <a:lstStyle/>
        <a:p>
          <a:endParaRPr lang="en-US"/>
        </a:p>
      </dgm:t>
    </dgm:pt>
    <dgm:pt modelId="{7E91E42C-3F70-476C-9119-87D099D9A087}">
      <dgm:prSet/>
      <dgm:spPr/>
      <dgm:t>
        <a:bodyPr/>
        <a:lstStyle/>
        <a:p>
          <a:r>
            <a:rPr lang="en-US"/>
            <a:t>Stakeholder Engagement Strategy</a:t>
          </a:r>
        </a:p>
      </dgm:t>
    </dgm:pt>
    <dgm:pt modelId="{E6B707C9-21E3-41C0-91CA-2AEE1229B0BE}" type="parTrans" cxnId="{BAE62F84-04B3-46E7-8BE9-161F318A67B8}">
      <dgm:prSet/>
      <dgm:spPr/>
      <dgm:t>
        <a:bodyPr/>
        <a:lstStyle/>
        <a:p>
          <a:endParaRPr lang="en-US"/>
        </a:p>
      </dgm:t>
    </dgm:pt>
    <dgm:pt modelId="{D19F2BAA-2E05-41AA-8473-B375C5A363B0}" type="sibTrans" cxnId="{BAE62F84-04B3-46E7-8BE9-161F318A67B8}">
      <dgm:prSet/>
      <dgm:spPr/>
      <dgm:t>
        <a:bodyPr/>
        <a:lstStyle/>
        <a:p>
          <a:endParaRPr lang="en-US"/>
        </a:p>
      </dgm:t>
    </dgm:pt>
    <dgm:pt modelId="{AF4EB5A6-2BC7-48BF-B7BD-1DE39A353F7F}">
      <dgm:prSet/>
      <dgm:spPr/>
      <dgm:t>
        <a:bodyPr/>
        <a:lstStyle/>
        <a:p>
          <a:r>
            <a:rPr lang="en-US" dirty="0"/>
            <a:t>Project Launch</a:t>
          </a:r>
        </a:p>
      </dgm:t>
    </dgm:pt>
    <dgm:pt modelId="{76EDC866-5777-4842-8F5B-4541C6630D6A}" type="parTrans" cxnId="{CFA0D897-3858-45BB-9671-C80F6E92840A}">
      <dgm:prSet/>
      <dgm:spPr/>
      <dgm:t>
        <a:bodyPr/>
        <a:lstStyle/>
        <a:p>
          <a:endParaRPr lang="en-US"/>
        </a:p>
      </dgm:t>
    </dgm:pt>
    <dgm:pt modelId="{D4BA0E0F-DFE5-4F7A-9F7B-1F55FE32124C}" type="sibTrans" cxnId="{CFA0D897-3858-45BB-9671-C80F6E92840A}">
      <dgm:prSet/>
      <dgm:spPr/>
      <dgm:t>
        <a:bodyPr/>
        <a:lstStyle/>
        <a:p>
          <a:endParaRPr lang="en-US"/>
        </a:p>
      </dgm:t>
    </dgm:pt>
    <dgm:pt modelId="{B32DF2C8-702F-4049-96B5-6A53A0323BD9}" type="pres">
      <dgm:prSet presAssocID="{04711687-B2AE-45E3-A795-D139E3886224}" presName="root" presStyleCnt="0">
        <dgm:presLayoutVars>
          <dgm:dir/>
          <dgm:resizeHandles val="exact"/>
        </dgm:presLayoutVars>
      </dgm:prSet>
      <dgm:spPr/>
    </dgm:pt>
    <dgm:pt modelId="{1F3A9F85-94FA-446F-A15D-E5D55980B581}" type="pres">
      <dgm:prSet presAssocID="{6F2E3728-65E0-4D32-860F-E22A43409261}" presName="compNode" presStyleCnt="0"/>
      <dgm:spPr/>
    </dgm:pt>
    <dgm:pt modelId="{0455CB08-4D09-45AE-ACFC-162BA626F3A7}" type="pres">
      <dgm:prSet presAssocID="{6F2E3728-65E0-4D32-860F-E22A43409261}" presName="bgRect" presStyleLbl="bgShp" presStyleIdx="0" presStyleCnt="4"/>
      <dgm:spPr/>
    </dgm:pt>
    <dgm:pt modelId="{784C365C-E990-4032-B6D6-FFE7DED651D7}" type="pres">
      <dgm:prSet presAssocID="{6F2E3728-65E0-4D32-860F-E22A434092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1F5C717E-65E2-40B5-A89A-36DF1642A1D6}" type="pres">
      <dgm:prSet presAssocID="{6F2E3728-65E0-4D32-860F-E22A43409261}" presName="spaceRect" presStyleCnt="0"/>
      <dgm:spPr/>
    </dgm:pt>
    <dgm:pt modelId="{EB85B424-A6E3-4F29-8A49-1379B72338EC}" type="pres">
      <dgm:prSet presAssocID="{6F2E3728-65E0-4D32-860F-E22A43409261}" presName="parTx" presStyleLbl="revTx" presStyleIdx="0" presStyleCnt="4">
        <dgm:presLayoutVars>
          <dgm:chMax val="0"/>
          <dgm:chPref val="0"/>
        </dgm:presLayoutVars>
      </dgm:prSet>
      <dgm:spPr/>
    </dgm:pt>
    <dgm:pt modelId="{E62E7469-5D06-4F7A-B74F-5383E31FEFF6}" type="pres">
      <dgm:prSet presAssocID="{1E59015A-07CF-4BC1-B9A2-B2E47DDB4FC2}" presName="sibTrans" presStyleCnt="0"/>
      <dgm:spPr/>
    </dgm:pt>
    <dgm:pt modelId="{EBFDD02F-F043-4278-9F7C-CBBA52B18F89}" type="pres">
      <dgm:prSet presAssocID="{1DA56B8C-725F-461D-BCFA-692E1DBC5EF7}" presName="compNode" presStyleCnt="0"/>
      <dgm:spPr/>
    </dgm:pt>
    <dgm:pt modelId="{99D173BB-B40A-4B8F-AA87-DE0E4C6FE282}" type="pres">
      <dgm:prSet presAssocID="{1DA56B8C-725F-461D-BCFA-692E1DBC5EF7}" presName="bgRect" presStyleLbl="bgShp" presStyleIdx="1" presStyleCnt="4"/>
      <dgm:spPr/>
    </dgm:pt>
    <dgm:pt modelId="{75A033C0-A95E-42A5-9590-B58FD6951284}" type="pres">
      <dgm:prSet presAssocID="{1DA56B8C-725F-461D-BCFA-692E1DBC5EF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96FDD7C-CDB0-4990-A072-DB47A0C7D5B3}" type="pres">
      <dgm:prSet presAssocID="{1DA56B8C-725F-461D-BCFA-692E1DBC5EF7}" presName="spaceRect" presStyleCnt="0"/>
      <dgm:spPr/>
    </dgm:pt>
    <dgm:pt modelId="{AF400A8B-B6C2-45E8-ACF8-42DFFB1821BD}" type="pres">
      <dgm:prSet presAssocID="{1DA56B8C-725F-461D-BCFA-692E1DBC5EF7}" presName="parTx" presStyleLbl="revTx" presStyleIdx="1" presStyleCnt="4">
        <dgm:presLayoutVars>
          <dgm:chMax val="0"/>
          <dgm:chPref val="0"/>
        </dgm:presLayoutVars>
      </dgm:prSet>
      <dgm:spPr/>
    </dgm:pt>
    <dgm:pt modelId="{1C0AFC96-9593-4691-B5EA-A6191F37D1E1}" type="pres">
      <dgm:prSet presAssocID="{FC03E460-966A-4CF0-87C1-BD5923529BFA}" presName="sibTrans" presStyleCnt="0"/>
      <dgm:spPr/>
    </dgm:pt>
    <dgm:pt modelId="{A4CB1D33-B523-444C-8C83-AC4063F356AD}" type="pres">
      <dgm:prSet presAssocID="{7E91E42C-3F70-476C-9119-87D099D9A087}" presName="compNode" presStyleCnt="0"/>
      <dgm:spPr/>
    </dgm:pt>
    <dgm:pt modelId="{3451A196-833E-4557-AFCC-0E80020EB50D}" type="pres">
      <dgm:prSet presAssocID="{7E91E42C-3F70-476C-9119-87D099D9A087}" presName="bgRect" presStyleLbl="bgShp" presStyleIdx="2" presStyleCnt="4"/>
      <dgm:spPr/>
    </dgm:pt>
    <dgm:pt modelId="{7D19CB55-E527-4A75-B301-0066E0030609}" type="pres">
      <dgm:prSet presAssocID="{7E91E42C-3F70-476C-9119-87D099D9A08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C4909D5F-EFF5-444B-8E88-8A0A3975471E}" type="pres">
      <dgm:prSet presAssocID="{7E91E42C-3F70-476C-9119-87D099D9A087}" presName="spaceRect" presStyleCnt="0"/>
      <dgm:spPr/>
    </dgm:pt>
    <dgm:pt modelId="{A122FA48-7B8A-40CF-81E8-309D664ADF81}" type="pres">
      <dgm:prSet presAssocID="{7E91E42C-3F70-476C-9119-87D099D9A087}" presName="parTx" presStyleLbl="revTx" presStyleIdx="2" presStyleCnt="4">
        <dgm:presLayoutVars>
          <dgm:chMax val="0"/>
          <dgm:chPref val="0"/>
        </dgm:presLayoutVars>
      </dgm:prSet>
      <dgm:spPr/>
    </dgm:pt>
    <dgm:pt modelId="{4DB283AA-FD61-4557-949E-A4C530D3A40C}" type="pres">
      <dgm:prSet presAssocID="{D19F2BAA-2E05-41AA-8473-B375C5A363B0}" presName="sibTrans" presStyleCnt="0"/>
      <dgm:spPr/>
    </dgm:pt>
    <dgm:pt modelId="{C7D81238-88BF-439F-A32E-9F000B301D8F}" type="pres">
      <dgm:prSet presAssocID="{AF4EB5A6-2BC7-48BF-B7BD-1DE39A353F7F}" presName="compNode" presStyleCnt="0"/>
      <dgm:spPr/>
    </dgm:pt>
    <dgm:pt modelId="{68AF0529-ED23-4D26-8E1A-083092DAC835}" type="pres">
      <dgm:prSet presAssocID="{AF4EB5A6-2BC7-48BF-B7BD-1DE39A353F7F}" presName="bgRect" presStyleLbl="bgShp" presStyleIdx="3" presStyleCnt="4"/>
      <dgm:spPr/>
    </dgm:pt>
    <dgm:pt modelId="{5FE95944-3040-4760-AA13-58043A0C1512}" type="pres">
      <dgm:prSet presAssocID="{AF4EB5A6-2BC7-48BF-B7BD-1DE39A353F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cket"/>
        </a:ext>
      </dgm:extLst>
    </dgm:pt>
    <dgm:pt modelId="{CC058B95-380C-4F0F-B497-E587046758B4}" type="pres">
      <dgm:prSet presAssocID="{AF4EB5A6-2BC7-48BF-B7BD-1DE39A353F7F}" presName="spaceRect" presStyleCnt="0"/>
      <dgm:spPr/>
    </dgm:pt>
    <dgm:pt modelId="{60595003-344C-44E7-82B0-2B98B80C6DDD}" type="pres">
      <dgm:prSet presAssocID="{AF4EB5A6-2BC7-48BF-B7BD-1DE39A353F7F}" presName="parTx" presStyleLbl="revTx" presStyleIdx="3" presStyleCnt="4">
        <dgm:presLayoutVars>
          <dgm:chMax val="0"/>
          <dgm:chPref val="0"/>
        </dgm:presLayoutVars>
      </dgm:prSet>
      <dgm:spPr/>
    </dgm:pt>
  </dgm:ptLst>
  <dgm:cxnLst>
    <dgm:cxn modelId="{4B50412F-87A5-4933-B85F-5BA624489781}" type="presOf" srcId="{1DA56B8C-725F-461D-BCFA-692E1DBC5EF7}" destId="{AF400A8B-B6C2-45E8-ACF8-42DFFB1821BD}" srcOrd="0" destOrd="0" presId="urn:microsoft.com/office/officeart/2018/2/layout/IconVerticalSolidList"/>
    <dgm:cxn modelId="{E044A24A-7312-4789-9774-FA9742968DF0}" type="presOf" srcId="{6F2E3728-65E0-4D32-860F-E22A43409261}" destId="{EB85B424-A6E3-4F29-8A49-1379B72338EC}" srcOrd="0" destOrd="0" presId="urn:microsoft.com/office/officeart/2018/2/layout/IconVerticalSolidList"/>
    <dgm:cxn modelId="{DF186D4F-B11C-434F-B18A-2E1E3515D9E4}" srcId="{04711687-B2AE-45E3-A795-D139E3886224}" destId="{6F2E3728-65E0-4D32-860F-E22A43409261}" srcOrd="0" destOrd="0" parTransId="{BE6C69D6-878D-4CBC-8BF7-82B3A8DAD8AD}" sibTransId="{1E59015A-07CF-4BC1-B9A2-B2E47DDB4FC2}"/>
    <dgm:cxn modelId="{47C17D7C-AB66-4F79-A260-364BBE5A1512}" type="presOf" srcId="{AF4EB5A6-2BC7-48BF-B7BD-1DE39A353F7F}" destId="{60595003-344C-44E7-82B0-2B98B80C6DDD}" srcOrd="0" destOrd="0" presId="urn:microsoft.com/office/officeart/2018/2/layout/IconVerticalSolidList"/>
    <dgm:cxn modelId="{BAE62F84-04B3-46E7-8BE9-161F318A67B8}" srcId="{04711687-B2AE-45E3-A795-D139E3886224}" destId="{7E91E42C-3F70-476C-9119-87D099D9A087}" srcOrd="2" destOrd="0" parTransId="{E6B707C9-21E3-41C0-91CA-2AEE1229B0BE}" sibTransId="{D19F2BAA-2E05-41AA-8473-B375C5A363B0}"/>
    <dgm:cxn modelId="{CFA0D897-3858-45BB-9671-C80F6E92840A}" srcId="{04711687-B2AE-45E3-A795-D139E3886224}" destId="{AF4EB5A6-2BC7-48BF-B7BD-1DE39A353F7F}" srcOrd="3" destOrd="0" parTransId="{76EDC866-5777-4842-8F5B-4541C6630D6A}" sibTransId="{D4BA0E0F-DFE5-4F7A-9F7B-1F55FE32124C}"/>
    <dgm:cxn modelId="{73100C9D-CB1B-4912-9291-AC825C842D7F}" type="presOf" srcId="{7E91E42C-3F70-476C-9119-87D099D9A087}" destId="{A122FA48-7B8A-40CF-81E8-309D664ADF81}" srcOrd="0" destOrd="0" presId="urn:microsoft.com/office/officeart/2018/2/layout/IconVerticalSolidList"/>
    <dgm:cxn modelId="{EACE2B9D-8CE9-403F-AE31-6080936884C0}" srcId="{04711687-B2AE-45E3-A795-D139E3886224}" destId="{1DA56B8C-725F-461D-BCFA-692E1DBC5EF7}" srcOrd="1" destOrd="0" parTransId="{7C33314D-CF51-4BCF-9B13-C82C1B05F158}" sibTransId="{FC03E460-966A-4CF0-87C1-BD5923529BFA}"/>
    <dgm:cxn modelId="{3EE735AE-A18B-4329-A536-FA631208EFE7}" type="presOf" srcId="{04711687-B2AE-45E3-A795-D139E3886224}" destId="{B32DF2C8-702F-4049-96B5-6A53A0323BD9}" srcOrd="0" destOrd="0" presId="urn:microsoft.com/office/officeart/2018/2/layout/IconVerticalSolidList"/>
    <dgm:cxn modelId="{EA27D6A3-A8FE-4C33-9132-063064195522}" type="presParOf" srcId="{B32DF2C8-702F-4049-96B5-6A53A0323BD9}" destId="{1F3A9F85-94FA-446F-A15D-E5D55980B581}" srcOrd="0" destOrd="0" presId="urn:microsoft.com/office/officeart/2018/2/layout/IconVerticalSolidList"/>
    <dgm:cxn modelId="{54BF8A9E-4B1B-4CFD-A846-FF9E853547D2}" type="presParOf" srcId="{1F3A9F85-94FA-446F-A15D-E5D55980B581}" destId="{0455CB08-4D09-45AE-ACFC-162BA626F3A7}" srcOrd="0" destOrd="0" presId="urn:microsoft.com/office/officeart/2018/2/layout/IconVerticalSolidList"/>
    <dgm:cxn modelId="{4520D1C9-AC44-4E7B-8034-3E1DE3113528}" type="presParOf" srcId="{1F3A9F85-94FA-446F-A15D-E5D55980B581}" destId="{784C365C-E990-4032-B6D6-FFE7DED651D7}" srcOrd="1" destOrd="0" presId="urn:microsoft.com/office/officeart/2018/2/layout/IconVerticalSolidList"/>
    <dgm:cxn modelId="{279D51B2-7BD0-46E8-974D-A7F24BA99FC6}" type="presParOf" srcId="{1F3A9F85-94FA-446F-A15D-E5D55980B581}" destId="{1F5C717E-65E2-40B5-A89A-36DF1642A1D6}" srcOrd="2" destOrd="0" presId="urn:microsoft.com/office/officeart/2018/2/layout/IconVerticalSolidList"/>
    <dgm:cxn modelId="{ACC281C3-C4E4-4A50-956B-5B8843FD1B3F}" type="presParOf" srcId="{1F3A9F85-94FA-446F-A15D-E5D55980B581}" destId="{EB85B424-A6E3-4F29-8A49-1379B72338EC}" srcOrd="3" destOrd="0" presId="urn:microsoft.com/office/officeart/2018/2/layout/IconVerticalSolidList"/>
    <dgm:cxn modelId="{97670DFB-A629-406B-9435-0C2E2DFEBAEA}" type="presParOf" srcId="{B32DF2C8-702F-4049-96B5-6A53A0323BD9}" destId="{E62E7469-5D06-4F7A-B74F-5383E31FEFF6}" srcOrd="1" destOrd="0" presId="urn:microsoft.com/office/officeart/2018/2/layout/IconVerticalSolidList"/>
    <dgm:cxn modelId="{C1035500-EA80-44AF-BF38-96736C46C053}" type="presParOf" srcId="{B32DF2C8-702F-4049-96B5-6A53A0323BD9}" destId="{EBFDD02F-F043-4278-9F7C-CBBA52B18F89}" srcOrd="2" destOrd="0" presId="urn:microsoft.com/office/officeart/2018/2/layout/IconVerticalSolidList"/>
    <dgm:cxn modelId="{5897CECD-FD97-4D71-A281-8B00387C9634}" type="presParOf" srcId="{EBFDD02F-F043-4278-9F7C-CBBA52B18F89}" destId="{99D173BB-B40A-4B8F-AA87-DE0E4C6FE282}" srcOrd="0" destOrd="0" presId="urn:microsoft.com/office/officeart/2018/2/layout/IconVerticalSolidList"/>
    <dgm:cxn modelId="{C6567E14-E8D8-4AB8-B452-164A9A2DD5A7}" type="presParOf" srcId="{EBFDD02F-F043-4278-9F7C-CBBA52B18F89}" destId="{75A033C0-A95E-42A5-9590-B58FD6951284}" srcOrd="1" destOrd="0" presId="urn:microsoft.com/office/officeart/2018/2/layout/IconVerticalSolidList"/>
    <dgm:cxn modelId="{53F30A8E-E2EC-4BD8-ACBB-72082BF75170}" type="presParOf" srcId="{EBFDD02F-F043-4278-9F7C-CBBA52B18F89}" destId="{196FDD7C-CDB0-4990-A072-DB47A0C7D5B3}" srcOrd="2" destOrd="0" presId="urn:microsoft.com/office/officeart/2018/2/layout/IconVerticalSolidList"/>
    <dgm:cxn modelId="{A5502E02-A1CB-411B-A970-B443CA716CDD}" type="presParOf" srcId="{EBFDD02F-F043-4278-9F7C-CBBA52B18F89}" destId="{AF400A8B-B6C2-45E8-ACF8-42DFFB1821BD}" srcOrd="3" destOrd="0" presId="urn:microsoft.com/office/officeart/2018/2/layout/IconVerticalSolidList"/>
    <dgm:cxn modelId="{0FE337B0-CFB7-4B60-B76F-2A03AFEE71AE}" type="presParOf" srcId="{B32DF2C8-702F-4049-96B5-6A53A0323BD9}" destId="{1C0AFC96-9593-4691-B5EA-A6191F37D1E1}" srcOrd="3" destOrd="0" presId="urn:microsoft.com/office/officeart/2018/2/layout/IconVerticalSolidList"/>
    <dgm:cxn modelId="{4C11F273-B868-4EED-8F86-CD7782EFC7CA}" type="presParOf" srcId="{B32DF2C8-702F-4049-96B5-6A53A0323BD9}" destId="{A4CB1D33-B523-444C-8C83-AC4063F356AD}" srcOrd="4" destOrd="0" presId="urn:microsoft.com/office/officeart/2018/2/layout/IconVerticalSolidList"/>
    <dgm:cxn modelId="{992AE488-58A9-4BF3-BEFD-A1888B990CEB}" type="presParOf" srcId="{A4CB1D33-B523-444C-8C83-AC4063F356AD}" destId="{3451A196-833E-4557-AFCC-0E80020EB50D}" srcOrd="0" destOrd="0" presId="urn:microsoft.com/office/officeart/2018/2/layout/IconVerticalSolidList"/>
    <dgm:cxn modelId="{2DF90056-5046-44D9-8139-9C0FD84A17B7}" type="presParOf" srcId="{A4CB1D33-B523-444C-8C83-AC4063F356AD}" destId="{7D19CB55-E527-4A75-B301-0066E0030609}" srcOrd="1" destOrd="0" presId="urn:microsoft.com/office/officeart/2018/2/layout/IconVerticalSolidList"/>
    <dgm:cxn modelId="{DEB22930-EC57-4402-824B-A674FFE5CFED}" type="presParOf" srcId="{A4CB1D33-B523-444C-8C83-AC4063F356AD}" destId="{C4909D5F-EFF5-444B-8E88-8A0A3975471E}" srcOrd="2" destOrd="0" presId="urn:microsoft.com/office/officeart/2018/2/layout/IconVerticalSolidList"/>
    <dgm:cxn modelId="{605BCF50-5BA4-45D7-B222-BD508A502EE9}" type="presParOf" srcId="{A4CB1D33-B523-444C-8C83-AC4063F356AD}" destId="{A122FA48-7B8A-40CF-81E8-309D664ADF81}" srcOrd="3" destOrd="0" presId="urn:microsoft.com/office/officeart/2018/2/layout/IconVerticalSolidList"/>
    <dgm:cxn modelId="{AE6F483F-90C5-4DAE-B0E8-C93EA1338E92}" type="presParOf" srcId="{B32DF2C8-702F-4049-96B5-6A53A0323BD9}" destId="{4DB283AA-FD61-4557-949E-A4C530D3A40C}" srcOrd="5" destOrd="0" presId="urn:microsoft.com/office/officeart/2018/2/layout/IconVerticalSolidList"/>
    <dgm:cxn modelId="{74B93694-670E-47CD-9A3D-6C07F10AF6B3}" type="presParOf" srcId="{B32DF2C8-702F-4049-96B5-6A53A0323BD9}" destId="{C7D81238-88BF-439F-A32E-9F000B301D8F}" srcOrd="6" destOrd="0" presId="urn:microsoft.com/office/officeart/2018/2/layout/IconVerticalSolidList"/>
    <dgm:cxn modelId="{EC4FE792-2514-4E71-A03F-DA7F84938444}" type="presParOf" srcId="{C7D81238-88BF-439F-A32E-9F000B301D8F}" destId="{68AF0529-ED23-4D26-8E1A-083092DAC835}" srcOrd="0" destOrd="0" presId="urn:microsoft.com/office/officeart/2018/2/layout/IconVerticalSolidList"/>
    <dgm:cxn modelId="{50611B46-B8E9-44FF-8A62-E1C62110F33F}" type="presParOf" srcId="{C7D81238-88BF-439F-A32E-9F000B301D8F}" destId="{5FE95944-3040-4760-AA13-58043A0C1512}" srcOrd="1" destOrd="0" presId="urn:microsoft.com/office/officeart/2018/2/layout/IconVerticalSolidList"/>
    <dgm:cxn modelId="{B3EBC2E3-7EA6-4AF9-9033-0BD9BA76F1DF}" type="presParOf" srcId="{C7D81238-88BF-439F-A32E-9F000B301D8F}" destId="{CC058B95-380C-4F0F-B497-E587046758B4}" srcOrd="2" destOrd="0" presId="urn:microsoft.com/office/officeart/2018/2/layout/IconVerticalSolidList"/>
    <dgm:cxn modelId="{2FC4B65B-CE6D-4EDD-8FC5-DAC1EB2DE9FA}" type="presParOf" srcId="{C7D81238-88BF-439F-A32E-9F000B301D8F}" destId="{60595003-344C-44E7-82B0-2B98B80C6DD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93E5824-2BE3-4EC3-AC2F-FFD45952AAF6}"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BEA4B4F7-21EB-46A2-A5A5-FD39AFE30A91}">
      <dgm:prSet/>
      <dgm:spPr/>
      <dgm:t>
        <a:bodyPr/>
        <a:lstStyle/>
        <a:p>
          <a:r>
            <a:rPr lang="en-US"/>
            <a:t>Initial Risk Assessment</a:t>
          </a:r>
        </a:p>
      </dgm:t>
    </dgm:pt>
    <dgm:pt modelId="{CE2CD7CB-8B2A-470B-8595-29909641CEF9}" type="parTrans" cxnId="{A7656EBC-7A48-46E9-B2E8-04AC188A9A61}">
      <dgm:prSet/>
      <dgm:spPr/>
      <dgm:t>
        <a:bodyPr/>
        <a:lstStyle/>
        <a:p>
          <a:endParaRPr lang="en-US"/>
        </a:p>
      </dgm:t>
    </dgm:pt>
    <dgm:pt modelId="{FC9492E0-B9F4-463D-B884-668417D54331}" type="sibTrans" cxnId="{A7656EBC-7A48-46E9-B2E8-04AC188A9A61}">
      <dgm:prSet/>
      <dgm:spPr/>
      <dgm:t>
        <a:bodyPr/>
        <a:lstStyle/>
        <a:p>
          <a:endParaRPr lang="en-US"/>
        </a:p>
      </dgm:t>
    </dgm:pt>
    <dgm:pt modelId="{60E16EC1-C2D5-42D6-AF0E-4BBE7EC43630}">
      <dgm:prSet/>
      <dgm:spPr/>
      <dgm:t>
        <a:bodyPr/>
        <a:lstStyle/>
        <a:p>
          <a:r>
            <a:rPr lang="en-US"/>
            <a:t>Initial Stakeholder Assessment</a:t>
          </a:r>
        </a:p>
      </dgm:t>
    </dgm:pt>
    <dgm:pt modelId="{24B54863-319B-45F3-9D64-6F9A9E43EA82}" type="parTrans" cxnId="{9F44AA59-5611-497D-A0DC-1B9DBD01B94D}">
      <dgm:prSet/>
      <dgm:spPr/>
      <dgm:t>
        <a:bodyPr/>
        <a:lstStyle/>
        <a:p>
          <a:endParaRPr lang="en-US"/>
        </a:p>
      </dgm:t>
    </dgm:pt>
    <dgm:pt modelId="{55A5E0C4-8D2E-4ED9-9728-254DE18164C1}" type="sibTrans" cxnId="{9F44AA59-5611-497D-A0DC-1B9DBD01B94D}">
      <dgm:prSet/>
      <dgm:spPr/>
      <dgm:t>
        <a:bodyPr/>
        <a:lstStyle/>
        <a:p>
          <a:endParaRPr lang="en-US"/>
        </a:p>
      </dgm:t>
    </dgm:pt>
    <dgm:pt modelId="{0A5FA050-6BDE-4373-A253-AD04D6537385}">
      <dgm:prSet/>
      <dgm:spPr/>
      <dgm:t>
        <a:bodyPr/>
        <a:lstStyle/>
        <a:p>
          <a:r>
            <a:rPr lang="en-US"/>
            <a:t>Project Concept Note and/or Proposal</a:t>
          </a:r>
        </a:p>
      </dgm:t>
    </dgm:pt>
    <dgm:pt modelId="{31654F5E-1A00-45C9-A2EB-AF7264E2AFEB}" type="parTrans" cxnId="{40818309-59BE-47BE-AAA4-DE2FEA353400}">
      <dgm:prSet/>
      <dgm:spPr/>
      <dgm:t>
        <a:bodyPr/>
        <a:lstStyle/>
        <a:p>
          <a:endParaRPr lang="en-US"/>
        </a:p>
      </dgm:t>
    </dgm:pt>
    <dgm:pt modelId="{AEFAF588-CD7D-4D9F-97CB-5ED07321ECBF}" type="sibTrans" cxnId="{40818309-59BE-47BE-AAA4-DE2FEA353400}">
      <dgm:prSet/>
      <dgm:spPr/>
      <dgm:t>
        <a:bodyPr/>
        <a:lstStyle/>
        <a:p>
          <a:endParaRPr lang="en-US"/>
        </a:p>
      </dgm:t>
    </dgm:pt>
    <dgm:pt modelId="{09038785-D62B-4D9B-8A6A-D81A19F773B0}">
      <dgm:prSet/>
      <dgm:spPr/>
      <dgm:t>
        <a:bodyPr/>
        <a:lstStyle/>
        <a:p>
          <a:r>
            <a:rPr lang="en-US"/>
            <a:t>High-Level Project Team Capacity Assessment</a:t>
          </a:r>
        </a:p>
      </dgm:t>
    </dgm:pt>
    <dgm:pt modelId="{FE6F941E-9EDC-4079-9AC4-124282BB318D}" type="parTrans" cxnId="{D18DC138-0EF3-4475-8F05-3BA63E51F142}">
      <dgm:prSet/>
      <dgm:spPr/>
      <dgm:t>
        <a:bodyPr/>
        <a:lstStyle/>
        <a:p>
          <a:endParaRPr lang="en-US"/>
        </a:p>
      </dgm:t>
    </dgm:pt>
    <dgm:pt modelId="{DB780A1C-1080-49C1-B7C5-102317E870E9}" type="sibTrans" cxnId="{D18DC138-0EF3-4475-8F05-3BA63E51F142}">
      <dgm:prSet/>
      <dgm:spPr/>
      <dgm:t>
        <a:bodyPr/>
        <a:lstStyle/>
        <a:p>
          <a:endParaRPr lang="en-US"/>
        </a:p>
      </dgm:t>
    </dgm:pt>
    <dgm:pt modelId="{260F31F7-979C-41C0-AEDF-65F78E9DBB90}">
      <dgm:prSet/>
      <dgm:spPr/>
      <dgm:t>
        <a:bodyPr/>
        <a:lstStyle/>
        <a:p>
          <a:r>
            <a:rPr lang="en-US"/>
            <a:t>High-Level Resource (Human, Budget, and Supply Chain) Assessment</a:t>
          </a:r>
        </a:p>
      </dgm:t>
    </dgm:pt>
    <dgm:pt modelId="{19352DF2-0FD2-41FC-96F1-EFEEC61CB53C}" type="parTrans" cxnId="{E10A1092-0445-4E63-8432-F142B824A666}">
      <dgm:prSet/>
      <dgm:spPr/>
      <dgm:t>
        <a:bodyPr/>
        <a:lstStyle/>
        <a:p>
          <a:endParaRPr lang="en-US"/>
        </a:p>
      </dgm:t>
    </dgm:pt>
    <dgm:pt modelId="{4D69466A-BAAA-408E-8A1F-C5F8AFE6C7B1}" type="sibTrans" cxnId="{E10A1092-0445-4E63-8432-F142B824A666}">
      <dgm:prSet/>
      <dgm:spPr/>
      <dgm:t>
        <a:bodyPr/>
        <a:lstStyle/>
        <a:p>
          <a:endParaRPr lang="en-US"/>
        </a:p>
      </dgm:t>
    </dgm:pt>
    <dgm:pt modelId="{C32D9DF3-A0BB-423E-9D32-A164535459CE}">
      <dgm:prSet/>
      <dgm:spPr/>
      <dgm:t>
        <a:bodyPr/>
        <a:lstStyle/>
        <a:p>
          <a:r>
            <a:rPr lang="en-US"/>
            <a:t>Project Logical Frame</a:t>
          </a:r>
        </a:p>
      </dgm:t>
    </dgm:pt>
    <dgm:pt modelId="{CE648710-B777-47ED-A15A-ECBF1C2B12D6}" type="parTrans" cxnId="{63D5BE77-D9B2-47B0-AB54-B9A4248EC209}">
      <dgm:prSet/>
      <dgm:spPr/>
      <dgm:t>
        <a:bodyPr/>
        <a:lstStyle/>
        <a:p>
          <a:endParaRPr lang="en-US"/>
        </a:p>
      </dgm:t>
    </dgm:pt>
    <dgm:pt modelId="{8FB6794C-4878-480D-A098-6461B253AE72}" type="sibTrans" cxnId="{63D5BE77-D9B2-47B0-AB54-B9A4248EC209}">
      <dgm:prSet/>
      <dgm:spPr/>
      <dgm:t>
        <a:bodyPr/>
        <a:lstStyle/>
        <a:p>
          <a:endParaRPr lang="en-US"/>
        </a:p>
      </dgm:t>
    </dgm:pt>
    <dgm:pt modelId="{329C207A-13E4-451D-9817-2D9533F34751}" type="pres">
      <dgm:prSet presAssocID="{393E5824-2BE3-4EC3-AC2F-FFD45952AAF6}" presName="diagram" presStyleCnt="0">
        <dgm:presLayoutVars>
          <dgm:dir/>
          <dgm:resizeHandles val="exact"/>
        </dgm:presLayoutVars>
      </dgm:prSet>
      <dgm:spPr/>
    </dgm:pt>
    <dgm:pt modelId="{BF2D3899-94A0-4890-94EC-E2BC5EA4B731}" type="pres">
      <dgm:prSet presAssocID="{BEA4B4F7-21EB-46A2-A5A5-FD39AFE30A91}" presName="node" presStyleLbl="node1" presStyleIdx="0" presStyleCnt="6">
        <dgm:presLayoutVars>
          <dgm:bulletEnabled val="1"/>
        </dgm:presLayoutVars>
      </dgm:prSet>
      <dgm:spPr/>
    </dgm:pt>
    <dgm:pt modelId="{57640C8B-AD08-49EA-BF18-A5A1EB32B435}" type="pres">
      <dgm:prSet presAssocID="{FC9492E0-B9F4-463D-B884-668417D54331}" presName="sibTrans" presStyleCnt="0"/>
      <dgm:spPr/>
    </dgm:pt>
    <dgm:pt modelId="{DA82BB25-86FA-4DCB-9E67-FBE6A976CD57}" type="pres">
      <dgm:prSet presAssocID="{60E16EC1-C2D5-42D6-AF0E-4BBE7EC43630}" presName="node" presStyleLbl="node1" presStyleIdx="1" presStyleCnt="6">
        <dgm:presLayoutVars>
          <dgm:bulletEnabled val="1"/>
        </dgm:presLayoutVars>
      </dgm:prSet>
      <dgm:spPr/>
    </dgm:pt>
    <dgm:pt modelId="{E4F23BBA-149F-403E-B983-D1410FA4B779}" type="pres">
      <dgm:prSet presAssocID="{55A5E0C4-8D2E-4ED9-9728-254DE18164C1}" presName="sibTrans" presStyleCnt="0"/>
      <dgm:spPr/>
    </dgm:pt>
    <dgm:pt modelId="{D04B12F1-297E-4223-90E4-95CD6EAD355F}" type="pres">
      <dgm:prSet presAssocID="{0A5FA050-6BDE-4373-A253-AD04D6537385}" presName="node" presStyleLbl="node1" presStyleIdx="2" presStyleCnt="6">
        <dgm:presLayoutVars>
          <dgm:bulletEnabled val="1"/>
        </dgm:presLayoutVars>
      </dgm:prSet>
      <dgm:spPr/>
    </dgm:pt>
    <dgm:pt modelId="{480275B4-7749-4B94-AA9D-E3C39E7E61D6}" type="pres">
      <dgm:prSet presAssocID="{AEFAF588-CD7D-4D9F-97CB-5ED07321ECBF}" presName="sibTrans" presStyleCnt="0"/>
      <dgm:spPr/>
    </dgm:pt>
    <dgm:pt modelId="{4BA88169-6FD2-4B85-A3C6-EA209774B6D8}" type="pres">
      <dgm:prSet presAssocID="{09038785-D62B-4D9B-8A6A-D81A19F773B0}" presName="node" presStyleLbl="node1" presStyleIdx="3" presStyleCnt="6">
        <dgm:presLayoutVars>
          <dgm:bulletEnabled val="1"/>
        </dgm:presLayoutVars>
      </dgm:prSet>
      <dgm:spPr/>
    </dgm:pt>
    <dgm:pt modelId="{06A793B3-32E3-4F3F-AE9C-F032BE35A8AA}" type="pres">
      <dgm:prSet presAssocID="{DB780A1C-1080-49C1-B7C5-102317E870E9}" presName="sibTrans" presStyleCnt="0"/>
      <dgm:spPr/>
    </dgm:pt>
    <dgm:pt modelId="{F36E8322-DA0A-4CA4-A8BD-2869529255B6}" type="pres">
      <dgm:prSet presAssocID="{260F31F7-979C-41C0-AEDF-65F78E9DBB90}" presName="node" presStyleLbl="node1" presStyleIdx="4" presStyleCnt="6">
        <dgm:presLayoutVars>
          <dgm:bulletEnabled val="1"/>
        </dgm:presLayoutVars>
      </dgm:prSet>
      <dgm:spPr/>
    </dgm:pt>
    <dgm:pt modelId="{05171F20-78BD-47B9-B2DF-8BB136121331}" type="pres">
      <dgm:prSet presAssocID="{4D69466A-BAAA-408E-8A1F-C5F8AFE6C7B1}" presName="sibTrans" presStyleCnt="0"/>
      <dgm:spPr/>
    </dgm:pt>
    <dgm:pt modelId="{0F11A908-E0B0-4EBE-BAB6-AA941D991DE4}" type="pres">
      <dgm:prSet presAssocID="{C32D9DF3-A0BB-423E-9D32-A164535459CE}" presName="node" presStyleLbl="node1" presStyleIdx="5" presStyleCnt="6">
        <dgm:presLayoutVars>
          <dgm:bulletEnabled val="1"/>
        </dgm:presLayoutVars>
      </dgm:prSet>
      <dgm:spPr/>
    </dgm:pt>
  </dgm:ptLst>
  <dgm:cxnLst>
    <dgm:cxn modelId="{51B34F07-6BB1-40B4-93A4-D70D94020FD8}" type="presOf" srcId="{60E16EC1-C2D5-42D6-AF0E-4BBE7EC43630}" destId="{DA82BB25-86FA-4DCB-9E67-FBE6A976CD57}" srcOrd="0" destOrd="0" presId="urn:microsoft.com/office/officeart/2005/8/layout/default"/>
    <dgm:cxn modelId="{40818309-59BE-47BE-AAA4-DE2FEA353400}" srcId="{393E5824-2BE3-4EC3-AC2F-FFD45952AAF6}" destId="{0A5FA050-6BDE-4373-A253-AD04D6537385}" srcOrd="2" destOrd="0" parTransId="{31654F5E-1A00-45C9-A2EB-AF7264E2AFEB}" sibTransId="{AEFAF588-CD7D-4D9F-97CB-5ED07321ECBF}"/>
    <dgm:cxn modelId="{D18DC138-0EF3-4475-8F05-3BA63E51F142}" srcId="{393E5824-2BE3-4EC3-AC2F-FFD45952AAF6}" destId="{09038785-D62B-4D9B-8A6A-D81A19F773B0}" srcOrd="3" destOrd="0" parTransId="{FE6F941E-9EDC-4079-9AC4-124282BB318D}" sibTransId="{DB780A1C-1080-49C1-B7C5-102317E870E9}"/>
    <dgm:cxn modelId="{A9B14C68-4A4B-48E4-B26C-6A3032EC0C22}" type="presOf" srcId="{09038785-D62B-4D9B-8A6A-D81A19F773B0}" destId="{4BA88169-6FD2-4B85-A3C6-EA209774B6D8}" srcOrd="0" destOrd="0" presId="urn:microsoft.com/office/officeart/2005/8/layout/default"/>
    <dgm:cxn modelId="{97B1B876-1B2C-4EB2-A5B1-D86AEF382927}" type="presOf" srcId="{BEA4B4F7-21EB-46A2-A5A5-FD39AFE30A91}" destId="{BF2D3899-94A0-4890-94EC-E2BC5EA4B731}" srcOrd="0" destOrd="0" presId="urn:microsoft.com/office/officeart/2005/8/layout/default"/>
    <dgm:cxn modelId="{63D5BE77-D9B2-47B0-AB54-B9A4248EC209}" srcId="{393E5824-2BE3-4EC3-AC2F-FFD45952AAF6}" destId="{C32D9DF3-A0BB-423E-9D32-A164535459CE}" srcOrd="5" destOrd="0" parTransId="{CE648710-B777-47ED-A15A-ECBF1C2B12D6}" sibTransId="{8FB6794C-4878-480D-A098-6461B253AE72}"/>
    <dgm:cxn modelId="{9F44AA59-5611-497D-A0DC-1B9DBD01B94D}" srcId="{393E5824-2BE3-4EC3-AC2F-FFD45952AAF6}" destId="{60E16EC1-C2D5-42D6-AF0E-4BBE7EC43630}" srcOrd="1" destOrd="0" parTransId="{24B54863-319B-45F3-9D64-6F9A9E43EA82}" sibTransId="{55A5E0C4-8D2E-4ED9-9728-254DE18164C1}"/>
    <dgm:cxn modelId="{AB5E257D-FC80-4398-A29D-A698AF9D4253}" type="presOf" srcId="{260F31F7-979C-41C0-AEDF-65F78E9DBB90}" destId="{F36E8322-DA0A-4CA4-A8BD-2869529255B6}" srcOrd="0" destOrd="0" presId="urn:microsoft.com/office/officeart/2005/8/layout/default"/>
    <dgm:cxn modelId="{E10A1092-0445-4E63-8432-F142B824A666}" srcId="{393E5824-2BE3-4EC3-AC2F-FFD45952AAF6}" destId="{260F31F7-979C-41C0-AEDF-65F78E9DBB90}" srcOrd="4" destOrd="0" parTransId="{19352DF2-0FD2-41FC-96F1-EFEEC61CB53C}" sibTransId="{4D69466A-BAAA-408E-8A1F-C5F8AFE6C7B1}"/>
    <dgm:cxn modelId="{75D2BB94-F4DF-4833-B216-A790A68E46AE}" type="presOf" srcId="{C32D9DF3-A0BB-423E-9D32-A164535459CE}" destId="{0F11A908-E0B0-4EBE-BAB6-AA941D991DE4}" srcOrd="0" destOrd="0" presId="urn:microsoft.com/office/officeart/2005/8/layout/default"/>
    <dgm:cxn modelId="{A7656EBC-7A48-46E9-B2E8-04AC188A9A61}" srcId="{393E5824-2BE3-4EC3-AC2F-FFD45952AAF6}" destId="{BEA4B4F7-21EB-46A2-A5A5-FD39AFE30A91}" srcOrd="0" destOrd="0" parTransId="{CE2CD7CB-8B2A-470B-8595-29909641CEF9}" sibTransId="{FC9492E0-B9F4-463D-B884-668417D54331}"/>
    <dgm:cxn modelId="{97840DDE-1CCE-42EB-97FB-E4C1C216C03A}" type="presOf" srcId="{0A5FA050-6BDE-4373-A253-AD04D6537385}" destId="{D04B12F1-297E-4223-90E4-95CD6EAD355F}" srcOrd="0" destOrd="0" presId="urn:microsoft.com/office/officeart/2005/8/layout/default"/>
    <dgm:cxn modelId="{BDFF12E2-B155-41F0-AF4F-DD667FB437EE}" type="presOf" srcId="{393E5824-2BE3-4EC3-AC2F-FFD45952AAF6}" destId="{329C207A-13E4-451D-9817-2D9533F34751}" srcOrd="0" destOrd="0" presId="urn:microsoft.com/office/officeart/2005/8/layout/default"/>
    <dgm:cxn modelId="{5040F618-F03A-4566-904E-C45670260E65}" type="presParOf" srcId="{329C207A-13E4-451D-9817-2D9533F34751}" destId="{BF2D3899-94A0-4890-94EC-E2BC5EA4B731}" srcOrd="0" destOrd="0" presId="urn:microsoft.com/office/officeart/2005/8/layout/default"/>
    <dgm:cxn modelId="{40E658F4-2D12-454E-A4AD-D16CDCF7FF53}" type="presParOf" srcId="{329C207A-13E4-451D-9817-2D9533F34751}" destId="{57640C8B-AD08-49EA-BF18-A5A1EB32B435}" srcOrd="1" destOrd="0" presId="urn:microsoft.com/office/officeart/2005/8/layout/default"/>
    <dgm:cxn modelId="{7C68EBB7-E544-4D79-9E4C-0E351E63EAD7}" type="presParOf" srcId="{329C207A-13E4-451D-9817-2D9533F34751}" destId="{DA82BB25-86FA-4DCB-9E67-FBE6A976CD57}" srcOrd="2" destOrd="0" presId="urn:microsoft.com/office/officeart/2005/8/layout/default"/>
    <dgm:cxn modelId="{C4C4837C-1FA5-4FDF-9CF0-30FCF806E6B8}" type="presParOf" srcId="{329C207A-13E4-451D-9817-2D9533F34751}" destId="{E4F23BBA-149F-403E-B983-D1410FA4B779}" srcOrd="3" destOrd="0" presId="urn:microsoft.com/office/officeart/2005/8/layout/default"/>
    <dgm:cxn modelId="{5C450C20-142D-471B-87ED-F60A25A7A81E}" type="presParOf" srcId="{329C207A-13E4-451D-9817-2D9533F34751}" destId="{D04B12F1-297E-4223-90E4-95CD6EAD355F}" srcOrd="4" destOrd="0" presId="urn:microsoft.com/office/officeart/2005/8/layout/default"/>
    <dgm:cxn modelId="{88A86AFF-417C-4A22-846E-806A319D1A36}" type="presParOf" srcId="{329C207A-13E4-451D-9817-2D9533F34751}" destId="{480275B4-7749-4B94-AA9D-E3C39E7E61D6}" srcOrd="5" destOrd="0" presId="urn:microsoft.com/office/officeart/2005/8/layout/default"/>
    <dgm:cxn modelId="{110D44EC-DF32-4A42-B18B-A79C76EA6CF6}" type="presParOf" srcId="{329C207A-13E4-451D-9817-2D9533F34751}" destId="{4BA88169-6FD2-4B85-A3C6-EA209774B6D8}" srcOrd="6" destOrd="0" presId="urn:microsoft.com/office/officeart/2005/8/layout/default"/>
    <dgm:cxn modelId="{DC2A911B-90F1-41D3-9B49-CA09E31F7588}" type="presParOf" srcId="{329C207A-13E4-451D-9817-2D9533F34751}" destId="{06A793B3-32E3-4F3F-AE9C-F032BE35A8AA}" srcOrd="7" destOrd="0" presId="urn:microsoft.com/office/officeart/2005/8/layout/default"/>
    <dgm:cxn modelId="{E4E54912-53E9-4AE0-BFFD-D0967968590A}" type="presParOf" srcId="{329C207A-13E4-451D-9817-2D9533F34751}" destId="{F36E8322-DA0A-4CA4-A8BD-2869529255B6}" srcOrd="8" destOrd="0" presId="urn:microsoft.com/office/officeart/2005/8/layout/default"/>
    <dgm:cxn modelId="{277605B8-75B0-4563-AA6D-A779BDD03C86}" type="presParOf" srcId="{329C207A-13E4-451D-9817-2D9533F34751}" destId="{05171F20-78BD-47B9-B2DF-8BB136121331}" srcOrd="9" destOrd="0" presId="urn:microsoft.com/office/officeart/2005/8/layout/default"/>
    <dgm:cxn modelId="{4F7860C4-24FC-4037-AF7B-2486A09E5A5C}" type="presParOf" srcId="{329C207A-13E4-451D-9817-2D9533F34751}" destId="{0F11A908-E0B0-4EBE-BAB6-AA941D991DE4}"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399DD1F5-D63E-4945-8491-E4D8DFE65E0A}"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0D452D1-D3C1-4807-B348-B859E7A81E5B}">
      <dgm:prSet custT="1"/>
      <dgm:spPr/>
      <dgm:t>
        <a:bodyPr/>
        <a:lstStyle/>
        <a:p>
          <a:pPr>
            <a:defRPr b="1"/>
          </a:pPr>
          <a:r>
            <a:rPr lang="en-US" sz="4400" dirty="0"/>
            <a:t>Accountability</a:t>
          </a:r>
        </a:p>
      </dgm:t>
    </dgm:pt>
    <dgm:pt modelId="{A4BF6474-D62D-4D69-A5C9-5A41166AC2CE}" type="parTrans" cxnId="{EF1BE365-D08D-48FC-A8E6-790C504A1B3F}">
      <dgm:prSet/>
      <dgm:spPr/>
      <dgm:t>
        <a:bodyPr/>
        <a:lstStyle/>
        <a:p>
          <a:endParaRPr lang="en-US" sz="2800"/>
        </a:p>
      </dgm:t>
    </dgm:pt>
    <dgm:pt modelId="{DBB72D05-3350-4A03-97A4-0ABA81CC95E7}" type="sibTrans" cxnId="{EF1BE365-D08D-48FC-A8E6-790C504A1B3F}">
      <dgm:prSet/>
      <dgm:spPr/>
      <dgm:t>
        <a:bodyPr/>
        <a:lstStyle/>
        <a:p>
          <a:endParaRPr lang="en-US" sz="2800"/>
        </a:p>
      </dgm:t>
    </dgm:pt>
    <dgm:pt modelId="{06D778DD-1DEF-424F-ACF4-ABB3DA431B73}">
      <dgm:prSet custT="1"/>
      <dgm:spPr/>
      <dgm:t>
        <a:bodyPr/>
        <a:lstStyle/>
        <a:p>
          <a:r>
            <a:rPr lang="en-US" sz="2400"/>
            <a:t>Organizational commitment and accountability</a:t>
          </a:r>
        </a:p>
      </dgm:t>
    </dgm:pt>
    <dgm:pt modelId="{EEF7C1AA-319F-4721-8976-B59903FE48C1}" type="parTrans" cxnId="{B016C31B-90A1-4F48-93EE-16DF5D0B12FD}">
      <dgm:prSet/>
      <dgm:spPr/>
      <dgm:t>
        <a:bodyPr/>
        <a:lstStyle/>
        <a:p>
          <a:endParaRPr lang="en-US" sz="2800"/>
        </a:p>
      </dgm:t>
    </dgm:pt>
    <dgm:pt modelId="{BF6240D6-8384-46A9-850E-3C945037A238}" type="sibTrans" cxnId="{B016C31B-90A1-4F48-93EE-16DF5D0B12FD}">
      <dgm:prSet/>
      <dgm:spPr/>
      <dgm:t>
        <a:bodyPr/>
        <a:lstStyle/>
        <a:p>
          <a:endParaRPr lang="en-US" sz="2800"/>
        </a:p>
      </dgm:t>
    </dgm:pt>
    <dgm:pt modelId="{B1DD7A5E-D827-4F47-84CF-F095C117639C}">
      <dgm:prSet custT="1"/>
      <dgm:spPr/>
      <dgm:t>
        <a:bodyPr/>
        <a:lstStyle/>
        <a:p>
          <a:r>
            <a:rPr lang="en-US" sz="2400"/>
            <a:t>Project advocates</a:t>
          </a:r>
        </a:p>
      </dgm:t>
    </dgm:pt>
    <dgm:pt modelId="{CAF37276-84AA-4AFB-BBB5-EEF643B38E0E}" type="parTrans" cxnId="{2FB7F85B-0AC8-4390-8073-219A1DB71E56}">
      <dgm:prSet/>
      <dgm:spPr/>
      <dgm:t>
        <a:bodyPr/>
        <a:lstStyle/>
        <a:p>
          <a:endParaRPr lang="en-US" sz="2800"/>
        </a:p>
      </dgm:t>
    </dgm:pt>
    <dgm:pt modelId="{DF5869FD-1174-4417-92A4-49A0C694BE0E}" type="sibTrans" cxnId="{2FB7F85B-0AC8-4390-8073-219A1DB71E56}">
      <dgm:prSet/>
      <dgm:spPr/>
      <dgm:t>
        <a:bodyPr/>
        <a:lstStyle/>
        <a:p>
          <a:endParaRPr lang="en-US" sz="2800"/>
        </a:p>
      </dgm:t>
    </dgm:pt>
    <dgm:pt modelId="{B357322A-FC6A-4ADB-B0FD-BD5F78D78C20}">
      <dgm:prSet custT="1"/>
      <dgm:spPr/>
      <dgm:t>
        <a:bodyPr/>
        <a:lstStyle/>
        <a:p>
          <a:r>
            <a:rPr lang="en-US" sz="2400"/>
            <a:t>Support network for project manager</a:t>
          </a:r>
        </a:p>
      </dgm:t>
    </dgm:pt>
    <dgm:pt modelId="{073A9F89-6C1A-49D0-90AA-5D426930CF6C}" type="parTrans" cxnId="{4722298E-5F51-42F6-8A9B-0084B0A8B918}">
      <dgm:prSet/>
      <dgm:spPr/>
      <dgm:t>
        <a:bodyPr/>
        <a:lstStyle/>
        <a:p>
          <a:endParaRPr lang="en-US" sz="2800"/>
        </a:p>
      </dgm:t>
    </dgm:pt>
    <dgm:pt modelId="{1BD41170-2D94-40FD-AB32-A711F8AEC264}" type="sibTrans" cxnId="{4722298E-5F51-42F6-8A9B-0084B0A8B918}">
      <dgm:prSet/>
      <dgm:spPr/>
      <dgm:t>
        <a:bodyPr/>
        <a:lstStyle/>
        <a:p>
          <a:endParaRPr lang="en-US" sz="2800"/>
        </a:p>
      </dgm:t>
    </dgm:pt>
    <dgm:pt modelId="{5EEA14A3-A72F-42BD-8B87-8A6A9C932E4E}">
      <dgm:prSet custT="1"/>
      <dgm:spPr/>
      <dgm:t>
        <a:bodyPr/>
        <a:lstStyle/>
        <a:p>
          <a:pPr>
            <a:defRPr b="1"/>
          </a:pPr>
          <a:r>
            <a:rPr lang="en-US" sz="4800"/>
            <a:t>Authority</a:t>
          </a:r>
        </a:p>
      </dgm:t>
    </dgm:pt>
    <dgm:pt modelId="{F2AE4235-47C9-4A0D-81C3-304AB4F574AC}" type="parTrans" cxnId="{4F920323-0BC3-4E0C-9C2E-644BB4A04009}">
      <dgm:prSet/>
      <dgm:spPr/>
      <dgm:t>
        <a:bodyPr/>
        <a:lstStyle/>
        <a:p>
          <a:endParaRPr lang="en-US" sz="2800"/>
        </a:p>
      </dgm:t>
    </dgm:pt>
    <dgm:pt modelId="{850AF332-F0D0-4C92-9C01-BD5C00FF992F}" type="sibTrans" cxnId="{4F920323-0BC3-4E0C-9C2E-644BB4A04009}">
      <dgm:prSet/>
      <dgm:spPr/>
      <dgm:t>
        <a:bodyPr/>
        <a:lstStyle/>
        <a:p>
          <a:endParaRPr lang="en-US" sz="2800"/>
        </a:p>
      </dgm:t>
    </dgm:pt>
    <dgm:pt modelId="{77334450-035D-4F91-85FE-9D5DECAAA54C}">
      <dgm:prSet custT="1"/>
      <dgm:spPr/>
      <dgm:t>
        <a:bodyPr/>
        <a:lstStyle/>
        <a:p>
          <a:r>
            <a:rPr lang="en-US" sz="2400"/>
            <a:t>Identify decision making authority of project manager</a:t>
          </a:r>
        </a:p>
      </dgm:t>
    </dgm:pt>
    <dgm:pt modelId="{377481E6-F774-4EB2-A35B-8958BE0405F6}" type="parTrans" cxnId="{BE9CA8E9-692F-468A-B107-5807F3421AFA}">
      <dgm:prSet/>
      <dgm:spPr/>
      <dgm:t>
        <a:bodyPr/>
        <a:lstStyle/>
        <a:p>
          <a:endParaRPr lang="en-US" sz="2800"/>
        </a:p>
      </dgm:t>
    </dgm:pt>
    <dgm:pt modelId="{847548B1-5710-49E4-8303-C610EFAB670D}" type="sibTrans" cxnId="{BE9CA8E9-692F-468A-B107-5807F3421AFA}">
      <dgm:prSet/>
      <dgm:spPr/>
      <dgm:t>
        <a:bodyPr/>
        <a:lstStyle/>
        <a:p>
          <a:endParaRPr lang="en-US" sz="2800"/>
        </a:p>
      </dgm:t>
    </dgm:pt>
    <dgm:pt modelId="{57343853-5E14-457F-B26B-2233CE5A0B99}">
      <dgm:prSet custT="1"/>
      <dgm:spPr/>
      <dgm:t>
        <a:bodyPr/>
        <a:lstStyle/>
        <a:p>
          <a:r>
            <a:rPr lang="en-US" sz="2400"/>
            <a:t>Identify other decision makers</a:t>
          </a:r>
        </a:p>
      </dgm:t>
    </dgm:pt>
    <dgm:pt modelId="{A3229EA4-C561-4F4B-B4DF-AE0541F792CD}" type="parTrans" cxnId="{D86AA8D5-0CFF-46FA-8151-D4F52A293ADA}">
      <dgm:prSet/>
      <dgm:spPr/>
      <dgm:t>
        <a:bodyPr/>
        <a:lstStyle/>
        <a:p>
          <a:endParaRPr lang="en-US" sz="2800"/>
        </a:p>
      </dgm:t>
    </dgm:pt>
    <dgm:pt modelId="{8027B937-44A6-42F3-9874-3651CB833F90}" type="sibTrans" cxnId="{D86AA8D5-0CFF-46FA-8151-D4F52A293ADA}">
      <dgm:prSet/>
      <dgm:spPr/>
      <dgm:t>
        <a:bodyPr/>
        <a:lstStyle/>
        <a:p>
          <a:endParaRPr lang="en-US" sz="2800"/>
        </a:p>
      </dgm:t>
    </dgm:pt>
    <dgm:pt modelId="{457E7857-A277-4953-A575-D379BF540191}">
      <dgm:prSet custT="1"/>
      <dgm:spPr/>
      <dgm:t>
        <a:bodyPr/>
        <a:lstStyle/>
        <a:p>
          <a:r>
            <a:rPr lang="en-US" sz="2400"/>
            <a:t>Identify procedures to terminate project</a:t>
          </a:r>
        </a:p>
      </dgm:t>
    </dgm:pt>
    <dgm:pt modelId="{3596CCAE-84D6-4BC8-8DBE-232482BF9E20}" type="parTrans" cxnId="{580C8CA8-B7BD-4352-8505-444B84292682}">
      <dgm:prSet/>
      <dgm:spPr/>
      <dgm:t>
        <a:bodyPr/>
        <a:lstStyle/>
        <a:p>
          <a:endParaRPr lang="en-US" sz="2800"/>
        </a:p>
      </dgm:t>
    </dgm:pt>
    <dgm:pt modelId="{E2A76406-C9BE-42C9-84B0-85C42F7FD678}" type="sibTrans" cxnId="{580C8CA8-B7BD-4352-8505-444B84292682}">
      <dgm:prSet/>
      <dgm:spPr/>
      <dgm:t>
        <a:bodyPr/>
        <a:lstStyle/>
        <a:p>
          <a:endParaRPr lang="en-US" sz="2800"/>
        </a:p>
      </dgm:t>
    </dgm:pt>
    <dgm:pt modelId="{0876BCA6-409C-404D-A6A0-E3633AB0585F}" type="pres">
      <dgm:prSet presAssocID="{399DD1F5-D63E-4945-8491-E4D8DFE65E0A}" presName="root" presStyleCnt="0">
        <dgm:presLayoutVars>
          <dgm:dir/>
          <dgm:resizeHandles val="exact"/>
        </dgm:presLayoutVars>
      </dgm:prSet>
      <dgm:spPr/>
    </dgm:pt>
    <dgm:pt modelId="{DE5DCA37-2CAD-4461-BC24-DC42AB0B012A}" type="pres">
      <dgm:prSet presAssocID="{F0D452D1-D3C1-4807-B348-B859E7A81E5B}" presName="compNode" presStyleCnt="0"/>
      <dgm:spPr/>
    </dgm:pt>
    <dgm:pt modelId="{90272B4E-58E3-4B49-804E-8B27343D1D5D}" type="pres">
      <dgm:prSet presAssocID="{F0D452D1-D3C1-4807-B348-B859E7A81E5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m"/>
        </a:ext>
      </dgm:extLst>
    </dgm:pt>
    <dgm:pt modelId="{BACA8A27-D36B-46BE-8E0C-6089FA813918}" type="pres">
      <dgm:prSet presAssocID="{F0D452D1-D3C1-4807-B348-B859E7A81E5B}" presName="iconSpace" presStyleCnt="0"/>
      <dgm:spPr/>
    </dgm:pt>
    <dgm:pt modelId="{3EFA6087-52BC-4833-942C-3E7FCD259EB1}" type="pres">
      <dgm:prSet presAssocID="{F0D452D1-D3C1-4807-B348-B859E7A81E5B}" presName="parTx" presStyleLbl="revTx" presStyleIdx="0" presStyleCnt="4">
        <dgm:presLayoutVars>
          <dgm:chMax val="0"/>
          <dgm:chPref val="0"/>
        </dgm:presLayoutVars>
      </dgm:prSet>
      <dgm:spPr/>
    </dgm:pt>
    <dgm:pt modelId="{F33D6AF9-C99E-4A10-AFC7-8380C86B85F1}" type="pres">
      <dgm:prSet presAssocID="{F0D452D1-D3C1-4807-B348-B859E7A81E5B}" presName="txSpace" presStyleCnt="0"/>
      <dgm:spPr/>
    </dgm:pt>
    <dgm:pt modelId="{68877E4D-C89C-4B7A-A2AB-9C3EC29A6649}" type="pres">
      <dgm:prSet presAssocID="{F0D452D1-D3C1-4807-B348-B859E7A81E5B}" presName="desTx" presStyleLbl="revTx" presStyleIdx="1" presStyleCnt="4">
        <dgm:presLayoutVars/>
      </dgm:prSet>
      <dgm:spPr/>
    </dgm:pt>
    <dgm:pt modelId="{B2CBDCF4-88B5-401B-895B-B34398806C39}" type="pres">
      <dgm:prSet presAssocID="{DBB72D05-3350-4A03-97A4-0ABA81CC95E7}" presName="sibTrans" presStyleCnt="0"/>
      <dgm:spPr/>
    </dgm:pt>
    <dgm:pt modelId="{F35BAA0C-D499-42A9-8326-E6435FF05EF1}" type="pres">
      <dgm:prSet presAssocID="{5EEA14A3-A72F-42BD-8B87-8A6A9C932E4E}" presName="compNode" presStyleCnt="0"/>
      <dgm:spPr/>
    </dgm:pt>
    <dgm:pt modelId="{0CF4746F-0E37-4251-A199-A72A9042FABC}" type="pres">
      <dgm:prSet presAssocID="{5EEA14A3-A72F-42BD-8B87-8A6A9C932E4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849EFCC7-C63F-4673-B7F2-F3BE876E4894}" type="pres">
      <dgm:prSet presAssocID="{5EEA14A3-A72F-42BD-8B87-8A6A9C932E4E}" presName="iconSpace" presStyleCnt="0"/>
      <dgm:spPr/>
    </dgm:pt>
    <dgm:pt modelId="{7F716F3C-1A40-4922-A416-7D6BE3B409BF}" type="pres">
      <dgm:prSet presAssocID="{5EEA14A3-A72F-42BD-8B87-8A6A9C932E4E}" presName="parTx" presStyleLbl="revTx" presStyleIdx="2" presStyleCnt="4">
        <dgm:presLayoutVars>
          <dgm:chMax val="0"/>
          <dgm:chPref val="0"/>
        </dgm:presLayoutVars>
      </dgm:prSet>
      <dgm:spPr/>
    </dgm:pt>
    <dgm:pt modelId="{EE7D08B9-F8AB-47FB-A1CA-100DEF6265A9}" type="pres">
      <dgm:prSet presAssocID="{5EEA14A3-A72F-42BD-8B87-8A6A9C932E4E}" presName="txSpace" presStyleCnt="0"/>
      <dgm:spPr/>
    </dgm:pt>
    <dgm:pt modelId="{CC5B2A97-1AB7-4479-B728-E440B43482A6}" type="pres">
      <dgm:prSet presAssocID="{5EEA14A3-A72F-42BD-8B87-8A6A9C932E4E}" presName="desTx" presStyleLbl="revTx" presStyleIdx="3" presStyleCnt="4">
        <dgm:presLayoutVars/>
      </dgm:prSet>
      <dgm:spPr/>
    </dgm:pt>
  </dgm:ptLst>
  <dgm:cxnLst>
    <dgm:cxn modelId="{D893B404-70A7-4D8A-87F6-E704D9252C65}" type="presOf" srcId="{399DD1F5-D63E-4945-8491-E4D8DFE65E0A}" destId="{0876BCA6-409C-404D-A6A0-E3633AB0585F}" srcOrd="0" destOrd="0" presId="urn:microsoft.com/office/officeart/2018/5/layout/CenteredIconLabelDescriptionList"/>
    <dgm:cxn modelId="{F2EA250F-0706-4231-9698-9AD90513FD4F}" type="presOf" srcId="{57343853-5E14-457F-B26B-2233CE5A0B99}" destId="{CC5B2A97-1AB7-4479-B728-E440B43482A6}" srcOrd="0" destOrd="1" presId="urn:microsoft.com/office/officeart/2018/5/layout/CenteredIconLabelDescriptionList"/>
    <dgm:cxn modelId="{AE128A1A-226C-4861-97D9-FB54CE36035D}" type="presOf" srcId="{F0D452D1-D3C1-4807-B348-B859E7A81E5B}" destId="{3EFA6087-52BC-4833-942C-3E7FCD259EB1}" srcOrd="0" destOrd="0" presId="urn:microsoft.com/office/officeart/2018/5/layout/CenteredIconLabelDescriptionList"/>
    <dgm:cxn modelId="{B016C31B-90A1-4F48-93EE-16DF5D0B12FD}" srcId="{F0D452D1-D3C1-4807-B348-B859E7A81E5B}" destId="{06D778DD-1DEF-424F-ACF4-ABB3DA431B73}" srcOrd="0" destOrd="0" parTransId="{EEF7C1AA-319F-4721-8976-B59903FE48C1}" sibTransId="{BF6240D6-8384-46A9-850E-3C945037A238}"/>
    <dgm:cxn modelId="{4F920323-0BC3-4E0C-9C2E-644BB4A04009}" srcId="{399DD1F5-D63E-4945-8491-E4D8DFE65E0A}" destId="{5EEA14A3-A72F-42BD-8B87-8A6A9C932E4E}" srcOrd="1" destOrd="0" parTransId="{F2AE4235-47C9-4A0D-81C3-304AB4F574AC}" sibTransId="{850AF332-F0D0-4C92-9C01-BD5C00FF992F}"/>
    <dgm:cxn modelId="{B6358836-F53C-4791-864F-0DC25D81F641}" type="presOf" srcId="{77334450-035D-4F91-85FE-9D5DECAAA54C}" destId="{CC5B2A97-1AB7-4479-B728-E440B43482A6}" srcOrd="0" destOrd="0" presId="urn:microsoft.com/office/officeart/2018/5/layout/CenteredIconLabelDescriptionList"/>
    <dgm:cxn modelId="{2FB7F85B-0AC8-4390-8073-219A1DB71E56}" srcId="{F0D452D1-D3C1-4807-B348-B859E7A81E5B}" destId="{B1DD7A5E-D827-4F47-84CF-F095C117639C}" srcOrd="1" destOrd="0" parTransId="{CAF37276-84AA-4AFB-BBB5-EEF643B38E0E}" sibTransId="{DF5869FD-1174-4417-92A4-49A0C694BE0E}"/>
    <dgm:cxn modelId="{F66BC95D-ABA1-420C-B215-AD5479AC9360}" type="presOf" srcId="{06D778DD-1DEF-424F-ACF4-ABB3DA431B73}" destId="{68877E4D-C89C-4B7A-A2AB-9C3EC29A6649}" srcOrd="0" destOrd="0" presId="urn:microsoft.com/office/officeart/2018/5/layout/CenteredIconLabelDescriptionList"/>
    <dgm:cxn modelId="{38AE7263-AF6E-4855-BF42-2ABAD4FD6348}" type="presOf" srcId="{B1DD7A5E-D827-4F47-84CF-F095C117639C}" destId="{68877E4D-C89C-4B7A-A2AB-9C3EC29A6649}" srcOrd="0" destOrd="1" presId="urn:microsoft.com/office/officeart/2018/5/layout/CenteredIconLabelDescriptionList"/>
    <dgm:cxn modelId="{EF1BE365-D08D-48FC-A8E6-790C504A1B3F}" srcId="{399DD1F5-D63E-4945-8491-E4D8DFE65E0A}" destId="{F0D452D1-D3C1-4807-B348-B859E7A81E5B}" srcOrd="0" destOrd="0" parTransId="{A4BF6474-D62D-4D69-A5C9-5A41166AC2CE}" sibTransId="{DBB72D05-3350-4A03-97A4-0ABA81CC95E7}"/>
    <dgm:cxn modelId="{8B4D6349-3B48-4D14-8A0B-273F92A9BB28}" type="presOf" srcId="{5EEA14A3-A72F-42BD-8B87-8A6A9C932E4E}" destId="{7F716F3C-1A40-4922-A416-7D6BE3B409BF}" srcOrd="0" destOrd="0" presId="urn:microsoft.com/office/officeart/2018/5/layout/CenteredIconLabelDescriptionList"/>
    <dgm:cxn modelId="{933F9671-74B5-45FD-8575-C6B9CD6A301D}" type="presOf" srcId="{B357322A-FC6A-4ADB-B0FD-BD5F78D78C20}" destId="{68877E4D-C89C-4B7A-A2AB-9C3EC29A6649}" srcOrd="0" destOrd="2" presId="urn:microsoft.com/office/officeart/2018/5/layout/CenteredIconLabelDescriptionList"/>
    <dgm:cxn modelId="{4722298E-5F51-42F6-8A9B-0084B0A8B918}" srcId="{F0D452D1-D3C1-4807-B348-B859E7A81E5B}" destId="{B357322A-FC6A-4ADB-B0FD-BD5F78D78C20}" srcOrd="2" destOrd="0" parTransId="{073A9F89-6C1A-49D0-90AA-5D426930CF6C}" sibTransId="{1BD41170-2D94-40FD-AB32-A711F8AEC264}"/>
    <dgm:cxn modelId="{580C8CA8-B7BD-4352-8505-444B84292682}" srcId="{5EEA14A3-A72F-42BD-8B87-8A6A9C932E4E}" destId="{457E7857-A277-4953-A575-D379BF540191}" srcOrd="2" destOrd="0" parTransId="{3596CCAE-84D6-4BC8-8DBE-232482BF9E20}" sibTransId="{E2A76406-C9BE-42C9-84B0-85C42F7FD678}"/>
    <dgm:cxn modelId="{D86AA8D5-0CFF-46FA-8151-D4F52A293ADA}" srcId="{5EEA14A3-A72F-42BD-8B87-8A6A9C932E4E}" destId="{57343853-5E14-457F-B26B-2233CE5A0B99}" srcOrd="1" destOrd="0" parTransId="{A3229EA4-C561-4F4B-B4DF-AE0541F792CD}" sibTransId="{8027B937-44A6-42F3-9874-3651CB833F90}"/>
    <dgm:cxn modelId="{3870C0E5-24AC-4864-A50C-FFA11AD74B07}" type="presOf" srcId="{457E7857-A277-4953-A575-D379BF540191}" destId="{CC5B2A97-1AB7-4479-B728-E440B43482A6}" srcOrd="0" destOrd="2" presId="urn:microsoft.com/office/officeart/2018/5/layout/CenteredIconLabelDescriptionList"/>
    <dgm:cxn modelId="{BE9CA8E9-692F-468A-B107-5807F3421AFA}" srcId="{5EEA14A3-A72F-42BD-8B87-8A6A9C932E4E}" destId="{77334450-035D-4F91-85FE-9D5DECAAA54C}" srcOrd="0" destOrd="0" parTransId="{377481E6-F774-4EB2-A35B-8958BE0405F6}" sibTransId="{847548B1-5710-49E4-8303-C610EFAB670D}"/>
    <dgm:cxn modelId="{33AC97E0-F2B7-4A16-A440-77FABC53AB9C}" type="presParOf" srcId="{0876BCA6-409C-404D-A6A0-E3633AB0585F}" destId="{DE5DCA37-2CAD-4461-BC24-DC42AB0B012A}" srcOrd="0" destOrd="0" presId="urn:microsoft.com/office/officeart/2018/5/layout/CenteredIconLabelDescriptionList"/>
    <dgm:cxn modelId="{1930711C-B0B2-47D9-9EE2-A1B2F2240821}" type="presParOf" srcId="{DE5DCA37-2CAD-4461-BC24-DC42AB0B012A}" destId="{90272B4E-58E3-4B49-804E-8B27343D1D5D}" srcOrd="0" destOrd="0" presId="urn:microsoft.com/office/officeart/2018/5/layout/CenteredIconLabelDescriptionList"/>
    <dgm:cxn modelId="{79824EF1-3CEB-4FD8-BECE-4D678FCC215B}" type="presParOf" srcId="{DE5DCA37-2CAD-4461-BC24-DC42AB0B012A}" destId="{BACA8A27-D36B-46BE-8E0C-6089FA813918}" srcOrd="1" destOrd="0" presId="urn:microsoft.com/office/officeart/2018/5/layout/CenteredIconLabelDescriptionList"/>
    <dgm:cxn modelId="{579B5598-C00E-4D5A-A769-40529AE380E5}" type="presParOf" srcId="{DE5DCA37-2CAD-4461-BC24-DC42AB0B012A}" destId="{3EFA6087-52BC-4833-942C-3E7FCD259EB1}" srcOrd="2" destOrd="0" presId="urn:microsoft.com/office/officeart/2018/5/layout/CenteredIconLabelDescriptionList"/>
    <dgm:cxn modelId="{2D8925AA-5667-49CA-A683-571A20DA539C}" type="presParOf" srcId="{DE5DCA37-2CAD-4461-BC24-DC42AB0B012A}" destId="{F33D6AF9-C99E-4A10-AFC7-8380C86B85F1}" srcOrd="3" destOrd="0" presId="urn:microsoft.com/office/officeart/2018/5/layout/CenteredIconLabelDescriptionList"/>
    <dgm:cxn modelId="{DCB26A9C-26D8-4E72-979D-A663F3DAC07A}" type="presParOf" srcId="{DE5DCA37-2CAD-4461-BC24-DC42AB0B012A}" destId="{68877E4D-C89C-4B7A-A2AB-9C3EC29A6649}" srcOrd="4" destOrd="0" presId="urn:microsoft.com/office/officeart/2018/5/layout/CenteredIconLabelDescriptionList"/>
    <dgm:cxn modelId="{2B1AB736-01D4-4BE3-B6DC-8DF61A92FE81}" type="presParOf" srcId="{0876BCA6-409C-404D-A6A0-E3633AB0585F}" destId="{B2CBDCF4-88B5-401B-895B-B34398806C39}" srcOrd="1" destOrd="0" presId="urn:microsoft.com/office/officeart/2018/5/layout/CenteredIconLabelDescriptionList"/>
    <dgm:cxn modelId="{F85A29A1-26FA-4DD3-BFF0-41F96A591E32}" type="presParOf" srcId="{0876BCA6-409C-404D-A6A0-E3633AB0585F}" destId="{F35BAA0C-D499-42A9-8326-E6435FF05EF1}" srcOrd="2" destOrd="0" presId="urn:microsoft.com/office/officeart/2018/5/layout/CenteredIconLabelDescriptionList"/>
    <dgm:cxn modelId="{11AD1C3D-243B-43E8-A3DA-7B8F0837C4A2}" type="presParOf" srcId="{F35BAA0C-D499-42A9-8326-E6435FF05EF1}" destId="{0CF4746F-0E37-4251-A199-A72A9042FABC}" srcOrd="0" destOrd="0" presId="urn:microsoft.com/office/officeart/2018/5/layout/CenteredIconLabelDescriptionList"/>
    <dgm:cxn modelId="{B220D48E-7922-4170-BC8B-6FBE1CD47739}" type="presParOf" srcId="{F35BAA0C-D499-42A9-8326-E6435FF05EF1}" destId="{849EFCC7-C63F-4673-B7F2-F3BE876E4894}" srcOrd="1" destOrd="0" presId="urn:microsoft.com/office/officeart/2018/5/layout/CenteredIconLabelDescriptionList"/>
    <dgm:cxn modelId="{96064C73-F8C1-4AA1-BB07-8EABB090137B}" type="presParOf" srcId="{F35BAA0C-D499-42A9-8326-E6435FF05EF1}" destId="{7F716F3C-1A40-4922-A416-7D6BE3B409BF}" srcOrd="2" destOrd="0" presId="urn:microsoft.com/office/officeart/2018/5/layout/CenteredIconLabelDescriptionList"/>
    <dgm:cxn modelId="{1DBD8421-BB76-4866-BF58-AA78566CBFC8}" type="presParOf" srcId="{F35BAA0C-D499-42A9-8326-E6435FF05EF1}" destId="{EE7D08B9-F8AB-47FB-A1CA-100DEF6265A9}" srcOrd="3" destOrd="0" presId="urn:microsoft.com/office/officeart/2018/5/layout/CenteredIconLabelDescriptionList"/>
    <dgm:cxn modelId="{CBF5DFEF-B56D-4F0B-AE49-69CFF63712AC}" type="presParOf" srcId="{F35BAA0C-D499-42A9-8326-E6435FF05EF1}" destId="{CC5B2A97-1AB7-4479-B728-E440B43482A6}"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D4AF155-64B5-4F12-9596-2B58ADAEFF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F9920F0-721D-4A16-BAE9-BC32FF2CFC48}">
      <dgm:prSet custT="1"/>
      <dgm:spPr/>
      <dgm:t>
        <a:bodyPr/>
        <a:lstStyle/>
        <a:p>
          <a:pPr>
            <a:lnSpc>
              <a:spcPct val="100000"/>
            </a:lnSpc>
          </a:pPr>
          <a:r>
            <a:rPr lang="en-US" sz="1600" dirty="0"/>
            <a:t>Ensure organizational commitment and accountability for the project;</a:t>
          </a:r>
        </a:p>
      </dgm:t>
    </dgm:pt>
    <dgm:pt modelId="{3FFC6504-9D2C-497B-BE51-10C719F145DC}" type="parTrans" cxnId="{4786D200-364F-4C19-B06E-B0775F16A573}">
      <dgm:prSet/>
      <dgm:spPr/>
      <dgm:t>
        <a:bodyPr/>
        <a:lstStyle/>
        <a:p>
          <a:endParaRPr lang="en-US" sz="2000"/>
        </a:p>
      </dgm:t>
    </dgm:pt>
    <dgm:pt modelId="{8BF1319F-AC97-48EF-8F32-FA4B794154FB}" type="sibTrans" cxnId="{4786D200-364F-4C19-B06E-B0775F16A573}">
      <dgm:prSet/>
      <dgm:spPr/>
      <dgm:t>
        <a:bodyPr/>
        <a:lstStyle/>
        <a:p>
          <a:endParaRPr lang="en-US" sz="2000"/>
        </a:p>
      </dgm:t>
    </dgm:pt>
    <dgm:pt modelId="{E1EBC286-B8C8-4B53-8808-93C89807B3A1}">
      <dgm:prSet custT="1"/>
      <dgm:spPr/>
      <dgm:t>
        <a:bodyPr/>
        <a:lstStyle/>
        <a:p>
          <a:pPr>
            <a:lnSpc>
              <a:spcPct val="100000"/>
            </a:lnSpc>
          </a:pPr>
          <a:r>
            <a:rPr lang="en-US" sz="1600" dirty="0"/>
            <a:t>Decide on proposed project changes (scope, budget, calendar or others) that extend beyond the project manager’s agreed tolerances;</a:t>
          </a:r>
        </a:p>
      </dgm:t>
    </dgm:pt>
    <dgm:pt modelId="{56C736C8-D3F9-46F6-B213-25E790B1E541}" type="parTrans" cxnId="{9349B84A-7AD6-4F9E-9481-57D282443CB0}">
      <dgm:prSet/>
      <dgm:spPr/>
      <dgm:t>
        <a:bodyPr/>
        <a:lstStyle/>
        <a:p>
          <a:endParaRPr lang="en-US" sz="2000"/>
        </a:p>
      </dgm:t>
    </dgm:pt>
    <dgm:pt modelId="{9156298E-42EE-4CE0-9D66-F01FDF469BB3}" type="sibTrans" cxnId="{9349B84A-7AD6-4F9E-9481-57D282443CB0}">
      <dgm:prSet/>
      <dgm:spPr/>
      <dgm:t>
        <a:bodyPr/>
        <a:lstStyle/>
        <a:p>
          <a:endParaRPr lang="en-US" sz="2000"/>
        </a:p>
      </dgm:t>
    </dgm:pt>
    <dgm:pt modelId="{E29257E4-5AFD-4353-A790-2483C94DA7E1}">
      <dgm:prSet custT="1"/>
      <dgm:spPr/>
      <dgm:t>
        <a:bodyPr/>
        <a:lstStyle/>
        <a:p>
          <a:pPr>
            <a:lnSpc>
              <a:spcPct val="100000"/>
            </a:lnSpc>
          </a:pPr>
          <a:r>
            <a:rPr lang="en-US" sz="1600" dirty="0"/>
            <a:t>Oversee the project, providing resources, direction and insight as necessary;</a:t>
          </a:r>
        </a:p>
      </dgm:t>
    </dgm:pt>
    <dgm:pt modelId="{381B8E87-7E2D-45CF-BC6D-26F899D3F7E6}" type="parTrans" cxnId="{CFCE216E-4599-4426-B2FC-90DD85AC50BA}">
      <dgm:prSet/>
      <dgm:spPr/>
      <dgm:t>
        <a:bodyPr/>
        <a:lstStyle/>
        <a:p>
          <a:endParaRPr lang="en-US" sz="2000"/>
        </a:p>
      </dgm:t>
    </dgm:pt>
    <dgm:pt modelId="{ED3E4C2A-FC92-4DE6-8F88-9669253B5721}" type="sibTrans" cxnId="{CFCE216E-4599-4426-B2FC-90DD85AC50BA}">
      <dgm:prSet/>
      <dgm:spPr/>
      <dgm:t>
        <a:bodyPr/>
        <a:lstStyle/>
        <a:p>
          <a:endParaRPr lang="en-US" sz="2000"/>
        </a:p>
      </dgm:t>
    </dgm:pt>
    <dgm:pt modelId="{0858C1F2-C075-4C41-A915-D87A095E59BC}">
      <dgm:prSet custT="1"/>
      <dgm:spPr/>
      <dgm:t>
        <a:bodyPr/>
        <a:lstStyle/>
        <a:p>
          <a:pPr>
            <a:lnSpc>
              <a:spcPct val="100000"/>
            </a:lnSpc>
          </a:pPr>
          <a:r>
            <a:rPr lang="en-US" sz="1600" dirty="0"/>
            <a:t>Monitor the ongoing viability of the project, making decisions to terminate the project if necessary;</a:t>
          </a:r>
        </a:p>
      </dgm:t>
    </dgm:pt>
    <dgm:pt modelId="{10EF5A7E-8DDB-431D-BBAE-5A6FA2A7A064}" type="parTrans" cxnId="{F0D6B69C-08CF-4E95-83CC-3A5AFF8C7C51}">
      <dgm:prSet/>
      <dgm:spPr/>
      <dgm:t>
        <a:bodyPr/>
        <a:lstStyle/>
        <a:p>
          <a:endParaRPr lang="en-US" sz="2000"/>
        </a:p>
      </dgm:t>
    </dgm:pt>
    <dgm:pt modelId="{2D823C4D-D413-40AC-BF7E-A5BC261920C4}" type="sibTrans" cxnId="{F0D6B69C-08CF-4E95-83CC-3A5AFF8C7C51}">
      <dgm:prSet/>
      <dgm:spPr/>
      <dgm:t>
        <a:bodyPr/>
        <a:lstStyle/>
        <a:p>
          <a:endParaRPr lang="en-US" sz="2000"/>
        </a:p>
      </dgm:t>
    </dgm:pt>
    <dgm:pt modelId="{5C0D322B-3789-468E-A56D-E8987DB4D758}">
      <dgm:prSet custT="1"/>
      <dgm:spPr/>
      <dgm:t>
        <a:bodyPr/>
        <a:lstStyle/>
        <a:p>
          <a:pPr>
            <a:lnSpc>
              <a:spcPct val="100000"/>
            </a:lnSpc>
          </a:pPr>
          <a:r>
            <a:rPr lang="en-US" sz="1600" dirty="0"/>
            <a:t>Support and advise the Project Manager on the management of the project, especially on issues that extend beyond the span of control of a project manager.</a:t>
          </a:r>
        </a:p>
      </dgm:t>
    </dgm:pt>
    <dgm:pt modelId="{F9ACC6C5-3652-42CC-8B77-9A71BE6D95D6}" type="parTrans" cxnId="{9338F2D7-9376-4D80-B7F9-30CB89838158}">
      <dgm:prSet/>
      <dgm:spPr/>
      <dgm:t>
        <a:bodyPr/>
        <a:lstStyle/>
        <a:p>
          <a:endParaRPr lang="en-US" sz="2000"/>
        </a:p>
      </dgm:t>
    </dgm:pt>
    <dgm:pt modelId="{E4FFAFB7-5D2E-4F95-8696-4D159B17A599}" type="sibTrans" cxnId="{9338F2D7-9376-4D80-B7F9-30CB89838158}">
      <dgm:prSet/>
      <dgm:spPr/>
      <dgm:t>
        <a:bodyPr/>
        <a:lstStyle/>
        <a:p>
          <a:endParaRPr lang="en-US" sz="2000"/>
        </a:p>
      </dgm:t>
    </dgm:pt>
    <dgm:pt modelId="{065477EC-0232-42C7-A40F-C0890BF42C62}">
      <dgm:prSet custT="1"/>
      <dgm:spPr/>
      <dgm:t>
        <a:bodyPr/>
        <a:lstStyle/>
        <a:p>
          <a:pPr>
            <a:lnSpc>
              <a:spcPct val="100000"/>
            </a:lnSpc>
          </a:pPr>
          <a:r>
            <a:rPr lang="en-US" sz="1600" dirty="0"/>
            <a:t>Advocate for necessary organizational support and resources for the project; </a:t>
          </a:r>
        </a:p>
      </dgm:t>
    </dgm:pt>
    <dgm:pt modelId="{81C98B68-7DD3-426D-AC30-859271FB39FF}" type="parTrans" cxnId="{2B077E38-ED6B-448B-9D81-1FF5AE579BB4}">
      <dgm:prSet/>
      <dgm:spPr/>
      <dgm:t>
        <a:bodyPr/>
        <a:lstStyle/>
        <a:p>
          <a:endParaRPr lang="en-US" sz="2000"/>
        </a:p>
      </dgm:t>
    </dgm:pt>
    <dgm:pt modelId="{63A34E0D-71F3-472B-9687-4242909CE9E6}" type="sibTrans" cxnId="{2B077E38-ED6B-448B-9D81-1FF5AE579BB4}">
      <dgm:prSet/>
      <dgm:spPr/>
      <dgm:t>
        <a:bodyPr/>
        <a:lstStyle/>
        <a:p>
          <a:endParaRPr lang="en-US" sz="2000"/>
        </a:p>
      </dgm:t>
    </dgm:pt>
    <dgm:pt modelId="{1460E122-C047-4F45-A536-6170F02F0694}">
      <dgm:prSet custT="1"/>
      <dgm:spPr/>
      <dgm:t>
        <a:bodyPr/>
        <a:lstStyle/>
        <a:p>
          <a:pPr>
            <a:lnSpc>
              <a:spcPct val="100000"/>
            </a:lnSpc>
          </a:pPr>
          <a:r>
            <a:rPr lang="en-US" sz="1600"/>
            <a:t>Ensure that the organization “owns” the process and results of the project.</a:t>
          </a:r>
          <a:endParaRPr lang="en-US" sz="1600" dirty="0"/>
        </a:p>
      </dgm:t>
    </dgm:pt>
    <dgm:pt modelId="{D6F55001-4D6D-483B-AB85-5C9C1EC4CB23}" type="parTrans" cxnId="{FF9062B8-D86D-4B4F-9C9C-1574FBCB8EF8}">
      <dgm:prSet/>
      <dgm:spPr/>
      <dgm:t>
        <a:bodyPr/>
        <a:lstStyle/>
        <a:p>
          <a:endParaRPr lang="en-US" sz="2000"/>
        </a:p>
      </dgm:t>
    </dgm:pt>
    <dgm:pt modelId="{241AF6CA-05F4-4564-82CB-9389C9D5C199}" type="sibTrans" cxnId="{FF9062B8-D86D-4B4F-9C9C-1574FBCB8EF8}">
      <dgm:prSet/>
      <dgm:spPr/>
      <dgm:t>
        <a:bodyPr/>
        <a:lstStyle/>
        <a:p>
          <a:endParaRPr lang="en-US" sz="2000"/>
        </a:p>
      </dgm:t>
    </dgm:pt>
    <dgm:pt modelId="{674A0B6E-86CC-47AA-85F4-F527547C2ADB}" type="pres">
      <dgm:prSet presAssocID="{DD4AF155-64B5-4F12-9596-2B58ADAEFFBE}" presName="root" presStyleCnt="0">
        <dgm:presLayoutVars>
          <dgm:dir/>
          <dgm:resizeHandles val="exact"/>
        </dgm:presLayoutVars>
      </dgm:prSet>
      <dgm:spPr/>
    </dgm:pt>
    <dgm:pt modelId="{EE8BE0E2-035E-4610-9B7D-1016B98F6ABF}" type="pres">
      <dgm:prSet presAssocID="{1F9920F0-721D-4A16-BAE9-BC32FF2CFC48}" presName="compNode" presStyleCnt="0"/>
      <dgm:spPr/>
    </dgm:pt>
    <dgm:pt modelId="{4578EA5C-DD2E-4892-896D-9845AB858740}" type="pres">
      <dgm:prSet presAssocID="{1F9920F0-721D-4A16-BAE9-BC32FF2CFC48}" presName="bgRect" presStyleLbl="bgShp" presStyleIdx="0" presStyleCnt="7"/>
      <dgm:spPr/>
    </dgm:pt>
    <dgm:pt modelId="{D36EC08A-BBB6-41AF-A441-D361EDFA9FF6}" type="pres">
      <dgm:prSet presAssocID="{1F9920F0-721D-4A16-BAE9-BC32FF2CFC48}"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nboarding"/>
        </a:ext>
      </dgm:extLst>
    </dgm:pt>
    <dgm:pt modelId="{4E5ED046-1D13-497B-9737-4D608BF6ED83}" type="pres">
      <dgm:prSet presAssocID="{1F9920F0-721D-4A16-BAE9-BC32FF2CFC48}" presName="spaceRect" presStyleCnt="0"/>
      <dgm:spPr/>
    </dgm:pt>
    <dgm:pt modelId="{926EB894-61EF-4636-AE7C-D7DD88955F86}" type="pres">
      <dgm:prSet presAssocID="{1F9920F0-721D-4A16-BAE9-BC32FF2CFC48}" presName="parTx" presStyleLbl="revTx" presStyleIdx="0" presStyleCnt="7">
        <dgm:presLayoutVars>
          <dgm:chMax val="0"/>
          <dgm:chPref val="0"/>
        </dgm:presLayoutVars>
      </dgm:prSet>
      <dgm:spPr/>
    </dgm:pt>
    <dgm:pt modelId="{3D22900A-98EF-4408-AE52-460972930E67}" type="pres">
      <dgm:prSet presAssocID="{8BF1319F-AC97-48EF-8F32-FA4B794154FB}" presName="sibTrans" presStyleCnt="0"/>
      <dgm:spPr/>
    </dgm:pt>
    <dgm:pt modelId="{7E2C118B-97F0-4269-8FDD-C27BD1453500}" type="pres">
      <dgm:prSet presAssocID="{E1EBC286-B8C8-4B53-8808-93C89807B3A1}" presName="compNode" presStyleCnt="0"/>
      <dgm:spPr/>
    </dgm:pt>
    <dgm:pt modelId="{3EC63565-1BC4-45DD-93DA-66713A0BBCE6}" type="pres">
      <dgm:prSet presAssocID="{E1EBC286-B8C8-4B53-8808-93C89807B3A1}" presName="bgRect" presStyleLbl="bgShp" presStyleIdx="1" presStyleCnt="7"/>
      <dgm:spPr/>
    </dgm:pt>
    <dgm:pt modelId="{566F21B9-A8A3-42E6-B6C9-28C448F6B27D}" type="pres">
      <dgm:prSet presAssocID="{E1EBC286-B8C8-4B53-8808-93C89807B3A1}"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 Team Project"/>
        </a:ext>
      </dgm:extLst>
    </dgm:pt>
    <dgm:pt modelId="{14831835-7036-4588-9E90-4E69F5362845}" type="pres">
      <dgm:prSet presAssocID="{E1EBC286-B8C8-4B53-8808-93C89807B3A1}" presName="spaceRect" presStyleCnt="0"/>
      <dgm:spPr/>
    </dgm:pt>
    <dgm:pt modelId="{EE11A0C5-EE29-4A97-8DE4-833430CF23D3}" type="pres">
      <dgm:prSet presAssocID="{E1EBC286-B8C8-4B53-8808-93C89807B3A1}" presName="parTx" presStyleLbl="revTx" presStyleIdx="1" presStyleCnt="7">
        <dgm:presLayoutVars>
          <dgm:chMax val="0"/>
          <dgm:chPref val="0"/>
        </dgm:presLayoutVars>
      </dgm:prSet>
      <dgm:spPr/>
    </dgm:pt>
    <dgm:pt modelId="{55CBFAFA-D878-48E3-9BF6-469B984B10DE}" type="pres">
      <dgm:prSet presAssocID="{9156298E-42EE-4CE0-9D66-F01FDF469BB3}" presName="sibTrans" presStyleCnt="0"/>
      <dgm:spPr/>
    </dgm:pt>
    <dgm:pt modelId="{752B576D-9093-43F6-A2DC-1BBCD75181D1}" type="pres">
      <dgm:prSet presAssocID="{E29257E4-5AFD-4353-A790-2483C94DA7E1}" presName="compNode" presStyleCnt="0"/>
      <dgm:spPr/>
    </dgm:pt>
    <dgm:pt modelId="{7151E47E-2B9A-4CDE-8134-032047231A19}" type="pres">
      <dgm:prSet presAssocID="{E29257E4-5AFD-4353-A790-2483C94DA7E1}" presName="bgRect" presStyleLbl="bgShp" presStyleIdx="2" presStyleCnt="7"/>
      <dgm:spPr/>
    </dgm:pt>
    <dgm:pt modelId="{69A2D6FC-E0BF-4483-B5DE-AD4C73481309}" type="pres">
      <dgm:prSet presAssocID="{E29257E4-5AFD-4353-A790-2483C94DA7E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orkforce Management"/>
        </a:ext>
      </dgm:extLst>
    </dgm:pt>
    <dgm:pt modelId="{6C90EEA0-67BE-4B8D-8561-753679E6505B}" type="pres">
      <dgm:prSet presAssocID="{E29257E4-5AFD-4353-A790-2483C94DA7E1}" presName="spaceRect" presStyleCnt="0"/>
      <dgm:spPr/>
    </dgm:pt>
    <dgm:pt modelId="{1B90D282-27EE-4DBE-B467-4C85640CFB9D}" type="pres">
      <dgm:prSet presAssocID="{E29257E4-5AFD-4353-A790-2483C94DA7E1}" presName="parTx" presStyleLbl="revTx" presStyleIdx="2" presStyleCnt="7">
        <dgm:presLayoutVars>
          <dgm:chMax val="0"/>
          <dgm:chPref val="0"/>
        </dgm:presLayoutVars>
      </dgm:prSet>
      <dgm:spPr/>
    </dgm:pt>
    <dgm:pt modelId="{F6F1DB69-56F3-4BEB-A03A-CEE16B720520}" type="pres">
      <dgm:prSet presAssocID="{ED3E4C2A-FC92-4DE6-8F88-9669253B5721}" presName="sibTrans" presStyleCnt="0"/>
      <dgm:spPr/>
    </dgm:pt>
    <dgm:pt modelId="{C5F081EF-1394-4B1C-9C20-E28A9F291739}" type="pres">
      <dgm:prSet presAssocID="{0858C1F2-C075-4C41-A915-D87A095E59BC}" presName="compNode" presStyleCnt="0"/>
      <dgm:spPr/>
    </dgm:pt>
    <dgm:pt modelId="{D8D40576-AC7B-4BD5-BADB-074C8B1B3491}" type="pres">
      <dgm:prSet presAssocID="{0858C1F2-C075-4C41-A915-D87A095E59BC}" presName="bgRect" presStyleLbl="bgShp" presStyleIdx="3" presStyleCnt="7"/>
      <dgm:spPr/>
    </dgm:pt>
    <dgm:pt modelId="{00AF51DE-2DF4-41E3-8952-295A1413FB3B}" type="pres">
      <dgm:prSet presAssocID="{0858C1F2-C075-4C41-A915-D87A095E59BC}"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hedule Event Action"/>
        </a:ext>
      </dgm:extLst>
    </dgm:pt>
    <dgm:pt modelId="{C4349FE9-FF92-47BC-9F18-697F82BD7BCD}" type="pres">
      <dgm:prSet presAssocID="{0858C1F2-C075-4C41-A915-D87A095E59BC}" presName="spaceRect" presStyleCnt="0"/>
      <dgm:spPr/>
    </dgm:pt>
    <dgm:pt modelId="{3A6AC259-A29D-496F-BE1D-DDAA15138156}" type="pres">
      <dgm:prSet presAssocID="{0858C1F2-C075-4C41-A915-D87A095E59BC}" presName="parTx" presStyleLbl="revTx" presStyleIdx="3" presStyleCnt="7">
        <dgm:presLayoutVars>
          <dgm:chMax val="0"/>
          <dgm:chPref val="0"/>
        </dgm:presLayoutVars>
      </dgm:prSet>
      <dgm:spPr/>
    </dgm:pt>
    <dgm:pt modelId="{DEEF421B-E65A-4393-8626-2A1131E1E597}" type="pres">
      <dgm:prSet presAssocID="{2D823C4D-D413-40AC-BF7E-A5BC261920C4}" presName="sibTrans" presStyleCnt="0"/>
      <dgm:spPr/>
    </dgm:pt>
    <dgm:pt modelId="{6BB91FCD-A878-41F2-8C3D-0ED9A6809C6E}" type="pres">
      <dgm:prSet presAssocID="{5C0D322B-3789-468E-A56D-E8987DB4D758}" presName="compNode" presStyleCnt="0"/>
      <dgm:spPr/>
    </dgm:pt>
    <dgm:pt modelId="{8327EBAD-1F6E-4E08-9C8A-092B0B6AB680}" type="pres">
      <dgm:prSet presAssocID="{5C0D322B-3789-468E-A56D-E8987DB4D758}" presName="bgRect" presStyleLbl="bgShp" presStyleIdx="4" presStyleCnt="7"/>
      <dgm:spPr/>
    </dgm:pt>
    <dgm:pt modelId="{38203BC5-D4AB-48DE-B366-F796772EFEB8}" type="pres">
      <dgm:prSet presAssocID="{5C0D322B-3789-468E-A56D-E8987DB4D758}"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aptop Secure"/>
        </a:ext>
      </dgm:extLst>
    </dgm:pt>
    <dgm:pt modelId="{38DFF900-756A-4CD9-8785-CFB73A42428B}" type="pres">
      <dgm:prSet presAssocID="{5C0D322B-3789-468E-A56D-E8987DB4D758}" presName="spaceRect" presStyleCnt="0"/>
      <dgm:spPr/>
    </dgm:pt>
    <dgm:pt modelId="{2824BDF9-EC88-4C5C-BA67-F91107D15E83}" type="pres">
      <dgm:prSet presAssocID="{5C0D322B-3789-468E-A56D-E8987DB4D758}" presName="parTx" presStyleLbl="revTx" presStyleIdx="4" presStyleCnt="7">
        <dgm:presLayoutVars>
          <dgm:chMax val="0"/>
          <dgm:chPref val="0"/>
        </dgm:presLayoutVars>
      </dgm:prSet>
      <dgm:spPr/>
    </dgm:pt>
    <dgm:pt modelId="{66683E9C-1870-44DB-A010-E1CFF493D441}" type="pres">
      <dgm:prSet presAssocID="{E4FFAFB7-5D2E-4F95-8696-4D159B17A599}" presName="sibTrans" presStyleCnt="0"/>
      <dgm:spPr/>
    </dgm:pt>
    <dgm:pt modelId="{E9C30875-8602-413B-B7A2-5803AD3CF2A8}" type="pres">
      <dgm:prSet presAssocID="{065477EC-0232-42C7-A40F-C0890BF42C62}" presName="compNode" presStyleCnt="0"/>
      <dgm:spPr/>
    </dgm:pt>
    <dgm:pt modelId="{2F7FD2C7-1D1A-4919-BD13-7BE878E1084B}" type="pres">
      <dgm:prSet presAssocID="{065477EC-0232-42C7-A40F-C0890BF42C62}" presName="bgRect" presStyleLbl="bgShp" presStyleIdx="5" presStyleCnt="7"/>
      <dgm:spPr/>
    </dgm:pt>
    <dgm:pt modelId="{AB4484FF-3B71-48B6-A6FB-1363F3DA2931}" type="pres">
      <dgm:prSet presAssocID="{065477EC-0232-42C7-A40F-C0890BF42C62}"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lth"/>
        </a:ext>
      </dgm:extLst>
    </dgm:pt>
    <dgm:pt modelId="{419B364D-3E77-412F-B420-353303EDD34B}" type="pres">
      <dgm:prSet presAssocID="{065477EC-0232-42C7-A40F-C0890BF42C62}" presName="spaceRect" presStyleCnt="0"/>
      <dgm:spPr/>
    </dgm:pt>
    <dgm:pt modelId="{6C3FE27C-33CD-457E-AD7E-3AE70F355E40}" type="pres">
      <dgm:prSet presAssocID="{065477EC-0232-42C7-A40F-C0890BF42C62}" presName="parTx" presStyleLbl="revTx" presStyleIdx="5" presStyleCnt="7">
        <dgm:presLayoutVars>
          <dgm:chMax val="0"/>
          <dgm:chPref val="0"/>
        </dgm:presLayoutVars>
      </dgm:prSet>
      <dgm:spPr/>
    </dgm:pt>
    <dgm:pt modelId="{4B945181-3FCD-4A49-9F9A-2E070200605A}" type="pres">
      <dgm:prSet presAssocID="{63A34E0D-71F3-472B-9687-4242909CE9E6}" presName="sibTrans" presStyleCnt="0"/>
      <dgm:spPr/>
    </dgm:pt>
    <dgm:pt modelId="{2E0E26B1-AA57-45DC-9F25-E3EBD66DB436}" type="pres">
      <dgm:prSet presAssocID="{1460E122-C047-4F45-A536-6170F02F0694}" presName="compNode" presStyleCnt="0"/>
      <dgm:spPr/>
    </dgm:pt>
    <dgm:pt modelId="{303AF835-C6F0-488C-B689-9FAD4435B04B}" type="pres">
      <dgm:prSet presAssocID="{1460E122-C047-4F45-A536-6170F02F0694}" presName="bgRect" presStyleLbl="bgShp" presStyleIdx="6" presStyleCnt="7"/>
      <dgm:spPr/>
    </dgm:pt>
    <dgm:pt modelId="{29E60708-57C6-4259-B039-AD4F7D24051E}" type="pres">
      <dgm:prSet presAssocID="{1460E122-C047-4F45-A536-6170F02F069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cklog"/>
        </a:ext>
      </dgm:extLst>
    </dgm:pt>
    <dgm:pt modelId="{F62AA9F8-206E-4328-BC66-EF57E656F5F8}" type="pres">
      <dgm:prSet presAssocID="{1460E122-C047-4F45-A536-6170F02F0694}" presName="spaceRect" presStyleCnt="0"/>
      <dgm:spPr/>
    </dgm:pt>
    <dgm:pt modelId="{15E1A3C4-8ED5-4F9E-99CD-473934CE3B7C}" type="pres">
      <dgm:prSet presAssocID="{1460E122-C047-4F45-A536-6170F02F0694}" presName="parTx" presStyleLbl="revTx" presStyleIdx="6" presStyleCnt="7">
        <dgm:presLayoutVars>
          <dgm:chMax val="0"/>
          <dgm:chPref val="0"/>
        </dgm:presLayoutVars>
      </dgm:prSet>
      <dgm:spPr/>
    </dgm:pt>
  </dgm:ptLst>
  <dgm:cxnLst>
    <dgm:cxn modelId="{4786D200-364F-4C19-B06E-B0775F16A573}" srcId="{DD4AF155-64B5-4F12-9596-2B58ADAEFFBE}" destId="{1F9920F0-721D-4A16-BAE9-BC32FF2CFC48}" srcOrd="0" destOrd="0" parTransId="{3FFC6504-9D2C-497B-BE51-10C719F145DC}" sibTransId="{8BF1319F-AC97-48EF-8F32-FA4B794154FB}"/>
    <dgm:cxn modelId="{4297C210-E819-491C-ABAB-3AB8FDDE6525}" type="presOf" srcId="{1460E122-C047-4F45-A536-6170F02F0694}" destId="{15E1A3C4-8ED5-4F9E-99CD-473934CE3B7C}" srcOrd="0" destOrd="0" presId="urn:microsoft.com/office/officeart/2018/2/layout/IconVerticalSolidList"/>
    <dgm:cxn modelId="{4A1ABE17-8278-4BFC-9E45-AB1CC80C32FF}" type="presOf" srcId="{5C0D322B-3789-468E-A56D-E8987DB4D758}" destId="{2824BDF9-EC88-4C5C-BA67-F91107D15E83}" srcOrd="0" destOrd="0" presId="urn:microsoft.com/office/officeart/2018/2/layout/IconVerticalSolidList"/>
    <dgm:cxn modelId="{4AEE5C23-2F26-44A2-97AA-BCDAF28F1337}" type="presOf" srcId="{065477EC-0232-42C7-A40F-C0890BF42C62}" destId="{6C3FE27C-33CD-457E-AD7E-3AE70F355E40}" srcOrd="0" destOrd="0" presId="urn:microsoft.com/office/officeart/2018/2/layout/IconVerticalSolidList"/>
    <dgm:cxn modelId="{3734DE28-D5BD-4FE8-9B77-D665D778646C}" type="presOf" srcId="{0858C1F2-C075-4C41-A915-D87A095E59BC}" destId="{3A6AC259-A29D-496F-BE1D-DDAA15138156}" srcOrd="0" destOrd="0" presId="urn:microsoft.com/office/officeart/2018/2/layout/IconVerticalSolidList"/>
    <dgm:cxn modelId="{2B077E38-ED6B-448B-9D81-1FF5AE579BB4}" srcId="{DD4AF155-64B5-4F12-9596-2B58ADAEFFBE}" destId="{065477EC-0232-42C7-A40F-C0890BF42C62}" srcOrd="5" destOrd="0" parTransId="{81C98B68-7DD3-426D-AC30-859271FB39FF}" sibTransId="{63A34E0D-71F3-472B-9687-4242909CE9E6}"/>
    <dgm:cxn modelId="{3E18783C-D187-4A37-9CBA-F068E8FB9978}" type="presOf" srcId="{DD4AF155-64B5-4F12-9596-2B58ADAEFFBE}" destId="{674A0B6E-86CC-47AA-85F4-F527547C2ADB}" srcOrd="0" destOrd="0" presId="urn:microsoft.com/office/officeart/2018/2/layout/IconVerticalSolidList"/>
    <dgm:cxn modelId="{9E79CA69-3971-4C62-B708-6AC0E71F5F73}" type="presOf" srcId="{1F9920F0-721D-4A16-BAE9-BC32FF2CFC48}" destId="{926EB894-61EF-4636-AE7C-D7DD88955F86}" srcOrd="0" destOrd="0" presId="urn:microsoft.com/office/officeart/2018/2/layout/IconVerticalSolidList"/>
    <dgm:cxn modelId="{9349B84A-7AD6-4F9E-9481-57D282443CB0}" srcId="{DD4AF155-64B5-4F12-9596-2B58ADAEFFBE}" destId="{E1EBC286-B8C8-4B53-8808-93C89807B3A1}" srcOrd="1" destOrd="0" parTransId="{56C736C8-D3F9-46F6-B213-25E790B1E541}" sibTransId="{9156298E-42EE-4CE0-9D66-F01FDF469BB3}"/>
    <dgm:cxn modelId="{CFCE216E-4599-4426-B2FC-90DD85AC50BA}" srcId="{DD4AF155-64B5-4F12-9596-2B58ADAEFFBE}" destId="{E29257E4-5AFD-4353-A790-2483C94DA7E1}" srcOrd="2" destOrd="0" parTransId="{381B8E87-7E2D-45CF-BC6D-26F899D3F7E6}" sibTransId="{ED3E4C2A-FC92-4DE6-8F88-9669253B5721}"/>
    <dgm:cxn modelId="{D29D9879-238A-4961-B108-2D695D024C1D}" type="presOf" srcId="{E1EBC286-B8C8-4B53-8808-93C89807B3A1}" destId="{EE11A0C5-EE29-4A97-8DE4-833430CF23D3}" srcOrd="0" destOrd="0" presId="urn:microsoft.com/office/officeart/2018/2/layout/IconVerticalSolidList"/>
    <dgm:cxn modelId="{F0D6B69C-08CF-4E95-83CC-3A5AFF8C7C51}" srcId="{DD4AF155-64B5-4F12-9596-2B58ADAEFFBE}" destId="{0858C1F2-C075-4C41-A915-D87A095E59BC}" srcOrd="3" destOrd="0" parTransId="{10EF5A7E-8DDB-431D-BBAE-5A6FA2A7A064}" sibTransId="{2D823C4D-D413-40AC-BF7E-A5BC261920C4}"/>
    <dgm:cxn modelId="{2CD9B4B6-B58A-4054-9D08-BDBB16F368B1}" type="presOf" srcId="{E29257E4-5AFD-4353-A790-2483C94DA7E1}" destId="{1B90D282-27EE-4DBE-B467-4C85640CFB9D}" srcOrd="0" destOrd="0" presId="urn:microsoft.com/office/officeart/2018/2/layout/IconVerticalSolidList"/>
    <dgm:cxn modelId="{FF9062B8-D86D-4B4F-9C9C-1574FBCB8EF8}" srcId="{DD4AF155-64B5-4F12-9596-2B58ADAEFFBE}" destId="{1460E122-C047-4F45-A536-6170F02F0694}" srcOrd="6" destOrd="0" parTransId="{D6F55001-4D6D-483B-AB85-5C9C1EC4CB23}" sibTransId="{241AF6CA-05F4-4564-82CB-9389C9D5C199}"/>
    <dgm:cxn modelId="{9338F2D7-9376-4D80-B7F9-30CB89838158}" srcId="{DD4AF155-64B5-4F12-9596-2B58ADAEFFBE}" destId="{5C0D322B-3789-468E-A56D-E8987DB4D758}" srcOrd="4" destOrd="0" parTransId="{F9ACC6C5-3652-42CC-8B77-9A71BE6D95D6}" sibTransId="{E4FFAFB7-5D2E-4F95-8696-4D159B17A599}"/>
    <dgm:cxn modelId="{E53FE1F3-9B31-45FA-BB41-BA62FCF3A2F5}" type="presParOf" srcId="{674A0B6E-86CC-47AA-85F4-F527547C2ADB}" destId="{EE8BE0E2-035E-4610-9B7D-1016B98F6ABF}" srcOrd="0" destOrd="0" presId="urn:microsoft.com/office/officeart/2018/2/layout/IconVerticalSolidList"/>
    <dgm:cxn modelId="{ED697CD9-E6AC-4277-B688-294F40066B31}" type="presParOf" srcId="{EE8BE0E2-035E-4610-9B7D-1016B98F6ABF}" destId="{4578EA5C-DD2E-4892-896D-9845AB858740}" srcOrd="0" destOrd="0" presId="urn:microsoft.com/office/officeart/2018/2/layout/IconVerticalSolidList"/>
    <dgm:cxn modelId="{83D00CBF-1734-4292-97BD-7CE2AF0D8B94}" type="presParOf" srcId="{EE8BE0E2-035E-4610-9B7D-1016B98F6ABF}" destId="{D36EC08A-BBB6-41AF-A441-D361EDFA9FF6}" srcOrd="1" destOrd="0" presId="urn:microsoft.com/office/officeart/2018/2/layout/IconVerticalSolidList"/>
    <dgm:cxn modelId="{7EF2E93C-FC1B-4573-AADD-8B21ECEB4E51}" type="presParOf" srcId="{EE8BE0E2-035E-4610-9B7D-1016B98F6ABF}" destId="{4E5ED046-1D13-497B-9737-4D608BF6ED83}" srcOrd="2" destOrd="0" presId="urn:microsoft.com/office/officeart/2018/2/layout/IconVerticalSolidList"/>
    <dgm:cxn modelId="{1A73D1F8-E720-4749-9CA5-B65B4C9F0B76}" type="presParOf" srcId="{EE8BE0E2-035E-4610-9B7D-1016B98F6ABF}" destId="{926EB894-61EF-4636-AE7C-D7DD88955F86}" srcOrd="3" destOrd="0" presId="urn:microsoft.com/office/officeart/2018/2/layout/IconVerticalSolidList"/>
    <dgm:cxn modelId="{360DD379-06A3-4F75-9FCC-81CC799CD82E}" type="presParOf" srcId="{674A0B6E-86CC-47AA-85F4-F527547C2ADB}" destId="{3D22900A-98EF-4408-AE52-460972930E67}" srcOrd="1" destOrd="0" presId="urn:microsoft.com/office/officeart/2018/2/layout/IconVerticalSolidList"/>
    <dgm:cxn modelId="{293BE3BC-B1D9-4C28-A5DE-063782025394}" type="presParOf" srcId="{674A0B6E-86CC-47AA-85F4-F527547C2ADB}" destId="{7E2C118B-97F0-4269-8FDD-C27BD1453500}" srcOrd="2" destOrd="0" presId="urn:microsoft.com/office/officeart/2018/2/layout/IconVerticalSolidList"/>
    <dgm:cxn modelId="{710C1F8B-0DEE-4457-8DA2-4CCE0FC6ECF0}" type="presParOf" srcId="{7E2C118B-97F0-4269-8FDD-C27BD1453500}" destId="{3EC63565-1BC4-45DD-93DA-66713A0BBCE6}" srcOrd="0" destOrd="0" presId="urn:microsoft.com/office/officeart/2018/2/layout/IconVerticalSolidList"/>
    <dgm:cxn modelId="{FB87DFBD-BC04-4E81-85E3-F01BB0E95AF3}" type="presParOf" srcId="{7E2C118B-97F0-4269-8FDD-C27BD1453500}" destId="{566F21B9-A8A3-42E6-B6C9-28C448F6B27D}" srcOrd="1" destOrd="0" presId="urn:microsoft.com/office/officeart/2018/2/layout/IconVerticalSolidList"/>
    <dgm:cxn modelId="{DD0F5A44-5E2D-41E2-B5C1-DF6575DD4EC1}" type="presParOf" srcId="{7E2C118B-97F0-4269-8FDD-C27BD1453500}" destId="{14831835-7036-4588-9E90-4E69F5362845}" srcOrd="2" destOrd="0" presId="urn:microsoft.com/office/officeart/2018/2/layout/IconVerticalSolidList"/>
    <dgm:cxn modelId="{C5686005-E246-4B31-8D3F-45E4B3C9BB8E}" type="presParOf" srcId="{7E2C118B-97F0-4269-8FDD-C27BD1453500}" destId="{EE11A0C5-EE29-4A97-8DE4-833430CF23D3}" srcOrd="3" destOrd="0" presId="urn:microsoft.com/office/officeart/2018/2/layout/IconVerticalSolidList"/>
    <dgm:cxn modelId="{E26CF5AF-70A0-4BF0-8922-6A3B6554F2E0}" type="presParOf" srcId="{674A0B6E-86CC-47AA-85F4-F527547C2ADB}" destId="{55CBFAFA-D878-48E3-9BF6-469B984B10DE}" srcOrd="3" destOrd="0" presId="urn:microsoft.com/office/officeart/2018/2/layout/IconVerticalSolidList"/>
    <dgm:cxn modelId="{2CD4E911-9756-48BA-B0A8-CF8C2DF2A8C8}" type="presParOf" srcId="{674A0B6E-86CC-47AA-85F4-F527547C2ADB}" destId="{752B576D-9093-43F6-A2DC-1BBCD75181D1}" srcOrd="4" destOrd="0" presId="urn:microsoft.com/office/officeart/2018/2/layout/IconVerticalSolidList"/>
    <dgm:cxn modelId="{953A1A60-2425-4412-8E66-00D89D89BC19}" type="presParOf" srcId="{752B576D-9093-43F6-A2DC-1BBCD75181D1}" destId="{7151E47E-2B9A-4CDE-8134-032047231A19}" srcOrd="0" destOrd="0" presId="urn:microsoft.com/office/officeart/2018/2/layout/IconVerticalSolidList"/>
    <dgm:cxn modelId="{E80000EE-3F1D-48FF-9B96-2875533D8A15}" type="presParOf" srcId="{752B576D-9093-43F6-A2DC-1BBCD75181D1}" destId="{69A2D6FC-E0BF-4483-B5DE-AD4C73481309}" srcOrd="1" destOrd="0" presId="urn:microsoft.com/office/officeart/2018/2/layout/IconVerticalSolidList"/>
    <dgm:cxn modelId="{4D191E07-13A5-4DFA-A0DA-24AEAF5095A8}" type="presParOf" srcId="{752B576D-9093-43F6-A2DC-1BBCD75181D1}" destId="{6C90EEA0-67BE-4B8D-8561-753679E6505B}" srcOrd="2" destOrd="0" presId="urn:microsoft.com/office/officeart/2018/2/layout/IconVerticalSolidList"/>
    <dgm:cxn modelId="{50A70A8B-E7D9-4965-BD5C-5841E9DFBEAA}" type="presParOf" srcId="{752B576D-9093-43F6-A2DC-1BBCD75181D1}" destId="{1B90D282-27EE-4DBE-B467-4C85640CFB9D}" srcOrd="3" destOrd="0" presId="urn:microsoft.com/office/officeart/2018/2/layout/IconVerticalSolidList"/>
    <dgm:cxn modelId="{254327BA-59AE-4E33-B3DB-7DBEDDB5B6F0}" type="presParOf" srcId="{674A0B6E-86CC-47AA-85F4-F527547C2ADB}" destId="{F6F1DB69-56F3-4BEB-A03A-CEE16B720520}" srcOrd="5" destOrd="0" presId="urn:microsoft.com/office/officeart/2018/2/layout/IconVerticalSolidList"/>
    <dgm:cxn modelId="{C0A0C345-D758-400C-9D90-BF60229D9122}" type="presParOf" srcId="{674A0B6E-86CC-47AA-85F4-F527547C2ADB}" destId="{C5F081EF-1394-4B1C-9C20-E28A9F291739}" srcOrd="6" destOrd="0" presId="urn:microsoft.com/office/officeart/2018/2/layout/IconVerticalSolidList"/>
    <dgm:cxn modelId="{7A3D5DAD-EFC8-41DC-8432-B0BCB4D651C1}" type="presParOf" srcId="{C5F081EF-1394-4B1C-9C20-E28A9F291739}" destId="{D8D40576-AC7B-4BD5-BADB-074C8B1B3491}" srcOrd="0" destOrd="0" presId="urn:microsoft.com/office/officeart/2018/2/layout/IconVerticalSolidList"/>
    <dgm:cxn modelId="{5C3D0DAA-8402-49FE-B97C-725F17145CB2}" type="presParOf" srcId="{C5F081EF-1394-4B1C-9C20-E28A9F291739}" destId="{00AF51DE-2DF4-41E3-8952-295A1413FB3B}" srcOrd="1" destOrd="0" presId="urn:microsoft.com/office/officeart/2018/2/layout/IconVerticalSolidList"/>
    <dgm:cxn modelId="{DD566CC2-2C52-4B3C-902A-3660E0A71708}" type="presParOf" srcId="{C5F081EF-1394-4B1C-9C20-E28A9F291739}" destId="{C4349FE9-FF92-47BC-9F18-697F82BD7BCD}" srcOrd="2" destOrd="0" presId="urn:microsoft.com/office/officeart/2018/2/layout/IconVerticalSolidList"/>
    <dgm:cxn modelId="{4EAFF5DA-0671-4445-B8C8-D63667D109F6}" type="presParOf" srcId="{C5F081EF-1394-4B1C-9C20-E28A9F291739}" destId="{3A6AC259-A29D-496F-BE1D-DDAA15138156}" srcOrd="3" destOrd="0" presId="urn:microsoft.com/office/officeart/2018/2/layout/IconVerticalSolidList"/>
    <dgm:cxn modelId="{A6040E40-7D33-4DB6-94A6-1F1914220CB8}" type="presParOf" srcId="{674A0B6E-86CC-47AA-85F4-F527547C2ADB}" destId="{DEEF421B-E65A-4393-8626-2A1131E1E597}" srcOrd="7" destOrd="0" presId="urn:microsoft.com/office/officeart/2018/2/layout/IconVerticalSolidList"/>
    <dgm:cxn modelId="{C8880FB3-7443-4F71-B655-52648A13F7A5}" type="presParOf" srcId="{674A0B6E-86CC-47AA-85F4-F527547C2ADB}" destId="{6BB91FCD-A878-41F2-8C3D-0ED9A6809C6E}" srcOrd="8" destOrd="0" presId="urn:microsoft.com/office/officeart/2018/2/layout/IconVerticalSolidList"/>
    <dgm:cxn modelId="{795A1FD5-76F0-4179-A3E7-0DD4737B1EA1}" type="presParOf" srcId="{6BB91FCD-A878-41F2-8C3D-0ED9A6809C6E}" destId="{8327EBAD-1F6E-4E08-9C8A-092B0B6AB680}" srcOrd="0" destOrd="0" presId="urn:microsoft.com/office/officeart/2018/2/layout/IconVerticalSolidList"/>
    <dgm:cxn modelId="{DF3FB6A0-621A-4D44-94BA-428B44B23330}" type="presParOf" srcId="{6BB91FCD-A878-41F2-8C3D-0ED9A6809C6E}" destId="{38203BC5-D4AB-48DE-B366-F796772EFEB8}" srcOrd="1" destOrd="0" presId="urn:microsoft.com/office/officeart/2018/2/layout/IconVerticalSolidList"/>
    <dgm:cxn modelId="{109C9D37-C388-41E5-8B0A-4AB7D2313C1C}" type="presParOf" srcId="{6BB91FCD-A878-41F2-8C3D-0ED9A6809C6E}" destId="{38DFF900-756A-4CD9-8785-CFB73A42428B}" srcOrd="2" destOrd="0" presId="urn:microsoft.com/office/officeart/2018/2/layout/IconVerticalSolidList"/>
    <dgm:cxn modelId="{57AA8D41-CF80-4022-B336-2A2D1F775566}" type="presParOf" srcId="{6BB91FCD-A878-41F2-8C3D-0ED9A6809C6E}" destId="{2824BDF9-EC88-4C5C-BA67-F91107D15E83}" srcOrd="3" destOrd="0" presId="urn:microsoft.com/office/officeart/2018/2/layout/IconVerticalSolidList"/>
    <dgm:cxn modelId="{B9ED465C-6D1A-4593-918B-4E8CE2C13709}" type="presParOf" srcId="{674A0B6E-86CC-47AA-85F4-F527547C2ADB}" destId="{66683E9C-1870-44DB-A010-E1CFF493D441}" srcOrd="9" destOrd="0" presId="urn:microsoft.com/office/officeart/2018/2/layout/IconVerticalSolidList"/>
    <dgm:cxn modelId="{69C0BCA3-29D9-4D0F-A436-DAB8618FD03C}" type="presParOf" srcId="{674A0B6E-86CC-47AA-85F4-F527547C2ADB}" destId="{E9C30875-8602-413B-B7A2-5803AD3CF2A8}" srcOrd="10" destOrd="0" presId="urn:microsoft.com/office/officeart/2018/2/layout/IconVerticalSolidList"/>
    <dgm:cxn modelId="{E2BA80DB-255B-4B34-A56C-5940560F8C4F}" type="presParOf" srcId="{E9C30875-8602-413B-B7A2-5803AD3CF2A8}" destId="{2F7FD2C7-1D1A-4919-BD13-7BE878E1084B}" srcOrd="0" destOrd="0" presId="urn:microsoft.com/office/officeart/2018/2/layout/IconVerticalSolidList"/>
    <dgm:cxn modelId="{0BD22618-4280-4610-9ED4-C690B5A4200F}" type="presParOf" srcId="{E9C30875-8602-413B-B7A2-5803AD3CF2A8}" destId="{AB4484FF-3B71-48B6-A6FB-1363F3DA2931}" srcOrd="1" destOrd="0" presId="urn:microsoft.com/office/officeart/2018/2/layout/IconVerticalSolidList"/>
    <dgm:cxn modelId="{24567FD5-B5A0-4959-AFB8-E08E95E3A2DF}" type="presParOf" srcId="{E9C30875-8602-413B-B7A2-5803AD3CF2A8}" destId="{419B364D-3E77-412F-B420-353303EDD34B}" srcOrd="2" destOrd="0" presId="urn:microsoft.com/office/officeart/2018/2/layout/IconVerticalSolidList"/>
    <dgm:cxn modelId="{C64B5894-64DD-47A4-817D-59A2C88EF709}" type="presParOf" srcId="{E9C30875-8602-413B-B7A2-5803AD3CF2A8}" destId="{6C3FE27C-33CD-457E-AD7E-3AE70F355E40}" srcOrd="3" destOrd="0" presId="urn:microsoft.com/office/officeart/2018/2/layout/IconVerticalSolidList"/>
    <dgm:cxn modelId="{7D7BC8C7-59A7-4224-BB22-4EDDFF2F152C}" type="presParOf" srcId="{674A0B6E-86CC-47AA-85F4-F527547C2ADB}" destId="{4B945181-3FCD-4A49-9F9A-2E070200605A}" srcOrd="11" destOrd="0" presId="urn:microsoft.com/office/officeart/2018/2/layout/IconVerticalSolidList"/>
    <dgm:cxn modelId="{608823EA-3F52-4716-84C0-0129A7A00646}" type="presParOf" srcId="{674A0B6E-86CC-47AA-85F4-F527547C2ADB}" destId="{2E0E26B1-AA57-45DC-9F25-E3EBD66DB436}" srcOrd="12" destOrd="0" presId="urn:microsoft.com/office/officeart/2018/2/layout/IconVerticalSolidList"/>
    <dgm:cxn modelId="{284FDA23-F2F2-4597-87EF-17A2B16B940D}" type="presParOf" srcId="{2E0E26B1-AA57-45DC-9F25-E3EBD66DB436}" destId="{303AF835-C6F0-488C-B689-9FAD4435B04B}" srcOrd="0" destOrd="0" presId="urn:microsoft.com/office/officeart/2018/2/layout/IconVerticalSolidList"/>
    <dgm:cxn modelId="{BA5CDFFC-0E8B-48E6-BB27-ABC03CCCBCAE}" type="presParOf" srcId="{2E0E26B1-AA57-45DC-9F25-E3EBD66DB436}" destId="{29E60708-57C6-4259-B039-AD4F7D24051E}" srcOrd="1" destOrd="0" presId="urn:microsoft.com/office/officeart/2018/2/layout/IconVerticalSolidList"/>
    <dgm:cxn modelId="{B1598D70-4E5D-42C7-ABEA-9892E8B3DF9A}" type="presParOf" srcId="{2E0E26B1-AA57-45DC-9F25-E3EBD66DB436}" destId="{F62AA9F8-206E-4328-BC66-EF57E656F5F8}" srcOrd="2" destOrd="0" presId="urn:microsoft.com/office/officeart/2018/2/layout/IconVerticalSolidList"/>
    <dgm:cxn modelId="{EBCADAD3-54C9-4053-AC31-B1B3B012C7C7}" type="presParOf" srcId="{2E0E26B1-AA57-45DC-9F25-E3EBD66DB436}" destId="{15E1A3C4-8ED5-4F9E-99CD-473934CE3B7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E59AEDC-2982-4005-B526-C67D6017B901}"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06FEF8E0-3FB4-4D47-A8ED-B2902D76B595}">
      <dgm:prSet custT="1"/>
      <dgm:spPr/>
      <dgm:t>
        <a:bodyPr/>
        <a:lstStyle/>
        <a:p>
          <a:r>
            <a:rPr lang="en-US" sz="1600" b="1"/>
            <a:t>An Executive perspective </a:t>
          </a:r>
          <a:r>
            <a:rPr lang="en-US" sz="1600"/>
            <a:t>- assessing whether the project is providing value as a whole, and providing the funding and resources necessary to obtain that value. There is only one representative with Executive Perspective on the Board. </a:t>
          </a:r>
        </a:p>
      </dgm:t>
    </dgm:pt>
    <dgm:pt modelId="{4F16D479-8C73-4831-959C-C34FEBD6AAB2}" type="parTrans" cxnId="{BD77A40C-5F86-4148-8913-27265551190C}">
      <dgm:prSet/>
      <dgm:spPr/>
      <dgm:t>
        <a:bodyPr/>
        <a:lstStyle/>
        <a:p>
          <a:endParaRPr lang="en-US" sz="2000"/>
        </a:p>
      </dgm:t>
    </dgm:pt>
    <dgm:pt modelId="{1545133E-A31B-40AF-ACBA-1A803ED1D3C6}" type="sibTrans" cxnId="{BD77A40C-5F86-4148-8913-27265551190C}">
      <dgm:prSet/>
      <dgm:spPr/>
      <dgm:t>
        <a:bodyPr/>
        <a:lstStyle/>
        <a:p>
          <a:endParaRPr lang="en-US" sz="2000"/>
        </a:p>
      </dgm:t>
    </dgm:pt>
    <dgm:pt modelId="{A6D71ADA-F48A-4A8B-B3CA-C0B83F6A678D}">
      <dgm:prSet custT="1"/>
      <dgm:spPr/>
      <dgm:t>
        <a:bodyPr/>
        <a:lstStyle/>
        <a:p>
          <a:r>
            <a:rPr lang="en-US" sz="1600" b="1"/>
            <a:t>A Senior User perspective </a:t>
          </a:r>
          <a:r>
            <a:rPr lang="en-US" sz="1600"/>
            <a:t>- establishing that the project is meeting the needs of the people who will be directly working with the project's outputs. There can be more than one representative with Senior User Perspective on the Board. Another alternative would be to establish a “senior user group” for the project, which in turn identifies a single representative on the board to represent the opinions of all group members. </a:t>
          </a:r>
        </a:p>
      </dgm:t>
    </dgm:pt>
    <dgm:pt modelId="{5E3958E0-B647-4AA9-B9E8-8EBE0A3276F1}" type="parTrans" cxnId="{C31A016B-3DB2-417F-ACFB-C970D8330077}">
      <dgm:prSet/>
      <dgm:spPr/>
      <dgm:t>
        <a:bodyPr/>
        <a:lstStyle/>
        <a:p>
          <a:endParaRPr lang="en-US" sz="2000"/>
        </a:p>
      </dgm:t>
    </dgm:pt>
    <dgm:pt modelId="{6BD8CD74-6639-4839-9179-7856A8AEA540}" type="sibTrans" cxnId="{C31A016B-3DB2-417F-ACFB-C970D8330077}">
      <dgm:prSet/>
      <dgm:spPr/>
      <dgm:t>
        <a:bodyPr/>
        <a:lstStyle/>
        <a:p>
          <a:endParaRPr lang="en-US" sz="2000"/>
        </a:p>
      </dgm:t>
    </dgm:pt>
    <dgm:pt modelId="{1EF3644A-1C58-4068-9A1A-25C1C2E9CA4C}">
      <dgm:prSet custT="1"/>
      <dgm:spPr/>
      <dgm:t>
        <a:bodyPr/>
        <a:lstStyle/>
        <a:p>
          <a:r>
            <a:rPr lang="en-US" sz="1600" b="1"/>
            <a:t>A Senior Supplier perspective </a:t>
          </a:r>
          <a:r>
            <a:rPr lang="en-US" sz="1600"/>
            <a:t>- providing confidence that the project's outputs (from which value will be derived) can be achieved with available resources, and at the required level of quality. There can be more than one representative with Senior Supplier Perspective on the Board. Another alternative would be to establish a “senior supplier group” for the project, which in turn identifies a single representative on the board to represent the opinions of all group members. 	</a:t>
          </a:r>
        </a:p>
      </dgm:t>
    </dgm:pt>
    <dgm:pt modelId="{913DDFE0-4381-4054-930B-6EFA3D464A50}" type="parTrans" cxnId="{52D14960-F6A4-420C-8BF6-E1CFDEE162B9}">
      <dgm:prSet/>
      <dgm:spPr/>
      <dgm:t>
        <a:bodyPr/>
        <a:lstStyle/>
        <a:p>
          <a:endParaRPr lang="en-US" sz="2000"/>
        </a:p>
      </dgm:t>
    </dgm:pt>
    <dgm:pt modelId="{576E36C4-3DA6-41A8-81D0-5454C2E2B9A4}" type="sibTrans" cxnId="{52D14960-F6A4-420C-8BF6-E1CFDEE162B9}">
      <dgm:prSet/>
      <dgm:spPr/>
      <dgm:t>
        <a:bodyPr/>
        <a:lstStyle/>
        <a:p>
          <a:endParaRPr lang="en-US" sz="2000"/>
        </a:p>
      </dgm:t>
    </dgm:pt>
    <dgm:pt modelId="{13FFB789-32BA-4C3A-AFEE-B71DC1A399ED}" type="pres">
      <dgm:prSet presAssocID="{4E59AEDC-2982-4005-B526-C67D6017B901}" presName="root" presStyleCnt="0">
        <dgm:presLayoutVars>
          <dgm:dir/>
          <dgm:resizeHandles val="exact"/>
        </dgm:presLayoutVars>
      </dgm:prSet>
      <dgm:spPr/>
    </dgm:pt>
    <dgm:pt modelId="{166F4E63-E9B0-403C-841D-87589EAFA8D4}" type="pres">
      <dgm:prSet presAssocID="{06FEF8E0-3FB4-4D47-A8ED-B2902D76B595}" presName="compNode" presStyleCnt="0"/>
      <dgm:spPr/>
    </dgm:pt>
    <dgm:pt modelId="{17A1690A-58BF-4BF7-AE16-7401EA4331CE}" type="pres">
      <dgm:prSet presAssocID="{06FEF8E0-3FB4-4D47-A8ED-B2902D76B595}" presName="bgRect" presStyleLbl="bgShp" presStyleIdx="0" presStyleCnt="3"/>
      <dgm:spPr/>
    </dgm:pt>
    <dgm:pt modelId="{2A21E8F8-A545-433C-A771-22B7087E99C1}" type="pres">
      <dgm:prSet presAssocID="{06FEF8E0-3FB4-4D47-A8ED-B2902D76B5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93ABB41C-5825-4068-97E3-FB0AD7E2B13E}" type="pres">
      <dgm:prSet presAssocID="{06FEF8E0-3FB4-4D47-A8ED-B2902D76B595}" presName="spaceRect" presStyleCnt="0"/>
      <dgm:spPr/>
    </dgm:pt>
    <dgm:pt modelId="{53F870EC-748D-4F58-8BE1-9AA478B446DC}" type="pres">
      <dgm:prSet presAssocID="{06FEF8E0-3FB4-4D47-A8ED-B2902D76B595}" presName="parTx" presStyleLbl="revTx" presStyleIdx="0" presStyleCnt="3">
        <dgm:presLayoutVars>
          <dgm:chMax val="0"/>
          <dgm:chPref val="0"/>
        </dgm:presLayoutVars>
      </dgm:prSet>
      <dgm:spPr/>
    </dgm:pt>
    <dgm:pt modelId="{B944F6E6-102E-47A6-94AA-FF24C47B6BEB}" type="pres">
      <dgm:prSet presAssocID="{1545133E-A31B-40AF-ACBA-1A803ED1D3C6}" presName="sibTrans" presStyleCnt="0"/>
      <dgm:spPr/>
    </dgm:pt>
    <dgm:pt modelId="{3F0EE811-E8F7-4D57-B8F8-BF28BD7A7055}" type="pres">
      <dgm:prSet presAssocID="{A6D71ADA-F48A-4A8B-B3CA-C0B83F6A678D}" presName="compNode" presStyleCnt="0"/>
      <dgm:spPr/>
    </dgm:pt>
    <dgm:pt modelId="{45B17E91-9517-480B-945E-65042F76BEDC}" type="pres">
      <dgm:prSet presAssocID="{A6D71ADA-F48A-4A8B-B3CA-C0B83F6A678D}" presName="bgRect" presStyleLbl="bgShp" presStyleIdx="1" presStyleCnt="3"/>
      <dgm:spPr/>
    </dgm:pt>
    <dgm:pt modelId="{29406E29-9EDA-43AA-BEAE-619B39CE9072}" type="pres">
      <dgm:prSet presAssocID="{A6D71ADA-F48A-4A8B-B3CA-C0B83F6A678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15EEB15C-628A-438A-993C-1C16183646A7}" type="pres">
      <dgm:prSet presAssocID="{A6D71ADA-F48A-4A8B-B3CA-C0B83F6A678D}" presName="spaceRect" presStyleCnt="0"/>
      <dgm:spPr/>
    </dgm:pt>
    <dgm:pt modelId="{47521B5A-F16C-493B-AFE7-EA34EA9ACD3A}" type="pres">
      <dgm:prSet presAssocID="{A6D71ADA-F48A-4A8B-B3CA-C0B83F6A678D}" presName="parTx" presStyleLbl="revTx" presStyleIdx="1" presStyleCnt="3">
        <dgm:presLayoutVars>
          <dgm:chMax val="0"/>
          <dgm:chPref val="0"/>
        </dgm:presLayoutVars>
      </dgm:prSet>
      <dgm:spPr/>
    </dgm:pt>
    <dgm:pt modelId="{6BCB1DC0-5E3C-46DA-A5CF-475860D74AF9}" type="pres">
      <dgm:prSet presAssocID="{6BD8CD74-6639-4839-9179-7856A8AEA540}" presName="sibTrans" presStyleCnt="0"/>
      <dgm:spPr/>
    </dgm:pt>
    <dgm:pt modelId="{A60B3E80-8422-435C-BD7A-F9E29014B08D}" type="pres">
      <dgm:prSet presAssocID="{1EF3644A-1C58-4068-9A1A-25C1C2E9CA4C}" presName="compNode" presStyleCnt="0"/>
      <dgm:spPr/>
    </dgm:pt>
    <dgm:pt modelId="{AB5494E5-E49B-4951-BFFF-0998D98B988B}" type="pres">
      <dgm:prSet presAssocID="{1EF3644A-1C58-4068-9A1A-25C1C2E9CA4C}" presName="bgRect" presStyleLbl="bgShp" presStyleIdx="2" presStyleCnt="3"/>
      <dgm:spPr/>
    </dgm:pt>
    <dgm:pt modelId="{4523F697-E9C2-4149-9B69-57B52D60D9D5}" type="pres">
      <dgm:prSet presAssocID="{1EF3644A-1C58-4068-9A1A-25C1C2E9CA4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69AE02ED-2A56-4DCC-96A6-2C2E767ABB1B}" type="pres">
      <dgm:prSet presAssocID="{1EF3644A-1C58-4068-9A1A-25C1C2E9CA4C}" presName="spaceRect" presStyleCnt="0"/>
      <dgm:spPr/>
    </dgm:pt>
    <dgm:pt modelId="{ECE00D8B-CDC5-4063-AC64-9FBDDA410CFA}" type="pres">
      <dgm:prSet presAssocID="{1EF3644A-1C58-4068-9A1A-25C1C2E9CA4C}" presName="parTx" presStyleLbl="revTx" presStyleIdx="2" presStyleCnt="3">
        <dgm:presLayoutVars>
          <dgm:chMax val="0"/>
          <dgm:chPref val="0"/>
        </dgm:presLayoutVars>
      </dgm:prSet>
      <dgm:spPr/>
    </dgm:pt>
  </dgm:ptLst>
  <dgm:cxnLst>
    <dgm:cxn modelId="{BD77A40C-5F86-4148-8913-27265551190C}" srcId="{4E59AEDC-2982-4005-B526-C67D6017B901}" destId="{06FEF8E0-3FB4-4D47-A8ED-B2902D76B595}" srcOrd="0" destOrd="0" parTransId="{4F16D479-8C73-4831-959C-C34FEBD6AAB2}" sibTransId="{1545133E-A31B-40AF-ACBA-1A803ED1D3C6}"/>
    <dgm:cxn modelId="{BD77021E-C2F5-4E99-899F-DD834E8DCF01}" type="presOf" srcId="{1EF3644A-1C58-4068-9A1A-25C1C2E9CA4C}" destId="{ECE00D8B-CDC5-4063-AC64-9FBDDA410CFA}" srcOrd="0" destOrd="0" presId="urn:microsoft.com/office/officeart/2018/2/layout/IconVerticalSolidList"/>
    <dgm:cxn modelId="{52D14960-F6A4-420C-8BF6-E1CFDEE162B9}" srcId="{4E59AEDC-2982-4005-B526-C67D6017B901}" destId="{1EF3644A-1C58-4068-9A1A-25C1C2E9CA4C}" srcOrd="2" destOrd="0" parTransId="{913DDFE0-4381-4054-930B-6EFA3D464A50}" sibTransId="{576E36C4-3DA6-41A8-81D0-5454C2E2B9A4}"/>
    <dgm:cxn modelId="{11A66063-A0FB-4AD8-A687-099050A80FEA}" type="presOf" srcId="{06FEF8E0-3FB4-4D47-A8ED-B2902D76B595}" destId="{53F870EC-748D-4F58-8BE1-9AA478B446DC}" srcOrd="0" destOrd="0" presId="urn:microsoft.com/office/officeart/2018/2/layout/IconVerticalSolidList"/>
    <dgm:cxn modelId="{C31A016B-3DB2-417F-ACFB-C970D8330077}" srcId="{4E59AEDC-2982-4005-B526-C67D6017B901}" destId="{A6D71ADA-F48A-4A8B-B3CA-C0B83F6A678D}" srcOrd="1" destOrd="0" parTransId="{5E3958E0-B647-4AA9-B9E8-8EBE0A3276F1}" sibTransId="{6BD8CD74-6639-4839-9179-7856A8AEA540}"/>
    <dgm:cxn modelId="{8F29115A-E71B-48F2-8B65-770AC867C698}" type="presOf" srcId="{4E59AEDC-2982-4005-B526-C67D6017B901}" destId="{13FFB789-32BA-4C3A-AFEE-B71DC1A399ED}" srcOrd="0" destOrd="0" presId="urn:microsoft.com/office/officeart/2018/2/layout/IconVerticalSolidList"/>
    <dgm:cxn modelId="{3FC6B7E3-0ED5-4E36-863B-BCADE87204FC}" type="presOf" srcId="{A6D71ADA-F48A-4A8B-B3CA-C0B83F6A678D}" destId="{47521B5A-F16C-493B-AFE7-EA34EA9ACD3A}" srcOrd="0" destOrd="0" presId="urn:microsoft.com/office/officeart/2018/2/layout/IconVerticalSolidList"/>
    <dgm:cxn modelId="{32513CF3-DC44-4D7F-91BE-64F354A4A2C6}" type="presParOf" srcId="{13FFB789-32BA-4C3A-AFEE-B71DC1A399ED}" destId="{166F4E63-E9B0-403C-841D-87589EAFA8D4}" srcOrd="0" destOrd="0" presId="urn:microsoft.com/office/officeart/2018/2/layout/IconVerticalSolidList"/>
    <dgm:cxn modelId="{13024086-CDD5-4800-9684-2C4E8C318F26}" type="presParOf" srcId="{166F4E63-E9B0-403C-841D-87589EAFA8D4}" destId="{17A1690A-58BF-4BF7-AE16-7401EA4331CE}" srcOrd="0" destOrd="0" presId="urn:microsoft.com/office/officeart/2018/2/layout/IconVerticalSolidList"/>
    <dgm:cxn modelId="{1B677138-852E-4CF5-9AB8-76835B6D859B}" type="presParOf" srcId="{166F4E63-E9B0-403C-841D-87589EAFA8D4}" destId="{2A21E8F8-A545-433C-A771-22B7087E99C1}" srcOrd="1" destOrd="0" presId="urn:microsoft.com/office/officeart/2018/2/layout/IconVerticalSolidList"/>
    <dgm:cxn modelId="{054F5C2B-7E24-4A56-8E68-F050947A1158}" type="presParOf" srcId="{166F4E63-E9B0-403C-841D-87589EAFA8D4}" destId="{93ABB41C-5825-4068-97E3-FB0AD7E2B13E}" srcOrd="2" destOrd="0" presId="urn:microsoft.com/office/officeart/2018/2/layout/IconVerticalSolidList"/>
    <dgm:cxn modelId="{C8FB33A1-1D9B-44E7-AD48-B2FA5679F414}" type="presParOf" srcId="{166F4E63-E9B0-403C-841D-87589EAFA8D4}" destId="{53F870EC-748D-4F58-8BE1-9AA478B446DC}" srcOrd="3" destOrd="0" presId="urn:microsoft.com/office/officeart/2018/2/layout/IconVerticalSolidList"/>
    <dgm:cxn modelId="{AD0C5AC2-9594-4439-BAC1-7C4F6B137AF4}" type="presParOf" srcId="{13FFB789-32BA-4C3A-AFEE-B71DC1A399ED}" destId="{B944F6E6-102E-47A6-94AA-FF24C47B6BEB}" srcOrd="1" destOrd="0" presId="urn:microsoft.com/office/officeart/2018/2/layout/IconVerticalSolidList"/>
    <dgm:cxn modelId="{D8F36648-8084-442D-9CBB-77FF927EEB93}" type="presParOf" srcId="{13FFB789-32BA-4C3A-AFEE-B71DC1A399ED}" destId="{3F0EE811-E8F7-4D57-B8F8-BF28BD7A7055}" srcOrd="2" destOrd="0" presId="urn:microsoft.com/office/officeart/2018/2/layout/IconVerticalSolidList"/>
    <dgm:cxn modelId="{C8EC224D-68A4-46F1-9A66-05EC0F1786CD}" type="presParOf" srcId="{3F0EE811-E8F7-4D57-B8F8-BF28BD7A7055}" destId="{45B17E91-9517-480B-945E-65042F76BEDC}" srcOrd="0" destOrd="0" presId="urn:microsoft.com/office/officeart/2018/2/layout/IconVerticalSolidList"/>
    <dgm:cxn modelId="{06B46F61-8562-453B-8756-D473A8D8D024}" type="presParOf" srcId="{3F0EE811-E8F7-4D57-B8F8-BF28BD7A7055}" destId="{29406E29-9EDA-43AA-BEAE-619B39CE9072}" srcOrd="1" destOrd="0" presId="urn:microsoft.com/office/officeart/2018/2/layout/IconVerticalSolidList"/>
    <dgm:cxn modelId="{006B8C3B-4059-4AA9-8166-F5B4FBBD6D6E}" type="presParOf" srcId="{3F0EE811-E8F7-4D57-B8F8-BF28BD7A7055}" destId="{15EEB15C-628A-438A-993C-1C16183646A7}" srcOrd="2" destOrd="0" presId="urn:microsoft.com/office/officeart/2018/2/layout/IconVerticalSolidList"/>
    <dgm:cxn modelId="{61076EA7-02EA-4862-96B6-F78B211AB7C6}" type="presParOf" srcId="{3F0EE811-E8F7-4D57-B8F8-BF28BD7A7055}" destId="{47521B5A-F16C-493B-AFE7-EA34EA9ACD3A}" srcOrd="3" destOrd="0" presId="urn:microsoft.com/office/officeart/2018/2/layout/IconVerticalSolidList"/>
    <dgm:cxn modelId="{9DF0B187-99F2-46FA-8E30-2E7A45B1F20E}" type="presParOf" srcId="{13FFB789-32BA-4C3A-AFEE-B71DC1A399ED}" destId="{6BCB1DC0-5E3C-46DA-A5CF-475860D74AF9}" srcOrd="3" destOrd="0" presId="urn:microsoft.com/office/officeart/2018/2/layout/IconVerticalSolidList"/>
    <dgm:cxn modelId="{20968847-6EF0-40A3-B5BD-FEB026CD8C86}" type="presParOf" srcId="{13FFB789-32BA-4C3A-AFEE-B71DC1A399ED}" destId="{A60B3E80-8422-435C-BD7A-F9E29014B08D}" srcOrd="4" destOrd="0" presId="urn:microsoft.com/office/officeart/2018/2/layout/IconVerticalSolidList"/>
    <dgm:cxn modelId="{97598A8F-A612-44C7-9495-58A3DE0169D9}" type="presParOf" srcId="{A60B3E80-8422-435C-BD7A-F9E29014B08D}" destId="{AB5494E5-E49B-4951-BFFF-0998D98B988B}" srcOrd="0" destOrd="0" presId="urn:microsoft.com/office/officeart/2018/2/layout/IconVerticalSolidList"/>
    <dgm:cxn modelId="{67B69D8D-9434-4A94-9C90-588D90663E8A}" type="presParOf" srcId="{A60B3E80-8422-435C-BD7A-F9E29014B08D}" destId="{4523F697-E9C2-4149-9B69-57B52D60D9D5}" srcOrd="1" destOrd="0" presId="urn:microsoft.com/office/officeart/2018/2/layout/IconVerticalSolidList"/>
    <dgm:cxn modelId="{DAB75AA9-A83A-48C7-966D-33D17ECD43DC}" type="presParOf" srcId="{A60B3E80-8422-435C-BD7A-F9E29014B08D}" destId="{69AE02ED-2A56-4DCC-96A6-2C2E767ABB1B}" srcOrd="2" destOrd="0" presId="urn:microsoft.com/office/officeart/2018/2/layout/IconVerticalSolidList"/>
    <dgm:cxn modelId="{7ECEE858-21CD-4154-9B30-7F87D0A236DF}" type="presParOf" srcId="{A60B3E80-8422-435C-BD7A-F9E29014B08D}" destId="{ECE00D8B-CDC5-4063-AC64-9FBDDA410CF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6EBBE86-B4FD-4379-BB83-3DA17195DF4F}"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0F6FA80D-939E-45FA-92C3-6CD97E19D8C7}">
      <dgm:prSet custT="1"/>
      <dgm:spPr/>
      <dgm:t>
        <a:bodyPr/>
        <a:lstStyle/>
        <a:p>
          <a:r>
            <a:rPr lang="en-US" sz="2400"/>
            <a:t>Decide on</a:t>
          </a:r>
        </a:p>
      </dgm:t>
    </dgm:pt>
    <dgm:pt modelId="{5204C158-C261-485B-B023-F5C88F12DE64}" type="parTrans" cxnId="{B4591869-513C-4107-9C7D-EACAE9EB0F74}">
      <dgm:prSet/>
      <dgm:spPr/>
      <dgm:t>
        <a:bodyPr/>
        <a:lstStyle/>
        <a:p>
          <a:endParaRPr lang="en-US" sz="2400"/>
        </a:p>
      </dgm:t>
    </dgm:pt>
    <dgm:pt modelId="{2A07170A-8CA0-49FC-9CE2-2FF7E3731BC6}" type="sibTrans" cxnId="{B4591869-513C-4107-9C7D-EACAE9EB0F74}">
      <dgm:prSet/>
      <dgm:spPr/>
      <dgm:t>
        <a:bodyPr/>
        <a:lstStyle/>
        <a:p>
          <a:endParaRPr lang="en-US" sz="2400"/>
        </a:p>
      </dgm:t>
    </dgm:pt>
    <dgm:pt modelId="{8AE1D440-70CB-4650-8470-3ACCC545FF38}">
      <dgm:prSet custT="1"/>
      <dgm:spPr/>
      <dgm:t>
        <a:bodyPr/>
        <a:lstStyle/>
        <a:p>
          <a:r>
            <a:rPr lang="en-US" sz="1400" dirty="0"/>
            <a:t>proposed project changes (scope, budget, calendar or others) that extend beyond the project manager’s agreed tolerances; </a:t>
          </a:r>
        </a:p>
      </dgm:t>
    </dgm:pt>
    <dgm:pt modelId="{0CFB3D2D-580F-463C-83AE-63DDF72B936E}" type="parTrans" cxnId="{AEACF711-99EB-49B3-951B-5FA15D21F14B}">
      <dgm:prSet/>
      <dgm:spPr/>
      <dgm:t>
        <a:bodyPr/>
        <a:lstStyle/>
        <a:p>
          <a:endParaRPr lang="en-US" sz="2400"/>
        </a:p>
      </dgm:t>
    </dgm:pt>
    <dgm:pt modelId="{580F0F3B-886C-4323-9FE9-EF746A899FEE}" type="sibTrans" cxnId="{AEACF711-99EB-49B3-951B-5FA15D21F14B}">
      <dgm:prSet/>
      <dgm:spPr/>
      <dgm:t>
        <a:bodyPr/>
        <a:lstStyle/>
        <a:p>
          <a:endParaRPr lang="en-US" sz="2400"/>
        </a:p>
      </dgm:t>
    </dgm:pt>
    <dgm:pt modelId="{14F3EC80-B323-49FA-9500-73DD66E517C2}">
      <dgm:prSet custT="1"/>
      <dgm:spPr/>
      <dgm:t>
        <a:bodyPr/>
        <a:lstStyle/>
        <a:p>
          <a:r>
            <a:rPr lang="en-US" sz="2400"/>
            <a:t>Oversee</a:t>
          </a:r>
        </a:p>
      </dgm:t>
    </dgm:pt>
    <dgm:pt modelId="{70D7083D-9D9D-40C7-9778-E6AD0CF8961D}" type="parTrans" cxnId="{E3214EA9-256F-4985-91A6-634E467C8775}">
      <dgm:prSet/>
      <dgm:spPr/>
      <dgm:t>
        <a:bodyPr/>
        <a:lstStyle/>
        <a:p>
          <a:endParaRPr lang="en-US" sz="2400"/>
        </a:p>
      </dgm:t>
    </dgm:pt>
    <dgm:pt modelId="{98B2E0B3-DAF2-4ED1-96A8-E2531C055DD4}" type="sibTrans" cxnId="{E3214EA9-256F-4985-91A6-634E467C8775}">
      <dgm:prSet/>
      <dgm:spPr/>
      <dgm:t>
        <a:bodyPr/>
        <a:lstStyle/>
        <a:p>
          <a:endParaRPr lang="en-US" sz="2400"/>
        </a:p>
      </dgm:t>
    </dgm:pt>
    <dgm:pt modelId="{8C906216-441B-40AF-B9DC-9791CBD80268}">
      <dgm:prSet custT="1"/>
      <dgm:spPr/>
      <dgm:t>
        <a:bodyPr/>
        <a:lstStyle/>
        <a:p>
          <a:r>
            <a:rPr lang="en-US" sz="1400" dirty="0"/>
            <a:t>the project, providing resources, direction and insight as necessary; </a:t>
          </a:r>
        </a:p>
      </dgm:t>
    </dgm:pt>
    <dgm:pt modelId="{8151181E-E1E0-4CD7-9A39-A519EC553507}" type="parTrans" cxnId="{83754BE6-C00A-4A4F-8E3B-0295BD4C682F}">
      <dgm:prSet/>
      <dgm:spPr/>
      <dgm:t>
        <a:bodyPr/>
        <a:lstStyle/>
        <a:p>
          <a:endParaRPr lang="en-US" sz="2400"/>
        </a:p>
      </dgm:t>
    </dgm:pt>
    <dgm:pt modelId="{89B675CC-EF97-4C72-8BE1-26E66E5CC49C}" type="sibTrans" cxnId="{83754BE6-C00A-4A4F-8E3B-0295BD4C682F}">
      <dgm:prSet/>
      <dgm:spPr/>
      <dgm:t>
        <a:bodyPr/>
        <a:lstStyle/>
        <a:p>
          <a:endParaRPr lang="en-US" sz="2400"/>
        </a:p>
      </dgm:t>
    </dgm:pt>
    <dgm:pt modelId="{C09F7734-3B95-4848-BA37-C10EB2077686}">
      <dgm:prSet custT="1"/>
      <dgm:spPr/>
      <dgm:t>
        <a:bodyPr/>
        <a:lstStyle/>
        <a:p>
          <a:r>
            <a:rPr lang="en-US" sz="2400" dirty="0"/>
            <a:t>Monitor</a:t>
          </a:r>
        </a:p>
      </dgm:t>
    </dgm:pt>
    <dgm:pt modelId="{2C56BCE3-6C24-47E3-AAEF-646C28FE2F60}" type="parTrans" cxnId="{72AA265A-8684-42B6-9ACB-AAD670E6A35C}">
      <dgm:prSet/>
      <dgm:spPr/>
      <dgm:t>
        <a:bodyPr/>
        <a:lstStyle/>
        <a:p>
          <a:endParaRPr lang="en-US" sz="2400"/>
        </a:p>
      </dgm:t>
    </dgm:pt>
    <dgm:pt modelId="{630C8CA5-5459-44AE-B922-01D0A3C2F2E9}" type="sibTrans" cxnId="{72AA265A-8684-42B6-9ACB-AAD670E6A35C}">
      <dgm:prSet/>
      <dgm:spPr/>
      <dgm:t>
        <a:bodyPr/>
        <a:lstStyle/>
        <a:p>
          <a:endParaRPr lang="en-US" sz="2400"/>
        </a:p>
      </dgm:t>
    </dgm:pt>
    <dgm:pt modelId="{AD541CCF-4460-4869-BDD6-9244BC9164AD}">
      <dgm:prSet custT="1"/>
      <dgm:spPr/>
      <dgm:t>
        <a:bodyPr/>
        <a:lstStyle/>
        <a:p>
          <a:r>
            <a:rPr lang="en-US" sz="1400" dirty="0"/>
            <a:t>the ongoing viability of the project, making decisions to terminate the project if necessary; </a:t>
          </a:r>
        </a:p>
      </dgm:t>
    </dgm:pt>
    <dgm:pt modelId="{599A4AB3-0E0C-460B-8889-6D1C7EB0FDB8}" type="parTrans" cxnId="{257553A3-070A-4500-8D46-B6DE7273CBCF}">
      <dgm:prSet/>
      <dgm:spPr/>
      <dgm:t>
        <a:bodyPr/>
        <a:lstStyle/>
        <a:p>
          <a:endParaRPr lang="en-US" sz="2400"/>
        </a:p>
      </dgm:t>
    </dgm:pt>
    <dgm:pt modelId="{EB641ED1-260A-4669-B97E-829E421A13F3}" type="sibTrans" cxnId="{257553A3-070A-4500-8D46-B6DE7273CBCF}">
      <dgm:prSet/>
      <dgm:spPr/>
      <dgm:t>
        <a:bodyPr/>
        <a:lstStyle/>
        <a:p>
          <a:endParaRPr lang="en-US" sz="2400"/>
        </a:p>
      </dgm:t>
    </dgm:pt>
    <dgm:pt modelId="{9301D6AD-BE16-4C10-B8C3-CF6D20F9D6A2}">
      <dgm:prSet custT="1"/>
      <dgm:spPr/>
      <dgm:t>
        <a:bodyPr/>
        <a:lstStyle/>
        <a:p>
          <a:r>
            <a:rPr lang="en-US" sz="2400"/>
            <a:t>Represent</a:t>
          </a:r>
        </a:p>
      </dgm:t>
    </dgm:pt>
    <dgm:pt modelId="{E2B70350-3EDF-4B2A-BF59-51C81F6B5AA0}" type="parTrans" cxnId="{D3303075-DA05-4221-A1D8-EBC51B8B9635}">
      <dgm:prSet/>
      <dgm:spPr/>
      <dgm:t>
        <a:bodyPr/>
        <a:lstStyle/>
        <a:p>
          <a:endParaRPr lang="en-US" sz="2400"/>
        </a:p>
      </dgm:t>
    </dgm:pt>
    <dgm:pt modelId="{D93ABF27-0FB8-4B1D-B04D-38C9655111EC}" type="sibTrans" cxnId="{D3303075-DA05-4221-A1D8-EBC51B8B9635}">
      <dgm:prSet/>
      <dgm:spPr/>
      <dgm:t>
        <a:bodyPr/>
        <a:lstStyle/>
        <a:p>
          <a:endParaRPr lang="en-US" sz="2400"/>
        </a:p>
      </dgm:t>
    </dgm:pt>
    <dgm:pt modelId="{3E971D1C-EF63-42D5-B645-A1F4AAC5D001}">
      <dgm:prSet custT="1"/>
      <dgm:spPr/>
      <dgm:t>
        <a:bodyPr/>
        <a:lstStyle/>
        <a:p>
          <a:r>
            <a:rPr lang="en-US" sz="1400" dirty="0"/>
            <a:t>the interest of the perspective they represent; </a:t>
          </a:r>
        </a:p>
      </dgm:t>
    </dgm:pt>
    <dgm:pt modelId="{F5789E79-C1D9-498F-9621-64473D651FF6}" type="parTrans" cxnId="{40FBFDDE-2150-45F1-B7A3-5CB869F21710}">
      <dgm:prSet/>
      <dgm:spPr/>
      <dgm:t>
        <a:bodyPr/>
        <a:lstStyle/>
        <a:p>
          <a:endParaRPr lang="en-US" sz="2400"/>
        </a:p>
      </dgm:t>
    </dgm:pt>
    <dgm:pt modelId="{C9A063DB-381A-4EE3-BF32-2A7E659CD896}" type="sibTrans" cxnId="{40FBFDDE-2150-45F1-B7A3-5CB869F21710}">
      <dgm:prSet/>
      <dgm:spPr/>
      <dgm:t>
        <a:bodyPr/>
        <a:lstStyle/>
        <a:p>
          <a:endParaRPr lang="en-US" sz="2400"/>
        </a:p>
      </dgm:t>
    </dgm:pt>
    <dgm:pt modelId="{8439529E-9E7C-43C2-8987-6795F4C4F38D}">
      <dgm:prSet custT="1"/>
      <dgm:spPr/>
      <dgm:t>
        <a:bodyPr/>
        <a:lstStyle/>
        <a:p>
          <a:r>
            <a:rPr lang="en-US" sz="2400"/>
            <a:t>Support and advise</a:t>
          </a:r>
        </a:p>
      </dgm:t>
    </dgm:pt>
    <dgm:pt modelId="{A3F19768-1DD1-4E51-BFCC-226E489E6EF0}" type="parTrans" cxnId="{4B9F12C5-D092-40CD-A25B-6D312F33CEA8}">
      <dgm:prSet/>
      <dgm:spPr/>
      <dgm:t>
        <a:bodyPr/>
        <a:lstStyle/>
        <a:p>
          <a:endParaRPr lang="en-US" sz="2400"/>
        </a:p>
      </dgm:t>
    </dgm:pt>
    <dgm:pt modelId="{B680164E-43B8-4A99-AFB3-7B9B36E33731}" type="sibTrans" cxnId="{4B9F12C5-D092-40CD-A25B-6D312F33CEA8}">
      <dgm:prSet/>
      <dgm:spPr/>
      <dgm:t>
        <a:bodyPr/>
        <a:lstStyle/>
        <a:p>
          <a:endParaRPr lang="en-US" sz="2400"/>
        </a:p>
      </dgm:t>
    </dgm:pt>
    <dgm:pt modelId="{4EE5D3C7-5A13-4174-8A9A-B1864C26EF5D}">
      <dgm:prSet custT="1"/>
      <dgm:spPr/>
      <dgm:t>
        <a:bodyPr/>
        <a:lstStyle/>
        <a:p>
          <a:r>
            <a:rPr lang="en-US" sz="1400" dirty="0"/>
            <a:t>the Project Manager on the management of the project, especially on issues that extend beyond the span of control of a project manager; and </a:t>
          </a:r>
        </a:p>
      </dgm:t>
    </dgm:pt>
    <dgm:pt modelId="{AB4C4C31-6999-480F-9353-83AB997A1FA0}" type="parTrans" cxnId="{5D10805E-D922-48A8-B330-6859260D464F}">
      <dgm:prSet/>
      <dgm:spPr/>
      <dgm:t>
        <a:bodyPr/>
        <a:lstStyle/>
        <a:p>
          <a:endParaRPr lang="en-US" sz="2400"/>
        </a:p>
      </dgm:t>
    </dgm:pt>
    <dgm:pt modelId="{E0C46796-56D4-44D2-AF16-9CA95F7FFD31}" type="sibTrans" cxnId="{5D10805E-D922-48A8-B330-6859260D464F}">
      <dgm:prSet/>
      <dgm:spPr/>
      <dgm:t>
        <a:bodyPr/>
        <a:lstStyle/>
        <a:p>
          <a:endParaRPr lang="en-US" sz="2400"/>
        </a:p>
      </dgm:t>
    </dgm:pt>
    <dgm:pt modelId="{25BB0FD4-1DC4-4BCD-8E59-2B40B26D755B}">
      <dgm:prSet custT="1"/>
      <dgm:spPr/>
      <dgm:t>
        <a:bodyPr/>
        <a:lstStyle/>
        <a:p>
          <a:r>
            <a:rPr lang="en-US" sz="2400"/>
            <a:t>Advocate</a:t>
          </a:r>
        </a:p>
      </dgm:t>
    </dgm:pt>
    <dgm:pt modelId="{42E1F0B7-4C98-45BA-BDDD-B1B4D81C9EF2}" type="parTrans" cxnId="{C7838AF2-E11C-4404-8AB5-B7257A52540F}">
      <dgm:prSet/>
      <dgm:spPr/>
      <dgm:t>
        <a:bodyPr/>
        <a:lstStyle/>
        <a:p>
          <a:endParaRPr lang="en-US" sz="2400"/>
        </a:p>
      </dgm:t>
    </dgm:pt>
    <dgm:pt modelId="{562B2A57-3868-445E-9553-40B8AEE42A69}" type="sibTrans" cxnId="{C7838AF2-E11C-4404-8AB5-B7257A52540F}">
      <dgm:prSet/>
      <dgm:spPr/>
      <dgm:t>
        <a:bodyPr/>
        <a:lstStyle/>
        <a:p>
          <a:endParaRPr lang="en-US" sz="2400"/>
        </a:p>
      </dgm:t>
    </dgm:pt>
    <dgm:pt modelId="{7AEEF95D-0C35-46D1-BD47-9912223DE473}">
      <dgm:prSet custT="1"/>
      <dgm:spPr/>
      <dgm:t>
        <a:bodyPr/>
        <a:lstStyle/>
        <a:p>
          <a:r>
            <a:rPr lang="en-US" sz="1400" dirty="0"/>
            <a:t>for necessary support and resources for the project. </a:t>
          </a:r>
        </a:p>
      </dgm:t>
    </dgm:pt>
    <dgm:pt modelId="{26BE4370-D88A-413C-9CBD-9132C9A0992A}" type="parTrans" cxnId="{331E8A3B-E1FF-480C-8DD1-E24EFAB30B14}">
      <dgm:prSet/>
      <dgm:spPr/>
      <dgm:t>
        <a:bodyPr/>
        <a:lstStyle/>
        <a:p>
          <a:endParaRPr lang="en-US" sz="2400"/>
        </a:p>
      </dgm:t>
    </dgm:pt>
    <dgm:pt modelId="{FB4D38B3-B862-4280-AFB9-8EBEC6FB3B2B}" type="sibTrans" cxnId="{331E8A3B-E1FF-480C-8DD1-E24EFAB30B14}">
      <dgm:prSet/>
      <dgm:spPr/>
      <dgm:t>
        <a:bodyPr/>
        <a:lstStyle/>
        <a:p>
          <a:endParaRPr lang="en-US" sz="2400"/>
        </a:p>
      </dgm:t>
    </dgm:pt>
    <dgm:pt modelId="{F62684D2-A5BE-4CC5-89A6-CA60D9A96F40}" type="pres">
      <dgm:prSet presAssocID="{46EBBE86-B4FD-4379-BB83-3DA17195DF4F}" presName="Name0" presStyleCnt="0">
        <dgm:presLayoutVars>
          <dgm:dir/>
          <dgm:animLvl val="lvl"/>
          <dgm:resizeHandles val="exact"/>
        </dgm:presLayoutVars>
      </dgm:prSet>
      <dgm:spPr/>
    </dgm:pt>
    <dgm:pt modelId="{74A654B3-94A2-46C4-A13F-4B05666682A5}" type="pres">
      <dgm:prSet presAssocID="{25BB0FD4-1DC4-4BCD-8E59-2B40B26D755B}" presName="boxAndChildren" presStyleCnt="0"/>
      <dgm:spPr/>
    </dgm:pt>
    <dgm:pt modelId="{6BFB4323-D495-446F-99C2-875F9FCD0DE1}" type="pres">
      <dgm:prSet presAssocID="{25BB0FD4-1DC4-4BCD-8E59-2B40B26D755B}" presName="parentTextBox" presStyleLbl="alignNode1" presStyleIdx="0" presStyleCnt="6"/>
      <dgm:spPr/>
    </dgm:pt>
    <dgm:pt modelId="{0959680F-06C5-47B8-9D1C-FBDB69EC982C}" type="pres">
      <dgm:prSet presAssocID="{25BB0FD4-1DC4-4BCD-8E59-2B40B26D755B}" presName="descendantBox" presStyleLbl="bgAccFollowNode1" presStyleIdx="0" presStyleCnt="6"/>
      <dgm:spPr/>
    </dgm:pt>
    <dgm:pt modelId="{F0FF5B32-98D3-4776-85E3-6BD8F071CA99}" type="pres">
      <dgm:prSet presAssocID="{B680164E-43B8-4A99-AFB3-7B9B36E33731}" presName="sp" presStyleCnt="0"/>
      <dgm:spPr/>
    </dgm:pt>
    <dgm:pt modelId="{80805732-7BC7-44EE-81E4-ABAB026CFA85}" type="pres">
      <dgm:prSet presAssocID="{8439529E-9E7C-43C2-8987-6795F4C4F38D}" presName="arrowAndChildren" presStyleCnt="0"/>
      <dgm:spPr/>
    </dgm:pt>
    <dgm:pt modelId="{23AD8F6B-5B15-405F-8565-D7153197B254}" type="pres">
      <dgm:prSet presAssocID="{8439529E-9E7C-43C2-8987-6795F4C4F38D}" presName="parentTextArrow" presStyleLbl="node1" presStyleIdx="0" presStyleCnt="0"/>
      <dgm:spPr/>
    </dgm:pt>
    <dgm:pt modelId="{759A9F89-E109-427D-94FF-CFE30D71932F}" type="pres">
      <dgm:prSet presAssocID="{8439529E-9E7C-43C2-8987-6795F4C4F38D}" presName="arrow" presStyleLbl="alignNode1" presStyleIdx="1" presStyleCnt="6"/>
      <dgm:spPr/>
    </dgm:pt>
    <dgm:pt modelId="{5EF317FD-B3E1-4F17-A735-405317627782}" type="pres">
      <dgm:prSet presAssocID="{8439529E-9E7C-43C2-8987-6795F4C4F38D}" presName="descendantArrow" presStyleLbl="bgAccFollowNode1" presStyleIdx="1" presStyleCnt="6"/>
      <dgm:spPr/>
    </dgm:pt>
    <dgm:pt modelId="{D511948F-FA16-4D35-955B-F811A6FAA658}" type="pres">
      <dgm:prSet presAssocID="{D93ABF27-0FB8-4B1D-B04D-38C9655111EC}" presName="sp" presStyleCnt="0"/>
      <dgm:spPr/>
    </dgm:pt>
    <dgm:pt modelId="{4A7C8A68-D3F1-4818-B710-8E2A4A97298F}" type="pres">
      <dgm:prSet presAssocID="{9301D6AD-BE16-4C10-B8C3-CF6D20F9D6A2}" presName="arrowAndChildren" presStyleCnt="0"/>
      <dgm:spPr/>
    </dgm:pt>
    <dgm:pt modelId="{58F9B449-4699-437C-87E3-5343AF6ED1EA}" type="pres">
      <dgm:prSet presAssocID="{9301D6AD-BE16-4C10-B8C3-CF6D20F9D6A2}" presName="parentTextArrow" presStyleLbl="node1" presStyleIdx="0" presStyleCnt="0"/>
      <dgm:spPr/>
    </dgm:pt>
    <dgm:pt modelId="{4D7E1E27-3537-4EFA-85FF-AF17821C973F}" type="pres">
      <dgm:prSet presAssocID="{9301D6AD-BE16-4C10-B8C3-CF6D20F9D6A2}" presName="arrow" presStyleLbl="alignNode1" presStyleIdx="2" presStyleCnt="6"/>
      <dgm:spPr/>
    </dgm:pt>
    <dgm:pt modelId="{ECF64CF9-96F9-4D83-B330-1D7AF921FF43}" type="pres">
      <dgm:prSet presAssocID="{9301D6AD-BE16-4C10-B8C3-CF6D20F9D6A2}" presName="descendantArrow" presStyleLbl="bgAccFollowNode1" presStyleIdx="2" presStyleCnt="6"/>
      <dgm:spPr/>
    </dgm:pt>
    <dgm:pt modelId="{A08B7A5E-8245-4342-A7DF-F5438B242497}" type="pres">
      <dgm:prSet presAssocID="{630C8CA5-5459-44AE-B922-01D0A3C2F2E9}" presName="sp" presStyleCnt="0"/>
      <dgm:spPr/>
    </dgm:pt>
    <dgm:pt modelId="{72DB0947-42AE-4D1C-A1E9-276CFDF6D4AD}" type="pres">
      <dgm:prSet presAssocID="{C09F7734-3B95-4848-BA37-C10EB2077686}" presName="arrowAndChildren" presStyleCnt="0"/>
      <dgm:spPr/>
    </dgm:pt>
    <dgm:pt modelId="{ED9D4376-31EF-473B-BF11-56B66B280AF7}" type="pres">
      <dgm:prSet presAssocID="{C09F7734-3B95-4848-BA37-C10EB2077686}" presName="parentTextArrow" presStyleLbl="node1" presStyleIdx="0" presStyleCnt="0"/>
      <dgm:spPr/>
    </dgm:pt>
    <dgm:pt modelId="{0EF41587-DE46-4664-A23A-2C30B37A8F94}" type="pres">
      <dgm:prSet presAssocID="{C09F7734-3B95-4848-BA37-C10EB2077686}" presName="arrow" presStyleLbl="alignNode1" presStyleIdx="3" presStyleCnt="6"/>
      <dgm:spPr/>
    </dgm:pt>
    <dgm:pt modelId="{D980CA41-B710-4ACA-9B5B-AB5B9010E996}" type="pres">
      <dgm:prSet presAssocID="{C09F7734-3B95-4848-BA37-C10EB2077686}" presName="descendantArrow" presStyleLbl="bgAccFollowNode1" presStyleIdx="3" presStyleCnt="6"/>
      <dgm:spPr/>
    </dgm:pt>
    <dgm:pt modelId="{3274CB55-958D-4CE8-9625-9C9464A259DE}" type="pres">
      <dgm:prSet presAssocID="{98B2E0B3-DAF2-4ED1-96A8-E2531C055DD4}" presName="sp" presStyleCnt="0"/>
      <dgm:spPr/>
    </dgm:pt>
    <dgm:pt modelId="{AD30B33F-725B-46FC-8439-5D9FACB5EDED}" type="pres">
      <dgm:prSet presAssocID="{14F3EC80-B323-49FA-9500-73DD66E517C2}" presName="arrowAndChildren" presStyleCnt="0"/>
      <dgm:spPr/>
    </dgm:pt>
    <dgm:pt modelId="{8664EF39-BE3C-402C-9846-ECF798574253}" type="pres">
      <dgm:prSet presAssocID="{14F3EC80-B323-49FA-9500-73DD66E517C2}" presName="parentTextArrow" presStyleLbl="node1" presStyleIdx="0" presStyleCnt="0"/>
      <dgm:spPr/>
    </dgm:pt>
    <dgm:pt modelId="{1DA51974-C704-4B38-9C5B-2C8875D84B25}" type="pres">
      <dgm:prSet presAssocID="{14F3EC80-B323-49FA-9500-73DD66E517C2}" presName="arrow" presStyleLbl="alignNode1" presStyleIdx="4" presStyleCnt="6"/>
      <dgm:spPr/>
    </dgm:pt>
    <dgm:pt modelId="{A5AA4604-CBCD-459E-96FA-57EA56C9E005}" type="pres">
      <dgm:prSet presAssocID="{14F3EC80-B323-49FA-9500-73DD66E517C2}" presName="descendantArrow" presStyleLbl="bgAccFollowNode1" presStyleIdx="4" presStyleCnt="6"/>
      <dgm:spPr/>
    </dgm:pt>
    <dgm:pt modelId="{CC2D546D-E5EA-4BF0-BA6F-6D27B48FF50C}" type="pres">
      <dgm:prSet presAssocID="{2A07170A-8CA0-49FC-9CE2-2FF7E3731BC6}" presName="sp" presStyleCnt="0"/>
      <dgm:spPr/>
    </dgm:pt>
    <dgm:pt modelId="{9E0411FF-2B66-4859-9E53-08C099EDA456}" type="pres">
      <dgm:prSet presAssocID="{0F6FA80D-939E-45FA-92C3-6CD97E19D8C7}" presName="arrowAndChildren" presStyleCnt="0"/>
      <dgm:spPr/>
    </dgm:pt>
    <dgm:pt modelId="{3B05C4C7-166C-48A8-A5C3-3D4BE29EDBB1}" type="pres">
      <dgm:prSet presAssocID="{0F6FA80D-939E-45FA-92C3-6CD97E19D8C7}" presName="parentTextArrow" presStyleLbl="node1" presStyleIdx="0" presStyleCnt="0"/>
      <dgm:spPr/>
    </dgm:pt>
    <dgm:pt modelId="{E27B39A1-2591-4C14-9FAE-25130F431122}" type="pres">
      <dgm:prSet presAssocID="{0F6FA80D-939E-45FA-92C3-6CD97E19D8C7}" presName="arrow" presStyleLbl="alignNode1" presStyleIdx="5" presStyleCnt="6"/>
      <dgm:spPr/>
    </dgm:pt>
    <dgm:pt modelId="{5210675F-3873-48FA-BD83-1120929FFB1A}" type="pres">
      <dgm:prSet presAssocID="{0F6FA80D-939E-45FA-92C3-6CD97E19D8C7}" presName="descendantArrow" presStyleLbl="bgAccFollowNode1" presStyleIdx="5" presStyleCnt="6"/>
      <dgm:spPr/>
    </dgm:pt>
  </dgm:ptLst>
  <dgm:cxnLst>
    <dgm:cxn modelId="{83AFB400-0DD3-4C21-911D-73BAE5408B94}" type="presOf" srcId="{C09F7734-3B95-4848-BA37-C10EB2077686}" destId="{ED9D4376-31EF-473B-BF11-56B66B280AF7}" srcOrd="0" destOrd="0" presId="urn:microsoft.com/office/officeart/2016/7/layout/VerticalDownArrowProcess"/>
    <dgm:cxn modelId="{AEACF711-99EB-49B3-951B-5FA15D21F14B}" srcId="{0F6FA80D-939E-45FA-92C3-6CD97E19D8C7}" destId="{8AE1D440-70CB-4650-8470-3ACCC545FF38}" srcOrd="0" destOrd="0" parTransId="{0CFB3D2D-580F-463C-83AE-63DDF72B936E}" sibTransId="{580F0F3B-886C-4323-9FE9-EF746A899FEE}"/>
    <dgm:cxn modelId="{7ECFD320-4B4E-431B-9564-128D06EC359F}" type="presOf" srcId="{7AEEF95D-0C35-46D1-BD47-9912223DE473}" destId="{0959680F-06C5-47B8-9D1C-FBDB69EC982C}" srcOrd="0" destOrd="0" presId="urn:microsoft.com/office/officeart/2016/7/layout/VerticalDownArrowProcess"/>
    <dgm:cxn modelId="{944B7635-B410-4C42-8250-40F3040DE850}" type="presOf" srcId="{25BB0FD4-1DC4-4BCD-8E59-2B40B26D755B}" destId="{6BFB4323-D495-446F-99C2-875F9FCD0DE1}" srcOrd="0" destOrd="0" presId="urn:microsoft.com/office/officeart/2016/7/layout/VerticalDownArrowProcess"/>
    <dgm:cxn modelId="{1D636938-EC99-409E-A196-D1A9019A1A14}" type="presOf" srcId="{C09F7734-3B95-4848-BA37-C10EB2077686}" destId="{0EF41587-DE46-4664-A23A-2C30B37A8F94}" srcOrd="1" destOrd="0" presId="urn:microsoft.com/office/officeart/2016/7/layout/VerticalDownArrowProcess"/>
    <dgm:cxn modelId="{331E8A3B-E1FF-480C-8DD1-E24EFAB30B14}" srcId="{25BB0FD4-1DC4-4BCD-8E59-2B40B26D755B}" destId="{7AEEF95D-0C35-46D1-BD47-9912223DE473}" srcOrd="0" destOrd="0" parTransId="{26BE4370-D88A-413C-9CBD-9132C9A0992A}" sibTransId="{FB4D38B3-B862-4280-AFB9-8EBEC6FB3B2B}"/>
    <dgm:cxn modelId="{5D10805E-D922-48A8-B330-6859260D464F}" srcId="{8439529E-9E7C-43C2-8987-6795F4C4F38D}" destId="{4EE5D3C7-5A13-4174-8A9A-B1864C26EF5D}" srcOrd="0" destOrd="0" parTransId="{AB4C4C31-6999-480F-9353-83AB997A1FA0}" sibTransId="{E0C46796-56D4-44D2-AF16-9CA95F7FFD31}"/>
    <dgm:cxn modelId="{B4591869-513C-4107-9C7D-EACAE9EB0F74}" srcId="{46EBBE86-B4FD-4379-BB83-3DA17195DF4F}" destId="{0F6FA80D-939E-45FA-92C3-6CD97E19D8C7}" srcOrd="0" destOrd="0" parTransId="{5204C158-C261-485B-B023-F5C88F12DE64}" sibTransId="{2A07170A-8CA0-49FC-9CE2-2FF7E3731BC6}"/>
    <dgm:cxn modelId="{84E7396E-DFD7-4B12-97CE-53873454EC84}" type="presOf" srcId="{46EBBE86-B4FD-4379-BB83-3DA17195DF4F}" destId="{F62684D2-A5BE-4CC5-89A6-CA60D9A96F40}" srcOrd="0" destOrd="0" presId="urn:microsoft.com/office/officeart/2016/7/layout/VerticalDownArrowProcess"/>
    <dgm:cxn modelId="{D3303075-DA05-4221-A1D8-EBC51B8B9635}" srcId="{46EBBE86-B4FD-4379-BB83-3DA17195DF4F}" destId="{9301D6AD-BE16-4C10-B8C3-CF6D20F9D6A2}" srcOrd="3" destOrd="0" parTransId="{E2B70350-3EDF-4B2A-BF59-51C81F6B5AA0}" sibTransId="{D93ABF27-0FB8-4B1D-B04D-38C9655111EC}"/>
    <dgm:cxn modelId="{64488976-4AAB-4642-A465-A5668FCA6FFD}" type="presOf" srcId="{4EE5D3C7-5A13-4174-8A9A-B1864C26EF5D}" destId="{5EF317FD-B3E1-4F17-A735-405317627782}" srcOrd="0" destOrd="0" presId="urn:microsoft.com/office/officeart/2016/7/layout/VerticalDownArrowProcess"/>
    <dgm:cxn modelId="{72AA265A-8684-42B6-9ACB-AAD670E6A35C}" srcId="{46EBBE86-B4FD-4379-BB83-3DA17195DF4F}" destId="{C09F7734-3B95-4848-BA37-C10EB2077686}" srcOrd="2" destOrd="0" parTransId="{2C56BCE3-6C24-47E3-AAEF-646C28FE2F60}" sibTransId="{630C8CA5-5459-44AE-B922-01D0A3C2F2E9}"/>
    <dgm:cxn modelId="{1C132C5A-3843-45A7-8D59-58DCD0D7B29A}" type="presOf" srcId="{0F6FA80D-939E-45FA-92C3-6CD97E19D8C7}" destId="{3B05C4C7-166C-48A8-A5C3-3D4BE29EDBB1}" srcOrd="0" destOrd="0" presId="urn:microsoft.com/office/officeart/2016/7/layout/VerticalDownArrowProcess"/>
    <dgm:cxn modelId="{3CA67D5A-104E-4861-884E-7ED7EC0E3E2C}" type="presOf" srcId="{3E971D1C-EF63-42D5-B645-A1F4AAC5D001}" destId="{ECF64CF9-96F9-4D83-B330-1D7AF921FF43}" srcOrd="0" destOrd="0" presId="urn:microsoft.com/office/officeart/2016/7/layout/VerticalDownArrowProcess"/>
    <dgm:cxn modelId="{3FCEEB5A-58BB-451A-B73E-EDC76B18FCF3}" type="presOf" srcId="{8439529E-9E7C-43C2-8987-6795F4C4F38D}" destId="{23AD8F6B-5B15-405F-8565-D7153197B254}" srcOrd="0" destOrd="0" presId="urn:microsoft.com/office/officeart/2016/7/layout/VerticalDownArrowProcess"/>
    <dgm:cxn modelId="{E934ED86-7637-474B-AEDE-304242791996}" type="presOf" srcId="{14F3EC80-B323-49FA-9500-73DD66E517C2}" destId="{8664EF39-BE3C-402C-9846-ECF798574253}" srcOrd="0" destOrd="0" presId="urn:microsoft.com/office/officeart/2016/7/layout/VerticalDownArrowProcess"/>
    <dgm:cxn modelId="{D12DF886-EF06-4664-AD1D-B80B0AC3C6B2}" type="presOf" srcId="{9301D6AD-BE16-4C10-B8C3-CF6D20F9D6A2}" destId="{4D7E1E27-3537-4EFA-85FF-AF17821C973F}" srcOrd="1" destOrd="0" presId="urn:microsoft.com/office/officeart/2016/7/layout/VerticalDownArrowProcess"/>
    <dgm:cxn modelId="{C9340A98-64E1-4B1B-B7FA-9ED99C2624CC}" type="presOf" srcId="{9301D6AD-BE16-4C10-B8C3-CF6D20F9D6A2}" destId="{58F9B449-4699-437C-87E3-5343AF6ED1EA}" srcOrd="0" destOrd="0" presId="urn:microsoft.com/office/officeart/2016/7/layout/VerticalDownArrowProcess"/>
    <dgm:cxn modelId="{257553A3-070A-4500-8D46-B6DE7273CBCF}" srcId="{C09F7734-3B95-4848-BA37-C10EB2077686}" destId="{AD541CCF-4460-4869-BDD6-9244BC9164AD}" srcOrd="0" destOrd="0" parTransId="{599A4AB3-0E0C-460B-8889-6D1C7EB0FDB8}" sibTransId="{EB641ED1-260A-4669-B97E-829E421A13F3}"/>
    <dgm:cxn modelId="{8C8925A8-747C-4789-9791-06ACC79178BC}" type="presOf" srcId="{14F3EC80-B323-49FA-9500-73DD66E517C2}" destId="{1DA51974-C704-4B38-9C5B-2C8875D84B25}" srcOrd="1" destOrd="0" presId="urn:microsoft.com/office/officeart/2016/7/layout/VerticalDownArrowProcess"/>
    <dgm:cxn modelId="{E3214EA9-256F-4985-91A6-634E467C8775}" srcId="{46EBBE86-B4FD-4379-BB83-3DA17195DF4F}" destId="{14F3EC80-B323-49FA-9500-73DD66E517C2}" srcOrd="1" destOrd="0" parTransId="{70D7083D-9D9D-40C7-9778-E6AD0CF8961D}" sibTransId="{98B2E0B3-DAF2-4ED1-96A8-E2531C055DD4}"/>
    <dgm:cxn modelId="{34E77DB0-7580-47C9-AB3E-D5BC0166279E}" type="presOf" srcId="{AD541CCF-4460-4869-BDD6-9244BC9164AD}" destId="{D980CA41-B710-4ACA-9B5B-AB5B9010E996}" srcOrd="0" destOrd="0" presId="urn:microsoft.com/office/officeart/2016/7/layout/VerticalDownArrowProcess"/>
    <dgm:cxn modelId="{0C1977B1-F9A7-4D2B-A15A-BBEF79B5949D}" type="presOf" srcId="{8AE1D440-70CB-4650-8470-3ACCC545FF38}" destId="{5210675F-3873-48FA-BD83-1120929FFB1A}" srcOrd="0" destOrd="0" presId="urn:microsoft.com/office/officeart/2016/7/layout/VerticalDownArrowProcess"/>
    <dgm:cxn modelId="{570D3AB6-3E33-43EC-A10A-FF71BABF035C}" type="presOf" srcId="{8439529E-9E7C-43C2-8987-6795F4C4F38D}" destId="{759A9F89-E109-427D-94FF-CFE30D71932F}" srcOrd="1" destOrd="0" presId="urn:microsoft.com/office/officeart/2016/7/layout/VerticalDownArrowProcess"/>
    <dgm:cxn modelId="{4B9F12C5-D092-40CD-A25B-6D312F33CEA8}" srcId="{46EBBE86-B4FD-4379-BB83-3DA17195DF4F}" destId="{8439529E-9E7C-43C2-8987-6795F4C4F38D}" srcOrd="4" destOrd="0" parTransId="{A3F19768-1DD1-4E51-BFCC-226E489E6EF0}" sibTransId="{B680164E-43B8-4A99-AFB3-7B9B36E33731}"/>
    <dgm:cxn modelId="{56BB8ACD-7284-4A38-9BD5-9BAB5DC84243}" type="presOf" srcId="{0F6FA80D-939E-45FA-92C3-6CD97E19D8C7}" destId="{E27B39A1-2591-4C14-9FAE-25130F431122}" srcOrd="1" destOrd="0" presId="urn:microsoft.com/office/officeart/2016/7/layout/VerticalDownArrowProcess"/>
    <dgm:cxn modelId="{40FBFDDE-2150-45F1-B7A3-5CB869F21710}" srcId="{9301D6AD-BE16-4C10-B8C3-CF6D20F9D6A2}" destId="{3E971D1C-EF63-42D5-B645-A1F4AAC5D001}" srcOrd="0" destOrd="0" parTransId="{F5789E79-C1D9-498F-9621-64473D651FF6}" sibTransId="{C9A063DB-381A-4EE3-BF32-2A7E659CD896}"/>
    <dgm:cxn modelId="{83754BE6-C00A-4A4F-8E3B-0295BD4C682F}" srcId="{14F3EC80-B323-49FA-9500-73DD66E517C2}" destId="{8C906216-441B-40AF-B9DC-9791CBD80268}" srcOrd="0" destOrd="0" parTransId="{8151181E-E1E0-4CD7-9A39-A519EC553507}" sibTransId="{89B675CC-EF97-4C72-8BE1-26E66E5CC49C}"/>
    <dgm:cxn modelId="{C7838AF2-E11C-4404-8AB5-B7257A52540F}" srcId="{46EBBE86-B4FD-4379-BB83-3DA17195DF4F}" destId="{25BB0FD4-1DC4-4BCD-8E59-2B40B26D755B}" srcOrd="5" destOrd="0" parTransId="{42E1F0B7-4C98-45BA-BDDD-B1B4D81C9EF2}" sibTransId="{562B2A57-3868-445E-9553-40B8AEE42A69}"/>
    <dgm:cxn modelId="{B10A5DFE-8EEB-4ADA-92FB-664CE66FCD54}" type="presOf" srcId="{8C906216-441B-40AF-B9DC-9791CBD80268}" destId="{A5AA4604-CBCD-459E-96FA-57EA56C9E005}" srcOrd="0" destOrd="0" presId="urn:microsoft.com/office/officeart/2016/7/layout/VerticalDownArrowProcess"/>
    <dgm:cxn modelId="{F9070F7E-3136-45FB-88B6-5C4A201955ED}" type="presParOf" srcId="{F62684D2-A5BE-4CC5-89A6-CA60D9A96F40}" destId="{74A654B3-94A2-46C4-A13F-4B05666682A5}" srcOrd="0" destOrd="0" presId="urn:microsoft.com/office/officeart/2016/7/layout/VerticalDownArrowProcess"/>
    <dgm:cxn modelId="{EEA3DF52-B455-4D25-A45C-6CD96A67ABB5}" type="presParOf" srcId="{74A654B3-94A2-46C4-A13F-4B05666682A5}" destId="{6BFB4323-D495-446F-99C2-875F9FCD0DE1}" srcOrd="0" destOrd="0" presId="urn:microsoft.com/office/officeart/2016/7/layout/VerticalDownArrowProcess"/>
    <dgm:cxn modelId="{8D208E27-7D5D-49A0-B115-9ADDEBA17BE2}" type="presParOf" srcId="{74A654B3-94A2-46C4-A13F-4B05666682A5}" destId="{0959680F-06C5-47B8-9D1C-FBDB69EC982C}" srcOrd="1" destOrd="0" presId="urn:microsoft.com/office/officeart/2016/7/layout/VerticalDownArrowProcess"/>
    <dgm:cxn modelId="{4CC88780-FAB3-4C73-9171-D6A0A004763A}" type="presParOf" srcId="{F62684D2-A5BE-4CC5-89A6-CA60D9A96F40}" destId="{F0FF5B32-98D3-4776-85E3-6BD8F071CA99}" srcOrd="1" destOrd="0" presId="urn:microsoft.com/office/officeart/2016/7/layout/VerticalDownArrowProcess"/>
    <dgm:cxn modelId="{CADEDC71-8389-473E-823C-6996D8388E8A}" type="presParOf" srcId="{F62684D2-A5BE-4CC5-89A6-CA60D9A96F40}" destId="{80805732-7BC7-44EE-81E4-ABAB026CFA85}" srcOrd="2" destOrd="0" presId="urn:microsoft.com/office/officeart/2016/7/layout/VerticalDownArrowProcess"/>
    <dgm:cxn modelId="{98CB2819-4049-49F4-87C9-865A6164DDD5}" type="presParOf" srcId="{80805732-7BC7-44EE-81E4-ABAB026CFA85}" destId="{23AD8F6B-5B15-405F-8565-D7153197B254}" srcOrd="0" destOrd="0" presId="urn:microsoft.com/office/officeart/2016/7/layout/VerticalDownArrowProcess"/>
    <dgm:cxn modelId="{F7081A2A-012D-4B7C-9499-BD7A16E25FBC}" type="presParOf" srcId="{80805732-7BC7-44EE-81E4-ABAB026CFA85}" destId="{759A9F89-E109-427D-94FF-CFE30D71932F}" srcOrd="1" destOrd="0" presId="urn:microsoft.com/office/officeart/2016/7/layout/VerticalDownArrowProcess"/>
    <dgm:cxn modelId="{88A24F33-60F5-48F9-B6BF-E64A757659A5}" type="presParOf" srcId="{80805732-7BC7-44EE-81E4-ABAB026CFA85}" destId="{5EF317FD-B3E1-4F17-A735-405317627782}" srcOrd="2" destOrd="0" presId="urn:microsoft.com/office/officeart/2016/7/layout/VerticalDownArrowProcess"/>
    <dgm:cxn modelId="{4DE1607D-F3B1-47F7-9B6A-F86E2B3F00F3}" type="presParOf" srcId="{F62684D2-A5BE-4CC5-89A6-CA60D9A96F40}" destId="{D511948F-FA16-4D35-955B-F811A6FAA658}" srcOrd="3" destOrd="0" presId="urn:microsoft.com/office/officeart/2016/7/layout/VerticalDownArrowProcess"/>
    <dgm:cxn modelId="{12105C87-3AEA-4F2D-838A-A23C0A73C5E7}" type="presParOf" srcId="{F62684D2-A5BE-4CC5-89A6-CA60D9A96F40}" destId="{4A7C8A68-D3F1-4818-B710-8E2A4A97298F}" srcOrd="4" destOrd="0" presId="urn:microsoft.com/office/officeart/2016/7/layout/VerticalDownArrowProcess"/>
    <dgm:cxn modelId="{4E1D925F-D3EF-43EA-BB7B-544129D5ECA8}" type="presParOf" srcId="{4A7C8A68-D3F1-4818-B710-8E2A4A97298F}" destId="{58F9B449-4699-437C-87E3-5343AF6ED1EA}" srcOrd="0" destOrd="0" presId="urn:microsoft.com/office/officeart/2016/7/layout/VerticalDownArrowProcess"/>
    <dgm:cxn modelId="{485E52D2-AEFF-4C87-9C1B-F438249EB9B8}" type="presParOf" srcId="{4A7C8A68-D3F1-4818-B710-8E2A4A97298F}" destId="{4D7E1E27-3537-4EFA-85FF-AF17821C973F}" srcOrd="1" destOrd="0" presId="urn:microsoft.com/office/officeart/2016/7/layout/VerticalDownArrowProcess"/>
    <dgm:cxn modelId="{8122071F-7F86-41A4-919E-70391617431D}" type="presParOf" srcId="{4A7C8A68-D3F1-4818-B710-8E2A4A97298F}" destId="{ECF64CF9-96F9-4D83-B330-1D7AF921FF43}" srcOrd="2" destOrd="0" presId="urn:microsoft.com/office/officeart/2016/7/layout/VerticalDownArrowProcess"/>
    <dgm:cxn modelId="{8FDF00BB-0B3C-4714-B1E0-575585D3521D}" type="presParOf" srcId="{F62684D2-A5BE-4CC5-89A6-CA60D9A96F40}" destId="{A08B7A5E-8245-4342-A7DF-F5438B242497}" srcOrd="5" destOrd="0" presId="urn:microsoft.com/office/officeart/2016/7/layout/VerticalDownArrowProcess"/>
    <dgm:cxn modelId="{67346BAD-8565-4D07-B5D5-D7A84AAE4A80}" type="presParOf" srcId="{F62684D2-A5BE-4CC5-89A6-CA60D9A96F40}" destId="{72DB0947-42AE-4D1C-A1E9-276CFDF6D4AD}" srcOrd="6" destOrd="0" presId="urn:microsoft.com/office/officeart/2016/7/layout/VerticalDownArrowProcess"/>
    <dgm:cxn modelId="{EF14A992-7908-4D4D-A595-33E603DC8F01}" type="presParOf" srcId="{72DB0947-42AE-4D1C-A1E9-276CFDF6D4AD}" destId="{ED9D4376-31EF-473B-BF11-56B66B280AF7}" srcOrd="0" destOrd="0" presId="urn:microsoft.com/office/officeart/2016/7/layout/VerticalDownArrowProcess"/>
    <dgm:cxn modelId="{DC86A756-0E9B-463F-80B2-5C3DFE394738}" type="presParOf" srcId="{72DB0947-42AE-4D1C-A1E9-276CFDF6D4AD}" destId="{0EF41587-DE46-4664-A23A-2C30B37A8F94}" srcOrd="1" destOrd="0" presId="urn:microsoft.com/office/officeart/2016/7/layout/VerticalDownArrowProcess"/>
    <dgm:cxn modelId="{BD5503DC-8F02-4267-8B0E-D1EB18AA1FE2}" type="presParOf" srcId="{72DB0947-42AE-4D1C-A1E9-276CFDF6D4AD}" destId="{D980CA41-B710-4ACA-9B5B-AB5B9010E996}" srcOrd="2" destOrd="0" presId="urn:microsoft.com/office/officeart/2016/7/layout/VerticalDownArrowProcess"/>
    <dgm:cxn modelId="{A16243E2-F1E3-450A-80DE-9D90546BB18D}" type="presParOf" srcId="{F62684D2-A5BE-4CC5-89A6-CA60D9A96F40}" destId="{3274CB55-958D-4CE8-9625-9C9464A259DE}" srcOrd="7" destOrd="0" presId="urn:microsoft.com/office/officeart/2016/7/layout/VerticalDownArrowProcess"/>
    <dgm:cxn modelId="{A4F4270C-D37E-4720-8DA1-DD0929058161}" type="presParOf" srcId="{F62684D2-A5BE-4CC5-89A6-CA60D9A96F40}" destId="{AD30B33F-725B-46FC-8439-5D9FACB5EDED}" srcOrd="8" destOrd="0" presId="urn:microsoft.com/office/officeart/2016/7/layout/VerticalDownArrowProcess"/>
    <dgm:cxn modelId="{DFF82CDC-879E-48A7-AA42-A2BE72162F0E}" type="presParOf" srcId="{AD30B33F-725B-46FC-8439-5D9FACB5EDED}" destId="{8664EF39-BE3C-402C-9846-ECF798574253}" srcOrd="0" destOrd="0" presId="urn:microsoft.com/office/officeart/2016/7/layout/VerticalDownArrowProcess"/>
    <dgm:cxn modelId="{F1CE16BC-F33A-4D58-ABE5-9C1592E9EDAC}" type="presParOf" srcId="{AD30B33F-725B-46FC-8439-5D9FACB5EDED}" destId="{1DA51974-C704-4B38-9C5B-2C8875D84B25}" srcOrd="1" destOrd="0" presId="urn:microsoft.com/office/officeart/2016/7/layout/VerticalDownArrowProcess"/>
    <dgm:cxn modelId="{35224804-80CD-4DA1-9CC6-8918E1764701}" type="presParOf" srcId="{AD30B33F-725B-46FC-8439-5D9FACB5EDED}" destId="{A5AA4604-CBCD-459E-96FA-57EA56C9E005}" srcOrd="2" destOrd="0" presId="urn:microsoft.com/office/officeart/2016/7/layout/VerticalDownArrowProcess"/>
    <dgm:cxn modelId="{189F1292-6AD1-4171-B0C8-28B7BEB89F47}" type="presParOf" srcId="{F62684D2-A5BE-4CC5-89A6-CA60D9A96F40}" destId="{CC2D546D-E5EA-4BF0-BA6F-6D27B48FF50C}" srcOrd="9" destOrd="0" presId="urn:microsoft.com/office/officeart/2016/7/layout/VerticalDownArrowProcess"/>
    <dgm:cxn modelId="{0D5FB0AD-D1C0-4DD5-AE72-EC00EC656478}" type="presParOf" srcId="{F62684D2-A5BE-4CC5-89A6-CA60D9A96F40}" destId="{9E0411FF-2B66-4859-9E53-08C099EDA456}" srcOrd="10" destOrd="0" presId="urn:microsoft.com/office/officeart/2016/7/layout/VerticalDownArrowProcess"/>
    <dgm:cxn modelId="{CA2D817A-0D72-49DD-81E2-DC50332766DB}" type="presParOf" srcId="{9E0411FF-2B66-4859-9E53-08C099EDA456}" destId="{3B05C4C7-166C-48A8-A5C3-3D4BE29EDBB1}" srcOrd="0" destOrd="0" presId="urn:microsoft.com/office/officeart/2016/7/layout/VerticalDownArrowProcess"/>
    <dgm:cxn modelId="{855CA216-228E-405E-AA16-1621EC347C50}" type="presParOf" srcId="{9E0411FF-2B66-4859-9E53-08C099EDA456}" destId="{E27B39A1-2591-4C14-9FAE-25130F431122}" srcOrd="1" destOrd="0" presId="urn:microsoft.com/office/officeart/2016/7/layout/VerticalDownArrowProcess"/>
    <dgm:cxn modelId="{C43088E2-74E5-4E0A-A65D-7E68C0A1B91D}" type="presParOf" srcId="{9E0411FF-2B66-4859-9E53-08C099EDA456}" destId="{5210675F-3873-48FA-BD83-1120929FFB1A}"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F05DFA50-A05B-4255-B6BF-65C0A6D13FA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0A2326B-5844-46A3-9F0D-650AFFF3C1B6}">
      <dgm:prSet/>
      <dgm:spPr/>
      <dgm:t>
        <a:bodyPr/>
        <a:lstStyle/>
        <a:p>
          <a:r>
            <a:rPr lang="en-US"/>
            <a:t>A summary document that describes the project at a high level, without a lot of detail. </a:t>
          </a:r>
        </a:p>
      </dgm:t>
    </dgm:pt>
    <dgm:pt modelId="{817A455F-C4F2-43B8-AF3D-C765885CA906}" type="parTrans" cxnId="{8C744A6D-21F4-4FD9-A7D1-15ED9E617E97}">
      <dgm:prSet/>
      <dgm:spPr/>
      <dgm:t>
        <a:bodyPr/>
        <a:lstStyle/>
        <a:p>
          <a:endParaRPr lang="en-US"/>
        </a:p>
      </dgm:t>
    </dgm:pt>
    <dgm:pt modelId="{336CBB8B-61BD-437B-B4C7-2F915E3FE621}" type="sibTrans" cxnId="{8C744A6D-21F4-4FD9-A7D1-15ED9E617E97}">
      <dgm:prSet/>
      <dgm:spPr/>
      <dgm:t>
        <a:bodyPr/>
        <a:lstStyle/>
        <a:p>
          <a:endParaRPr lang="en-US"/>
        </a:p>
      </dgm:t>
    </dgm:pt>
    <dgm:pt modelId="{CEF0F6FC-0031-4AEC-8AB9-9F24A612E359}">
      <dgm:prSet/>
      <dgm:spPr/>
      <dgm:t>
        <a:bodyPr/>
        <a:lstStyle/>
        <a:p>
          <a:r>
            <a:rPr lang="en-US"/>
            <a:t>Not long or complicated, perhaps 3-5 pages maximum length.</a:t>
          </a:r>
        </a:p>
      </dgm:t>
    </dgm:pt>
    <dgm:pt modelId="{D9EA068D-CD4E-4153-8D9C-27DDFF469AA4}" type="parTrans" cxnId="{E9A8530C-5E4C-4361-9BB6-320EC57B4C8D}">
      <dgm:prSet/>
      <dgm:spPr/>
      <dgm:t>
        <a:bodyPr/>
        <a:lstStyle/>
        <a:p>
          <a:endParaRPr lang="en-US"/>
        </a:p>
      </dgm:t>
    </dgm:pt>
    <dgm:pt modelId="{8F6C0775-ACB6-43D9-BD0F-E3CBD5EA7BEB}" type="sibTrans" cxnId="{E9A8530C-5E4C-4361-9BB6-320EC57B4C8D}">
      <dgm:prSet/>
      <dgm:spPr/>
      <dgm:t>
        <a:bodyPr/>
        <a:lstStyle/>
        <a:p>
          <a:endParaRPr lang="en-US"/>
        </a:p>
      </dgm:t>
    </dgm:pt>
    <dgm:pt modelId="{F01259AF-0051-474B-BC42-960422CDEE93}">
      <dgm:prSet/>
      <dgm:spPr/>
      <dgm:t>
        <a:bodyPr/>
        <a:lstStyle/>
        <a:p>
          <a:r>
            <a:rPr lang="en-US" dirty="0"/>
            <a:t>A living document that will be updated during implementation to reflect changes.</a:t>
          </a:r>
        </a:p>
      </dgm:t>
    </dgm:pt>
    <dgm:pt modelId="{A589B579-AEDA-4ADC-BFF3-245BD88D2077}" type="parTrans" cxnId="{0523CC92-CDC2-40DF-8B73-A2FFE89DACFD}">
      <dgm:prSet/>
      <dgm:spPr/>
      <dgm:t>
        <a:bodyPr/>
        <a:lstStyle/>
        <a:p>
          <a:endParaRPr lang="en-US"/>
        </a:p>
      </dgm:t>
    </dgm:pt>
    <dgm:pt modelId="{BE242624-BE5A-4EE6-B6DF-0868CBAAE05D}" type="sibTrans" cxnId="{0523CC92-CDC2-40DF-8B73-A2FFE89DACFD}">
      <dgm:prSet/>
      <dgm:spPr/>
      <dgm:t>
        <a:bodyPr/>
        <a:lstStyle/>
        <a:p>
          <a:endParaRPr lang="en-US"/>
        </a:p>
      </dgm:t>
    </dgm:pt>
    <dgm:pt modelId="{A0FDFDF7-FAF7-4E87-A38F-F799563977F3}" type="pres">
      <dgm:prSet presAssocID="{F05DFA50-A05B-4255-B6BF-65C0A6D13FAE}" presName="linear" presStyleCnt="0">
        <dgm:presLayoutVars>
          <dgm:animLvl val="lvl"/>
          <dgm:resizeHandles val="exact"/>
        </dgm:presLayoutVars>
      </dgm:prSet>
      <dgm:spPr/>
    </dgm:pt>
    <dgm:pt modelId="{5BF4C7F8-C65F-4BBD-B01D-FA5D5923F9D3}" type="pres">
      <dgm:prSet presAssocID="{00A2326B-5844-46A3-9F0D-650AFFF3C1B6}" presName="parentText" presStyleLbl="node1" presStyleIdx="0" presStyleCnt="3">
        <dgm:presLayoutVars>
          <dgm:chMax val="0"/>
          <dgm:bulletEnabled val="1"/>
        </dgm:presLayoutVars>
      </dgm:prSet>
      <dgm:spPr/>
    </dgm:pt>
    <dgm:pt modelId="{6E60175F-87C9-4B40-AF22-CD919AF28CDD}" type="pres">
      <dgm:prSet presAssocID="{336CBB8B-61BD-437B-B4C7-2F915E3FE621}" presName="spacer" presStyleCnt="0"/>
      <dgm:spPr/>
    </dgm:pt>
    <dgm:pt modelId="{FD37F27F-E7B2-4433-AFB6-3459FF0651A7}" type="pres">
      <dgm:prSet presAssocID="{CEF0F6FC-0031-4AEC-8AB9-9F24A612E359}" presName="parentText" presStyleLbl="node1" presStyleIdx="1" presStyleCnt="3">
        <dgm:presLayoutVars>
          <dgm:chMax val="0"/>
          <dgm:bulletEnabled val="1"/>
        </dgm:presLayoutVars>
      </dgm:prSet>
      <dgm:spPr/>
    </dgm:pt>
    <dgm:pt modelId="{DF2A3F3B-0680-428A-A4EE-645A2B27BB49}" type="pres">
      <dgm:prSet presAssocID="{8F6C0775-ACB6-43D9-BD0F-E3CBD5EA7BEB}" presName="spacer" presStyleCnt="0"/>
      <dgm:spPr/>
    </dgm:pt>
    <dgm:pt modelId="{24DD14BA-AE55-425B-BB9B-00BB33004D9E}" type="pres">
      <dgm:prSet presAssocID="{F01259AF-0051-474B-BC42-960422CDEE93}" presName="parentText" presStyleLbl="node1" presStyleIdx="2" presStyleCnt="3">
        <dgm:presLayoutVars>
          <dgm:chMax val="0"/>
          <dgm:bulletEnabled val="1"/>
        </dgm:presLayoutVars>
      </dgm:prSet>
      <dgm:spPr/>
    </dgm:pt>
  </dgm:ptLst>
  <dgm:cxnLst>
    <dgm:cxn modelId="{E9A8530C-5E4C-4361-9BB6-320EC57B4C8D}" srcId="{F05DFA50-A05B-4255-B6BF-65C0A6D13FAE}" destId="{CEF0F6FC-0031-4AEC-8AB9-9F24A612E359}" srcOrd="1" destOrd="0" parTransId="{D9EA068D-CD4E-4153-8D9C-27DDFF469AA4}" sibTransId="{8F6C0775-ACB6-43D9-BD0F-E3CBD5EA7BEB}"/>
    <dgm:cxn modelId="{8C744A6D-21F4-4FD9-A7D1-15ED9E617E97}" srcId="{F05DFA50-A05B-4255-B6BF-65C0A6D13FAE}" destId="{00A2326B-5844-46A3-9F0D-650AFFF3C1B6}" srcOrd="0" destOrd="0" parTransId="{817A455F-C4F2-43B8-AF3D-C765885CA906}" sibTransId="{336CBB8B-61BD-437B-B4C7-2F915E3FE621}"/>
    <dgm:cxn modelId="{12CFE375-43D5-4D8B-9B30-4DA9F7B05829}" type="presOf" srcId="{F05DFA50-A05B-4255-B6BF-65C0A6D13FAE}" destId="{A0FDFDF7-FAF7-4E87-A38F-F799563977F3}" srcOrd="0" destOrd="0" presId="urn:microsoft.com/office/officeart/2005/8/layout/vList2"/>
    <dgm:cxn modelId="{E440BD5A-DD71-4C2B-BCF0-A5F40CB26BAA}" type="presOf" srcId="{00A2326B-5844-46A3-9F0D-650AFFF3C1B6}" destId="{5BF4C7F8-C65F-4BBD-B01D-FA5D5923F9D3}" srcOrd="0" destOrd="0" presId="urn:microsoft.com/office/officeart/2005/8/layout/vList2"/>
    <dgm:cxn modelId="{6D173488-AB1A-4BD2-8807-478D5F79B424}" type="presOf" srcId="{F01259AF-0051-474B-BC42-960422CDEE93}" destId="{24DD14BA-AE55-425B-BB9B-00BB33004D9E}" srcOrd="0" destOrd="0" presId="urn:microsoft.com/office/officeart/2005/8/layout/vList2"/>
    <dgm:cxn modelId="{0523CC92-CDC2-40DF-8B73-A2FFE89DACFD}" srcId="{F05DFA50-A05B-4255-B6BF-65C0A6D13FAE}" destId="{F01259AF-0051-474B-BC42-960422CDEE93}" srcOrd="2" destOrd="0" parTransId="{A589B579-AEDA-4ADC-BFF3-245BD88D2077}" sibTransId="{BE242624-BE5A-4EE6-B6DF-0868CBAAE05D}"/>
    <dgm:cxn modelId="{D5B1D79A-B6C8-419B-AA62-F4D12E81AFD1}" type="presOf" srcId="{CEF0F6FC-0031-4AEC-8AB9-9F24A612E359}" destId="{FD37F27F-E7B2-4433-AFB6-3459FF0651A7}" srcOrd="0" destOrd="0" presId="urn:microsoft.com/office/officeart/2005/8/layout/vList2"/>
    <dgm:cxn modelId="{3D810D68-71D5-42FB-A4A2-F8B5E031DBDE}" type="presParOf" srcId="{A0FDFDF7-FAF7-4E87-A38F-F799563977F3}" destId="{5BF4C7F8-C65F-4BBD-B01D-FA5D5923F9D3}" srcOrd="0" destOrd="0" presId="urn:microsoft.com/office/officeart/2005/8/layout/vList2"/>
    <dgm:cxn modelId="{87670750-A1AE-423A-8C9C-3B4DDE1D2F3D}" type="presParOf" srcId="{A0FDFDF7-FAF7-4E87-A38F-F799563977F3}" destId="{6E60175F-87C9-4B40-AF22-CD919AF28CDD}" srcOrd="1" destOrd="0" presId="urn:microsoft.com/office/officeart/2005/8/layout/vList2"/>
    <dgm:cxn modelId="{5D28FE49-B0A9-483B-B486-9A2DE42ACA4D}" type="presParOf" srcId="{A0FDFDF7-FAF7-4E87-A38F-F799563977F3}" destId="{FD37F27F-E7B2-4433-AFB6-3459FF0651A7}" srcOrd="2" destOrd="0" presId="urn:microsoft.com/office/officeart/2005/8/layout/vList2"/>
    <dgm:cxn modelId="{A7E9D155-6A8A-457C-8F94-C09EEC644526}" type="presParOf" srcId="{A0FDFDF7-FAF7-4E87-A38F-F799563977F3}" destId="{DF2A3F3B-0680-428A-A4EE-645A2B27BB49}" srcOrd="3" destOrd="0" presId="urn:microsoft.com/office/officeart/2005/8/layout/vList2"/>
    <dgm:cxn modelId="{4F58F8DE-532E-4126-B144-C15AAADD94DB}" type="presParOf" srcId="{A0FDFDF7-FAF7-4E87-A38F-F799563977F3}" destId="{24DD14BA-AE55-425B-BB9B-00BB33004D9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90821AF2-45CC-4784-9C49-0F1F12A78A4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C9C67C1-794C-4B53-9829-2FFCBBAE55E5}">
      <dgm:prSet custT="1"/>
      <dgm:spPr/>
      <dgm:t>
        <a:bodyPr/>
        <a:lstStyle/>
        <a:p>
          <a:r>
            <a:rPr lang="en-US" sz="3200" dirty="0"/>
            <a:t>Formally acknowledge the project launch</a:t>
          </a:r>
        </a:p>
      </dgm:t>
    </dgm:pt>
    <dgm:pt modelId="{EB1E0655-DE88-41A5-99F6-6F99D0917E9E}" type="parTrans" cxnId="{0E2D0FDB-F61B-4A82-9274-47492E4A67BC}">
      <dgm:prSet/>
      <dgm:spPr/>
      <dgm:t>
        <a:bodyPr/>
        <a:lstStyle/>
        <a:p>
          <a:endParaRPr lang="en-US" sz="3200"/>
        </a:p>
      </dgm:t>
    </dgm:pt>
    <dgm:pt modelId="{AC7CA04D-3169-4847-94F0-7ED3F6E487FA}" type="sibTrans" cxnId="{0E2D0FDB-F61B-4A82-9274-47492E4A67BC}">
      <dgm:prSet/>
      <dgm:spPr/>
      <dgm:t>
        <a:bodyPr/>
        <a:lstStyle/>
        <a:p>
          <a:endParaRPr lang="en-US" sz="3200"/>
        </a:p>
      </dgm:t>
    </dgm:pt>
    <dgm:pt modelId="{F28C2E43-0DAE-46AF-8C70-0177C7D0DF27}">
      <dgm:prSet custT="1"/>
      <dgm:spPr/>
      <dgm:t>
        <a:bodyPr/>
        <a:lstStyle/>
        <a:p>
          <a:r>
            <a:rPr lang="en-US" sz="3200"/>
            <a:t>Introduce stakeholders to project </a:t>
          </a:r>
        </a:p>
      </dgm:t>
    </dgm:pt>
    <dgm:pt modelId="{047ECF78-7F8B-4D76-B1CC-27A40017BDCC}" type="parTrans" cxnId="{407EF674-6547-4DFF-9474-366343FD4177}">
      <dgm:prSet/>
      <dgm:spPr/>
      <dgm:t>
        <a:bodyPr/>
        <a:lstStyle/>
        <a:p>
          <a:endParaRPr lang="en-US" sz="3200"/>
        </a:p>
      </dgm:t>
    </dgm:pt>
    <dgm:pt modelId="{08FB0D3C-B9B3-4F7C-902E-F7A931F01552}" type="sibTrans" cxnId="{407EF674-6547-4DFF-9474-366343FD4177}">
      <dgm:prSet/>
      <dgm:spPr/>
      <dgm:t>
        <a:bodyPr/>
        <a:lstStyle/>
        <a:p>
          <a:endParaRPr lang="en-US" sz="3200"/>
        </a:p>
      </dgm:t>
    </dgm:pt>
    <dgm:pt modelId="{782F5991-B8DE-476A-9E26-049ED5C73321}">
      <dgm:prSet custT="1"/>
      <dgm:spPr/>
      <dgm:t>
        <a:bodyPr/>
        <a:lstStyle/>
        <a:p>
          <a:r>
            <a:rPr lang="en-US" sz="3200"/>
            <a:t>Ensure stakeholder understanding</a:t>
          </a:r>
        </a:p>
      </dgm:t>
    </dgm:pt>
    <dgm:pt modelId="{F5F94CE0-65EE-476F-817F-E20073E5605D}" type="parTrans" cxnId="{9097F2DE-1462-408D-BFDF-0D0103CA52D0}">
      <dgm:prSet/>
      <dgm:spPr/>
      <dgm:t>
        <a:bodyPr/>
        <a:lstStyle/>
        <a:p>
          <a:endParaRPr lang="en-US" sz="3200"/>
        </a:p>
      </dgm:t>
    </dgm:pt>
    <dgm:pt modelId="{F6C5A54C-0BAD-4E0B-B4CB-58E708A835C2}" type="sibTrans" cxnId="{9097F2DE-1462-408D-BFDF-0D0103CA52D0}">
      <dgm:prSet/>
      <dgm:spPr/>
      <dgm:t>
        <a:bodyPr/>
        <a:lstStyle/>
        <a:p>
          <a:endParaRPr lang="en-US" sz="3200"/>
        </a:p>
      </dgm:t>
    </dgm:pt>
    <dgm:pt modelId="{F5E9E532-B128-4E7E-987D-ACEC1340EDD9}" type="pres">
      <dgm:prSet presAssocID="{90821AF2-45CC-4784-9C49-0F1F12A78A4C}" presName="root" presStyleCnt="0">
        <dgm:presLayoutVars>
          <dgm:dir/>
          <dgm:resizeHandles val="exact"/>
        </dgm:presLayoutVars>
      </dgm:prSet>
      <dgm:spPr/>
    </dgm:pt>
    <dgm:pt modelId="{6E31CB6B-E36A-4847-965D-AC074C6682D7}" type="pres">
      <dgm:prSet presAssocID="{9C9C67C1-794C-4B53-9829-2FFCBBAE55E5}" presName="compNode" presStyleCnt="0"/>
      <dgm:spPr/>
    </dgm:pt>
    <dgm:pt modelId="{A6909211-CB79-40D1-AD61-2E6A9279A495}" type="pres">
      <dgm:prSet presAssocID="{9C9C67C1-794C-4B53-9829-2FFCBBAE55E5}" presName="bgRect" presStyleLbl="bgShp" presStyleIdx="0" presStyleCnt="3"/>
      <dgm:spPr/>
    </dgm:pt>
    <dgm:pt modelId="{859D8580-94F5-41A7-872C-4A59EF55B1D6}" type="pres">
      <dgm:prSet presAssocID="{9C9C67C1-794C-4B53-9829-2FFCBBAE55E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cracker"/>
        </a:ext>
      </dgm:extLst>
    </dgm:pt>
    <dgm:pt modelId="{D8566D38-A318-4C80-BB0C-63D7F9889C03}" type="pres">
      <dgm:prSet presAssocID="{9C9C67C1-794C-4B53-9829-2FFCBBAE55E5}" presName="spaceRect" presStyleCnt="0"/>
      <dgm:spPr/>
    </dgm:pt>
    <dgm:pt modelId="{C92C3BFB-B9B2-4160-B439-3B653BD6ABDD}" type="pres">
      <dgm:prSet presAssocID="{9C9C67C1-794C-4B53-9829-2FFCBBAE55E5}" presName="parTx" presStyleLbl="revTx" presStyleIdx="0" presStyleCnt="3">
        <dgm:presLayoutVars>
          <dgm:chMax val="0"/>
          <dgm:chPref val="0"/>
        </dgm:presLayoutVars>
      </dgm:prSet>
      <dgm:spPr/>
    </dgm:pt>
    <dgm:pt modelId="{862C2AC2-C2B5-4758-9723-2631118F4BA9}" type="pres">
      <dgm:prSet presAssocID="{AC7CA04D-3169-4847-94F0-7ED3F6E487FA}" presName="sibTrans" presStyleCnt="0"/>
      <dgm:spPr/>
    </dgm:pt>
    <dgm:pt modelId="{D7E7616C-DE52-43A2-8955-398907156824}" type="pres">
      <dgm:prSet presAssocID="{F28C2E43-0DAE-46AF-8C70-0177C7D0DF27}" presName="compNode" presStyleCnt="0"/>
      <dgm:spPr/>
    </dgm:pt>
    <dgm:pt modelId="{F36979D8-F7A3-4031-A181-08D7738F991A}" type="pres">
      <dgm:prSet presAssocID="{F28C2E43-0DAE-46AF-8C70-0177C7D0DF27}" presName="bgRect" presStyleLbl="bgShp" presStyleIdx="1" presStyleCnt="3"/>
      <dgm:spPr/>
    </dgm:pt>
    <dgm:pt modelId="{F02DA50B-55E4-4CBA-8C98-881297DF07F5}" type="pres">
      <dgm:prSet presAssocID="{F28C2E43-0DAE-46AF-8C70-0177C7D0DF2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20364851-4CB0-4CF0-B888-B37F164BA015}" type="pres">
      <dgm:prSet presAssocID="{F28C2E43-0DAE-46AF-8C70-0177C7D0DF27}" presName="spaceRect" presStyleCnt="0"/>
      <dgm:spPr/>
    </dgm:pt>
    <dgm:pt modelId="{EE41C8B0-9EAC-4D89-8ED9-4F1862ADBC01}" type="pres">
      <dgm:prSet presAssocID="{F28C2E43-0DAE-46AF-8C70-0177C7D0DF27}" presName="parTx" presStyleLbl="revTx" presStyleIdx="1" presStyleCnt="3">
        <dgm:presLayoutVars>
          <dgm:chMax val="0"/>
          <dgm:chPref val="0"/>
        </dgm:presLayoutVars>
      </dgm:prSet>
      <dgm:spPr/>
    </dgm:pt>
    <dgm:pt modelId="{D044A555-B505-47AA-8868-C1BD1B6CC0E9}" type="pres">
      <dgm:prSet presAssocID="{08FB0D3C-B9B3-4F7C-902E-F7A931F01552}" presName="sibTrans" presStyleCnt="0"/>
      <dgm:spPr/>
    </dgm:pt>
    <dgm:pt modelId="{6584D3E7-8FEC-49B0-A377-6B99D81F6064}" type="pres">
      <dgm:prSet presAssocID="{782F5991-B8DE-476A-9E26-049ED5C73321}" presName="compNode" presStyleCnt="0"/>
      <dgm:spPr/>
    </dgm:pt>
    <dgm:pt modelId="{CF1C6C62-AF0B-4BD3-AEFF-67F758BBE841}" type="pres">
      <dgm:prSet presAssocID="{782F5991-B8DE-476A-9E26-049ED5C73321}" presName="bgRect" presStyleLbl="bgShp" presStyleIdx="2" presStyleCnt="3"/>
      <dgm:spPr/>
    </dgm:pt>
    <dgm:pt modelId="{964B193B-4519-45D5-A375-D50B39E6DE53}" type="pres">
      <dgm:prSet presAssocID="{782F5991-B8DE-476A-9E26-049ED5C7332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B4994959-AAAD-414D-AB00-A29694067C51}" type="pres">
      <dgm:prSet presAssocID="{782F5991-B8DE-476A-9E26-049ED5C73321}" presName="spaceRect" presStyleCnt="0"/>
      <dgm:spPr/>
    </dgm:pt>
    <dgm:pt modelId="{24EC652E-73AA-4043-8B1C-DDCED5EB6331}" type="pres">
      <dgm:prSet presAssocID="{782F5991-B8DE-476A-9E26-049ED5C73321}" presName="parTx" presStyleLbl="revTx" presStyleIdx="2" presStyleCnt="3">
        <dgm:presLayoutVars>
          <dgm:chMax val="0"/>
          <dgm:chPref val="0"/>
        </dgm:presLayoutVars>
      </dgm:prSet>
      <dgm:spPr/>
    </dgm:pt>
  </dgm:ptLst>
  <dgm:cxnLst>
    <dgm:cxn modelId="{FB032109-86F8-4664-B44A-3FCEF580D138}" type="presOf" srcId="{9C9C67C1-794C-4B53-9829-2FFCBBAE55E5}" destId="{C92C3BFB-B9B2-4160-B439-3B653BD6ABDD}" srcOrd="0" destOrd="0" presId="urn:microsoft.com/office/officeart/2018/2/layout/IconVerticalSolidList"/>
    <dgm:cxn modelId="{13674D18-C155-4A0A-BEB1-17516ABB8692}" type="presOf" srcId="{F28C2E43-0DAE-46AF-8C70-0177C7D0DF27}" destId="{EE41C8B0-9EAC-4D89-8ED9-4F1862ADBC01}" srcOrd="0" destOrd="0" presId="urn:microsoft.com/office/officeart/2018/2/layout/IconVerticalSolidList"/>
    <dgm:cxn modelId="{407EF674-6547-4DFF-9474-366343FD4177}" srcId="{90821AF2-45CC-4784-9C49-0F1F12A78A4C}" destId="{F28C2E43-0DAE-46AF-8C70-0177C7D0DF27}" srcOrd="1" destOrd="0" parTransId="{047ECF78-7F8B-4D76-B1CC-27A40017BDCC}" sibTransId="{08FB0D3C-B9B3-4F7C-902E-F7A931F01552}"/>
    <dgm:cxn modelId="{8425279C-A10F-4B7B-9096-BC67A9E094A5}" type="presOf" srcId="{782F5991-B8DE-476A-9E26-049ED5C73321}" destId="{24EC652E-73AA-4043-8B1C-DDCED5EB6331}" srcOrd="0" destOrd="0" presId="urn:microsoft.com/office/officeart/2018/2/layout/IconVerticalSolidList"/>
    <dgm:cxn modelId="{0E2D0FDB-F61B-4A82-9274-47492E4A67BC}" srcId="{90821AF2-45CC-4784-9C49-0F1F12A78A4C}" destId="{9C9C67C1-794C-4B53-9829-2FFCBBAE55E5}" srcOrd="0" destOrd="0" parTransId="{EB1E0655-DE88-41A5-99F6-6F99D0917E9E}" sibTransId="{AC7CA04D-3169-4847-94F0-7ED3F6E487FA}"/>
    <dgm:cxn modelId="{9097F2DE-1462-408D-BFDF-0D0103CA52D0}" srcId="{90821AF2-45CC-4784-9C49-0F1F12A78A4C}" destId="{782F5991-B8DE-476A-9E26-049ED5C73321}" srcOrd="2" destOrd="0" parTransId="{F5F94CE0-65EE-476F-817F-E20073E5605D}" sibTransId="{F6C5A54C-0BAD-4E0B-B4CB-58E708A835C2}"/>
    <dgm:cxn modelId="{22E1F7F7-8F14-4262-89D1-AE34B06ED6A2}" type="presOf" srcId="{90821AF2-45CC-4784-9C49-0F1F12A78A4C}" destId="{F5E9E532-B128-4E7E-987D-ACEC1340EDD9}" srcOrd="0" destOrd="0" presId="urn:microsoft.com/office/officeart/2018/2/layout/IconVerticalSolidList"/>
    <dgm:cxn modelId="{71A7E59B-F40C-4DB8-9FBB-30A8D457A081}" type="presParOf" srcId="{F5E9E532-B128-4E7E-987D-ACEC1340EDD9}" destId="{6E31CB6B-E36A-4847-965D-AC074C6682D7}" srcOrd="0" destOrd="0" presId="urn:microsoft.com/office/officeart/2018/2/layout/IconVerticalSolidList"/>
    <dgm:cxn modelId="{5C5B6B36-F0E8-4349-BE7E-DB20F97949C8}" type="presParOf" srcId="{6E31CB6B-E36A-4847-965D-AC074C6682D7}" destId="{A6909211-CB79-40D1-AD61-2E6A9279A495}" srcOrd="0" destOrd="0" presId="urn:microsoft.com/office/officeart/2018/2/layout/IconVerticalSolidList"/>
    <dgm:cxn modelId="{175A2DB0-E0F7-42F7-86D9-54679FAB6F0C}" type="presParOf" srcId="{6E31CB6B-E36A-4847-965D-AC074C6682D7}" destId="{859D8580-94F5-41A7-872C-4A59EF55B1D6}" srcOrd="1" destOrd="0" presId="urn:microsoft.com/office/officeart/2018/2/layout/IconVerticalSolidList"/>
    <dgm:cxn modelId="{4998FE79-32E3-440D-BF11-BD6322AD0072}" type="presParOf" srcId="{6E31CB6B-E36A-4847-965D-AC074C6682D7}" destId="{D8566D38-A318-4C80-BB0C-63D7F9889C03}" srcOrd="2" destOrd="0" presId="urn:microsoft.com/office/officeart/2018/2/layout/IconVerticalSolidList"/>
    <dgm:cxn modelId="{2D7EB4C9-A8D3-460C-87DF-5B6006F437ED}" type="presParOf" srcId="{6E31CB6B-E36A-4847-965D-AC074C6682D7}" destId="{C92C3BFB-B9B2-4160-B439-3B653BD6ABDD}" srcOrd="3" destOrd="0" presId="urn:microsoft.com/office/officeart/2018/2/layout/IconVerticalSolidList"/>
    <dgm:cxn modelId="{5723880E-BF18-46D5-BF22-AB7658101693}" type="presParOf" srcId="{F5E9E532-B128-4E7E-987D-ACEC1340EDD9}" destId="{862C2AC2-C2B5-4758-9723-2631118F4BA9}" srcOrd="1" destOrd="0" presId="urn:microsoft.com/office/officeart/2018/2/layout/IconVerticalSolidList"/>
    <dgm:cxn modelId="{3D88B30E-D39E-4940-9887-5D15A4205AE5}" type="presParOf" srcId="{F5E9E532-B128-4E7E-987D-ACEC1340EDD9}" destId="{D7E7616C-DE52-43A2-8955-398907156824}" srcOrd="2" destOrd="0" presId="urn:microsoft.com/office/officeart/2018/2/layout/IconVerticalSolidList"/>
    <dgm:cxn modelId="{B7DF929F-1158-4701-9DF9-DD406D13C346}" type="presParOf" srcId="{D7E7616C-DE52-43A2-8955-398907156824}" destId="{F36979D8-F7A3-4031-A181-08D7738F991A}" srcOrd="0" destOrd="0" presId="urn:microsoft.com/office/officeart/2018/2/layout/IconVerticalSolidList"/>
    <dgm:cxn modelId="{67341973-8672-48B1-AF72-C2F0DFA25E34}" type="presParOf" srcId="{D7E7616C-DE52-43A2-8955-398907156824}" destId="{F02DA50B-55E4-4CBA-8C98-881297DF07F5}" srcOrd="1" destOrd="0" presId="urn:microsoft.com/office/officeart/2018/2/layout/IconVerticalSolidList"/>
    <dgm:cxn modelId="{16DD2813-EEF0-486C-ADEB-6DCEC287B450}" type="presParOf" srcId="{D7E7616C-DE52-43A2-8955-398907156824}" destId="{20364851-4CB0-4CF0-B888-B37F164BA015}" srcOrd="2" destOrd="0" presId="urn:microsoft.com/office/officeart/2018/2/layout/IconVerticalSolidList"/>
    <dgm:cxn modelId="{7F902F77-F5BC-4DAB-BE95-D4E23F33E3A0}" type="presParOf" srcId="{D7E7616C-DE52-43A2-8955-398907156824}" destId="{EE41C8B0-9EAC-4D89-8ED9-4F1862ADBC01}" srcOrd="3" destOrd="0" presId="urn:microsoft.com/office/officeart/2018/2/layout/IconVerticalSolidList"/>
    <dgm:cxn modelId="{7A8220A3-8690-4B74-85AB-0DB9BAE1CCAC}" type="presParOf" srcId="{F5E9E532-B128-4E7E-987D-ACEC1340EDD9}" destId="{D044A555-B505-47AA-8868-C1BD1B6CC0E9}" srcOrd="3" destOrd="0" presId="urn:microsoft.com/office/officeart/2018/2/layout/IconVerticalSolidList"/>
    <dgm:cxn modelId="{B660E4C5-8E68-4EE4-AFA6-23EF10E57FE5}" type="presParOf" srcId="{F5E9E532-B128-4E7E-987D-ACEC1340EDD9}" destId="{6584D3E7-8FEC-49B0-A377-6B99D81F6064}" srcOrd="4" destOrd="0" presId="urn:microsoft.com/office/officeart/2018/2/layout/IconVerticalSolidList"/>
    <dgm:cxn modelId="{39DC73D8-5F94-41A5-9948-855AFB062B52}" type="presParOf" srcId="{6584D3E7-8FEC-49B0-A377-6B99D81F6064}" destId="{CF1C6C62-AF0B-4BD3-AEFF-67F758BBE841}" srcOrd="0" destOrd="0" presId="urn:microsoft.com/office/officeart/2018/2/layout/IconVerticalSolidList"/>
    <dgm:cxn modelId="{5EA01D62-FC22-485C-90C7-2DDDC2230F1D}" type="presParOf" srcId="{6584D3E7-8FEC-49B0-A377-6B99D81F6064}" destId="{964B193B-4519-45D5-A375-D50B39E6DE53}" srcOrd="1" destOrd="0" presId="urn:microsoft.com/office/officeart/2018/2/layout/IconVerticalSolidList"/>
    <dgm:cxn modelId="{6FDE7A3F-9230-4DFD-A890-8F6F5CA6DB25}" type="presParOf" srcId="{6584D3E7-8FEC-49B0-A377-6B99D81F6064}" destId="{B4994959-AAAD-414D-AB00-A29694067C51}" srcOrd="2" destOrd="0" presId="urn:microsoft.com/office/officeart/2018/2/layout/IconVerticalSolidList"/>
    <dgm:cxn modelId="{F9A4112E-F485-44F4-8B7D-5C063179A800}" type="presParOf" srcId="{6584D3E7-8FEC-49B0-A377-6B99D81F6064}" destId="{24EC652E-73AA-4043-8B1C-DDCED5EB633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3B4D10-07FB-4A54-BD9C-727DFB5417A6}"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AE5D28A-BD27-4078-90EF-3D538928CDB9}">
      <dgm:prSet custT="1"/>
      <dgm:spPr/>
      <dgm:t>
        <a:bodyPr/>
        <a:lstStyle/>
        <a:p>
          <a:pPr>
            <a:lnSpc>
              <a:spcPct val="100000"/>
            </a:lnSpc>
            <a:defRPr cap="all"/>
          </a:pPr>
          <a:r>
            <a:rPr lang="en-US" sz="1800" dirty="0"/>
            <a:t>1,250+ organizations </a:t>
          </a:r>
        </a:p>
      </dgm:t>
    </dgm:pt>
    <dgm:pt modelId="{3EF192ED-9F87-41EB-84B8-FAF1422A24D6}" type="parTrans" cxnId="{2C219379-C2F8-4E29-8D53-593AA50B1DFC}">
      <dgm:prSet/>
      <dgm:spPr/>
      <dgm:t>
        <a:bodyPr/>
        <a:lstStyle/>
        <a:p>
          <a:endParaRPr lang="en-US" sz="3200"/>
        </a:p>
      </dgm:t>
    </dgm:pt>
    <dgm:pt modelId="{8C66C5E1-63AA-410C-9AFB-5AE42FEE5332}" type="sibTrans" cxnId="{2C219379-C2F8-4E29-8D53-593AA50B1DFC}">
      <dgm:prSet/>
      <dgm:spPr/>
      <dgm:t>
        <a:bodyPr/>
        <a:lstStyle/>
        <a:p>
          <a:endParaRPr lang="en-US" sz="3200"/>
        </a:p>
      </dgm:t>
    </dgm:pt>
    <dgm:pt modelId="{173F8D5C-3FBA-4CBD-A330-30AD048D576C}">
      <dgm:prSet custT="1"/>
      <dgm:spPr/>
      <dgm:t>
        <a:bodyPr/>
        <a:lstStyle/>
        <a:p>
          <a:pPr>
            <a:lnSpc>
              <a:spcPct val="100000"/>
            </a:lnSpc>
            <a:defRPr cap="all"/>
          </a:pPr>
          <a:r>
            <a:rPr lang="en-US" sz="1800" dirty="0"/>
            <a:t>167 countries. </a:t>
          </a:r>
        </a:p>
      </dgm:t>
    </dgm:pt>
    <dgm:pt modelId="{C62C2DBE-AF5A-4DF6-A5DC-A09084EC0522}" type="parTrans" cxnId="{7A6A4B76-22E1-4F51-A084-2E1B98F34968}">
      <dgm:prSet/>
      <dgm:spPr/>
      <dgm:t>
        <a:bodyPr/>
        <a:lstStyle/>
        <a:p>
          <a:endParaRPr lang="en-US" sz="3200"/>
        </a:p>
      </dgm:t>
    </dgm:pt>
    <dgm:pt modelId="{4949CAD7-4522-4548-AA4D-82CFA4EBB30F}" type="sibTrans" cxnId="{7A6A4B76-22E1-4F51-A084-2E1B98F34968}">
      <dgm:prSet/>
      <dgm:spPr/>
      <dgm:t>
        <a:bodyPr/>
        <a:lstStyle/>
        <a:p>
          <a:endParaRPr lang="en-US" sz="3200"/>
        </a:p>
      </dgm:t>
    </dgm:pt>
    <dgm:pt modelId="{88781A45-8431-4EE7-9141-E4F9B2255EF0}">
      <dgm:prSet custT="1"/>
      <dgm:spPr/>
      <dgm:t>
        <a:bodyPr/>
        <a:lstStyle/>
        <a:p>
          <a:pPr>
            <a:lnSpc>
              <a:spcPct val="100000"/>
            </a:lnSpc>
            <a:defRPr cap="all"/>
          </a:pPr>
          <a:r>
            <a:rPr lang="en-US" sz="1800" dirty="0"/>
            <a:t>22,700 certified project managers</a:t>
          </a:r>
        </a:p>
      </dgm:t>
    </dgm:pt>
    <dgm:pt modelId="{61369357-BDA2-4833-BA11-220731BC173C}" type="parTrans" cxnId="{6B1EF911-4BEB-4B63-97A8-8F6E7E761E3C}">
      <dgm:prSet/>
      <dgm:spPr/>
      <dgm:t>
        <a:bodyPr/>
        <a:lstStyle/>
        <a:p>
          <a:endParaRPr lang="en-US" sz="3200"/>
        </a:p>
      </dgm:t>
    </dgm:pt>
    <dgm:pt modelId="{F6435F0F-F28F-44A8-9909-A3447CCC278D}" type="sibTrans" cxnId="{6B1EF911-4BEB-4B63-97A8-8F6E7E761E3C}">
      <dgm:prSet/>
      <dgm:spPr/>
      <dgm:t>
        <a:bodyPr/>
        <a:lstStyle/>
        <a:p>
          <a:endParaRPr lang="en-US" sz="3200"/>
        </a:p>
      </dgm:t>
    </dgm:pt>
    <dgm:pt modelId="{8027821A-80E9-474E-8EC2-519C50449B12}" type="pres">
      <dgm:prSet presAssocID="{C23B4D10-07FB-4A54-BD9C-727DFB5417A6}" presName="root" presStyleCnt="0">
        <dgm:presLayoutVars>
          <dgm:dir/>
          <dgm:resizeHandles val="exact"/>
        </dgm:presLayoutVars>
      </dgm:prSet>
      <dgm:spPr/>
    </dgm:pt>
    <dgm:pt modelId="{CBBDAE1A-6032-4E72-B30E-AB22C13AD85A}" type="pres">
      <dgm:prSet presAssocID="{8AE5D28A-BD27-4078-90EF-3D538928CDB9}" presName="compNode" presStyleCnt="0"/>
      <dgm:spPr/>
    </dgm:pt>
    <dgm:pt modelId="{8C2838C5-6B67-435F-A206-34EA7133EB21}" type="pres">
      <dgm:prSet presAssocID="{8AE5D28A-BD27-4078-90EF-3D538928CDB9}" presName="iconBgRect" presStyleLbl="bgShp" presStyleIdx="0" presStyleCnt="3"/>
      <dgm:spPr/>
    </dgm:pt>
    <dgm:pt modelId="{7FEA540D-6424-49F1-89B0-85F6D2C6BA93}" type="pres">
      <dgm:prSet presAssocID="{8AE5D28A-BD27-4078-90EF-3D538928CDB9}"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00C32565-5348-4A71-A396-77774F2397AB}" type="pres">
      <dgm:prSet presAssocID="{8AE5D28A-BD27-4078-90EF-3D538928CDB9}" presName="spaceRect" presStyleCnt="0"/>
      <dgm:spPr/>
    </dgm:pt>
    <dgm:pt modelId="{2B27FEEA-82EA-4F2E-89EE-DF6E3B8502F2}" type="pres">
      <dgm:prSet presAssocID="{8AE5D28A-BD27-4078-90EF-3D538928CDB9}" presName="textRect" presStyleLbl="revTx" presStyleIdx="0" presStyleCnt="3">
        <dgm:presLayoutVars>
          <dgm:chMax val="1"/>
          <dgm:chPref val="1"/>
        </dgm:presLayoutVars>
      </dgm:prSet>
      <dgm:spPr/>
    </dgm:pt>
    <dgm:pt modelId="{78DA3B06-36F2-4D07-B248-5AA663E2F11A}" type="pres">
      <dgm:prSet presAssocID="{8C66C5E1-63AA-410C-9AFB-5AE42FEE5332}" presName="sibTrans" presStyleCnt="0"/>
      <dgm:spPr/>
    </dgm:pt>
    <dgm:pt modelId="{E5C95E69-569D-4BE6-8A2B-D9631B2DCCA7}" type="pres">
      <dgm:prSet presAssocID="{173F8D5C-3FBA-4CBD-A330-30AD048D576C}" presName="compNode" presStyleCnt="0"/>
      <dgm:spPr/>
    </dgm:pt>
    <dgm:pt modelId="{4427C7CB-3186-49F5-A04E-2726E1FA1586}" type="pres">
      <dgm:prSet presAssocID="{173F8D5C-3FBA-4CBD-A330-30AD048D576C}" presName="iconBgRect" presStyleLbl="bgShp" presStyleIdx="1" presStyleCnt="3"/>
      <dgm:spPr/>
    </dgm:pt>
    <dgm:pt modelId="{538BF5D2-A146-49BC-BE06-2799F75CA745}" type="pres">
      <dgm:prSet presAssocID="{173F8D5C-3FBA-4CBD-A330-30AD048D57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orth America"/>
        </a:ext>
      </dgm:extLst>
    </dgm:pt>
    <dgm:pt modelId="{C3288AB5-D0F0-435E-909D-89AF086C4F7F}" type="pres">
      <dgm:prSet presAssocID="{173F8D5C-3FBA-4CBD-A330-30AD048D576C}" presName="spaceRect" presStyleCnt="0"/>
      <dgm:spPr/>
    </dgm:pt>
    <dgm:pt modelId="{07702B71-8997-4B30-A56C-2C559CB7D770}" type="pres">
      <dgm:prSet presAssocID="{173F8D5C-3FBA-4CBD-A330-30AD048D576C}" presName="textRect" presStyleLbl="revTx" presStyleIdx="1" presStyleCnt="3">
        <dgm:presLayoutVars>
          <dgm:chMax val="1"/>
          <dgm:chPref val="1"/>
        </dgm:presLayoutVars>
      </dgm:prSet>
      <dgm:spPr/>
    </dgm:pt>
    <dgm:pt modelId="{0E2422A9-73E0-4E01-A113-46FE373C7684}" type="pres">
      <dgm:prSet presAssocID="{4949CAD7-4522-4548-AA4D-82CFA4EBB30F}" presName="sibTrans" presStyleCnt="0"/>
      <dgm:spPr/>
    </dgm:pt>
    <dgm:pt modelId="{33CD1AD7-322F-44B6-9E8D-518DFE7EBEE0}" type="pres">
      <dgm:prSet presAssocID="{88781A45-8431-4EE7-9141-E4F9B2255EF0}" presName="compNode" presStyleCnt="0"/>
      <dgm:spPr/>
    </dgm:pt>
    <dgm:pt modelId="{39B1CC2C-987F-4269-9EA3-6D29C03A7DA0}" type="pres">
      <dgm:prSet presAssocID="{88781A45-8431-4EE7-9141-E4F9B2255EF0}" presName="iconBgRect" presStyleLbl="bgShp" presStyleIdx="2" presStyleCnt="3"/>
      <dgm:spPr/>
    </dgm:pt>
    <dgm:pt modelId="{C766AFD9-D04F-416C-8D03-9E132236D75D}" type="pres">
      <dgm:prSet presAssocID="{88781A45-8431-4EE7-9141-E4F9B2255E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68295D59-81EB-4470-BB95-C73473CAD95B}" type="pres">
      <dgm:prSet presAssocID="{88781A45-8431-4EE7-9141-E4F9B2255EF0}" presName="spaceRect" presStyleCnt="0"/>
      <dgm:spPr/>
    </dgm:pt>
    <dgm:pt modelId="{7BCB34CC-F20B-4C09-A1ED-5B7D942C607F}" type="pres">
      <dgm:prSet presAssocID="{88781A45-8431-4EE7-9141-E4F9B2255EF0}" presName="textRect" presStyleLbl="revTx" presStyleIdx="2" presStyleCnt="3">
        <dgm:presLayoutVars>
          <dgm:chMax val="1"/>
          <dgm:chPref val="1"/>
        </dgm:presLayoutVars>
      </dgm:prSet>
      <dgm:spPr/>
    </dgm:pt>
  </dgm:ptLst>
  <dgm:cxnLst>
    <dgm:cxn modelId="{6B1EF911-4BEB-4B63-97A8-8F6E7E761E3C}" srcId="{C23B4D10-07FB-4A54-BD9C-727DFB5417A6}" destId="{88781A45-8431-4EE7-9141-E4F9B2255EF0}" srcOrd="2" destOrd="0" parTransId="{61369357-BDA2-4833-BA11-220731BC173C}" sibTransId="{F6435F0F-F28F-44A8-9909-A3447CCC278D}"/>
    <dgm:cxn modelId="{B312EF2E-EB58-4C6A-B751-EAAA5ACB41E2}" type="presOf" srcId="{173F8D5C-3FBA-4CBD-A330-30AD048D576C}" destId="{07702B71-8997-4B30-A56C-2C559CB7D770}" srcOrd="0" destOrd="0" presId="urn:microsoft.com/office/officeart/2018/5/layout/IconCircleLabelList"/>
    <dgm:cxn modelId="{9D43A83A-42F6-4933-8B5D-5EBB903565B2}" type="presOf" srcId="{88781A45-8431-4EE7-9141-E4F9B2255EF0}" destId="{7BCB34CC-F20B-4C09-A1ED-5B7D942C607F}" srcOrd="0" destOrd="0" presId="urn:microsoft.com/office/officeart/2018/5/layout/IconCircleLabelList"/>
    <dgm:cxn modelId="{7A6A4B76-22E1-4F51-A084-2E1B98F34968}" srcId="{C23B4D10-07FB-4A54-BD9C-727DFB5417A6}" destId="{173F8D5C-3FBA-4CBD-A330-30AD048D576C}" srcOrd="1" destOrd="0" parTransId="{C62C2DBE-AF5A-4DF6-A5DC-A09084EC0522}" sibTransId="{4949CAD7-4522-4548-AA4D-82CFA4EBB30F}"/>
    <dgm:cxn modelId="{2C219379-C2F8-4E29-8D53-593AA50B1DFC}" srcId="{C23B4D10-07FB-4A54-BD9C-727DFB5417A6}" destId="{8AE5D28A-BD27-4078-90EF-3D538928CDB9}" srcOrd="0" destOrd="0" parTransId="{3EF192ED-9F87-41EB-84B8-FAF1422A24D6}" sibTransId="{8C66C5E1-63AA-410C-9AFB-5AE42FEE5332}"/>
    <dgm:cxn modelId="{7FCFDF8A-3425-4834-A8DB-49FFFA870F2A}" type="presOf" srcId="{8AE5D28A-BD27-4078-90EF-3D538928CDB9}" destId="{2B27FEEA-82EA-4F2E-89EE-DF6E3B8502F2}" srcOrd="0" destOrd="0" presId="urn:microsoft.com/office/officeart/2018/5/layout/IconCircleLabelList"/>
    <dgm:cxn modelId="{7EBD1EF9-1654-47E6-BC7B-999B05F51630}" type="presOf" srcId="{C23B4D10-07FB-4A54-BD9C-727DFB5417A6}" destId="{8027821A-80E9-474E-8EC2-519C50449B12}" srcOrd="0" destOrd="0" presId="urn:microsoft.com/office/officeart/2018/5/layout/IconCircleLabelList"/>
    <dgm:cxn modelId="{46333788-4A3B-4A44-A93C-44843F18515E}" type="presParOf" srcId="{8027821A-80E9-474E-8EC2-519C50449B12}" destId="{CBBDAE1A-6032-4E72-B30E-AB22C13AD85A}" srcOrd="0" destOrd="0" presId="urn:microsoft.com/office/officeart/2018/5/layout/IconCircleLabelList"/>
    <dgm:cxn modelId="{262397EB-18DC-4F53-8EFE-1DB92BD5E145}" type="presParOf" srcId="{CBBDAE1A-6032-4E72-B30E-AB22C13AD85A}" destId="{8C2838C5-6B67-435F-A206-34EA7133EB21}" srcOrd="0" destOrd="0" presId="urn:microsoft.com/office/officeart/2018/5/layout/IconCircleLabelList"/>
    <dgm:cxn modelId="{0100DB60-4DF7-4C96-AF9E-968FB19E4395}" type="presParOf" srcId="{CBBDAE1A-6032-4E72-B30E-AB22C13AD85A}" destId="{7FEA540D-6424-49F1-89B0-85F6D2C6BA93}" srcOrd="1" destOrd="0" presId="urn:microsoft.com/office/officeart/2018/5/layout/IconCircleLabelList"/>
    <dgm:cxn modelId="{BEB1E4D3-69BD-4FE3-924B-D45672C57680}" type="presParOf" srcId="{CBBDAE1A-6032-4E72-B30E-AB22C13AD85A}" destId="{00C32565-5348-4A71-A396-77774F2397AB}" srcOrd="2" destOrd="0" presId="urn:microsoft.com/office/officeart/2018/5/layout/IconCircleLabelList"/>
    <dgm:cxn modelId="{B2A87751-C978-4DB9-BB8E-9137400F4FFC}" type="presParOf" srcId="{CBBDAE1A-6032-4E72-B30E-AB22C13AD85A}" destId="{2B27FEEA-82EA-4F2E-89EE-DF6E3B8502F2}" srcOrd="3" destOrd="0" presId="urn:microsoft.com/office/officeart/2018/5/layout/IconCircleLabelList"/>
    <dgm:cxn modelId="{39FA61FB-57F3-419F-94C5-586A3D6B918D}" type="presParOf" srcId="{8027821A-80E9-474E-8EC2-519C50449B12}" destId="{78DA3B06-36F2-4D07-B248-5AA663E2F11A}" srcOrd="1" destOrd="0" presId="urn:microsoft.com/office/officeart/2018/5/layout/IconCircleLabelList"/>
    <dgm:cxn modelId="{867766B9-0448-4A62-A159-ACCDF3F1667D}" type="presParOf" srcId="{8027821A-80E9-474E-8EC2-519C50449B12}" destId="{E5C95E69-569D-4BE6-8A2B-D9631B2DCCA7}" srcOrd="2" destOrd="0" presId="urn:microsoft.com/office/officeart/2018/5/layout/IconCircleLabelList"/>
    <dgm:cxn modelId="{DF2414F0-28C4-4775-9D5D-D1B4314DB617}" type="presParOf" srcId="{E5C95E69-569D-4BE6-8A2B-D9631B2DCCA7}" destId="{4427C7CB-3186-49F5-A04E-2726E1FA1586}" srcOrd="0" destOrd="0" presId="urn:microsoft.com/office/officeart/2018/5/layout/IconCircleLabelList"/>
    <dgm:cxn modelId="{4CF906D0-B9FC-4A6D-A4D6-77957728405E}" type="presParOf" srcId="{E5C95E69-569D-4BE6-8A2B-D9631B2DCCA7}" destId="{538BF5D2-A146-49BC-BE06-2799F75CA745}" srcOrd="1" destOrd="0" presId="urn:microsoft.com/office/officeart/2018/5/layout/IconCircleLabelList"/>
    <dgm:cxn modelId="{7083B6C3-507A-4328-8944-7C73050A6D06}" type="presParOf" srcId="{E5C95E69-569D-4BE6-8A2B-D9631B2DCCA7}" destId="{C3288AB5-D0F0-435E-909D-89AF086C4F7F}" srcOrd="2" destOrd="0" presId="urn:microsoft.com/office/officeart/2018/5/layout/IconCircleLabelList"/>
    <dgm:cxn modelId="{D98489AE-56D8-4EB4-B030-9A781A1B7A47}" type="presParOf" srcId="{E5C95E69-569D-4BE6-8A2B-D9631B2DCCA7}" destId="{07702B71-8997-4B30-A56C-2C559CB7D770}" srcOrd="3" destOrd="0" presId="urn:microsoft.com/office/officeart/2018/5/layout/IconCircleLabelList"/>
    <dgm:cxn modelId="{C37E9AEB-FF5B-43B8-A48F-2133A398465A}" type="presParOf" srcId="{8027821A-80E9-474E-8EC2-519C50449B12}" destId="{0E2422A9-73E0-4E01-A113-46FE373C7684}" srcOrd="3" destOrd="0" presId="urn:microsoft.com/office/officeart/2018/5/layout/IconCircleLabelList"/>
    <dgm:cxn modelId="{2E563821-ACE7-4EE3-9A0E-FEBA6B550028}" type="presParOf" srcId="{8027821A-80E9-474E-8EC2-519C50449B12}" destId="{33CD1AD7-322F-44B6-9E8D-518DFE7EBEE0}" srcOrd="4" destOrd="0" presId="urn:microsoft.com/office/officeart/2018/5/layout/IconCircleLabelList"/>
    <dgm:cxn modelId="{F1820537-4437-4295-8D95-99C8C95AEE50}" type="presParOf" srcId="{33CD1AD7-322F-44B6-9E8D-518DFE7EBEE0}" destId="{39B1CC2C-987F-4269-9EA3-6D29C03A7DA0}" srcOrd="0" destOrd="0" presId="urn:microsoft.com/office/officeart/2018/5/layout/IconCircleLabelList"/>
    <dgm:cxn modelId="{97526AFA-DEBB-40A0-87E1-3863504FFF70}" type="presParOf" srcId="{33CD1AD7-322F-44B6-9E8D-518DFE7EBEE0}" destId="{C766AFD9-D04F-416C-8D03-9E132236D75D}" srcOrd="1" destOrd="0" presId="urn:microsoft.com/office/officeart/2018/5/layout/IconCircleLabelList"/>
    <dgm:cxn modelId="{A3358DFE-06C6-40FD-8494-87558D66C83A}" type="presParOf" srcId="{33CD1AD7-322F-44B6-9E8D-518DFE7EBEE0}" destId="{68295D59-81EB-4470-BB95-C73473CAD95B}" srcOrd="2" destOrd="0" presId="urn:microsoft.com/office/officeart/2018/5/layout/IconCircleLabelList"/>
    <dgm:cxn modelId="{60FE29B4-9303-4FDE-92CA-570C9A5C0F49}" type="presParOf" srcId="{33CD1AD7-322F-44B6-9E8D-518DFE7EBEE0}" destId="{7BCB34CC-F20B-4C09-A1ED-5B7D942C607F}"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8D9EEBC-BAA8-4690-BAB0-E6F2297BEF4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C757AD9-EB42-4E65-A87B-89C1E73E9BE5}">
      <dgm:prSet custT="1"/>
      <dgm:spPr/>
      <dgm:t>
        <a:bodyPr/>
        <a:lstStyle/>
        <a:p>
          <a:r>
            <a:rPr lang="en-US" sz="2400" dirty="0"/>
            <a:t>Implementation Planning is well-governed ! </a:t>
          </a:r>
        </a:p>
      </dgm:t>
    </dgm:pt>
    <dgm:pt modelId="{B806559F-0D73-48C4-BBE4-70FE538E58E5}" type="parTrans" cxnId="{C1F6C233-666B-4934-80E5-ED1B2A4E4AFD}">
      <dgm:prSet/>
      <dgm:spPr/>
      <dgm:t>
        <a:bodyPr/>
        <a:lstStyle/>
        <a:p>
          <a:endParaRPr lang="en-US" sz="2400"/>
        </a:p>
      </dgm:t>
    </dgm:pt>
    <dgm:pt modelId="{EF37A509-5F3F-4B4F-AE49-D519FC674C15}" type="sibTrans" cxnId="{C1F6C233-666B-4934-80E5-ED1B2A4E4AFD}">
      <dgm:prSet/>
      <dgm:spPr/>
      <dgm:t>
        <a:bodyPr/>
        <a:lstStyle/>
        <a:p>
          <a:endParaRPr lang="en-US" sz="2400"/>
        </a:p>
      </dgm:t>
    </dgm:pt>
    <dgm:pt modelId="{B1EE254B-2BA7-4555-8410-BC36A84070AB}">
      <dgm:prSet custT="1"/>
      <dgm:spPr/>
      <dgm:t>
        <a:bodyPr/>
        <a:lstStyle/>
        <a:p>
          <a:r>
            <a:rPr lang="en-US" sz="2400" dirty="0"/>
            <a:t>Implementation Planning is Comprehensive! </a:t>
          </a:r>
        </a:p>
      </dgm:t>
    </dgm:pt>
    <dgm:pt modelId="{DB4D32C8-9415-4B89-9F71-BBEB451FC526}" type="parTrans" cxnId="{9066981C-9EB7-42D7-AEE8-409DD7FD17B9}">
      <dgm:prSet/>
      <dgm:spPr/>
      <dgm:t>
        <a:bodyPr/>
        <a:lstStyle/>
        <a:p>
          <a:endParaRPr lang="en-US" sz="2400"/>
        </a:p>
      </dgm:t>
    </dgm:pt>
    <dgm:pt modelId="{6F58C908-6184-4EEC-BAA2-1B5A4280AEB1}" type="sibTrans" cxnId="{9066981C-9EB7-42D7-AEE8-409DD7FD17B9}">
      <dgm:prSet/>
      <dgm:spPr/>
      <dgm:t>
        <a:bodyPr/>
        <a:lstStyle/>
        <a:p>
          <a:endParaRPr lang="en-US" sz="2400"/>
        </a:p>
      </dgm:t>
    </dgm:pt>
    <dgm:pt modelId="{925B8364-1C66-4FFD-8E8E-3E93D62C8346}">
      <dgm:prSet custT="1"/>
      <dgm:spPr/>
      <dgm:t>
        <a:bodyPr/>
        <a:lstStyle/>
        <a:p>
          <a:r>
            <a:rPr lang="en-US" sz="2400" dirty="0"/>
            <a:t>Implementation Planning is Integrated! </a:t>
          </a:r>
        </a:p>
      </dgm:t>
    </dgm:pt>
    <dgm:pt modelId="{97A4E0B8-4C30-40FA-83F9-682E9721ED9A}" type="parTrans" cxnId="{3B87928F-B707-4EF1-9BAF-9CBB072E7448}">
      <dgm:prSet/>
      <dgm:spPr/>
      <dgm:t>
        <a:bodyPr/>
        <a:lstStyle/>
        <a:p>
          <a:endParaRPr lang="en-US" sz="2400"/>
        </a:p>
      </dgm:t>
    </dgm:pt>
    <dgm:pt modelId="{050CE3D8-C1EE-4ABA-B957-0F53C60E8C46}" type="sibTrans" cxnId="{3B87928F-B707-4EF1-9BAF-9CBB072E7448}">
      <dgm:prSet/>
      <dgm:spPr/>
      <dgm:t>
        <a:bodyPr/>
        <a:lstStyle/>
        <a:p>
          <a:endParaRPr lang="en-US" sz="2400"/>
        </a:p>
      </dgm:t>
    </dgm:pt>
    <dgm:pt modelId="{26BED6D3-A395-4242-B5A9-238C324F1C60}">
      <dgm:prSet custT="1"/>
      <dgm:spPr/>
      <dgm:t>
        <a:bodyPr/>
        <a:lstStyle/>
        <a:p>
          <a:r>
            <a:rPr lang="en-US" sz="2400" dirty="0"/>
            <a:t>Project Management is Participatory! </a:t>
          </a:r>
        </a:p>
      </dgm:t>
    </dgm:pt>
    <dgm:pt modelId="{95DABA07-32C9-478F-8052-F8E879471EF2}" type="parTrans" cxnId="{79949DF2-3CA2-46C0-88CA-E9492B77BCFF}">
      <dgm:prSet/>
      <dgm:spPr/>
      <dgm:t>
        <a:bodyPr/>
        <a:lstStyle/>
        <a:p>
          <a:endParaRPr lang="en-US" sz="2400"/>
        </a:p>
      </dgm:t>
    </dgm:pt>
    <dgm:pt modelId="{6B45A602-6C86-4466-A78C-67601A8BF994}" type="sibTrans" cxnId="{79949DF2-3CA2-46C0-88CA-E9492B77BCFF}">
      <dgm:prSet/>
      <dgm:spPr/>
      <dgm:t>
        <a:bodyPr/>
        <a:lstStyle/>
        <a:p>
          <a:endParaRPr lang="en-US" sz="2400"/>
        </a:p>
      </dgm:t>
    </dgm:pt>
    <dgm:pt modelId="{F6B74B69-12B4-40AF-B5FA-76D7858AB059}">
      <dgm:prSet custT="1"/>
      <dgm:spPr/>
      <dgm:t>
        <a:bodyPr/>
        <a:lstStyle/>
        <a:p>
          <a:r>
            <a:rPr lang="en-US" sz="2400" dirty="0"/>
            <a:t>Project Management is Adaptive! </a:t>
          </a:r>
        </a:p>
      </dgm:t>
    </dgm:pt>
    <dgm:pt modelId="{3EE09D7F-9430-4060-AC9B-7810C5509B17}" type="parTrans" cxnId="{7D99EC22-ECB0-4D1D-AD0A-4AC24C5F6B6C}">
      <dgm:prSet/>
      <dgm:spPr/>
      <dgm:t>
        <a:bodyPr/>
        <a:lstStyle/>
        <a:p>
          <a:endParaRPr lang="en-US" sz="2400"/>
        </a:p>
      </dgm:t>
    </dgm:pt>
    <dgm:pt modelId="{63A5BDF3-5DA6-4CE9-B2BB-0139621A6271}" type="sibTrans" cxnId="{7D99EC22-ECB0-4D1D-AD0A-4AC24C5F6B6C}">
      <dgm:prSet/>
      <dgm:spPr/>
      <dgm:t>
        <a:bodyPr/>
        <a:lstStyle/>
        <a:p>
          <a:endParaRPr lang="en-US" sz="2400"/>
        </a:p>
      </dgm:t>
    </dgm:pt>
    <dgm:pt modelId="{EABAC177-7C4E-4E94-B38D-3D3C5945AB40}" type="pres">
      <dgm:prSet presAssocID="{58D9EEBC-BAA8-4690-BAB0-E6F2297BEF46}" presName="root" presStyleCnt="0">
        <dgm:presLayoutVars>
          <dgm:dir/>
          <dgm:resizeHandles val="exact"/>
        </dgm:presLayoutVars>
      </dgm:prSet>
      <dgm:spPr/>
    </dgm:pt>
    <dgm:pt modelId="{7197809B-3158-41AE-86FA-C58CB7ECF1C8}" type="pres">
      <dgm:prSet presAssocID="{4C757AD9-EB42-4E65-A87B-89C1E73E9BE5}" presName="compNode" presStyleCnt="0"/>
      <dgm:spPr/>
    </dgm:pt>
    <dgm:pt modelId="{31FFB8A8-7CBB-4739-88D0-6ABDB8933EE5}" type="pres">
      <dgm:prSet presAssocID="{4C757AD9-EB42-4E65-A87B-89C1E73E9BE5}" presName="bgRect" presStyleLbl="bgShp" presStyleIdx="0" presStyleCnt="5"/>
      <dgm:spPr/>
    </dgm:pt>
    <dgm:pt modelId="{1E8C4286-2C65-4D57-9B01-E9152E9561B1}" type="pres">
      <dgm:prSet presAssocID="{4C757AD9-EB42-4E65-A87B-89C1E73E9BE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BF35A907-666C-4C23-8CEA-8A18E19E2EBF}" type="pres">
      <dgm:prSet presAssocID="{4C757AD9-EB42-4E65-A87B-89C1E73E9BE5}" presName="spaceRect" presStyleCnt="0"/>
      <dgm:spPr/>
    </dgm:pt>
    <dgm:pt modelId="{81838EE2-DE83-4080-BC9C-AB987BAE4A88}" type="pres">
      <dgm:prSet presAssocID="{4C757AD9-EB42-4E65-A87B-89C1E73E9BE5}" presName="parTx" presStyleLbl="revTx" presStyleIdx="0" presStyleCnt="5">
        <dgm:presLayoutVars>
          <dgm:chMax val="0"/>
          <dgm:chPref val="0"/>
        </dgm:presLayoutVars>
      </dgm:prSet>
      <dgm:spPr/>
    </dgm:pt>
    <dgm:pt modelId="{FAA190E9-DF58-445C-8F83-743061A3CF06}" type="pres">
      <dgm:prSet presAssocID="{EF37A509-5F3F-4B4F-AE49-D519FC674C15}" presName="sibTrans" presStyleCnt="0"/>
      <dgm:spPr/>
    </dgm:pt>
    <dgm:pt modelId="{BBABFD77-A74D-4F59-A993-050F8DB110A8}" type="pres">
      <dgm:prSet presAssocID="{B1EE254B-2BA7-4555-8410-BC36A84070AB}" presName="compNode" presStyleCnt="0"/>
      <dgm:spPr/>
    </dgm:pt>
    <dgm:pt modelId="{3621A12E-82C3-4114-BAB4-C4E118113E30}" type="pres">
      <dgm:prSet presAssocID="{B1EE254B-2BA7-4555-8410-BC36A84070AB}" presName="bgRect" presStyleLbl="bgShp" presStyleIdx="1" presStyleCnt="5"/>
      <dgm:spPr/>
    </dgm:pt>
    <dgm:pt modelId="{CD9870DC-3E5D-4273-8E98-1424DDBA1163}" type="pres">
      <dgm:prSet presAssocID="{B1EE254B-2BA7-4555-8410-BC36A84070A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62992114-D08E-4295-B444-80B177B5A1C0}" type="pres">
      <dgm:prSet presAssocID="{B1EE254B-2BA7-4555-8410-BC36A84070AB}" presName="spaceRect" presStyleCnt="0"/>
      <dgm:spPr/>
    </dgm:pt>
    <dgm:pt modelId="{206F6F43-1542-4CF0-B37F-39F38210F4F4}" type="pres">
      <dgm:prSet presAssocID="{B1EE254B-2BA7-4555-8410-BC36A84070AB}" presName="parTx" presStyleLbl="revTx" presStyleIdx="1" presStyleCnt="5">
        <dgm:presLayoutVars>
          <dgm:chMax val="0"/>
          <dgm:chPref val="0"/>
        </dgm:presLayoutVars>
      </dgm:prSet>
      <dgm:spPr/>
    </dgm:pt>
    <dgm:pt modelId="{42338C9A-B9FC-4088-837B-47D1170768E4}" type="pres">
      <dgm:prSet presAssocID="{6F58C908-6184-4EEC-BAA2-1B5A4280AEB1}" presName="sibTrans" presStyleCnt="0"/>
      <dgm:spPr/>
    </dgm:pt>
    <dgm:pt modelId="{37B4D19C-2459-4959-B732-E119FD5E9933}" type="pres">
      <dgm:prSet presAssocID="{925B8364-1C66-4FFD-8E8E-3E93D62C8346}" presName="compNode" presStyleCnt="0"/>
      <dgm:spPr/>
    </dgm:pt>
    <dgm:pt modelId="{9D7CB612-D83E-4720-BD62-AB7AD1CCF2E5}" type="pres">
      <dgm:prSet presAssocID="{925B8364-1C66-4FFD-8E8E-3E93D62C8346}" presName="bgRect" presStyleLbl="bgShp" presStyleIdx="2" presStyleCnt="5"/>
      <dgm:spPr/>
    </dgm:pt>
    <dgm:pt modelId="{3ECAF20A-C8C7-4A43-A0D2-0CC8FDCD475C}" type="pres">
      <dgm:prSet presAssocID="{925B8364-1C66-4FFD-8E8E-3E93D62C834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nion"/>
        </a:ext>
      </dgm:extLst>
    </dgm:pt>
    <dgm:pt modelId="{1CAF5C45-7E64-4D05-B42E-C5F4B8F0A761}" type="pres">
      <dgm:prSet presAssocID="{925B8364-1C66-4FFD-8E8E-3E93D62C8346}" presName="spaceRect" presStyleCnt="0"/>
      <dgm:spPr/>
    </dgm:pt>
    <dgm:pt modelId="{C4CC47FC-368B-434F-AA87-A365CC84CF86}" type="pres">
      <dgm:prSet presAssocID="{925B8364-1C66-4FFD-8E8E-3E93D62C8346}" presName="parTx" presStyleLbl="revTx" presStyleIdx="2" presStyleCnt="5">
        <dgm:presLayoutVars>
          <dgm:chMax val="0"/>
          <dgm:chPref val="0"/>
        </dgm:presLayoutVars>
      </dgm:prSet>
      <dgm:spPr/>
    </dgm:pt>
    <dgm:pt modelId="{2FFE3F30-D017-49D7-863D-8DADE5E4D5F4}" type="pres">
      <dgm:prSet presAssocID="{050CE3D8-C1EE-4ABA-B957-0F53C60E8C46}" presName="sibTrans" presStyleCnt="0"/>
      <dgm:spPr/>
    </dgm:pt>
    <dgm:pt modelId="{8D964879-9D84-4205-A630-8683901A733B}" type="pres">
      <dgm:prSet presAssocID="{26BED6D3-A395-4242-B5A9-238C324F1C60}" presName="compNode" presStyleCnt="0"/>
      <dgm:spPr/>
    </dgm:pt>
    <dgm:pt modelId="{6D2ED00C-3B34-4DC2-9C8F-8F8AEE078543}" type="pres">
      <dgm:prSet presAssocID="{26BED6D3-A395-4242-B5A9-238C324F1C60}" presName="bgRect" presStyleLbl="bgShp" presStyleIdx="3" presStyleCnt="5"/>
      <dgm:spPr/>
    </dgm:pt>
    <dgm:pt modelId="{781C0BFE-CB87-4E06-ABD3-93BBC8FEDF27}" type="pres">
      <dgm:prSet presAssocID="{26BED6D3-A395-4242-B5A9-238C324F1C6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68CC62EB-ED39-4701-918B-25551B28260A}" type="pres">
      <dgm:prSet presAssocID="{26BED6D3-A395-4242-B5A9-238C324F1C60}" presName="spaceRect" presStyleCnt="0"/>
      <dgm:spPr/>
    </dgm:pt>
    <dgm:pt modelId="{DF09095A-3D09-4F53-A026-08E4F6C4AD35}" type="pres">
      <dgm:prSet presAssocID="{26BED6D3-A395-4242-B5A9-238C324F1C60}" presName="parTx" presStyleLbl="revTx" presStyleIdx="3" presStyleCnt="5">
        <dgm:presLayoutVars>
          <dgm:chMax val="0"/>
          <dgm:chPref val="0"/>
        </dgm:presLayoutVars>
      </dgm:prSet>
      <dgm:spPr/>
    </dgm:pt>
    <dgm:pt modelId="{E68B2462-90EC-4895-80AC-1AF5B6B968CF}" type="pres">
      <dgm:prSet presAssocID="{6B45A602-6C86-4466-A78C-67601A8BF994}" presName="sibTrans" presStyleCnt="0"/>
      <dgm:spPr/>
    </dgm:pt>
    <dgm:pt modelId="{BC4D963D-9859-425C-B615-DC71E923F851}" type="pres">
      <dgm:prSet presAssocID="{F6B74B69-12B4-40AF-B5FA-76D7858AB059}" presName="compNode" presStyleCnt="0"/>
      <dgm:spPr/>
    </dgm:pt>
    <dgm:pt modelId="{C8BF1349-95B4-4294-B3B2-1279F6EEAA50}" type="pres">
      <dgm:prSet presAssocID="{F6B74B69-12B4-40AF-B5FA-76D7858AB059}" presName="bgRect" presStyleLbl="bgShp" presStyleIdx="4" presStyleCnt="5"/>
      <dgm:spPr/>
    </dgm:pt>
    <dgm:pt modelId="{A0DB4301-BEE0-4754-AC38-EF36538ADB2A}" type="pres">
      <dgm:prSet presAssocID="{F6B74B69-12B4-40AF-B5FA-76D7858AB05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ierarchy"/>
        </a:ext>
      </dgm:extLst>
    </dgm:pt>
    <dgm:pt modelId="{751D5F1C-FC85-43B8-8912-0F31DBD173EF}" type="pres">
      <dgm:prSet presAssocID="{F6B74B69-12B4-40AF-B5FA-76D7858AB059}" presName="spaceRect" presStyleCnt="0"/>
      <dgm:spPr/>
    </dgm:pt>
    <dgm:pt modelId="{2964F502-93B7-4082-9C39-B0573792F7FF}" type="pres">
      <dgm:prSet presAssocID="{F6B74B69-12B4-40AF-B5FA-76D7858AB059}" presName="parTx" presStyleLbl="revTx" presStyleIdx="4" presStyleCnt="5">
        <dgm:presLayoutVars>
          <dgm:chMax val="0"/>
          <dgm:chPref val="0"/>
        </dgm:presLayoutVars>
      </dgm:prSet>
      <dgm:spPr/>
    </dgm:pt>
  </dgm:ptLst>
  <dgm:cxnLst>
    <dgm:cxn modelId="{6455D81A-ADC8-470F-B2E0-C1CA593F1018}" type="presOf" srcId="{4C757AD9-EB42-4E65-A87B-89C1E73E9BE5}" destId="{81838EE2-DE83-4080-BC9C-AB987BAE4A88}" srcOrd="0" destOrd="0" presId="urn:microsoft.com/office/officeart/2018/2/layout/IconVerticalSolidList"/>
    <dgm:cxn modelId="{9066981C-9EB7-42D7-AEE8-409DD7FD17B9}" srcId="{58D9EEBC-BAA8-4690-BAB0-E6F2297BEF46}" destId="{B1EE254B-2BA7-4555-8410-BC36A84070AB}" srcOrd="1" destOrd="0" parTransId="{DB4D32C8-9415-4B89-9F71-BBEB451FC526}" sibTransId="{6F58C908-6184-4EEC-BAA2-1B5A4280AEB1}"/>
    <dgm:cxn modelId="{7D99EC22-ECB0-4D1D-AD0A-4AC24C5F6B6C}" srcId="{58D9EEBC-BAA8-4690-BAB0-E6F2297BEF46}" destId="{F6B74B69-12B4-40AF-B5FA-76D7858AB059}" srcOrd="4" destOrd="0" parTransId="{3EE09D7F-9430-4060-AC9B-7810C5509B17}" sibTransId="{63A5BDF3-5DA6-4CE9-B2BB-0139621A6271}"/>
    <dgm:cxn modelId="{C1F6C233-666B-4934-80E5-ED1B2A4E4AFD}" srcId="{58D9EEBC-BAA8-4690-BAB0-E6F2297BEF46}" destId="{4C757AD9-EB42-4E65-A87B-89C1E73E9BE5}" srcOrd="0" destOrd="0" parTransId="{B806559F-0D73-48C4-BBE4-70FE538E58E5}" sibTransId="{EF37A509-5F3F-4B4F-AE49-D519FC674C15}"/>
    <dgm:cxn modelId="{EF1FB246-4314-4B54-9082-7B08ED9601DD}" type="presOf" srcId="{26BED6D3-A395-4242-B5A9-238C324F1C60}" destId="{DF09095A-3D09-4F53-A026-08E4F6C4AD35}" srcOrd="0" destOrd="0" presId="urn:microsoft.com/office/officeart/2018/2/layout/IconVerticalSolidList"/>
    <dgm:cxn modelId="{132BA867-C22C-4068-8F78-5E924BF05D3B}" type="presOf" srcId="{B1EE254B-2BA7-4555-8410-BC36A84070AB}" destId="{206F6F43-1542-4CF0-B37F-39F38210F4F4}" srcOrd="0" destOrd="0" presId="urn:microsoft.com/office/officeart/2018/2/layout/IconVerticalSolidList"/>
    <dgm:cxn modelId="{DE00364F-49EA-4A2C-8376-22E2B0BE2BC1}" type="presOf" srcId="{925B8364-1C66-4FFD-8E8E-3E93D62C8346}" destId="{C4CC47FC-368B-434F-AA87-A365CC84CF86}" srcOrd="0" destOrd="0" presId="urn:microsoft.com/office/officeart/2018/2/layout/IconVerticalSolidList"/>
    <dgm:cxn modelId="{F03E297A-CD64-445D-A548-072B4738D84F}" type="presOf" srcId="{58D9EEBC-BAA8-4690-BAB0-E6F2297BEF46}" destId="{EABAC177-7C4E-4E94-B38D-3D3C5945AB40}" srcOrd="0" destOrd="0" presId="urn:microsoft.com/office/officeart/2018/2/layout/IconVerticalSolidList"/>
    <dgm:cxn modelId="{3B87928F-B707-4EF1-9BAF-9CBB072E7448}" srcId="{58D9EEBC-BAA8-4690-BAB0-E6F2297BEF46}" destId="{925B8364-1C66-4FFD-8E8E-3E93D62C8346}" srcOrd="2" destOrd="0" parTransId="{97A4E0B8-4C30-40FA-83F9-682E9721ED9A}" sibTransId="{050CE3D8-C1EE-4ABA-B957-0F53C60E8C46}"/>
    <dgm:cxn modelId="{0ED581A8-2DEC-4E02-8169-F46341FB4817}" type="presOf" srcId="{F6B74B69-12B4-40AF-B5FA-76D7858AB059}" destId="{2964F502-93B7-4082-9C39-B0573792F7FF}" srcOrd="0" destOrd="0" presId="urn:microsoft.com/office/officeart/2018/2/layout/IconVerticalSolidList"/>
    <dgm:cxn modelId="{79949DF2-3CA2-46C0-88CA-E9492B77BCFF}" srcId="{58D9EEBC-BAA8-4690-BAB0-E6F2297BEF46}" destId="{26BED6D3-A395-4242-B5A9-238C324F1C60}" srcOrd="3" destOrd="0" parTransId="{95DABA07-32C9-478F-8052-F8E879471EF2}" sibTransId="{6B45A602-6C86-4466-A78C-67601A8BF994}"/>
    <dgm:cxn modelId="{C65059ED-F93C-42BF-9399-810C78EC58E2}" type="presParOf" srcId="{EABAC177-7C4E-4E94-B38D-3D3C5945AB40}" destId="{7197809B-3158-41AE-86FA-C58CB7ECF1C8}" srcOrd="0" destOrd="0" presId="urn:microsoft.com/office/officeart/2018/2/layout/IconVerticalSolidList"/>
    <dgm:cxn modelId="{45A0FD6A-4A2B-42E4-B7A4-F0B0EDF883FE}" type="presParOf" srcId="{7197809B-3158-41AE-86FA-C58CB7ECF1C8}" destId="{31FFB8A8-7CBB-4739-88D0-6ABDB8933EE5}" srcOrd="0" destOrd="0" presId="urn:microsoft.com/office/officeart/2018/2/layout/IconVerticalSolidList"/>
    <dgm:cxn modelId="{632EF53B-9B04-4CA9-AAAF-F2ABA6F7F43B}" type="presParOf" srcId="{7197809B-3158-41AE-86FA-C58CB7ECF1C8}" destId="{1E8C4286-2C65-4D57-9B01-E9152E9561B1}" srcOrd="1" destOrd="0" presId="urn:microsoft.com/office/officeart/2018/2/layout/IconVerticalSolidList"/>
    <dgm:cxn modelId="{A6E0CBC5-C424-40E2-AF44-2D0A28DA0CE2}" type="presParOf" srcId="{7197809B-3158-41AE-86FA-C58CB7ECF1C8}" destId="{BF35A907-666C-4C23-8CEA-8A18E19E2EBF}" srcOrd="2" destOrd="0" presId="urn:microsoft.com/office/officeart/2018/2/layout/IconVerticalSolidList"/>
    <dgm:cxn modelId="{4A64FC0C-D09C-47B0-B0B8-3A3B8AB3C64B}" type="presParOf" srcId="{7197809B-3158-41AE-86FA-C58CB7ECF1C8}" destId="{81838EE2-DE83-4080-BC9C-AB987BAE4A88}" srcOrd="3" destOrd="0" presId="urn:microsoft.com/office/officeart/2018/2/layout/IconVerticalSolidList"/>
    <dgm:cxn modelId="{AE0F2A43-0D14-4E3D-82AD-86CE941B3964}" type="presParOf" srcId="{EABAC177-7C4E-4E94-B38D-3D3C5945AB40}" destId="{FAA190E9-DF58-445C-8F83-743061A3CF06}" srcOrd="1" destOrd="0" presId="urn:microsoft.com/office/officeart/2018/2/layout/IconVerticalSolidList"/>
    <dgm:cxn modelId="{22027317-4515-4DC6-AEAD-F4516F6F6172}" type="presParOf" srcId="{EABAC177-7C4E-4E94-B38D-3D3C5945AB40}" destId="{BBABFD77-A74D-4F59-A993-050F8DB110A8}" srcOrd="2" destOrd="0" presId="urn:microsoft.com/office/officeart/2018/2/layout/IconVerticalSolidList"/>
    <dgm:cxn modelId="{BEB4F612-A5C3-4A10-A68C-9548F0DFFA51}" type="presParOf" srcId="{BBABFD77-A74D-4F59-A993-050F8DB110A8}" destId="{3621A12E-82C3-4114-BAB4-C4E118113E30}" srcOrd="0" destOrd="0" presId="urn:microsoft.com/office/officeart/2018/2/layout/IconVerticalSolidList"/>
    <dgm:cxn modelId="{9009C509-F816-46B3-BCFE-FDA3CD612488}" type="presParOf" srcId="{BBABFD77-A74D-4F59-A993-050F8DB110A8}" destId="{CD9870DC-3E5D-4273-8E98-1424DDBA1163}" srcOrd="1" destOrd="0" presId="urn:microsoft.com/office/officeart/2018/2/layout/IconVerticalSolidList"/>
    <dgm:cxn modelId="{D96D20B6-DD0A-4021-9D20-3AC7A6B70BD5}" type="presParOf" srcId="{BBABFD77-A74D-4F59-A993-050F8DB110A8}" destId="{62992114-D08E-4295-B444-80B177B5A1C0}" srcOrd="2" destOrd="0" presId="urn:microsoft.com/office/officeart/2018/2/layout/IconVerticalSolidList"/>
    <dgm:cxn modelId="{A161D5DC-E825-4CA1-A96F-45924005EF72}" type="presParOf" srcId="{BBABFD77-A74D-4F59-A993-050F8DB110A8}" destId="{206F6F43-1542-4CF0-B37F-39F38210F4F4}" srcOrd="3" destOrd="0" presId="urn:microsoft.com/office/officeart/2018/2/layout/IconVerticalSolidList"/>
    <dgm:cxn modelId="{E4277A58-D53C-4A8A-A543-85406E49D833}" type="presParOf" srcId="{EABAC177-7C4E-4E94-B38D-3D3C5945AB40}" destId="{42338C9A-B9FC-4088-837B-47D1170768E4}" srcOrd="3" destOrd="0" presId="urn:microsoft.com/office/officeart/2018/2/layout/IconVerticalSolidList"/>
    <dgm:cxn modelId="{0BA7BE68-C28A-4B7C-90FA-1806092071DA}" type="presParOf" srcId="{EABAC177-7C4E-4E94-B38D-3D3C5945AB40}" destId="{37B4D19C-2459-4959-B732-E119FD5E9933}" srcOrd="4" destOrd="0" presId="urn:microsoft.com/office/officeart/2018/2/layout/IconVerticalSolidList"/>
    <dgm:cxn modelId="{00E88323-99CA-4051-83E3-D654B48F510A}" type="presParOf" srcId="{37B4D19C-2459-4959-B732-E119FD5E9933}" destId="{9D7CB612-D83E-4720-BD62-AB7AD1CCF2E5}" srcOrd="0" destOrd="0" presId="urn:microsoft.com/office/officeart/2018/2/layout/IconVerticalSolidList"/>
    <dgm:cxn modelId="{E84123A2-274B-4081-8DE8-0A6CB122DB8D}" type="presParOf" srcId="{37B4D19C-2459-4959-B732-E119FD5E9933}" destId="{3ECAF20A-C8C7-4A43-A0D2-0CC8FDCD475C}" srcOrd="1" destOrd="0" presId="urn:microsoft.com/office/officeart/2018/2/layout/IconVerticalSolidList"/>
    <dgm:cxn modelId="{D4CBFD8D-B170-40F2-A7CC-108D261EC78F}" type="presParOf" srcId="{37B4D19C-2459-4959-B732-E119FD5E9933}" destId="{1CAF5C45-7E64-4D05-B42E-C5F4B8F0A761}" srcOrd="2" destOrd="0" presId="urn:microsoft.com/office/officeart/2018/2/layout/IconVerticalSolidList"/>
    <dgm:cxn modelId="{895B427E-3A4B-4C1A-BB2C-C7A41C0E3DA4}" type="presParOf" srcId="{37B4D19C-2459-4959-B732-E119FD5E9933}" destId="{C4CC47FC-368B-434F-AA87-A365CC84CF86}" srcOrd="3" destOrd="0" presId="urn:microsoft.com/office/officeart/2018/2/layout/IconVerticalSolidList"/>
    <dgm:cxn modelId="{E01AD926-0B6F-4EAD-9D04-471A7189F3E3}" type="presParOf" srcId="{EABAC177-7C4E-4E94-B38D-3D3C5945AB40}" destId="{2FFE3F30-D017-49D7-863D-8DADE5E4D5F4}" srcOrd="5" destOrd="0" presId="urn:microsoft.com/office/officeart/2018/2/layout/IconVerticalSolidList"/>
    <dgm:cxn modelId="{FFB4F5F2-D49E-4E75-8D19-6029961AB727}" type="presParOf" srcId="{EABAC177-7C4E-4E94-B38D-3D3C5945AB40}" destId="{8D964879-9D84-4205-A630-8683901A733B}" srcOrd="6" destOrd="0" presId="urn:microsoft.com/office/officeart/2018/2/layout/IconVerticalSolidList"/>
    <dgm:cxn modelId="{23C89298-5ABA-46E2-8858-E8A173491CCB}" type="presParOf" srcId="{8D964879-9D84-4205-A630-8683901A733B}" destId="{6D2ED00C-3B34-4DC2-9C8F-8F8AEE078543}" srcOrd="0" destOrd="0" presId="urn:microsoft.com/office/officeart/2018/2/layout/IconVerticalSolidList"/>
    <dgm:cxn modelId="{FB654699-8E6D-40DA-8CF9-ACE36BDEAFFE}" type="presParOf" srcId="{8D964879-9D84-4205-A630-8683901A733B}" destId="{781C0BFE-CB87-4E06-ABD3-93BBC8FEDF27}" srcOrd="1" destOrd="0" presId="urn:microsoft.com/office/officeart/2018/2/layout/IconVerticalSolidList"/>
    <dgm:cxn modelId="{52CF208D-AFA7-4ACB-B17B-1BBB85E486DB}" type="presParOf" srcId="{8D964879-9D84-4205-A630-8683901A733B}" destId="{68CC62EB-ED39-4701-918B-25551B28260A}" srcOrd="2" destOrd="0" presId="urn:microsoft.com/office/officeart/2018/2/layout/IconVerticalSolidList"/>
    <dgm:cxn modelId="{78DDB858-D588-45E7-91BF-58BD3EBA7E9D}" type="presParOf" srcId="{8D964879-9D84-4205-A630-8683901A733B}" destId="{DF09095A-3D09-4F53-A026-08E4F6C4AD35}" srcOrd="3" destOrd="0" presId="urn:microsoft.com/office/officeart/2018/2/layout/IconVerticalSolidList"/>
    <dgm:cxn modelId="{96FEC4B2-807B-415B-8CAA-308D1F8B2ACB}" type="presParOf" srcId="{EABAC177-7C4E-4E94-B38D-3D3C5945AB40}" destId="{E68B2462-90EC-4895-80AC-1AF5B6B968CF}" srcOrd="7" destOrd="0" presId="urn:microsoft.com/office/officeart/2018/2/layout/IconVerticalSolidList"/>
    <dgm:cxn modelId="{32A0A7C8-3CFA-4D28-BDB7-8BBEEC13F2AA}" type="presParOf" srcId="{EABAC177-7C4E-4E94-B38D-3D3C5945AB40}" destId="{BC4D963D-9859-425C-B615-DC71E923F851}" srcOrd="8" destOrd="0" presId="urn:microsoft.com/office/officeart/2018/2/layout/IconVerticalSolidList"/>
    <dgm:cxn modelId="{D7C48B8F-50FC-41E4-964B-C89E291510E6}" type="presParOf" srcId="{BC4D963D-9859-425C-B615-DC71E923F851}" destId="{C8BF1349-95B4-4294-B3B2-1279F6EEAA50}" srcOrd="0" destOrd="0" presId="urn:microsoft.com/office/officeart/2018/2/layout/IconVerticalSolidList"/>
    <dgm:cxn modelId="{61BFF80C-E977-488F-8F77-C5E79D1AA677}" type="presParOf" srcId="{BC4D963D-9859-425C-B615-DC71E923F851}" destId="{A0DB4301-BEE0-4754-AC38-EF36538ADB2A}" srcOrd="1" destOrd="0" presId="urn:microsoft.com/office/officeart/2018/2/layout/IconVerticalSolidList"/>
    <dgm:cxn modelId="{830FA2E7-2259-45F7-BE1F-BED32DE86FA7}" type="presParOf" srcId="{BC4D963D-9859-425C-B615-DC71E923F851}" destId="{751D5F1C-FC85-43B8-8912-0F31DBD173EF}" srcOrd="2" destOrd="0" presId="urn:microsoft.com/office/officeart/2018/2/layout/IconVerticalSolidList"/>
    <dgm:cxn modelId="{A6C709F4-8566-4B35-B7E5-4B9222E741B7}" type="presParOf" srcId="{BC4D963D-9859-425C-B615-DC71E923F851}" destId="{2964F502-93B7-4082-9C39-B0573792F7F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171D03F-0097-42D8-AEF3-2C4ED7430619}"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FFE43E62-435A-4045-9967-2DEE6E703C43}">
      <dgm:prSet/>
      <dgm:spPr/>
      <dgm:t>
        <a:bodyPr/>
        <a:lstStyle/>
        <a:p>
          <a:r>
            <a:rPr lang="en-US" b="1"/>
            <a:t>Schedule Plan: </a:t>
          </a:r>
          <a:r>
            <a:rPr lang="en-US"/>
            <a:t>This plan consists of a series of steps and tools that are used to develop a</a:t>
          </a:r>
          <a:r>
            <a:rPr lang="ar-JO"/>
            <a:t> </a:t>
          </a:r>
          <a:r>
            <a:rPr lang="en-US"/>
            <a:t>comprehensive and accurate project schedule plan. Included in this plan is the scope of work,</a:t>
          </a:r>
          <a:r>
            <a:rPr lang="ar-JO"/>
            <a:t> </a:t>
          </a:r>
          <a:r>
            <a:rPr lang="en-US"/>
            <a:t>timeframe for the project, and budget.</a:t>
          </a:r>
          <a:r>
            <a:rPr lang="ar-JO"/>
            <a:t> </a:t>
          </a:r>
          <a:endParaRPr lang="en-US"/>
        </a:p>
      </dgm:t>
    </dgm:pt>
    <dgm:pt modelId="{BBD1EA71-DF4B-4A8B-88C4-D7F049BDF56B}" type="parTrans" cxnId="{D8DF0921-6B56-4373-B073-CB97706D887E}">
      <dgm:prSet/>
      <dgm:spPr/>
      <dgm:t>
        <a:bodyPr/>
        <a:lstStyle/>
        <a:p>
          <a:endParaRPr lang="en-US"/>
        </a:p>
      </dgm:t>
    </dgm:pt>
    <dgm:pt modelId="{EEBB425A-FBDF-4C4C-BD78-F3C3F12FE1C5}" type="sibTrans" cxnId="{D8DF0921-6B56-4373-B073-CB97706D887E}">
      <dgm:prSet/>
      <dgm:spPr/>
      <dgm:t>
        <a:bodyPr/>
        <a:lstStyle/>
        <a:p>
          <a:endParaRPr lang="en-US"/>
        </a:p>
      </dgm:t>
    </dgm:pt>
    <dgm:pt modelId="{251BF153-4C5E-448E-AAA9-7DE17BF8025E}">
      <dgm:prSet/>
      <dgm:spPr/>
      <dgm:t>
        <a:bodyPr/>
        <a:lstStyle/>
        <a:p>
          <a:r>
            <a:rPr lang="en-US" b="1"/>
            <a:t>Risk Plan: </a:t>
          </a:r>
          <a:r>
            <a:rPr lang="en-US"/>
            <a:t>This plan was first developed in the Setup phase, during planning, you will further</a:t>
          </a:r>
          <a:r>
            <a:rPr lang="ar-JO"/>
            <a:t> </a:t>
          </a:r>
          <a:r>
            <a:rPr lang="en-US"/>
            <a:t>detail and revisit the risks, ensuring that response strategies and owners are in place and still</a:t>
          </a:r>
          <a:r>
            <a:rPr lang="ar-JO"/>
            <a:t> </a:t>
          </a:r>
          <a:r>
            <a:rPr lang="en-US"/>
            <a:t>relevant.</a:t>
          </a:r>
        </a:p>
      </dgm:t>
    </dgm:pt>
    <dgm:pt modelId="{F3247BCF-1E60-45CB-9BD0-E11E939AF36D}" type="parTrans" cxnId="{215DAEBB-088A-42E6-AA78-5A53E713E86C}">
      <dgm:prSet/>
      <dgm:spPr/>
      <dgm:t>
        <a:bodyPr/>
        <a:lstStyle/>
        <a:p>
          <a:endParaRPr lang="en-US"/>
        </a:p>
      </dgm:t>
    </dgm:pt>
    <dgm:pt modelId="{86B21537-E79A-45E0-86DB-529516007148}" type="sibTrans" cxnId="{215DAEBB-088A-42E6-AA78-5A53E713E86C}">
      <dgm:prSet/>
      <dgm:spPr/>
      <dgm:t>
        <a:bodyPr/>
        <a:lstStyle/>
        <a:p>
          <a:endParaRPr lang="en-US"/>
        </a:p>
      </dgm:t>
    </dgm:pt>
    <dgm:pt modelId="{06976E62-9005-41E2-902E-6B34A0BA2BB8}">
      <dgm:prSet/>
      <dgm:spPr/>
      <dgm:t>
        <a:bodyPr/>
        <a:lstStyle/>
        <a:p>
          <a:r>
            <a:rPr lang="en-US" b="1" dirty="0"/>
            <a:t>Using the Proposal as a Plan</a:t>
          </a:r>
          <a:r>
            <a:rPr lang="ar-JO" b="1" dirty="0"/>
            <a:t> </a:t>
          </a:r>
          <a:r>
            <a:rPr lang="en-US" dirty="0"/>
            <a:t>While the project manager may be tempted to think that the documents developed during the</a:t>
          </a:r>
          <a:r>
            <a:rPr lang="ar-JO" dirty="0"/>
            <a:t> </a:t>
          </a:r>
          <a:r>
            <a:rPr lang="en-US" dirty="0"/>
            <a:t>Identification and Definition and Setup phases (logical framework, project proposal, etc.) are</a:t>
          </a:r>
          <a:r>
            <a:rPr lang="ar-JO" dirty="0"/>
            <a:t> </a:t>
          </a:r>
          <a:r>
            <a:rPr lang="en-US" dirty="0"/>
            <a:t>sufficient to define the scope of the project, this is seldom the case!</a:t>
          </a:r>
        </a:p>
      </dgm:t>
    </dgm:pt>
    <dgm:pt modelId="{4B68F8F6-44DC-4E66-AA68-CC2035F56FDA}" type="parTrans" cxnId="{5BB7328C-29BC-49EC-9E7B-6AC435F5DA64}">
      <dgm:prSet/>
      <dgm:spPr/>
      <dgm:t>
        <a:bodyPr/>
        <a:lstStyle/>
        <a:p>
          <a:endParaRPr lang="en-US"/>
        </a:p>
      </dgm:t>
    </dgm:pt>
    <dgm:pt modelId="{6252CBAA-9BE3-4EF5-98A5-65B22C4EBF32}" type="sibTrans" cxnId="{5BB7328C-29BC-49EC-9E7B-6AC435F5DA64}">
      <dgm:prSet/>
      <dgm:spPr/>
      <dgm:t>
        <a:bodyPr/>
        <a:lstStyle/>
        <a:p>
          <a:endParaRPr lang="en-US"/>
        </a:p>
      </dgm:t>
    </dgm:pt>
    <dgm:pt modelId="{3D2AB626-4AEE-483C-A1DC-0262B90633F6}">
      <dgm:prSet/>
      <dgm:spPr/>
      <dgm:t>
        <a:bodyPr/>
        <a:lstStyle/>
        <a:p>
          <a:r>
            <a:rPr lang="en-US" b="1"/>
            <a:t>MEAL Plan: </a:t>
          </a:r>
          <a:r>
            <a:rPr lang="en-US"/>
            <a:t>In collaboration with the schedule plan, the MEAL plan should be finalized during</a:t>
          </a:r>
          <a:r>
            <a:rPr lang="ar-JO"/>
            <a:t> </a:t>
          </a:r>
          <a:r>
            <a:rPr lang="en-US"/>
            <a:t>this phase, done in coordination with the MEAL department or counterpoint.</a:t>
          </a:r>
        </a:p>
      </dgm:t>
    </dgm:pt>
    <dgm:pt modelId="{1571D458-3641-4507-B7E9-C4BD5B8028CC}" type="parTrans" cxnId="{9CB70D71-B4A6-4E58-8D7C-B030EA1B1AFE}">
      <dgm:prSet/>
      <dgm:spPr/>
      <dgm:t>
        <a:bodyPr/>
        <a:lstStyle/>
        <a:p>
          <a:endParaRPr lang="en-US"/>
        </a:p>
      </dgm:t>
    </dgm:pt>
    <dgm:pt modelId="{153AFB3D-D289-4679-99E2-B56A0D27E34C}" type="sibTrans" cxnId="{9CB70D71-B4A6-4E58-8D7C-B030EA1B1AFE}">
      <dgm:prSet/>
      <dgm:spPr/>
      <dgm:t>
        <a:bodyPr/>
        <a:lstStyle/>
        <a:p>
          <a:endParaRPr lang="en-US"/>
        </a:p>
      </dgm:t>
    </dgm:pt>
    <dgm:pt modelId="{92F8D8A7-FBD5-4A28-B588-BC8F633134CE}">
      <dgm:prSet/>
      <dgm:spPr/>
      <dgm:t>
        <a:bodyPr/>
        <a:lstStyle/>
        <a:p>
          <a:r>
            <a:rPr lang="en-US" b="1"/>
            <a:t>Communication and Stakeholder Engagement Plans</a:t>
          </a:r>
          <a:r>
            <a:rPr lang="en-US"/>
            <a:t>: Taking the stakeholder engagement</a:t>
          </a:r>
          <a:r>
            <a:rPr lang="ar-JO"/>
            <a:t> </a:t>
          </a:r>
          <a:r>
            <a:rPr lang="en-US"/>
            <a:t>strategy from the Setup phase, the project team will develop plans for the engagement of</a:t>
          </a:r>
          <a:r>
            <a:rPr lang="ar-JO"/>
            <a:t> </a:t>
          </a:r>
          <a:r>
            <a:rPr lang="en-US"/>
            <a:t>stakeholders as well as communication during this phase.</a:t>
          </a:r>
        </a:p>
      </dgm:t>
    </dgm:pt>
    <dgm:pt modelId="{ABA25C4C-5B63-4C5E-86C0-5114191E365E}" type="parTrans" cxnId="{17D0D62A-6CA9-4DAF-8048-9BE0F502D320}">
      <dgm:prSet/>
      <dgm:spPr/>
      <dgm:t>
        <a:bodyPr/>
        <a:lstStyle/>
        <a:p>
          <a:endParaRPr lang="en-US"/>
        </a:p>
      </dgm:t>
    </dgm:pt>
    <dgm:pt modelId="{FEEAC507-6EB4-412B-AD69-34BDF8AFFB5C}" type="sibTrans" cxnId="{17D0D62A-6CA9-4DAF-8048-9BE0F502D320}">
      <dgm:prSet/>
      <dgm:spPr/>
      <dgm:t>
        <a:bodyPr/>
        <a:lstStyle/>
        <a:p>
          <a:endParaRPr lang="en-US"/>
        </a:p>
      </dgm:t>
    </dgm:pt>
    <dgm:pt modelId="{0DB0D818-12FD-42D5-8A01-B53B046F3259}">
      <dgm:prSet/>
      <dgm:spPr/>
      <dgm:t>
        <a:bodyPr/>
        <a:lstStyle/>
        <a:p>
          <a:r>
            <a:rPr lang="en-US" b="1" dirty="0"/>
            <a:t>RACI Chart: </a:t>
          </a:r>
          <a:r>
            <a:rPr lang="en-US" dirty="0"/>
            <a:t>The RACI (Responsible, Accountable, Consulted, Informed) is a tool that outlines</a:t>
          </a:r>
          <a:r>
            <a:rPr lang="ar-JO" dirty="0"/>
            <a:t> </a:t>
          </a:r>
          <a:r>
            <a:rPr lang="en-US" dirty="0"/>
            <a:t>roles and responsibilities for activities and tasks.</a:t>
          </a:r>
        </a:p>
      </dgm:t>
    </dgm:pt>
    <dgm:pt modelId="{C0BD3179-473E-45DE-A0B9-B204304EB679}" type="parTrans" cxnId="{CC6C59CC-2579-42D7-A1E3-4B58EC226D0B}">
      <dgm:prSet/>
      <dgm:spPr/>
      <dgm:t>
        <a:bodyPr/>
        <a:lstStyle/>
        <a:p>
          <a:endParaRPr lang="en-US"/>
        </a:p>
      </dgm:t>
    </dgm:pt>
    <dgm:pt modelId="{18FB8D22-4AB2-4DC4-AAA7-EB3FBFF64177}" type="sibTrans" cxnId="{CC6C59CC-2579-42D7-A1E3-4B58EC226D0B}">
      <dgm:prSet/>
      <dgm:spPr/>
      <dgm:t>
        <a:bodyPr/>
        <a:lstStyle/>
        <a:p>
          <a:endParaRPr lang="en-US"/>
        </a:p>
      </dgm:t>
    </dgm:pt>
    <dgm:pt modelId="{3A092B02-368A-41DC-9E5B-9B160A1B21FC}">
      <dgm:prSet/>
      <dgm:spPr/>
      <dgm:t>
        <a:bodyPr/>
        <a:lstStyle/>
        <a:p>
          <a:r>
            <a:rPr lang="en-US" b="1"/>
            <a:t>Supply Chain Plan: </a:t>
          </a:r>
          <a:r>
            <a:rPr lang="en-US"/>
            <a:t>Building on the high-level estimates done in previous phases, this plan will</a:t>
          </a:r>
          <a:r>
            <a:rPr lang="ar-JO"/>
            <a:t> </a:t>
          </a:r>
          <a:r>
            <a:rPr lang="en-US"/>
            <a:t>outline in detail all the assets, procurement, and logistical components of the project.</a:t>
          </a:r>
        </a:p>
      </dgm:t>
    </dgm:pt>
    <dgm:pt modelId="{6857C097-0853-4E47-8A83-75D32BCD8AF2}" type="parTrans" cxnId="{AE7D6B1C-D8B2-4F65-9DD5-7D4CBC14B408}">
      <dgm:prSet/>
      <dgm:spPr/>
      <dgm:t>
        <a:bodyPr/>
        <a:lstStyle/>
        <a:p>
          <a:endParaRPr lang="en-US"/>
        </a:p>
      </dgm:t>
    </dgm:pt>
    <dgm:pt modelId="{929CF107-E864-4EED-A49A-A95DBE41CCFF}" type="sibTrans" cxnId="{AE7D6B1C-D8B2-4F65-9DD5-7D4CBC14B408}">
      <dgm:prSet/>
      <dgm:spPr/>
      <dgm:t>
        <a:bodyPr/>
        <a:lstStyle/>
        <a:p>
          <a:endParaRPr lang="en-US"/>
        </a:p>
      </dgm:t>
    </dgm:pt>
    <dgm:pt modelId="{560F7F02-4FEE-4B47-8B1D-D09A10EDB39E}">
      <dgm:prSet/>
      <dgm:spPr/>
      <dgm:t>
        <a:bodyPr/>
        <a:lstStyle/>
        <a:p>
          <a:r>
            <a:rPr lang="en-US" b="1" dirty="0"/>
            <a:t>Human Resource Plan: </a:t>
          </a:r>
          <a:r>
            <a:rPr lang="en-US" dirty="0"/>
            <a:t>Also building upon the high-level analysis done in previous phases, the</a:t>
          </a:r>
          <a:r>
            <a:rPr lang="ar-JO" dirty="0"/>
            <a:t> </a:t>
          </a:r>
          <a:r>
            <a:rPr lang="en-US" dirty="0"/>
            <a:t>human resource plan will expand on precisely who will be required (and with what expertise</a:t>
          </a:r>
          <a:r>
            <a:rPr lang="ar-JO" dirty="0"/>
            <a:t> </a:t>
          </a:r>
          <a:r>
            <a:rPr lang="en-US" dirty="0"/>
            <a:t>and when as well as a plan for managing people during the remainder of the project</a:t>
          </a:r>
        </a:p>
      </dgm:t>
    </dgm:pt>
    <dgm:pt modelId="{8349515C-FADB-4414-88AB-74C39BB58660}" type="parTrans" cxnId="{36BE94E3-7AA1-44D7-BCD0-1A721AC3A7D1}">
      <dgm:prSet/>
      <dgm:spPr/>
      <dgm:t>
        <a:bodyPr/>
        <a:lstStyle/>
        <a:p>
          <a:endParaRPr lang="en-US"/>
        </a:p>
      </dgm:t>
    </dgm:pt>
    <dgm:pt modelId="{276AEF0F-3987-424E-ABCD-BE5144157019}" type="sibTrans" cxnId="{36BE94E3-7AA1-44D7-BCD0-1A721AC3A7D1}">
      <dgm:prSet/>
      <dgm:spPr/>
      <dgm:t>
        <a:bodyPr/>
        <a:lstStyle/>
        <a:p>
          <a:endParaRPr lang="en-US"/>
        </a:p>
      </dgm:t>
    </dgm:pt>
    <dgm:pt modelId="{E718DB78-870E-41FE-AC30-5555AC7BBA1C}" type="pres">
      <dgm:prSet presAssocID="{E171D03F-0097-42D8-AEF3-2C4ED7430619}" presName="root" presStyleCnt="0">
        <dgm:presLayoutVars>
          <dgm:dir/>
          <dgm:resizeHandles val="exact"/>
        </dgm:presLayoutVars>
      </dgm:prSet>
      <dgm:spPr/>
    </dgm:pt>
    <dgm:pt modelId="{900B4050-918C-43DC-8E65-BE8239260D87}" type="pres">
      <dgm:prSet presAssocID="{FFE43E62-435A-4045-9967-2DEE6E703C43}" presName="compNode" presStyleCnt="0"/>
      <dgm:spPr/>
    </dgm:pt>
    <dgm:pt modelId="{A16ACF9C-AA74-46E4-B220-3D613E638C8C}" type="pres">
      <dgm:prSet presAssocID="{FFE43E62-435A-4045-9967-2DEE6E703C43}" presName="bgRect" presStyleLbl="bgShp" presStyleIdx="0" presStyleCnt="8"/>
      <dgm:spPr/>
    </dgm:pt>
    <dgm:pt modelId="{A042982E-4BDF-44A7-A18E-FE5C9C0F07A2}" type="pres">
      <dgm:prSet presAssocID="{FFE43E62-435A-4045-9967-2DEE6E703C43}"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st"/>
        </a:ext>
      </dgm:extLst>
    </dgm:pt>
    <dgm:pt modelId="{DC695634-6AE0-4C24-B90F-311093A71525}" type="pres">
      <dgm:prSet presAssocID="{FFE43E62-435A-4045-9967-2DEE6E703C43}" presName="spaceRect" presStyleCnt="0"/>
      <dgm:spPr/>
    </dgm:pt>
    <dgm:pt modelId="{BDA5BE8F-B19F-4AAF-A889-41D0C5C9A213}" type="pres">
      <dgm:prSet presAssocID="{FFE43E62-435A-4045-9967-2DEE6E703C43}" presName="parTx" presStyleLbl="revTx" presStyleIdx="0" presStyleCnt="8">
        <dgm:presLayoutVars>
          <dgm:chMax val="0"/>
          <dgm:chPref val="0"/>
        </dgm:presLayoutVars>
      </dgm:prSet>
      <dgm:spPr/>
    </dgm:pt>
    <dgm:pt modelId="{9F488CA4-444C-4244-BA0E-71672CEC5DA3}" type="pres">
      <dgm:prSet presAssocID="{EEBB425A-FBDF-4C4C-BD78-F3C3F12FE1C5}" presName="sibTrans" presStyleCnt="0"/>
      <dgm:spPr/>
    </dgm:pt>
    <dgm:pt modelId="{31DD4E24-C945-489E-9F2C-C10BFF113C5E}" type="pres">
      <dgm:prSet presAssocID="{251BF153-4C5E-448E-AAA9-7DE17BF8025E}" presName="compNode" presStyleCnt="0"/>
      <dgm:spPr/>
    </dgm:pt>
    <dgm:pt modelId="{9C33582E-A8C0-417E-A046-8D0A50B6D42B}" type="pres">
      <dgm:prSet presAssocID="{251BF153-4C5E-448E-AAA9-7DE17BF8025E}" presName="bgRect" presStyleLbl="bgShp" presStyleIdx="1" presStyleCnt="8"/>
      <dgm:spPr/>
    </dgm:pt>
    <dgm:pt modelId="{BFA2CCD2-191E-4C6A-83E4-6CDF70A800E8}" type="pres">
      <dgm:prSet presAssocID="{251BF153-4C5E-448E-AAA9-7DE17BF8025E}"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ybook"/>
        </a:ext>
      </dgm:extLst>
    </dgm:pt>
    <dgm:pt modelId="{97F103A0-B19E-446E-B9D9-D772552380B8}" type="pres">
      <dgm:prSet presAssocID="{251BF153-4C5E-448E-AAA9-7DE17BF8025E}" presName="spaceRect" presStyleCnt="0"/>
      <dgm:spPr/>
    </dgm:pt>
    <dgm:pt modelId="{8CAEE025-F6D4-4C44-ADC0-D1EA9EA16737}" type="pres">
      <dgm:prSet presAssocID="{251BF153-4C5E-448E-AAA9-7DE17BF8025E}" presName="parTx" presStyleLbl="revTx" presStyleIdx="1" presStyleCnt="8">
        <dgm:presLayoutVars>
          <dgm:chMax val="0"/>
          <dgm:chPref val="0"/>
        </dgm:presLayoutVars>
      </dgm:prSet>
      <dgm:spPr/>
    </dgm:pt>
    <dgm:pt modelId="{07DB3F23-201E-49EF-AA9C-7F6773ACF3EA}" type="pres">
      <dgm:prSet presAssocID="{86B21537-E79A-45E0-86DB-529516007148}" presName="sibTrans" presStyleCnt="0"/>
      <dgm:spPr/>
    </dgm:pt>
    <dgm:pt modelId="{41F77326-61DC-47EB-ACF3-0973DD1E60B2}" type="pres">
      <dgm:prSet presAssocID="{06976E62-9005-41E2-902E-6B34A0BA2BB8}" presName="compNode" presStyleCnt="0"/>
      <dgm:spPr/>
    </dgm:pt>
    <dgm:pt modelId="{6C5CD36F-F2CB-4AD4-A780-E848F9DC2D0B}" type="pres">
      <dgm:prSet presAssocID="{06976E62-9005-41E2-902E-6B34A0BA2BB8}" presName="bgRect" presStyleLbl="bgShp" presStyleIdx="2" presStyleCnt="8"/>
      <dgm:spPr/>
    </dgm:pt>
    <dgm:pt modelId="{A159A4C2-51D8-41EF-AF08-E331705FC0AA}" type="pres">
      <dgm:prSet presAssocID="{06976E62-9005-41E2-902E-6B34A0BA2BB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5D2C3CE4-1E74-4BA5-89EF-9BC529FCC0D9}" type="pres">
      <dgm:prSet presAssocID="{06976E62-9005-41E2-902E-6B34A0BA2BB8}" presName="spaceRect" presStyleCnt="0"/>
      <dgm:spPr/>
    </dgm:pt>
    <dgm:pt modelId="{2B30C60C-190A-4B71-A6D0-411F3CAD00EE}" type="pres">
      <dgm:prSet presAssocID="{06976E62-9005-41E2-902E-6B34A0BA2BB8}" presName="parTx" presStyleLbl="revTx" presStyleIdx="2" presStyleCnt="8">
        <dgm:presLayoutVars>
          <dgm:chMax val="0"/>
          <dgm:chPref val="0"/>
        </dgm:presLayoutVars>
      </dgm:prSet>
      <dgm:spPr/>
    </dgm:pt>
    <dgm:pt modelId="{BAB4C1C3-295E-4FC1-995F-8238545CA548}" type="pres">
      <dgm:prSet presAssocID="{6252CBAA-9BE3-4EF5-98A5-65B22C4EBF32}" presName="sibTrans" presStyleCnt="0"/>
      <dgm:spPr/>
    </dgm:pt>
    <dgm:pt modelId="{8576EC4C-E919-414C-8F83-F1FC80D1CF04}" type="pres">
      <dgm:prSet presAssocID="{3D2AB626-4AEE-483C-A1DC-0262B90633F6}" presName="compNode" presStyleCnt="0"/>
      <dgm:spPr/>
    </dgm:pt>
    <dgm:pt modelId="{0AC5CECA-21C2-4AB1-8786-A6DBBC19EAF9}" type="pres">
      <dgm:prSet presAssocID="{3D2AB626-4AEE-483C-A1DC-0262B90633F6}" presName="bgRect" presStyleLbl="bgShp" presStyleIdx="3" presStyleCnt="8"/>
      <dgm:spPr/>
    </dgm:pt>
    <dgm:pt modelId="{8BB7E66B-5308-43FD-9E12-134E00D68FE7}" type="pres">
      <dgm:prSet presAssocID="{3D2AB626-4AEE-483C-A1DC-0262B90633F6}"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vered plate"/>
        </a:ext>
      </dgm:extLst>
    </dgm:pt>
    <dgm:pt modelId="{92551A4C-1073-4421-8D95-1A9CAE2CDF43}" type="pres">
      <dgm:prSet presAssocID="{3D2AB626-4AEE-483C-A1DC-0262B90633F6}" presName="spaceRect" presStyleCnt="0"/>
      <dgm:spPr/>
    </dgm:pt>
    <dgm:pt modelId="{8D717C29-4664-4519-B8E1-C6596528FEE6}" type="pres">
      <dgm:prSet presAssocID="{3D2AB626-4AEE-483C-A1DC-0262B90633F6}" presName="parTx" presStyleLbl="revTx" presStyleIdx="3" presStyleCnt="8">
        <dgm:presLayoutVars>
          <dgm:chMax val="0"/>
          <dgm:chPref val="0"/>
        </dgm:presLayoutVars>
      </dgm:prSet>
      <dgm:spPr/>
    </dgm:pt>
    <dgm:pt modelId="{2D3DB154-3D35-4959-AE7E-682BDBEAD734}" type="pres">
      <dgm:prSet presAssocID="{153AFB3D-D289-4679-99E2-B56A0D27E34C}" presName="sibTrans" presStyleCnt="0"/>
      <dgm:spPr/>
    </dgm:pt>
    <dgm:pt modelId="{CB7CEAE2-626C-4BC7-9AA7-639179F1C58E}" type="pres">
      <dgm:prSet presAssocID="{92F8D8A7-FBD5-4A28-B588-BC8F633134CE}" presName="compNode" presStyleCnt="0"/>
      <dgm:spPr/>
    </dgm:pt>
    <dgm:pt modelId="{BAE82A62-1BBA-497F-9F84-5F84AD6F5B06}" type="pres">
      <dgm:prSet presAssocID="{92F8D8A7-FBD5-4A28-B588-BC8F633134CE}" presName="bgRect" presStyleLbl="bgShp" presStyleIdx="4" presStyleCnt="8"/>
      <dgm:spPr/>
    </dgm:pt>
    <dgm:pt modelId="{D3C371FA-95A9-418B-BCF3-8C63D6C1F308}" type="pres">
      <dgm:prSet presAssocID="{92F8D8A7-FBD5-4A28-B588-BC8F633134CE}"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4B21EBEA-66ED-4A51-A6DE-93017F25198C}" type="pres">
      <dgm:prSet presAssocID="{92F8D8A7-FBD5-4A28-B588-BC8F633134CE}" presName="spaceRect" presStyleCnt="0"/>
      <dgm:spPr/>
    </dgm:pt>
    <dgm:pt modelId="{00C8EC17-B809-4700-8401-26E1D4B5F5A2}" type="pres">
      <dgm:prSet presAssocID="{92F8D8A7-FBD5-4A28-B588-BC8F633134CE}" presName="parTx" presStyleLbl="revTx" presStyleIdx="4" presStyleCnt="8">
        <dgm:presLayoutVars>
          <dgm:chMax val="0"/>
          <dgm:chPref val="0"/>
        </dgm:presLayoutVars>
      </dgm:prSet>
      <dgm:spPr/>
    </dgm:pt>
    <dgm:pt modelId="{38D923CC-A294-464A-8DF0-82C883AD447F}" type="pres">
      <dgm:prSet presAssocID="{FEEAC507-6EB4-412B-AD69-34BDF8AFFB5C}" presName="sibTrans" presStyleCnt="0"/>
      <dgm:spPr/>
    </dgm:pt>
    <dgm:pt modelId="{33E908C2-9B03-45F0-A516-2C5EDDFF6B88}" type="pres">
      <dgm:prSet presAssocID="{0DB0D818-12FD-42D5-8A01-B53B046F3259}" presName="compNode" presStyleCnt="0"/>
      <dgm:spPr/>
    </dgm:pt>
    <dgm:pt modelId="{487697BB-DABF-4201-9E44-39934BC75870}" type="pres">
      <dgm:prSet presAssocID="{0DB0D818-12FD-42D5-8A01-B53B046F3259}" presName="bgRect" presStyleLbl="bgShp" presStyleIdx="5" presStyleCnt="8"/>
      <dgm:spPr/>
    </dgm:pt>
    <dgm:pt modelId="{3094D721-C653-493C-973A-ECD26AA83FE8}" type="pres">
      <dgm:prSet presAssocID="{0DB0D818-12FD-42D5-8A01-B53B046F3259}"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ierarchy"/>
        </a:ext>
      </dgm:extLst>
    </dgm:pt>
    <dgm:pt modelId="{82CA75A9-6832-4B94-A2A8-A2E21958D0BC}" type="pres">
      <dgm:prSet presAssocID="{0DB0D818-12FD-42D5-8A01-B53B046F3259}" presName="spaceRect" presStyleCnt="0"/>
      <dgm:spPr/>
    </dgm:pt>
    <dgm:pt modelId="{651EDEE3-736A-45A6-923A-8F9DFB9FEE2E}" type="pres">
      <dgm:prSet presAssocID="{0DB0D818-12FD-42D5-8A01-B53B046F3259}" presName="parTx" presStyleLbl="revTx" presStyleIdx="5" presStyleCnt="8">
        <dgm:presLayoutVars>
          <dgm:chMax val="0"/>
          <dgm:chPref val="0"/>
        </dgm:presLayoutVars>
      </dgm:prSet>
      <dgm:spPr/>
    </dgm:pt>
    <dgm:pt modelId="{59FD08D5-4427-4267-8156-BEE762AAE56E}" type="pres">
      <dgm:prSet presAssocID="{18FB8D22-4AB2-4DC4-AAA7-EB3FBFF64177}" presName="sibTrans" presStyleCnt="0"/>
      <dgm:spPr/>
    </dgm:pt>
    <dgm:pt modelId="{AD4B8C6A-8651-4519-A4B7-862E5C81592B}" type="pres">
      <dgm:prSet presAssocID="{3A092B02-368A-41DC-9E5B-9B160A1B21FC}" presName="compNode" presStyleCnt="0"/>
      <dgm:spPr/>
    </dgm:pt>
    <dgm:pt modelId="{BA46E0F6-AEE5-40D6-9383-2079D7AE3736}" type="pres">
      <dgm:prSet presAssocID="{3A092B02-368A-41DC-9E5B-9B160A1B21FC}" presName="bgRect" presStyleLbl="bgShp" presStyleIdx="6" presStyleCnt="8"/>
      <dgm:spPr/>
    </dgm:pt>
    <dgm:pt modelId="{59767D29-3776-43E3-83E4-458F0AAE73C9}" type="pres">
      <dgm:prSet presAssocID="{3A092B02-368A-41DC-9E5B-9B160A1B21FC}"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ome"/>
        </a:ext>
      </dgm:extLst>
    </dgm:pt>
    <dgm:pt modelId="{50FC191D-CEDC-4059-9292-03A010B16855}" type="pres">
      <dgm:prSet presAssocID="{3A092B02-368A-41DC-9E5B-9B160A1B21FC}" presName="spaceRect" presStyleCnt="0"/>
      <dgm:spPr/>
    </dgm:pt>
    <dgm:pt modelId="{2F5957AC-3F41-4785-8C3E-F48AF8FCA3CC}" type="pres">
      <dgm:prSet presAssocID="{3A092B02-368A-41DC-9E5B-9B160A1B21FC}" presName="parTx" presStyleLbl="revTx" presStyleIdx="6" presStyleCnt="8">
        <dgm:presLayoutVars>
          <dgm:chMax val="0"/>
          <dgm:chPref val="0"/>
        </dgm:presLayoutVars>
      </dgm:prSet>
      <dgm:spPr/>
    </dgm:pt>
    <dgm:pt modelId="{2063A78A-7A5C-4CAD-873E-82FBA0C9D987}" type="pres">
      <dgm:prSet presAssocID="{929CF107-E864-4EED-A49A-A95DBE41CCFF}" presName="sibTrans" presStyleCnt="0"/>
      <dgm:spPr/>
    </dgm:pt>
    <dgm:pt modelId="{5FA19C87-3918-4D0C-89F8-B80ED7CF9787}" type="pres">
      <dgm:prSet presAssocID="{560F7F02-4FEE-4B47-8B1D-D09A10EDB39E}" presName="compNode" presStyleCnt="0"/>
      <dgm:spPr/>
    </dgm:pt>
    <dgm:pt modelId="{E76D3B58-CD99-4C28-9363-10EB449AB326}" type="pres">
      <dgm:prSet presAssocID="{560F7F02-4FEE-4B47-8B1D-D09A10EDB39E}" presName="bgRect" presStyleLbl="bgShp" presStyleIdx="7" presStyleCnt="8"/>
      <dgm:spPr/>
    </dgm:pt>
    <dgm:pt modelId="{036CC132-FD66-4547-93C4-B4011D36CB91}" type="pres">
      <dgm:prSet presAssocID="{560F7F02-4FEE-4B47-8B1D-D09A10EDB39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Branching Diagram"/>
        </a:ext>
      </dgm:extLst>
    </dgm:pt>
    <dgm:pt modelId="{65188811-1CB8-4F16-8E65-7DD2010B4645}" type="pres">
      <dgm:prSet presAssocID="{560F7F02-4FEE-4B47-8B1D-D09A10EDB39E}" presName="spaceRect" presStyleCnt="0"/>
      <dgm:spPr/>
    </dgm:pt>
    <dgm:pt modelId="{D2308C6C-4F80-4FBD-89FB-65496D8675B7}" type="pres">
      <dgm:prSet presAssocID="{560F7F02-4FEE-4B47-8B1D-D09A10EDB39E}" presName="parTx" presStyleLbl="revTx" presStyleIdx="7" presStyleCnt="8">
        <dgm:presLayoutVars>
          <dgm:chMax val="0"/>
          <dgm:chPref val="0"/>
        </dgm:presLayoutVars>
      </dgm:prSet>
      <dgm:spPr/>
    </dgm:pt>
  </dgm:ptLst>
  <dgm:cxnLst>
    <dgm:cxn modelId="{AE7D6B1C-D8B2-4F65-9DD5-7D4CBC14B408}" srcId="{E171D03F-0097-42D8-AEF3-2C4ED7430619}" destId="{3A092B02-368A-41DC-9E5B-9B160A1B21FC}" srcOrd="6" destOrd="0" parTransId="{6857C097-0853-4E47-8A83-75D32BCD8AF2}" sibTransId="{929CF107-E864-4EED-A49A-A95DBE41CCFF}"/>
    <dgm:cxn modelId="{D8DF0921-6B56-4373-B073-CB97706D887E}" srcId="{E171D03F-0097-42D8-AEF3-2C4ED7430619}" destId="{FFE43E62-435A-4045-9967-2DEE6E703C43}" srcOrd="0" destOrd="0" parTransId="{BBD1EA71-DF4B-4A8B-88C4-D7F049BDF56B}" sibTransId="{EEBB425A-FBDF-4C4C-BD78-F3C3F12FE1C5}"/>
    <dgm:cxn modelId="{17D0D62A-6CA9-4DAF-8048-9BE0F502D320}" srcId="{E171D03F-0097-42D8-AEF3-2C4ED7430619}" destId="{92F8D8A7-FBD5-4A28-B588-BC8F633134CE}" srcOrd="4" destOrd="0" parTransId="{ABA25C4C-5B63-4C5E-86C0-5114191E365E}" sibTransId="{FEEAC507-6EB4-412B-AD69-34BDF8AFFB5C}"/>
    <dgm:cxn modelId="{B44B5639-441C-4789-933E-E282FB1811BD}" type="presOf" srcId="{560F7F02-4FEE-4B47-8B1D-D09A10EDB39E}" destId="{D2308C6C-4F80-4FBD-89FB-65496D8675B7}" srcOrd="0" destOrd="0" presId="urn:microsoft.com/office/officeart/2018/2/layout/IconVerticalSolidList"/>
    <dgm:cxn modelId="{9CB70D71-B4A6-4E58-8D7C-B030EA1B1AFE}" srcId="{E171D03F-0097-42D8-AEF3-2C4ED7430619}" destId="{3D2AB626-4AEE-483C-A1DC-0262B90633F6}" srcOrd="3" destOrd="0" parTransId="{1571D458-3641-4507-B7E9-C4BD5B8028CC}" sibTransId="{153AFB3D-D289-4679-99E2-B56A0D27E34C}"/>
    <dgm:cxn modelId="{C0E78D77-06BD-402A-93E0-2668CF54525C}" type="presOf" srcId="{0DB0D818-12FD-42D5-8A01-B53B046F3259}" destId="{651EDEE3-736A-45A6-923A-8F9DFB9FEE2E}" srcOrd="0" destOrd="0" presId="urn:microsoft.com/office/officeart/2018/2/layout/IconVerticalSolidList"/>
    <dgm:cxn modelId="{981D0D7D-55CC-44A8-A24B-43C67140BECC}" type="presOf" srcId="{E171D03F-0097-42D8-AEF3-2C4ED7430619}" destId="{E718DB78-870E-41FE-AC30-5555AC7BBA1C}" srcOrd="0" destOrd="0" presId="urn:microsoft.com/office/officeart/2018/2/layout/IconVerticalSolidList"/>
    <dgm:cxn modelId="{5BB7328C-29BC-49EC-9E7B-6AC435F5DA64}" srcId="{E171D03F-0097-42D8-AEF3-2C4ED7430619}" destId="{06976E62-9005-41E2-902E-6B34A0BA2BB8}" srcOrd="2" destOrd="0" parTransId="{4B68F8F6-44DC-4E66-AA68-CC2035F56FDA}" sibTransId="{6252CBAA-9BE3-4EF5-98A5-65B22C4EBF32}"/>
    <dgm:cxn modelId="{0D385D8E-B170-483E-9ED8-4CF20004542F}" type="presOf" srcId="{FFE43E62-435A-4045-9967-2DEE6E703C43}" destId="{BDA5BE8F-B19F-4AAF-A889-41D0C5C9A213}" srcOrd="0" destOrd="0" presId="urn:microsoft.com/office/officeart/2018/2/layout/IconVerticalSolidList"/>
    <dgm:cxn modelId="{891CE190-C304-4554-A673-AC25C7ED2A8C}" type="presOf" srcId="{3A092B02-368A-41DC-9E5B-9B160A1B21FC}" destId="{2F5957AC-3F41-4785-8C3E-F48AF8FCA3CC}" srcOrd="0" destOrd="0" presId="urn:microsoft.com/office/officeart/2018/2/layout/IconVerticalSolidList"/>
    <dgm:cxn modelId="{2BD42FA5-951D-4EF3-9B17-F47EF3A6C1BE}" type="presOf" srcId="{06976E62-9005-41E2-902E-6B34A0BA2BB8}" destId="{2B30C60C-190A-4B71-A6D0-411F3CAD00EE}" srcOrd="0" destOrd="0" presId="urn:microsoft.com/office/officeart/2018/2/layout/IconVerticalSolidList"/>
    <dgm:cxn modelId="{E4B746A8-7A84-48F8-96A3-5DBDA3AD1205}" type="presOf" srcId="{92F8D8A7-FBD5-4A28-B588-BC8F633134CE}" destId="{00C8EC17-B809-4700-8401-26E1D4B5F5A2}" srcOrd="0" destOrd="0" presId="urn:microsoft.com/office/officeart/2018/2/layout/IconVerticalSolidList"/>
    <dgm:cxn modelId="{0DCAB1B2-FC7A-40EA-8544-AD25E7ACE0D0}" type="presOf" srcId="{251BF153-4C5E-448E-AAA9-7DE17BF8025E}" destId="{8CAEE025-F6D4-4C44-ADC0-D1EA9EA16737}" srcOrd="0" destOrd="0" presId="urn:microsoft.com/office/officeart/2018/2/layout/IconVerticalSolidList"/>
    <dgm:cxn modelId="{215DAEBB-088A-42E6-AA78-5A53E713E86C}" srcId="{E171D03F-0097-42D8-AEF3-2C4ED7430619}" destId="{251BF153-4C5E-448E-AAA9-7DE17BF8025E}" srcOrd="1" destOrd="0" parTransId="{F3247BCF-1E60-45CB-9BD0-E11E939AF36D}" sibTransId="{86B21537-E79A-45E0-86DB-529516007148}"/>
    <dgm:cxn modelId="{CC6C59CC-2579-42D7-A1E3-4B58EC226D0B}" srcId="{E171D03F-0097-42D8-AEF3-2C4ED7430619}" destId="{0DB0D818-12FD-42D5-8A01-B53B046F3259}" srcOrd="5" destOrd="0" parTransId="{C0BD3179-473E-45DE-A0B9-B204304EB679}" sibTransId="{18FB8D22-4AB2-4DC4-AAA7-EB3FBFF64177}"/>
    <dgm:cxn modelId="{36BE94E3-7AA1-44D7-BCD0-1A721AC3A7D1}" srcId="{E171D03F-0097-42D8-AEF3-2C4ED7430619}" destId="{560F7F02-4FEE-4B47-8B1D-D09A10EDB39E}" srcOrd="7" destOrd="0" parTransId="{8349515C-FADB-4414-88AB-74C39BB58660}" sibTransId="{276AEF0F-3987-424E-ABCD-BE5144157019}"/>
    <dgm:cxn modelId="{D2953AF7-53DE-4B32-AB40-B8CF8D8DF4EC}" type="presOf" srcId="{3D2AB626-4AEE-483C-A1DC-0262B90633F6}" destId="{8D717C29-4664-4519-B8E1-C6596528FEE6}" srcOrd="0" destOrd="0" presId="urn:microsoft.com/office/officeart/2018/2/layout/IconVerticalSolidList"/>
    <dgm:cxn modelId="{732E98F5-235E-46C9-B62D-20AE792A2AA7}" type="presParOf" srcId="{E718DB78-870E-41FE-AC30-5555AC7BBA1C}" destId="{900B4050-918C-43DC-8E65-BE8239260D87}" srcOrd="0" destOrd="0" presId="urn:microsoft.com/office/officeart/2018/2/layout/IconVerticalSolidList"/>
    <dgm:cxn modelId="{127415B9-7BD6-4852-878B-842034AA188E}" type="presParOf" srcId="{900B4050-918C-43DC-8E65-BE8239260D87}" destId="{A16ACF9C-AA74-46E4-B220-3D613E638C8C}" srcOrd="0" destOrd="0" presId="urn:microsoft.com/office/officeart/2018/2/layout/IconVerticalSolidList"/>
    <dgm:cxn modelId="{A7CF65E1-9997-4B2C-A13E-F1731DDCB0E3}" type="presParOf" srcId="{900B4050-918C-43DC-8E65-BE8239260D87}" destId="{A042982E-4BDF-44A7-A18E-FE5C9C0F07A2}" srcOrd="1" destOrd="0" presId="urn:microsoft.com/office/officeart/2018/2/layout/IconVerticalSolidList"/>
    <dgm:cxn modelId="{01938622-DF04-49A7-97AD-48A2A341F6D1}" type="presParOf" srcId="{900B4050-918C-43DC-8E65-BE8239260D87}" destId="{DC695634-6AE0-4C24-B90F-311093A71525}" srcOrd="2" destOrd="0" presId="urn:microsoft.com/office/officeart/2018/2/layout/IconVerticalSolidList"/>
    <dgm:cxn modelId="{E5986EEE-C194-412D-96CC-C1C4FBFB228E}" type="presParOf" srcId="{900B4050-918C-43DC-8E65-BE8239260D87}" destId="{BDA5BE8F-B19F-4AAF-A889-41D0C5C9A213}" srcOrd="3" destOrd="0" presId="urn:microsoft.com/office/officeart/2018/2/layout/IconVerticalSolidList"/>
    <dgm:cxn modelId="{AB4488E5-6E00-4F6D-9391-142F8B56E239}" type="presParOf" srcId="{E718DB78-870E-41FE-AC30-5555AC7BBA1C}" destId="{9F488CA4-444C-4244-BA0E-71672CEC5DA3}" srcOrd="1" destOrd="0" presId="urn:microsoft.com/office/officeart/2018/2/layout/IconVerticalSolidList"/>
    <dgm:cxn modelId="{A2DC088F-5AEC-46A3-BFDD-35A41A13E01B}" type="presParOf" srcId="{E718DB78-870E-41FE-AC30-5555AC7BBA1C}" destId="{31DD4E24-C945-489E-9F2C-C10BFF113C5E}" srcOrd="2" destOrd="0" presId="urn:microsoft.com/office/officeart/2018/2/layout/IconVerticalSolidList"/>
    <dgm:cxn modelId="{E8758BE8-0573-4FA4-84EF-B4F7FCB729F9}" type="presParOf" srcId="{31DD4E24-C945-489E-9F2C-C10BFF113C5E}" destId="{9C33582E-A8C0-417E-A046-8D0A50B6D42B}" srcOrd="0" destOrd="0" presId="urn:microsoft.com/office/officeart/2018/2/layout/IconVerticalSolidList"/>
    <dgm:cxn modelId="{F69A43E0-4318-4C66-A1C0-27771B203BA8}" type="presParOf" srcId="{31DD4E24-C945-489E-9F2C-C10BFF113C5E}" destId="{BFA2CCD2-191E-4C6A-83E4-6CDF70A800E8}" srcOrd="1" destOrd="0" presId="urn:microsoft.com/office/officeart/2018/2/layout/IconVerticalSolidList"/>
    <dgm:cxn modelId="{C4E363C0-8805-4C9A-BB71-44755497823A}" type="presParOf" srcId="{31DD4E24-C945-489E-9F2C-C10BFF113C5E}" destId="{97F103A0-B19E-446E-B9D9-D772552380B8}" srcOrd="2" destOrd="0" presId="urn:microsoft.com/office/officeart/2018/2/layout/IconVerticalSolidList"/>
    <dgm:cxn modelId="{695B80E5-E731-4409-8442-7EEA854FD316}" type="presParOf" srcId="{31DD4E24-C945-489E-9F2C-C10BFF113C5E}" destId="{8CAEE025-F6D4-4C44-ADC0-D1EA9EA16737}" srcOrd="3" destOrd="0" presId="urn:microsoft.com/office/officeart/2018/2/layout/IconVerticalSolidList"/>
    <dgm:cxn modelId="{9FF2C993-204C-4D93-97BB-A679D77B96B0}" type="presParOf" srcId="{E718DB78-870E-41FE-AC30-5555AC7BBA1C}" destId="{07DB3F23-201E-49EF-AA9C-7F6773ACF3EA}" srcOrd="3" destOrd="0" presId="urn:microsoft.com/office/officeart/2018/2/layout/IconVerticalSolidList"/>
    <dgm:cxn modelId="{7E0F06C3-C930-42CF-9B39-D3D1662958D5}" type="presParOf" srcId="{E718DB78-870E-41FE-AC30-5555AC7BBA1C}" destId="{41F77326-61DC-47EB-ACF3-0973DD1E60B2}" srcOrd="4" destOrd="0" presId="urn:microsoft.com/office/officeart/2018/2/layout/IconVerticalSolidList"/>
    <dgm:cxn modelId="{535BAA7F-616D-4A07-96A9-04F80E595941}" type="presParOf" srcId="{41F77326-61DC-47EB-ACF3-0973DD1E60B2}" destId="{6C5CD36F-F2CB-4AD4-A780-E848F9DC2D0B}" srcOrd="0" destOrd="0" presId="urn:microsoft.com/office/officeart/2018/2/layout/IconVerticalSolidList"/>
    <dgm:cxn modelId="{B7781290-5B08-429E-88F0-AC9BC8107FFD}" type="presParOf" srcId="{41F77326-61DC-47EB-ACF3-0973DD1E60B2}" destId="{A159A4C2-51D8-41EF-AF08-E331705FC0AA}" srcOrd="1" destOrd="0" presId="urn:microsoft.com/office/officeart/2018/2/layout/IconVerticalSolidList"/>
    <dgm:cxn modelId="{4FA1C20B-6720-4871-8CBA-F045F4025974}" type="presParOf" srcId="{41F77326-61DC-47EB-ACF3-0973DD1E60B2}" destId="{5D2C3CE4-1E74-4BA5-89EF-9BC529FCC0D9}" srcOrd="2" destOrd="0" presId="urn:microsoft.com/office/officeart/2018/2/layout/IconVerticalSolidList"/>
    <dgm:cxn modelId="{B2C038FA-4EA7-4939-9A41-1BCA4AE90D71}" type="presParOf" srcId="{41F77326-61DC-47EB-ACF3-0973DD1E60B2}" destId="{2B30C60C-190A-4B71-A6D0-411F3CAD00EE}" srcOrd="3" destOrd="0" presId="urn:microsoft.com/office/officeart/2018/2/layout/IconVerticalSolidList"/>
    <dgm:cxn modelId="{A7244D04-049C-4CAA-90D9-BA0CEC3FF443}" type="presParOf" srcId="{E718DB78-870E-41FE-AC30-5555AC7BBA1C}" destId="{BAB4C1C3-295E-4FC1-995F-8238545CA548}" srcOrd="5" destOrd="0" presId="urn:microsoft.com/office/officeart/2018/2/layout/IconVerticalSolidList"/>
    <dgm:cxn modelId="{A48B2317-4087-495D-8955-DB5829EEDE48}" type="presParOf" srcId="{E718DB78-870E-41FE-AC30-5555AC7BBA1C}" destId="{8576EC4C-E919-414C-8F83-F1FC80D1CF04}" srcOrd="6" destOrd="0" presId="urn:microsoft.com/office/officeart/2018/2/layout/IconVerticalSolidList"/>
    <dgm:cxn modelId="{ED139040-45D8-4B27-AA62-64B1E53C4655}" type="presParOf" srcId="{8576EC4C-E919-414C-8F83-F1FC80D1CF04}" destId="{0AC5CECA-21C2-4AB1-8786-A6DBBC19EAF9}" srcOrd="0" destOrd="0" presId="urn:microsoft.com/office/officeart/2018/2/layout/IconVerticalSolidList"/>
    <dgm:cxn modelId="{CAE98A74-1AB4-408B-B335-0C7236C3B12D}" type="presParOf" srcId="{8576EC4C-E919-414C-8F83-F1FC80D1CF04}" destId="{8BB7E66B-5308-43FD-9E12-134E00D68FE7}" srcOrd="1" destOrd="0" presId="urn:microsoft.com/office/officeart/2018/2/layout/IconVerticalSolidList"/>
    <dgm:cxn modelId="{DB7D269A-5CD0-450D-9213-1FB73C8AB938}" type="presParOf" srcId="{8576EC4C-E919-414C-8F83-F1FC80D1CF04}" destId="{92551A4C-1073-4421-8D95-1A9CAE2CDF43}" srcOrd="2" destOrd="0" presId="urn:microsoft.com/office/officeart/2018/2/layout/IconVerticalSolidList"/>
    <dgm:cxn modelId="{FF6C9EB8-8B99-4CEB-8AC4-AFC47D63D1F9}" type="presParOf" srcId="{8576EC4C-E919-414C-8F83-F1FC80D1CF04}" destId="{8D717C29-4664-4519-B8E1-C6596528FEE6}" srcOrd="3" destOrd="0" presId="urn:microsoft.com/office/officeart/2018/2/layout/IconVerticalSolidList"/>
    <dgm:cxn modelId="{C2B71A71-8195-4390-BEAE-F73E3908D080}" type="presParOf" srcId="{E718DB78-870E-41FE-AC30-5555AC7BBA1C}" destId="{2D3DB154-3D35-4959-AE7E-682BDBEAD734}" srcOrd="7" destOrd="0" presId="urn:microsoft.com/office/officeart/2018/2/layout/IconVerticalSolidList"/>
    <dgm:cxn modelId="{21D9F740-8C95-4341-BDAE-BFC27EE35950}" type="presParOf" srcId="{E718DB78-870E-41FE-AC30-5555AC7BBA1C}" destId="{CB7CEAE2-626C-4BC7-9AA7-639179F1C58E}" srcOrd="8" destOrd="0" presId="urn:microsoft.com/office/officeart/2018/2/layout/IconVerticalSolidList"/>
    <dgm:cxn modelId="{0C67B3D0-9F8A-4A1B-A6FF-F07DE07916E7}" type="presParOf" srcId="{CB7CEAE2-626C-4BC7-9AA7-639179F1C58E}" destId="{BAE82A62-1BBA-497F-9F84-5F84AD6F5B06}" srcOrd="0" destOrd="0" presId="urn:microsoft.com/office/officeart/2018/2/layout/IconVerticalSolidList"/>
    <dgm:cxn modelId="{60E66E79-0FA3-49C8-AC62-40CCB4174078}" type="presParOf" srcId="{CB7CEAE2-626C-4BC7-9AA7-639179F1C58E}" destId="{D3C371FA-95A9-418B-BCF3-8C63D6C1F308}" srcOrd="1" destOrd="0" presId="urn:microsoft.com/office/officeart/2018/2/layout/IconVerticalSolidList"/>
    <dgm:cxn modelId="{9DAFD0DD-98DE-4A8B-8030-7C9C283345DD}" type="presParOf" srcId="{CB7CEAE2-626C-4BC7-9AA7-639179F1C58E}" destId="{4B21EBEA-66ED-4A51-A6DE-93017F25198C}" srcOrd="2" destOrd="0" presId="urn:microsoft.com/office/officeart/2018/2/layout/IconVerticalSolidList"/>
    <dgm:cxn modelId="{C5C158ED-9E92-43BB-B46A-3B8F87A7BB7B}" type="presParOf" srcId="{CB7CEAE2-626C-4BC7-9AA7-639179F1C58E}" destId="{00C8EC17-B809-4700-8401-26E1D4B5F5A2}" srcOrd="3" destOrd="0" presId="urn:microsoft.com/office/officeart/2018/2/layout/IconVerticalSolidList"/>
    <dgm:cxn modelId="{82BA8210-32EF-4657-9FA0-80CD8771BEA8}" type="presParOf" srcId="{E718DB78-870E-41FE-AC30-5555AC7BBA1C}" destId="{38D923CC-A294-464A-8DF0-82C883AD447F}" srcOrd="9" destOrd="0" presId="urn:microsoft.com/office/officeart/2018/2/layout/IconVerticalSolidList"/>
    <dgm:cxn modelId="{963FBA2F-9FC4-4816-BDC0-EBB79B0C4BF1}" type="presParOf" srcId="{E718DB78-870E-41FE-AC30-5555AC7BBA1C}" destId="{33E908C2-9B03-45F0-A516-2C5EDDFF6B88}" srcOrd="10" destOrd="0" presId="urn:microsoft.com/office/officeart/2018/2/layout/IconVerticalSolidList"/>
    <dgm:cxn modelId="{9010F9D8-F839-4CBF-AFA8-FF65CF0AB7E1}" type="presParOf" srcId="{33E908C2-9B03-45F0-A516-2C5EDDFF6B88}" destId="{487697BB-DABF-4201-9E44-39934BC75870}" srcOrd="0" destOrd="0" presId="urn:microsoft.com/office/officeart/2018/2/layout/IconVerticalSolidList"/>
    <dgm:cxn modelId="{2BEF3118-840C-42D7-A403-0869B8B93477}" type="presParOf" srcId="{33E908C2-9B03-45F0-A516-2C5EDDFF6B88}" destId="{3094D721-C653-493C-973A-ECD26AA83FE8}" srcOrd="1" destOrd="0" presId="urn:microsoft.com/office/officeart/2018/2/layout/IconVerticalSolidList"/>
    <dgm:cxn modelId="{361BC738-FAD6-43CD-A66F-8C6CAA172736}" type="presParOf" srcId="{33E908C2-9B03-45F0-A516-2C5EDDFF6B88}" destId="{82CA75A9-6832-4B94-A2A8-A2E21958D0BC}" srcOrd="2" destOrd="0" presId="urn:microsoft.com/office/officeart/2018/2/layout/IconVerticalSolidList"/>
    <dgm:cxn modelId="{E60775F7-14E7-4140-A5EF-442B56030EE8}" type="presParOf" srcId="{33E908C2-9B03-45F0-A516-2C5EDDFF6B88}" destId="{651EDEE3-736A-45A6-923A-8F9DFB9FEE2E}" srcOrd="3" destOrd="0" presId="urn:microsoft.com/office/officeart/2018/2/layout/IconVerticalSolidList"/>
    <dgm:cxn modelId="{D758BBF8-0D61-4964-97B2-7B0AE5F25F6C}" type="presParOf" srcId="{E718DB78-870E-41FE-AC30-5555AC7BBA1C}" destId="{59FD08D5-4427-4267-8156-BEE762AAE56E}" srcOrd="11" destOrd="0" presId="urn:microsoft.com/office/officeart/2018/2/layout/IconVerticalSolidList"/>
    <dgm:cxn modelId="{AA261F3D-4B0B-4FD2-AE1C-45804426E211}" type="presParOf" srcId="{E718DB78-870E-41FE-AC30-5555AC7BBA1C}" destId="{AD4B8C6A-8651-4519-A4B7-862E5C81592B}" srcOrd="12" destOrd="0" presId="urn:microsoft.com/office/officeart/2018/2/layout/IconVerticalSolidList"/>
    <dgm:cxn modelId="{BB3AF09E-125B-49E1-BF5E-2BEBD9A34BC4}" type="presParOf" srcId="{AD4B8C6A-8651-4519-A4B7-862E5C81592B}" destId="{BA46E0F6-AEE5-40D6-9383-2079D7AE3736}" srcOrd="0" destOrd="0" presId="urn:microsoft.com/office/officeart/2018/2/layout/IconVerticalSolidList"/>
    <dgm:cxn modelId="{EB14CA9D-5E77-4B9C-BB75-44FAEE2BD72A}" type="presParOf" srcId="{AD4B8C6A-8651-4519-A4B7-862E5C81592B}" destId="{59767D29-3776-43E3-83E4-458F0AAE73C9}" srcOrd="1" destOrd="0" presId="urn:microsoft.com/office/officeart/2018/2/layout/IconVerticalSolidList"/>
    <dgm:cxn modelId="{059E440A-FF1C-4659-BEC7-D9C46DB2BB2D}" type="presParOf" srcId="{AD4B8C6A-8651-4519-A4B7-862E5C81592B}" destId="{50FC191D-CEDC-4059-9292-03A010B16855}" srcOrd="2" destOrd="0" presId="urn:microsoft.com/office/officeart/2018/2/layout/IconVerticalSolidList"/>
    <dgm:cxn modelId="{64690EF0-978B-4817-B7EE-DBE12DF61A6E}" type="presParOf" srcId="{AD4B8C6A-8651-4519-A4B7-862E5C81592B}" destId="{2F5957AC-3F41-4785-8C3E-F48AF8FCA3CC}" srcOrd="3" destOrd="0" presId="urn:microsoft.com/office/officeart/2018/2/layout/IconVerticalSolidList"/>
    <dgm:cxn modelId="{2CABA96F-568B-4439-BE6F-F01ECE353797}" type="presParOf" srcId="{E718DB78-870E-41FE-AC30-5555AC7BBA1C}" destId="{2063A78A-7A5C-4CAD-873E-82FBA0C9D987}" srcOrd="13" destOrd="0" presId="urn:microsoft.com/office/officeart/2018/2/layout/IconVerticalSolidList"/>
    <dgm:cxn modelId="{32E64F4E-9165-46FC-87C7-0D207E02D71F}" type="presParOf" srcId="{E718DB78-870E-41FE-AC30-5555AC7BBA1C}" destId="{5FA19C87-3918-4D0C-89F8-B80ED7CF9787}" srcOrd="14" destOrd="0" presId="urn:microsoft.com/office/officeart/2018/2/layout/IconVerticalSolidList"/>
    <dgm:cxn modelId="{F832E94C-4846-4864-98C2-363919A5FBD0}" type="presParOf" srcId="{5FA19C87-3918-4D0C-89F8-B80ED7CF9787}" destId="{E76D3B58-CD99-4C28-9363-10EB449AB326}" srcOrd="0" destOrd="0" presId="urn:microsoft.com/office/officeart/2018/2/layout/IconVerticalSolidList"/>
    <dgm:cxn modelId="{9FEE8BE9-0BE5-4D9A-B467-0BA99CA96122}" type="presParOf" srcId="{5FA19C87-3918-4D0C-89F8-B80ED7CF9787}" destId="{036CC132-FD66-4547-93C4-B4011D36CB91}" srcOrd="1" destOrd="0" presId="urn:microsoft.com/office/officeart/2018/2/layout/IconVerticalSolidList"/>
    <dgm:cxn modelId="{3068E0B3-4A25-4056-A4FE-4769D1BE67F2}" type="presParOf" srcId="{5FA19C87-3918-4D0C-89F8-B80ED7CF9787}" destId="{65188811-1CB8-4F16-8E65-7DD2010B4645}" srcOrd="2" destOrd="0" presId="urn:microsoft.com/office/officeart/2018/2/layout/IconVerticalSolidList"/>
    <dgm:cxn modelId="{A7ADA0FD-5980-4A2A-86A3-8575280C0C5F}" type="presParOf" srcId="{5FA19C87-3918-4D0C-89F8-B80ED7CF9787}" destId="{D2308C6C-4F80-4FBD-89FB-65496D8675B7}"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1DADEF91-BBAB-4711-A4F2-13F610DE706B}"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84C7FDF-D246-4D7A-8C29-7126E4225EA0}">
      <dgm:prSet/>
      <dgm:spPr/>
      <dgm:t>
        <a:bodyPr/>
        <a:lstStyle/>
        <a:p>
          <a:r>
            <a:rPr lang="en-US"/>
            <a:t>Logical Framework</a:t>
          </a:r>
        </a:p>
      </dgm:t>
    </dgm:pt>
    <dgm:pt modelId="{CDC78E79-97AE-4A7F-9904-BEAE349AD87D}" type="parTrans" cxnId="{51761D0A-66C7-42DD-A7C4-0C47B74ADE83}">
      <dgm:prSet/>
      <dgm:spPr/>
      <dgm:t>
        <a:bodyPr/>
        <a:lstStyle/>
        <a:p>
          <a:endParaRPr lang="en-US"/>
        </a:p>
      </dgm:t>
    </dgm:pt>
    <dgm:pt modelId="{043B8110-C80B-41D5-B614-67A4A650197A}" type="sibTrans" cxnId="{51761D0A-66C7-42DD-A7C4-0C47B74ADE83}">
      <dgm:prSet/>
      <dgm:spPr/>
      <dgm:t>
        <a:bodyPr/>
        <a:lstStyle/>
        <a:p>
          <a:endParaRPr lang="en-US"/>
        </a:p>
      </dgm:t>
    </dgm:pt>
    <dgm:pt modelId="{63F77C07-2A20-4EBF-A897-A458EBA11130}">
      <dgm:prSet/>
      <dgm:spPr/>
      <dgm:t>
        <a:bodyPr/>
        <a:lstStyle/>
        <a:p>
          <a:r>
            <a:rPr lang="en-US"/>
            <a:t>Project Proposal</a:t>
          </a:r>
        </a:p>
      </dgm:t>
    </dgm:pt>
    <dgm:pt modelId="{413260AB-817E-4286-B89E-1BA01D12B555}" type="parTrans" cxnId="{C4B6BB8E-9A9B-4115-8849-F92510AE379A}">
      <dgm:prSet/>
      <dgm:spPr/>
      <dgm:t>
        <a:bodyPr/>
        <a:lstStyle/>
        <a:p>
          <a:endParaRPr lang="en-US"/>
        </a:p>
      </dgm:t>
    </dgm:pt>
    <dgm:pt modelId="{7D450252-7D29-4F25-831D-82DBC22011B2}" type="sibTrans" cxnId="{C4B6BB8E-9A9B-4115-8849-F92510AE379A}">
      <dgm:prSet/>
      <dgm:spPr/>
      <dgm:t>
        <a:bodyPr/>
        <a:lstStyle/>
        <a:p>
          <a:endParaRPr lang="en-US"/>
        </a:p>
      </dgm:t>
    </dgm:pt>
    <dgm:pt modelId="{0FDDED74-D3C9-4135-A9F1-B701C4FC7AC4}">
      <dgm:prSet/>
      <dgm:spPr/>
      <dgm:t>
        <a:bodyPr/>
        <a:lstStyle/>
        <a:p>
          <a:r>
            <a:rPr lang="en-US"/>
            <a:t>Project Charter</a:t>
          </a:r>
        </a:p>
      </dgm:t>
    </dgm:pt>
    <dgm:pt modelId="{72AF1231-5094-434A-942A-76B99CE63E09}" type="parTrans" cxnId="{00CE2D8C-CC63-459B-B74B-113BA7707DF9}">
      <dgm:prSet/>
      <dgm:spPr/>
      <dgm:t>
        <a:bodyPr/>
        <a:lstStyle/>
        <a:p>
          <a:endParaRPr lang="en-US"/>
        </a:p>
      </dgm:t>
    </dgm:pt>
    <dgm:pt modelId="{D91011C9-B28E-4BCF-80B0-CE92739265DB}" type="sibTrans" cxnId="{00CE2D8C-CC63-459B-B74B-113BA7707DF9}">
      <dgm:prSet/>
      <dgm:spPr/>
      <dgm:t>
        <a:bodyPr/>
        <a:lstStyle/>
        <a:p>
          <a:endParaRPr lang="en-US"/>
        </a:p>
      </dgm:t>
    </dgm:pt>
    <dgm:pt modelId="{AC5D1681-EB75-41FC-B8B2-4FFD7FEAA83B}">
      <dgm:prSet/>
      <dgm:spPr/>
      <dgm:t>
        <a:bodyPr/>
        <a:lstStyle/>
        <a:p>
          <a:r>
            <a:rPr lang="en-US"/>
            <a:t>Comprehensive Risk Register</a:t>
          </a:r>
        </a:p>
      </dgm:t>
    </dgm:pt>
    <dgm:pt modelId="{F301DE49-27CF-4C56-ABF5-082C1B78E7DC}" type="parTrans" cxnId="{E1D0D787-2C1A-4A6D-8ED8-80BDD9B335E6}">
      <dgm:prSet/>
      <dgm:spPr/>
      <dgm:t>
        <a:bodyPr/>
        <a:lstStyle/>
        <a:p>
          <a:endParaRPr lang="en-US"/>
        </a:p>
      </dgm:t>
    </dgm:pt>
    <dgm:pt modelId="{96D6DAD0-4076-4B69-8548-8A6143D9FA48}" type="sibTrans" cxnId="{E1D0D787-2C1A-4A6D-8ED8-80BDD9B335E6}">
      <dgm:prSet/>
      <dgm:spPr/>
      <dgm:t>
        <a:bodyPr/>
        <a:lstStyle/>
        <a:p>
          <a:endParaRPr lang="en-US"/>
        </a:p>
      </dgm:t>
    </dgm:pt>
    <dgm:pt modelId="{819D79E3-9282-44BF-82E1-A1A7E2364391}">
      <dgm:prSet/>
      <dgm:spPr/>
      <dgm:t>
        <a:bodyPr/>
        <a:lstStyle/>
        <a:p>
          <a:r>
            <a:rPr lang="en-US"/>
            <a:t>Stakeholder Analysis and Engagement Strategy</a:t>
          </a:r>
        </a:p>
      </dgm:t>
    </dgm:pt>
    <dgm:pt modelId="{0EAF6769-BA00-4F8C-91FB-880C57C89449}" type="parTrans" cxnId="{8F535314-E743-4938-9618-26681C7832DD}">
      <dgm:prSet/>
      <dgm:spPr/>
      <dgm:t>
        <a:bodyPr/>
        <a:lstStyle/>
        <a:p>
          <a:endParaRPr lang="en-US"/>
        </a:p>
      </dgm:t>
    </dgm:pt>
    <dgm:pt modelId="{BC47BC58-081A-488E-9D5B-78995CEDF90B}" type="sibTrans" cxnId="{8F535314-E743-4938-9618-26681C7832DD}">
      <dgm:prSet/>
      <dgm:spPr/>
      <dgm:t>
        <a:bodyPr/>
        <a:lstStyle/>
        <a:p>
          <a:endParaRPr lang="en-US"/>
        </a:p>
      </dgm:t>
    </dgm:pt>
    <dgm:pt modelId="{0126BEA3-0C7B-40C5-9E58-E2CEF1FEC873}">
      <dgm:prSet/>
      <dgm:spPr/>
      <dgm:t>
        <a:bodyPr/>
        <a:lstStyle/>
        <a:p>
          <a:r>
            <a:rPr lang="en-US"/>
            <a:t>Stage Map</a:t>
          </a:r>
        </a:p>
      </dgm:t>
    </dgm:pt>
    <dgm:pt modelId="{CFA3193B-403E-4D2F-B3B0-7DC47139FD21}" type="parTrans" cxnId="{5932949C-E4D6-4EAE-86AF-3C5EF44F673F}">
      <dgm:prSet/>
      <dgm:spPr/>
      <dgm:t>
        <a:bodyPr/>
        <a:lstStyle/>
        <a:p>
          <a:endParaRPr lang="en-US"/>
        </a:p>
      </dgm:t>
    </dgm:pt>
    <dgm:pt modelId="{1848B720-D4B9-4D62-9B90-4AD838B6636D}" type="sibTrans" cxnId="{5932949C-E4D6-4EAE-86AF-3C5EF44F673F}">
      <dgm:prSet/>
      <dgm:spPr/>
      <dgm:t>
        <a:bodyPr/>
        <a:lstStyle/>
        <a:p>
          <a:endParaRPr lang="en-US"/>
        </a:p>
      </dgm:t>
    </dgm:pt>
    <dgm:pt modelId="{D3807C8D-93A2-4BE4-9452-6C8E5E13830E}" type="pres">
      <dgm:prSet presAssocID="{1DADEF91-BBAB-4711-A4F2-13F610DE706B}" presName="root" presStyleCnt="0">
        <dgm:presLayoutVars>
          <dgm:dir/>
          <dgm:resizeHandles val="exact"/>
        </dgm:presLayoutVars>
      </dgm:prSet>
      <dgm:spPr/>
    </dgm:pt>
    <dgm:pt modelId="{10E1E04D-70E2-4B45-8353-92ED5747180E}" type="pres">
      <dgm:prSet presAssocID="{E84C7FDF-D246-4D7A-8C29-7126E4225EA0}" presName="compNode" presStyleCnt="0"/>
      <dgm:spPr/>
    </dgm:pt>
    <dgm:pt modelId="{4AA869AD-4C71-429E-9A03-35B2F8172A8A}" type="pres">
      <dgm:prSet presAssocID="{E84C7FDF-D246-4D7A-8C29-7126E4225EA0}" presName="bgRect" presStyleLbl="bgShp" presStyleIdx="0" presStyleCnt="6"/>
      <dgm:spPr/>
    </dgm:pt>
    <dgm:pt modelId="{14E5FFBB-FC47-4151-9A22-452712D51221}" type="pres">
      <dgm:prSet presAssocID="{E84C7FDF-D246-4D7A-8C29-7126E4225EA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257425AB-CDD1-4BB2-8F6D-DBF8724FC10D}" type="pres">
      <dgm:prSet presAssocID="{E84C7FDF-D246-4D7A-8C29-7126E4225EA0}" presName="spaceRect" presStyleCnt="0"/>
      <dgm:spPr/>
    </dgm:pt>
    <dgm:pt modelId="{220C692F-9D24-4512-9941-5B66549A784D}" type="pres">
      <dgm:prSet presAssocID="{E84C7FDF-D246-4D7A-8C29-7126E4225EA0}" presName="parTx" presStyleLbl="revTx" presStyleIdx="0" presStyleCnt="6">
        <dgm:presLayoutVars>
          <dgm:chMax val="0"/>
          <dgm:chPref val="0"/>
        </dgm:presLayoutVars>
      </dgm:prSet>
      <dgm:spPr/>
    </dgm:pt>
    <dgm:pt modelId="{99EAAF21-4BB3-4F13-9D35-71D822C77C4D}" type="pres">
      <dgm:prSet presAssocID="{043B8110-C80B-41D5-B614-67A4A650197A}" presName="sibTrans" presStyleCnt="0"/>
      <dgm:spPr/>
    </dgm:pt>
    <dgm:pt modelId="{1F5CA64E-D881-4CB0-A8C5-9D07B26648E6}" type="pres">
      <dgm:prSet presAssocID="{63F77C07-2A20-4EBF-A897-A458EBA11130}" presName="compNode" presStyleCnt="0"/>
      <dgm:spPr/>
    </dgm:pt>
    <dgm:pt modelId="{ED480ECF-180B-42A1-A943-2C837959506E}" type="pres">
      <dgm:prSet presAssocID="{63F77C07-2A20-4EBF-A897-A458EBA11130}" presName="bgRect" presStyleLbl="bgShp" presStyleIdx="1" presStyleCnt="6"/>
      <dgm:spPr/>
    </dgm:pt>
    <dgm:pt modelId="{9CFBCC67-1D3F-4855-AB73-2970BE095524}" type="pres">
      <dgm:prSet presAssocID="{63F77C07-2A20-4EBF-A897-A458EBA1113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D4FA6801-2227-42FE-A11E-47DD97435AD4}" type="pres">
      <dgm:prSet presAssocID="{63F77C07-2A20-4EBF-A897-A458EBA11130}" presName="spaceRect" presStyleCnt="0"/>
      <dgm:spPr/>
    </dgm:pt>
    <dgm:pt modelId="{E40C809E-1D31-4260-AAFF-84DDEAB19DA3}" type="pres">
      <dgm:prSet presAssocID="{63F77C07-2A20-4EBF-A897-A458EBA11130}" presName="parTx" presStyleLbl="revTx" presStyleIdx="1" presStyleCnt="6">
        <dgm:presLayoutVars>
          <dgm:chMax val="0"/>
          <dgm:chPref val="0"/>
        </dgm:presLayoutVars>
      </dgm:prSet>
      <dgm:spPr/>
    </dgm:pt>
    <dgm:pt modelId="{44132B10-5C1F-4727-9202-53B6F3A243B9}" type="pres">
      <dgm:prSet presAssocID="{7D450252-7D29-4F25-831D-82DBC22011B2}" presName="sibTrans" presStyleCnt="0"/>
      <dgm:spPr/>
    </dgm:pt>
    <dgm:pt modelId="{D75D26E2-F1AE-4532-A8BC-9F0F4EA723BB}" type="pres">
      <dgm:prSet presAssocID="{0FDDED74-D3C9-4135-A9F1-B701C4FC7AC4}" presName="compNode" presStyleCnt="0"/>
      <dgm:spPr/>
    </dgm:pt>
    <dgm:pt modelId="{6FC2A02A-9F69-43BF-9385-2F7165F432EE}" type="pres">
      <dgm:prSet presAssocID="{0FDDED74-D3C9-4135-A9F1-B701C4FC7AC4}" presName="bgRect" presStyleLbl="bgShp" presStyleIdx="2" presStyleCnt="6"/>
      <dgm:spPr/>
    </dgm:pt>
    <dgm:pt modelId="{62FA5564-3143-46CA-B708-CC0CEC8813E1}" type="pres">
      <dgm:prSet presAssocID="{0FDDED74-D3C9-4135-A9F1-B701C4FC7AC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ADF688B9-8E4D-4A69-914C-569FE5737446}" type="pres">
      <dgm:prSet presAssocID="{0FDDED74-D3C9-4135-A9F1-B701C4FC7AC4}" presName="spaceRect" presStyleCnt="0"/>
      <dgm:spPr/>
    </dgm:pt>
    <dgm:pt modelId="{779B6B07-4507-4F7A-B4EB-B5D97F27EB34}" type="pres">
      <dgm:prSet presAssocID="{0FDDED74-D3C9-4135-A9F1-B701C4FC7AC4}" presName="parTx" presStyleLbl="revTx" presStyleIdx="2" presStyleCnt="6">
        <dgm:presLayoutVars>
          <dgm:chMax val="0"/>
          <dgm:chPref val="0"/>
        </dgm:presLayoutVars>
      </dgm:prSet>
      <dgm:spPr/>
    </dgm:pt>
    <dgm:pt modelId="{749838CD-6922-4DB0-B877-C9C705F51D82}" type="pres">
      <dgm:prSet presAssocID="{D91011C9-B28E-4BCF-80B0-CE92739265DB}" presName="sibTrans" presStyleCnt="0"/>
      <dgm:spPr/>
    </dgm:pt>
    <dgm:pt modelId="{4901BE74-FB2D-4407-8A97-1A0A16241B95}" type="pres">
      <dgm:prSet presAssocID="{AC5D1681-EB75-41FC-B8B2-4FFD7FEAA83B}" presName="compNode" presStyleCnt="0"/>
      <dgm:spPr/>
    </dgm:pt>
    <dgm:pt modelId="{94616E8B-BB2A-4EB0-8921-537F8969390B}" type="pres">
      <dgm:prSet presAssocID="{AC5D1681-EB75-41FC-B8B2-4FFD7FEAA83B}" presName="bgRect" presStyleLbl="bgShp" presStyleIdx="3" presStyleCnt="6"/>
      <dgm:spPr/>
    </dgm:pt>
    <dgm:pt modelId="{1B7BC981-1843-481D-9538-41C0AABAD266}" type="pres">
      <dgm:prSet presAssocID="{AC5D1681-EB75-41FC-B8B2-4FFD7FEAA83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B8AF0260-D788-44EC-8284-E48A890936B4}" type="pres">
      <dgm:prSet presAssocID="{AC5D1681-EB75-41FC-B8B2-4FFD7FEAA83B}" presName="spaceRect" presStyleCnt="0"/>
      <dgm:spPr/>
    </dgm:pt>
    <dgm:pt modelId="{07B16D67-ED90-4F49-9256-B743640D1D86}" type="pres">
      <dgm:prSet presAssocID="{AC5D1681-EB75-41FC-B8B2-4FFD7FEAA83B}" presName="parTx" presStyleLbl="revTx" presStyleIdx="3" presStyleCnt="6">
        <dgm:presLayoutVars>
          <dgm:chMax val="0"/>
          <dgm:chPref val="0"/>
        </dgm:presLayoutVars>
      </dgm:prSet>
      <dgm:spPr/>
    </dgm:pt>
    <dgm:pt modelId="{21438529-5636-41F6-BFDB-C557842E65A6}" type="pres">
      <dgm:prSet presAssocID="{96D6DAD0-4076-4B69-8548-8A6143D9FA48}" presName="sibTrans" presStyleCnt="0"/>
      <dgm:spPr/>
    </dgm:pt>
    <dgm:pt modelId="{F2521E16-9909-48E8-BFF5-D6FBF76230F0}" type="pres">
      <dgm:prSet presAssocID="{819D79E3-9282-44BF-82E1-A1A7E2364391}" presName="compNode" presStyleCnt="0"/>
      <dgm:spPr/>
    </dgm:pt>
    <dgm:pt modelId="{93C109E4-C780-441D-9417-2C063EA55B28}" type="pres">
      <dgm:prSet presAssocID="{819D79E3-9282-44BF-82E1-A1A7E2364391}" presName="bgRect" presStyleLbl="bgShp" presStyleIdx="4" presStyleCnt="6"/>
      <dgm:spPr/>
    </dgm:pt>
    <dgm:pt modelId="{836DE18F-D931-4C78-80AE-FF0CFD1DB518}" type="pres">
      <dgm:prSet presAssocID="{819D79E3-9282-44BF-82E1-A1A7E236439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E7B8AC02-897C-4655-A51C-B01E85DE9289}" type="pres">
      <dgm:prSet presAssocID="{819D79E3-9282-44BF-82E1-A1A7E2364391}" presName="spaceRect" presStyleCnt="0"/>
      <dgm:spPr/>
    </dgm:pt>
    <dgm:pt modelId="{83E45501-A1C5-473F-99DF-B8A1E7714154}" type="pres">
      <dgm:prSet presAssocID="{819D79E3-9282-44BF-82E1-A1A7E2364391}" presName="parTx" presStyleLbl="revTx" presStyleIdx="4" presStyleCnt="6">
        <dgm:presLayoutVars>
          <dgm:chMax val="0"/>
          <dgm:chPref val="0"/>
        </dgm:presLayoutVars>
      </dgm:prSet>
      <dgm:spPr/>
    </dgm:pt>
    <dgm:pt modelId="{B92A4DD2-4FAC-48A4-9A5B-6CBC05E8266A}" type="pres">
      <dgm:prSet presAssocID="{BC47BC58-081A-488E-9D5B-78995CEDF90B}" presName="sibTrans" presStyleCnt="0"/>
      <dgm:spPr/>
    </dgm:pt>
    <dgm:pt modelId="{83191979-DC67-4818-8123-6726F4F510D4}" type="pres">
      <dgm:prSet presAssocID="{0126BEA3-0C7B-40C5-9E58-E2CEF1FEC873}" presName="compNode" presStyleCnt="0"/>
      <dgm:spPr/>
    </dgm:pt>
    <dgm:pt modelId="{6C89F028-77C3-484E-8665-46B1A959477F}" type="pres">
      <dgm:prSet presAssocID="{0126BEA3-0C7B-40C5-9E58-E2CEF1FEC873}" presName="bgRect" presStyleLbl="bgShp" presStyleIdx="5" presStyleCnt="6"/>
      <dgm:spPr/>
    </dgm:pt>
    <dgm:pt modelId="{5BB0CF6D-3579-4278-8B46-7F8871F68615}" type="pres">
      <dgm:prSet presAssocID="{0126BEA3-0C7B-40C5-9E58-E2CEF1FEC87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ker"/>
        </a:ext>
      </dgm:extLst>
    </dgm:pt>
    <dgm:pt modelId="{1B741F77-0C54-4B52-8A99-C673B126392E}" type="pres">
      <dgm:prSet presAssocID="{0126BEA3-0C7B-40C5-9E58-E2CEF1FEC873}" presName="spaceRect" presStyleCnt="0"/>
      <dgm:spPr/>
    </dgm:pt>
    <dgm:pt modelId="{7562A547-9B62-4C19-8BA7-6C62675F575A}" type="pres">
      <dgm:prSet presAssocID="{0126BEA3-0C7B-40C5-9E58-E2CEF1FEC873}" presName="parTx" presStyleLbl="revTx" presStyleIdx="5" presStyleCnt="6">
        <dgm:presLayoutVars>
          <dgm:chMax val="0"/>
          <dgm:chPref val="0"/>
        </dgm:presLayoutVars>
      </dgm:prSet>
      <dgm:spPr/>
    </dgm:pt>
  </dgm:ptLst>
  <dgm:cxnLst>
    <dgm:cxn modelId="{51761D0A-66C7-42DD-A7C4-0C47B74ADE83}" srcId="{1DADEF91-BBAB-4711-A4F2-13F610DE706B}" destId="{E84C7FDF-D246-4D7A-8C29-7126E4225EA0}" srcOrd="0" destOrd="0" parTransId="{CDC78E79-97AE-4A7F-9904-BEAE349AD87D}" sibTransId="{043B8110-C80B-41D5-B614-67A4A650197A}"/>
    <dgm:cxn modelId="{8F535314-E743-4938-9618-26681C7832DD}" srcId="{1DADEF91-BBAB-4711-A4F2-13F610DE706B}" destId="{819D79E3-9282-44BF-82E1-A1A7E2364391}" srcOrd="4" destOrd="0" parTransId="{0EAF6769-BA00-4F8C-91FB-880C57C89449}" sibTransId="{BC47BC58-081A-488E-9D5B-78995CEDF90B}"/>
    <dgm:cxn modelId="{9F5C2322-6D73-411E-9838-A91CA991571B}" type="presOf" srcId="{AC5D1681-EB75-41FC-B8B2-4FFD7FEAA83B}" destId="{07B16D67-ED90-4F49-9256-B743640D1D86}" srcOrd="0" destOrd="0" presId="urn:microsoft.com/office/officeart/2018/2/layout/IconVerticalSolidList"/>
    <dgm:cxn modelId="{C78F1850-2C6A-474A-B194-089937DC6C0D}" type="presOf" srcId="{0126BEA3-0C7B-40C5-9E58-E2CEF1FEC873}" destId="{7562A547-9B62-4C19-8BA7-6C62675F575A}" srcOrd="0" destOrd="0" presId="urn:microsoft.com/office/officeart/2018/2/layout/IconVerticalSolidList"/>
    <dgm:cxn modelId="{4F9C8250-D3BB-4630-9AD5-C9EA2FEC220F}" type="presOf" srcId="{63F77C07-2A20-4EBF-A897-A458EBA11130}" destId="{E40C809E-1D31-4260-AAFF-84DDEAB19DA3}" srcOrd="0" destOrd="0" presId="urn:microsoft.com/office/officeart/2018/2/layout/IconVerticalSolidList"/>
    <dgm:cxn modelId="{E1D0D787-2C1A-4A6D-8ED8-80BDD9B335E6}" srcId="{1DADEF91-BBAB-4711-A4F2-13F610DE706B}" destId="{AC5D1681-EB75-41FC-B8B2-4FFD7FEAA83B}" srcOrd="3" destOrd="0" parTransId="{F301DE49-27CF-4C56-ABF5-082C1B78E7DC}" sibTransId="{96D6DAD0-4076-4B69-8548-8A6143D9FA48}"/>
    <dgm:cxn modelId="{00CE2D8C-CC63-459B-B74B-113BA7707DF9}" srcId="{1DADEF91-BBAB-4711-A4F2-13F610DE706B}" destId="{0FDDED74-D3C9-4135-A9F1-B701C4FC7AC4}" srcOrd="2" destOrd="0" parTransId="{72AF1231-5094-434A-942A-76B99CE63E09}" sibTransId="{D91011C9-B28E-4BCF-80B0-CE92739265DB}"/>
    <dgm:cxn modelId="{C4B6BB8E-9A9B-4115-8849-F92510AE379A}" srcId="{1DADEF91-BBAB-4711-A4F2-13F610DE706B}" destId="{63F77C07-2A20-4EBF-A897-A458EBA11130}" srcOrd="1" destOrd="0" parTransId="{413260AB-817E-4286-B89E-1BA01D12B555}" sibTransId="{7D450252-7D29-4F25-831D-82DBC22011B2}"/>
    <dgm:cxn modelId="{5932949C-E4D6-4EAE-86AF-3C5EF44F673F}" srcId="{1DADEF91-BBAB-4711-A4F2-13F610DE706B}" destId="{0126BEA3-0C7B-40C5-9E58-E2CEF1FEC873}" srcOrd="5" destOrd="0" parTransId="{CFA3193B-403E-4D2F-B3B0-7DC47139FD21}" sibTransId="{1848B720-D4B9-4D62-9B90-4AD838B6636D}"/>
    <dgm:cxn modelId="{F6D81B9D-6629-41CF-A6DD-2F2DD477D21F}" type="presOf" srcId="{0FDDED74-D3C9-4135-A9F1-B701C4FC7AC4}" destId="{779B6B07-4507-4F7A-B4EB-B5D97F27EB34}" srcOrd="0" destOrd="0" presId="urn:microsoft.com/office/officeart/2018/2/layout/IconVerticalSolidList"/>
    <dgm:cxn modelId="{18A31FA3-EA6D-4C1D-9800-6ACE5C969283}" type="presOf" srcId="{1DADEF91-BBAB-4711-A4F2-13F610DE706B}" destId="{D3807C8D-93A2-4BE4-9452-6C8E5E13830E}" srcOrd="0" destOrd="0" presId="urn:microsoft.com/office/officeart/2018/2/layout/IconVerticalSolidList"/>
    <dgm:cxn modelId="{0EB8C3F8-9243-4998-9CA1-9F725816A184}" type="presOf" srcId="{E84C7FDF-D246-4D7A-8C29-7126E4225EA0}" destId="{220C692F-9D24-4512-9941-5B66549A784D}" srcOrd="0" destOrd="0" presId="urn:microsoft.com/office/officeart/2018/2/layout/IconVerticalSolidList"/>
    <dgm:cxn modelId="{0CDFE1FE-D71F-4426-A6D0-8724DA9A0BBF}" type="presOf" srcId="{819D79E3-9282-44BF-82E1-A1A7E2364391}" destId="{83E45501-A1C5-473F-99DF-B8A1E7714154}" srcOrd="0" destOrd="0" presId="urn:microsoft.com/office/officeart/2018/2/layout/IconVerticalSolidList"/>
    <dgm:cxn modelId="{44590E2D-D08B-4B0F-B74A-F2105BC71B06}" type="presParOf" srcId="{D3807C8D-93A2-4BE4-9452-6C8E5E13830E}" destId="{10E1E04D-70E2-4B45-8353-92ED5747180E}" srcOrd="0" destOrd="0" presId="urn:microsoft.com/office/officeart/2018/2/layout/IconVerticalSolidList"/>
    <dgm:cxn modelId="{6E0AE1F9-8DDB-4ECF-B1EC-1F05EF48598F}" type="presParOf" srcId="{10E1E04D-70E2-4B45-8353-92ED5747180E}" destId="{4AA869AD-4C71-429E-9A03-35B2F8172A8A}" srcOrd="0" destOrd="0" presId="urn:microsoft.com/office/officeart/2018/2/layout/IconVerticalSolidList"/>
    <dgm:cxn modelId="{05D4DD4E-C0D5-4617-88CB-51487A412524}" type="presParOf" srcId="{10E1E04D-70E2-4B45-8353-92ED5747180E}" destId="{14E5FFBB-FC47-4151-9A22-452712D51221}" srcOrd="1" destOrd="0" presId="urn:microsoft.com/office/officeart/2018/2/layout/IconVerticalSolidList"/>
    <dgm:cxn modelId="{30A10B26-E0A1-4273-A55D-28AF88156734}" type="presParOf" srcId="{10E1E04D-70E2-4B45-8353-92ED5747180E}" destId="{257425AB-CDD1-4BB2-8F6D-DBF8724FC10D}" srcOrd="2" destOrd="0" presId="urn:microsoft.com/office/officeart/2018/2/layout/IconVerticalSolidList"/>
    <dgm:cxn modelId="{ECD5E53A-2602-46A2-9ECB-BB8A92817F77}" type="presParOf" srcId="{10E1E04D-70E2-4B45-8353-92ED5747180E}" destId="{220C692F-9D24-4512-9941-5B66549A784D}" srcOrd="3" destOrd="0" presId="urn:microsoft.com/office/officeart/2018/2/layout/IconVerticalSolidList"/>
    <dgm:cxn modelId="{055AB6EC-F300-4947-8A1F-FAA553F01A14}" type="presParOf" srcId="{D3807C8D-93A2-4BE4-9452-6C8E5E13830E}" destId="{99EAAF21-4BB3-4F13-9D35-71D822C77C4D}" srcOrd="1" destOrd="0" presId="urn:microsoft.com/office/officeart/2018/2/layout/IconVerticalSolidList"/>
    <dgm:cxn modelId="{353354E6-D4EC-4DA0-9FBD-61A221AB0E37}" type="presParOf" srcId="{D3807C8D-93A2-4BE4-9452-6C8E5E13830E}" destId="{1F5CA64E-D881-4CB0-A8C5-9D07B26648E6}" srcOrd="2" destOrd="0" presId="urn:microsoft.com/office/officeart/2018/2/layout/IconVerticalSolidList"/>
    <dgm:cxn modelId="{50413F3A-1822-4D6A-837B-3A70B4D5CC78}" type="presParOf" srcId="{1F5CA64E-D881-4CB0-A8C5-9D07B26648E6}" destId="{ED480ECF-180B-42A1-A943-2C837959506E}" srcOrd="0" destOrd="0" presId="urn:microsoft.com/office/officeart/2018/2/layout/IconVerticalSolidList"/>
    <dgm:cxn modelId="{53E1018A-7618-41EF-AF85-8F83267880F6}" type="presParOf" srcId="{1F5CA64E-D881-4CB0-A8C5-9D07B26648E6}" destId="{9CFBCC67-1D3F-4855-AB73-2970BE095524}" srcOrd="1" destOrd="0" presId="urn:microsoft.com/office/officeart/2018/2/layout/IconVerticalSolidList"/>
    <dgm:cxn modelId="{869C70C4-5C96-4FDC-A947-AEB13CE7188F}" type="presParOf" srcId="{1F5CA64E-D881-4CB0-A8C5-9D07B26648E6}" destId="{D4FA6801-2227-42FE-A11E-47DD97435AD4}" srcOrd="2" destOrd="0" presId="urn:microsoft.com/office/officeart/2018/2/layout/IconVerticalSolidList"/>
    <dgm:cxn modelId="{68EBC5F5-EC2B-4709-8347-36FC4B90CFE1}" type="presParOf" srcId="{1F5CA64E-D881-4CB0-A8C5-9D07B26648E6}" destId="{E40C809E-1D31-4260-AAFF-84DDEAB19DA3}" srcOrd="3" destOrd="0" presId="urn:microsoft.com/office/officeart/2018/2/layout/IconVerticalSolidList"/>
    <dgm:cxn modelId="{A593F0C8-2D1C-48EB-9007-6171AE64A1EA}" type="presParOf" srcId="{D3807C8D-93A2-4BE4-9452-6C8E5E13830E}" destId="{44132B10-5C1F-4727-9202-53B6F3A243B9}" srcOrd="3" destOrd="0" presId="urn:microsoft.com/office/officeart/2018/2/layout/IconVerticalSolidList"/>
    <dgm:cxn modelId="{5E4B6FED-DE94-4642-8AF2-A030C15C29AD}" type="presParOf" srcId="{D3807C8D-93A2-4BE4-9452-6C8E5E13830E}" destId="{D75D26E2-F1AE-4532-A8BC-9F0F4EA723BB}" srcOrd="4" destOrd="0" presId="urn:microsoft.com/office/officeart/2018/2/layout/IconVerticalSolidList"/>
    <dgm:cxn modelId="{C8722669-806A-4D2F-8073-409C6DE077AF}" type="presParOf" srcId="{D75D26E2-F1AE-4532-A8BC-9F0F4EA723BB}" destId="{6FC2A02A-9F69-43BF-9385-2F7165F432EE}" srcOrd="0" destOrd="0" presId="urn:microsoft.com/office/officeart/2018/2/layout/IconVerticalSolidList"/>
    <dgm:cxn modelId="{20F03096-F301-47AA-AEDE-A2FA690B4C7B}" type="presParOf" srcId="{D75D26E2-F1AE-4532-A8BC-9F0F4EA723BB}" destId="{62FA5564-3143-46CA-B708-CC0CEC8813E1}" srcOrd="1" destOrd="0" presId="urn:microsoft.com/office/officeart/2018/2/layout/IconVerticalSolidList"/>
    <dgm:cxn modelId="{4733D0E0-238D-4A91-805E-BE9D14F33F38}" type="presParOf" srcId="{D75D26E2-F1AE-4532-A8BC-9F0F4EA723BB}" destId="{ADF688B9-8E4D-4A69-914C-569FE5737446}" srcOrd="2" destOrd="0" presId="urn:microsoft.com/office/officeart/2018/2/layout/IconVerticalSolidList"/>
    <dgm:cxn modelId="{EBADCD98-5099-4BC0-B694-6480B07EC776}" type="presParOf" srcId="{D75D26E2-F1AE-4532-A8BC-9F0F4EA723BB}" destId="{779B6B07-4507-4F7A-B4EB-B5D97F27EB34}" srcOrd="3" destOrd="0" presId="urn:microsoft.com/office/officeart/2018/2/layout/IconVerticalSolidList"/>
    <dgm:cxn modelId="{E2A4DEDA-1046-4BC0-A19F-1A880D86F495}" type="presParOf" srcId="{D3807C8D-93A2-4BE4-9452-6C8E5E13830E}" destId="{749838CD-6922-4DB0-B877-C9C705F51D82}" srcOrd="5" destOrd="0" presId="urn:microsoft.com/office/officeart/2018/2/layout/IconVerticalSolidList"/>
    <dgm:cxn modelId="{3FDBD35C-673B-4B39-BA4E-2EE4E9A25A71}" type="presParOf" srcId="{D3807C8D-93A2-4BE4-9452-6C8E5E13830E}" destId="{4901BE74-FB2D-4407-8A97-1A0A16241B95}" srcOrd="6" destOrd="0" presId="urn:microsoft.com/office/officeart/2018/2/layout/IconVerticalSolidList"/>
    <dgm:cxn modelId="{CD84612D-B0EF-4772-A780-00130D1A5B0F}" type="presParOf" srcId="{4901BE74-FB2D-4407-8A97-1A0A16241B95}" destId="{94616E8B-BB2A-4EB0-8921-537F8969390B}" srcOrd="0" destOrd="0" presId="urn:microsoft.com/office/officeart/2018/2/layout/IconVerticalSolidList"/>
    <dgm:cxn modelId="{0E9D6A4E-B128-4187-AF7A-1FD0678B0308}" type="presParOf" srcId="{4901BE74-FB2D-4407-8A97-1A0A16241B95}" destId="{1B7BC981-1843-481D-9538-41C0AABAD266}" srcOrd="1" destOrd="0" presId="urn:microsoft.com/office/officeart/2018/2/layout/IconVerticalSolidList"/>
    <dgm:cxn modelId="{FFDC073D-67F1-4FA8-8EF9-4A1C0D3ACD89}" type="presParOf" srcId="{4901BE74-FB2D-4407-8A97-1A0A16241B95}" destId="{B8AF0260-D788-44EC-8284-E48A890936B4}" srcOrd="2" destOrd="0" presId="urn:microsoft.com/office/officeart/2018/2/layout/IconVerticalSolidList"/>
    <dgm:cxn modelId="{E59214ED-D7CE-4598-A19D-DB4926E62917}" type="presParOf" srcId="{4901BE74-FB2D-4407-8A97-1A0A16241B95}" destId="{07B16D67-ED90-4F49-9256-B743640D1D86}" srcOrd="3" destOrd="0" presId="urn:microsoft.com/office/officeart/2018/2/layout/IconVerticalSolidList"/>
    <dgm:cxn modelId="{8C1C0878-5507-44D8-8B76-5D72D82F1C85}" type="presParOf" srcId="{D3807C8D-93A2-4BE4-9452-6C8E5E13830E}" destId="{21438529-5636-41F6-BFDB-C557842E65A6}" srcOrd="7" destOrd="0" presId="urn:microsoft.com/office/officeart/2018/2/layout/IconVerticalSolidList"/>
    <dgm:cxn modelId="{7980C24B-151C-42EF-BBEB-7617A7A976F3}" type="presParOf" srcId="{D3807C8D-93A2-4BE4-9452-6C8E5E13830E}" destId="{F2521E16-9909-48E8-BFF5-D6FBF76230F0}" srcOrd="8" destOrd="0" presId="urn:microsoft.com/office/officeart/2018/2/layout/IconVerticalSolidList"/>
    <dgm:cxn modelId="{26B6543D-FF00-4460-B849-E2131469A311}" type="presParOf" srcId="{F2521E16-9909-48E8-BFF5-D6FBF76230F0}" destId="{93C109E4-C780-441D-9417-2C063EA55B28}" srcOrd="0" destOrd="0" presId="urn:microsoft.com/office/officeart/2018/2/layout/IconVerticalSolidList"/>
    <dgm:cxn modelId="{100ED541-635E-4562-B366-EDAF469AC6F5}" type="presParOf" srcId="{F2521E16-9909-48E8-BFF5-D6FBF76230F0}" destId="{836DE18F-D931-4C78-80AE-FF0CFD1DB518}" srcOrd="1" destOrd="0" presId="urn:microsoft.com/office/officeart/2018/2/layout/IconVerticalSolidList"/>
    <dgm:cxn modelId="{A8EFAB22-EFA0-4F53-BD10-7B360AA7A205}" type="presParOf" srcId="{F2521E16-9909-48E8-BFF5-D6FBF76230F0}" destId="{E7B8AC02-897C-4655-A51C-B01E85DE9289}" srcOrd="2" destOrd="0" presId="urn:microsoft.com/office/officeart/2018/2/layout/IconVerticalSolidList"/>
    <dgm:cxn modelId="{06859A40-9AF4-4DF2-B9B1-189883EF8AF1}" type="presParOf" srcId="{F2521E16-9909-48E8-BFF5-D6FBF76230F0}" destId="{83E45501-A1C5-473F-99DF-B8A1E7714154}" srcOrd="3" destOrd="0" presId="urn:microsoft.com/office/officeart/2018/2/layout/IconVerticalSolidList"/>
    <dgm:cxn modelId="{52454FBA-5B71-4997-B56A-96C4A470FFAB}" type="presParOf" srcId="{D3807C8D-93A2-4BE4-9452-6C8E5E13830E}" destId="{B92A4DD2-4FAC-48A4-9A5B-6CBC05E8266A}" srcOrd="9" destOrd="0" presId="urn:microsoft.com/office/officeart/2018/2/layout/IconVerticalSolidList"/>
    <dgm:cxn modelId="{CA1E5241-24C4-4AB9-9A77-F5791F576011}" type="presParOf" srcId="{D3807C8D-93A2-4BE4-9452-6C8E5E13830E}" destId="{83191979-DC67-4818-8123-6726F4F510D4}" srcOrd="10" destOrd="0" presId="urn:microsoft.com/office/officeart/2018/2/layout/IconVerticalSolidList"/>
    <dgm:cxn modelId="{86D04D8C-5492-4B32-AA1B-381FD5632CD2}" type="presParOf" srcId="{83191979-DC67-4818-8123-6726F4F510D4}" destId="{6C89F028-77C3-484E-8665-46B1A959477F}" srcOrd="0" destOrd="0" presId="urn:microsoft.com/office/officeart/2018/2/layout/IconVerticalSolidList"/>
    <dgm:cxn modelId="{F0564F41-7CDD-4E95-AA37-7350B4C091A7}" type="presParOf" srcId="{83191979-DC67-4818-8123-6726F4F510D4}" destId="{5BB0CF6D-3579-4278-8B46-7F8871F68615}" srcOrd="1" destOrd="0" presId="urn:microsoft.com/office/officeart/2018/2/layout/IconVerticalSolidList"/>
    <dgm:cxn modelId="{1335C2BA-63EA-4A96-8905-DB0996176F9B}" type="presParOf" srcId="{83191979-DC67-4818-8123-6726F4F510D4}" destId="{1B741F77-0C54-4B52-8A99-C673B126392E}" srcOrd="2" destOrd="0" presId="urn:microsoft.com/office/officeart/2018/2/layout/IconVerticalSolidList"/>
    <dgm:cxn modelId="{D6A52D3F-7BE7-4822-8848-70D36AE47078}" type="presParOf" srcId="{83191979-DC67-4818-8123-6726F4F510D4}" destId="{7562A547-9B62-4C19-8BA7-6C62675F575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79E1395-8ABA-4D17-A392-1196A5848DC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E8D32D0-AF6F-4A6B-8871-93895A907D9C}">
      <dgm:prSet custT="1"/>
      <dgm:spPr/>
      <dgm:t>
        <a:bodyPr/>
        <a:lstStyle/>
        <a:p>
          <a:r>
            <a:rPr lang="en-US" sz="2400" kern="1200" dirty="0"/>
            <a:t>To </a:t>
          </a:r>
          <a:r>
            <a:rPr lang="en-US" sz="2400" b="1" i="1" kern="1200" dirty="0">
              <a:solidFill>
                <a:srgbClr val="FF0000"/>
              </a:solidFill>
              <a:latin typeface="Rockwell"/>
              <a:ea typeface="+mn-ea"/>
              <a:cs typeface="+mn-cs"/>
            </a:rPr>
            <a:t>formally</a:t>
          </a:r>
          <a:r>
            <a:rPr lang="en-US" sz="2400" kern="1200" dirty="0"/>
            <a:t> acknowledge the beginning of the project;</a:t>
          </a:r>
        </a:p>
      </dgm:t>
    </dgm:pt>
    <dgm:pt modelId="{0D9CB92A-B9CC-4F48-9B34-68EC17B022A2}" type="parTrans" cxnId="{A86B40E6-0BA3-497E-B78B-6967DAE0B234}">
      <dgm:prSet/>
      <dgm:spPr/>
      <dgm:t>
        <a:bodyPr/>
        <a:lstStyle/>
        <a:p>
          <a:endParaRPr lang="en-US"/>
        </a:p>
      </dgm:t>
    </dgm:pt>
    <dgm:pt modelId="{399F84E8-4128-4A0E-B477-3DCC56F8C44C}" type="sibTrans" cxnId="{A86B40E6-0BA3-497E-B78B-6967DAE0B234}">
      <dgm:prSet/>
      <dgm:spPr/>
      <dgm:t>
        <a:bodyPr/>
        <a:lstStyle/>
        <a:p>
          <a:endParaRPr lang="en-US"/>
        </a:p>
      </dgm:t>
    </dgm:pt>
    <dgm:pt modelId="{7AB9FC03-4538-42A6-9522-965F51AD12A4}">
      <dgm:prSet/>
      <dgm:spPr/>
      <dgm:t>
        <a:bodyPr/>
        <a:lstStyle/>
        <a:p>
          <a:r>
            <a:rPr lang="en-US" dirty="0"/>
            <a:t>To ensure that key stakeholders have a </a:t>
          </a:r>
          <a:r>
            <a:rPr lang="en-US" b="1" i="1" dirty="0">
              <a:solidFill>
                <a:srgbClr val="FF0000"/>
              </a:solidFill>
            </a:rPr>
            <a:t>consistent</a:t>
          </a:r>
          <a:r>
            <a:rPr lang="en-US" dirty="0"/>
            <a:t> understanding of the project;</a:t>
          </a:r>
        </a:p>
      </dgm:t>
    </dgm:pt>
    <dgm:pt modelId="{32C4BFB0-52C5-4564-B8D8-5713CA6BEDAF}" type="parTrans" cxnId="{CCDA70F9-C1DA-4962-B294-E8DAE8D08E2F}">
      <dgm:prSet/>
      <dgm:spPr/>
      <dgm:t>
        <a:bodyPr/>
        <a:lstStyle/>
        <a:p>
          <a:endParaRPr lang="en-US"/>
        </a:p>
      </dgm:t>
    </dgm:pt>
    <dgm:pt modelId="{365022BE-D2CA-4151-A94E-E352CEB195A2}" type="sibTrans" cxnId="{CCDA70F9-C1DA-4962-B294-E8DAE8D08E2F}">
      <dgm:prSet/>
      <dgm:spPr/>
      <dgm:t>
        <a:bodyPr/>
        <a:lstStyle/>
        <a:p>
          <a:endParaRPr lang="en-US"/>
        </a:p>
      </dgm:t>
    </dgm:pt>
    <dgm:pt modelId="{D2791ADB-18A1-4AD1-BABC-5B4AB96936F0}">
      <dgm:prSet custT="1"/>
      <dgm:spPr/>
      <dgm:t>
        <a:bodyPr/>
        <a:lstStyle/>
        <a:p>
          <a:r>
            <a:rPr lang="en-US" sz="2400" kern="1200" dirty="0"/>
            <a:t>To </a:t>
          </a:r>
          <a:r>
            <a:rPr lang="en-US" sz="2400" b="1" i="1" kern="1200" dirty="0">
              <a:solidFill>
                <a:srgbClr val="FF0000"/>
              </a:solidFill>
              <a:latin typeface="Rockwell"/>
              <a:ea typeface="+mn-ea"/>
              <a:cs typeface="+mn-cs"/>
            </a:rPr>
            <a:t>introduce</a:t>
          </a:r>
          <a:r>
            <a:rPr lang="en-US" sz="2400" kern="1200" dirty="0"/>
            <a:t> stakeholders to the project</a:t>
          </a:r>
        </a:p>
      </dgm:t>
    </dgm:pt>
    <dgm:pt modelId="{C4F19330-4C43-4D40-AC2C-7739E77C73F9}" type="parTrans" cxnId="{4E95193A-DBC5-497D-B130-72665957FEB6}">
      <dgm:prSet/>
      <dgm:spPr/>
      <dgm:t>
        <a:bodyPr/>
        <a:lstStyle/>
        <a:p>
          <a:endParaRPr lang="en-US"/>
        </a:p>
      </dgm:t>
    </dgm:pt>
    <dgm:pt modelId="{3EC7B91B-2C77-41DB-8943-EF1EE9BD21FA}" type="sibTrans" cxnId="{4E95193A-DBC5-497D-B130-72665957FEB6}">
      <dgm:prSet/>
      <dgm:spPr/>
      <dgm:t>
        <a:bodyPr/>
        <a:lstStyle/>
        <a:p>
          <a:endParaRPr lang="en-US"/>
        </a:p>
      </dgm:t>
    </dgm:pt>
    <dgm:pt modelId="{35A86BA3-B475-4799-A22F-0FB98F33565C}" type="pres">
      <dgm:prSet presAssocID="{779E1395-8ABA-4D17-A392-1196A5848DC8}" presName="root" presStyleCnt="0">
        <dgm:presLayoutVars>
          <dgm:dir/>
          <dgm:resizeHandles val="exact"/>
        </dgm:presLayoutVars>
      </dgm:prSet>
      <dgm:spPr/>
    </dgm:pt>
    <dgm:pt modelId="{163C9E5C-A247-4AD3-92DF-682657D7DDAE}" type="pres">
      <dgm:prSet presAssocID="{2E8D32D0-AF6F-4A6B-8871-93895A907D9C}" presName="compNode" presStyleCnt="0"/>
      <dgm:spPr/>
    </dgm:pt>
    <dgm:pt modelId="{57684BAC-04BD-4738-916F-BF0563AADA89}" type="pres">
      <dgm:prSet presAssocID="{2E8D32D0-AF6F-4A6B-8871-93895A907D9C}" presName="bgRect" presStyleLbl="bgShp" presStyleIdx="0" presStyleCnt="3"/>
      <dgm:spPr/>
    </dgm:pt>
    <dgm:pt modelId="{0B78B8AB-0344-4FB6-A3A7-D41816927F7D}" type="pres">
      <dgm:prSet presAssocID="{2E8D32D0-AF6F-4A6B-8871-93895A907D9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unny Face Outline"/>
        </a:ext>
      </dgm:extLst>
    </dgm:pt>
    <dgm:pt modelId="{9AB9EC03-6EE3-4058-91C0-5E83A55D759B}" type="pres">
      <dgm:prSet presAssocID="{2E8D32D0-AF6F-4A6B-8871-93895A907D9C}" presName="spaceRect" presStyleCnt="0"/>
      <dgm:spPr/>
    </dgm:pt>
    <dgm:pt modelId="{C12EABF0-CEC2-40E8-AE22-48A6954E4108}" type="pres">
      <dgm:prSet presAssocID="{2E8D32D0-AF6F-4A6B-8871-93895A907D9C}" presName="parTx" presStyleLbl="revTx" presStyleIdx="0" presStyleCnt="3">
        <dgm:presLayoutVars>
          <dgm:chMax val="0"/>
          <dgm:chPref val="0"/>
        </dgm:presLayoutVars>
      </dgm:prSet>
      <dgm:spPr/>
    </dgm:pt>
    <dgm:pt modelId="{575B9842-ED07-424A-A741-7F4669356B13}" type="pres">
      <dgm:prSet presAssocID="{399F84E8-4128-4A0E-B477-3DCC56F8C44C}" presName="sibTrans" presStyleCnt="0"/>
      <dgm:spPr/>
    </dgm:pt>
    <dgm:pt modelId="{D7E9B8D2-C00A-4843-BDB4-8109CE4052AC}" type="pres">
      <dgm:prSet presAssocID="{7AB9FC03-4538-42A6-9522-965F51AD12A4}" presName="compNode" presStyleCnt="0"/>
      <dgm:spPr/>
    </dgm:pt>
    <dgm:pt modelId="{1F2062E7-09E9-4735-9581-A857D22BBF4D}" type="pres">
      <dgm:prSet presAssocID="{7AB9FC03-4538-42A6-9522-965F51AD12A4}" presName="bgRect" presStyleLbl="bgShp" presStyleIdx="1" presStyleCnt="3"/>
      <dgm:spPr/>
    </dgm:pt>
    <dgm:pt modelId="{E36FCEE4-5FDF-4B8A-AA43-690E0AF89297}" type="pres">
      <dgm:prSet presAssocID="{7AB9FC03-4538-42A6-9522-965F51AD12A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1708B65E-7334-437F-B23C-5082B703C64E}" type="pres">
      <dgm:prSet presAssocID="{7AB9FC03-4538-42A6-9522-965F51AD12A4}" presName="spaceRect" presStyleCnt="0"/>
      <dgm:spPr/>
    </dgm:pt>
    <dgm:pt modelId="{6D47C84F-BE4F-474E-A551-DC8126AED187}" type="pres">
      <dgm:prSet presAssocID="{7AB9FC03-4538-42A6-9522-965F51AD12A4}" presName="parTx" presStyleLbl="revTx" presStyleIdx="1" presStyleCnt="3">
        <dgm:presLayoutVars>
          <dgm:chMax val="0"/>
          <dgm:chPref val="0"/>
        </dgm:presLayoutVars>
      </dgm:prSet>
      <dgm:spPr/>
    </dgm:pt>
    <dgm:pt modelId="{38EDA6DF-80E6-44D2-B848-5489EE9E8751}" type="pres">
      <dgm:prSet presAssocID="{365022BE-D2CA-4151-A94E-E352CEB195A2}" presName="sibTrans" presStyleCnt="0"/>
      <dgm:spPr/>
    </dgm:pt>
    <dgm:pt modelId="{5D239DC7-B655-4F5D-892F-C8926939D4AD}" type="pres">
      <dgm:prSet presAssocID="{D2791ADB-18A1-4AD1-BABC-5B4AB96936F0}" presName="compNode" presStyleCnt="0"/>
      <dgm:spPr/>
    </dgm:pt>
    <dgm:pt modelId="{76959D2C-48BD-46D7-9E35-2CD9203ACEA1}" type="pres">
      <dgm:prSet presAssocID="{D2791ADB-18A1-4AD1-BABC-5B4AB96936F0}" presName="bgRect" presStyleLbl="bgShp" presStyleIdx="2" presStyleCnt="3"/>
      <dgm:spPr/>
    </dgm:pt>
    <dgm:pt modelId="{70236BBA-236D-4242-8DA4-4896B98B84FE}" type="pres">
      <dgm:prSet presAssocID="{D2791ADB-18A1-4AD1-BABC-5B4AB96936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881602D8-846F-4DAB-85EB-1EB63E665107}" type="pres">
      <dgm:prSet presAssocID="{D2791ADB-18A1-4AD1-BABC-5B4AB96936F0}" presName="spaceRect" presStyleCnt="0"/>
      <dgm:spPr/>
    </dgm:pt>
    <dgm:pt modelId="{57817B25-A3E9-42E8-81E6-3F061B04B670}" type="pres">
      <dgm:prSet presAssocID="{D2791ADB-18A1-4AD1-BABC-5B4AB96936F0}" presName="parTx" presStyleLbl="revTx" presStyleIdx="2" presStyleCnt="3">
        <dgm:presLayoutVars>
          <dgm:chMax val="0"/>
          <dgm:chPref val="0"/>
        </dgm:presLayoutVars>
      </dgm:prSet>
      <dgm:spPr/>
    </dgm:pt>
  </dgm:ptLst>
  <dgm:cxnLst>
    <dgm:cxn modelId="{4E95193A-DBC5-497D-B130-72665957FEB6}" srcId="{779E1395-8ABA-4D17-A392-1196A5848DC8}" destId="{D2791ADB-18A1-4AD1-BABC-5B4AB96936F0}" srcOrd="2" destOrd="0" parTransId="{C4F19330-4C43-4D40-AC2C-7739E77C73F9}" sibTransId="{3EC7B91B-2C77-41DB-8943-EF1EE9BD21FA}"/>
    <dgm:cxn modelId="{9F879C53-697C-4513-86C7-F08F8EA3236A}" type="presOf" srcId="{779E1395-8ABA-4D17-A392-1196A5848DC8}" destId="{35A86BA3-B475-4799-A22F-0FB98F33565C}" srcOrd="0" destOrd="0" presId="urn:microsoft.com/office/officeart/2018/2/layout/IconVerticalSolidList"/>
    <dgm:cxn modelId="{C84C5675-6147-42C7-B4DD-F630A4E42D68}" type="presOf" srcId="{7AB9FC03-4538-42A6-9522-965F51AD12A4}" destId="{6D47C84F-BE4F-474E-A551-DC8126AED187}" srcOrd="0" destOrd="0" presId="urn:microsoft.com/office/officeart/2018/2/layout/IconVerticalSolidList"/>
    <dgm:cxn modelId="{ABA8E398-E0AF-4FA5-A3FD-CA1F13EC4B00}" type="presOf" srcId="{D2791ADB-18A1-4AD1-BABC-5B4AB96936F0}" destId="{57817B25-A3E9-42E8-81E6-3F061B04B670}" srcOrd="0" destOrd="0" presId="urn:microsoft.com/office/officeart/2018/2/layout/IconVerticalSolidList"/>
    <dgm:cxn modelId="{77F1B6D8-69E2-498D-B933-BC5F93AA13DB}" type="presOf" srcId="{2E8D32D0-AF6F-4A6B-8871-93895A907D9C}" destId="{C12EABF0-CEC2-40E8-AE22-48A6954E4108}" srcOrd="0" destOrd="0" presId="urn:microsoft.com/office/officeart/2018/2/layout/IconVerticalSolidList"/>
    <dgm:cxn modelId="{A86B40E6-0BA3-497E-B78B-6967DAE0B234}" srcId="{779E1395-8ABA-4D17-A392-1196A5848DC8}" destId="{2E8D32D0-AF6F-4A6B-8871-93895A907D9C}" srcOrd="0" destOrd="0" parTransId="{0D9CB92A-B9CC-4F48-9B34-68EC17B022A2}" sibTransId="{399F84E8-4128-4A0E-B477-3DCC56F8C44C}"/>
    <dgm:cxn modelId="{CCDA70F9-C1DA-4962-B294-E8DAE8D08E2F}" srcId="{779E1395-8ABA-4D17-A392-1196A5848DC8}" destId="{7AB9FC03-4538-42A6-9522-965F51AD12A4}" srcOrd="1" destOrd="0" parTransId="{32C4BFB0-52C5-4564-B8D8-5713CA6BEDAF}" sibTransId="{365022BE-D2CA-4151-A94E-E352CEB195A2}"/>
    <dgm:cxn modelId="{2F12ABBC-E4E7-43CE-8D0F-0EEA317FF278}" type="presParOf" srcId="{35A86BA3-B475-4799-A22F-0FB98F33565C}" destId="{163C9E5C-A247-4AD3-92DF-682657D7DDAE}" srcOrd="0" destOrd="0" presId="urn:microsoft.com/office/officeart/2018/2/layout/IconVerticalSolidList"/>
    <dgm:cxn modelId="{ADE6B0B3-0AD6-4DFB-B5D1-A45725B51A21}" type="presParOf" srcId="{163C9E5C-A247-4AD3-92DF-682657D7DDAE}" destId="{57684BAC-04BD-4738-916F-BF0563AADA89}" srcOrd="0" destOrd="0" presId="urn:microsoft.com/office/officeart/2018/2/layout/IconVerticalSolidList"/>
    <dgm:cxn modelId="{22AFA101-CADC-4F29-B348-DF52DD0A0DC9}" type="presParOf" srcId="{163C9E5C-A247-4AD3-92DF-682657D7DDAE}" destId="{0B78B8AB-0344-4FB6-A3A7-D41816927F7D}" srcOrd="1" destOrd="0" presId="urn:microsoft.com/office/officeart/2018/2/layout/IconVerticalSolidList"/>
    <dgm:cxn modelId="{4F8D1760-B627-4B88-BCDC-9394E6B83C19}" type="presParOf" srcId="{163C9E5C-A247-4AD3-92DF-682657D7DDAE}" destId="{9AB9EC03-6EE3-4058-91C0-5E83A55D759B}" srcOrd="2" destOrd="0" presId="urn:microsoft.com/office/officeart/2018/2/layout/IconVerticalSolidList"/>
    <dgm:cxn modelId="{CC2B5BB2-339B-414E-A17D-9EE1A1AC8209}" type="presParOf" srcId="{163C9E5C-A247-4AD3-92DF-682657D7DDAE}" destId="{C12EABF0-CEC2-40E8-AE22-48A6954E4108}" srcOrd="3" destOrd="0" presId="urn:microsoft.com/office/officeart/2018/2/layout/IconVerticalSolidList"/>
    <dgm:cxn modelId="{7B7FEEC5-366E-481A-9752-1D25731C47E1}" type="presParOf" srcId="{35A86BA3-B475-4799-A22F-0FB98F33565C}" destId="{575B9842-ED07-424A-A741-7F4669356B13}" srcOrd="1" destOrd="0" presId="urn:microsoft.com/office/officeart/2018/2/layout/IconVerticalSolidList"/>
    <dgm:cxn modelId="{40619F20-EE88-451A-B04F-3946D93B26C0}" type="presParOf" srcId="{35A86BA3-B475-4799-A22F-0FB98F33565C}" destId="{D7E9B8D2-C00A-4843-BDB4-8109CE4052AC}" srcOrd="2" destOrd="0" presId="urn:microsoft.com/office/officeart/2018/2/layout/IconVerticalSolidList"/>
    <dgm:cxn modelId="{257DBB08-1E65-437D-93D4-CDEDE38CCB6B}" type="presParOf" srcId="{D7E9B8D2-C00A-4843-BDB4-8109CE4052AC}" destId="{1F2062E7-09E9-4735-9581-A857D22BBF4D}" srcOrd="0" destOrd="0" presId="urn:microsoft.com/office/officeart/2018/2/layout/IconVerticalSolidList"/>
    <dgm:cxn modelId="{EAAE6457-0F99-48F0-A1B6-9F91DCAC19A6}" type="presParOf" srcId="{D7E9B8D2-C00A-4843-BDB4-8109CE4052AC}" destId="{E36FCEE4-5FDF-4B8A-AA43-690E0AF89297}" srcOrd="1" destOrd="0" presId="urn:microsoft.com/office/officeart/2018/2/layout/IconVerticalSolidList"/>
    <dgm:cxn modelId="{3414E992-B524-4A61-BADC-472869C077D2}" type="presParOf" srcId="{D7E9B8D2-C00A-4843-BDB4-8109CE4052AC}" destId="{1708B65E-7334-437F-B23C-5082B703C64E}" srcOrd="2" destOrd="0" presId="urn:microsoft.com/office/officeart/2018/2/layout/IconVerticalSolidList"/>
    <dgm:cxn modelId="{CD3DC9AF-8880-4865-BF8A-DB96FFF09BAC}" type="presParOf" srcId="{D7E9B8D2-C00A-4843-BDB4-8109CE4052AC}" destId="{6D47C84F-BE4F-474E-A551-DC8126AED187}" srcOrd="3" destOrd="0" presId="urn:microsoft.com/office/officeart/2018/2/layout/IconVerticalSolidList"/>
    <dgm:cxn modelId="{BA19BF41-E90F-4E47-B8AC-68CC213D4998}" type="presParOf" srcId="{35A86BA3-B475-4799-A22F-0FB98F33565C}" destId="{38EDA6DF-80E6-44D2-B848-5489EE9E8751}" srcOrd="3" destOrd="0" presId="urn:microsoft.com/office/officeart/2018/2/layout/IconVerticalSolidList"/>
    <dgm:cxn modelId="{E58B191F-89B3-4E04-8C9A-872C9888E610}" type="presParOf" srcId="{35A86BA3-B475-4799-A22F-0FB98F33565C}" destId="{5D239DC7-B655-4F5D-892F-C8926939D4AD}" srcOrd="4" destOrd="0" presId="urn:microsoft.com/office/officeart/2018/2/layout/IconVerticalSolidList"/>
    <dgm:cxn modelId="{3FB61580-EF42-43C5-97FD-AB1A64F51737}" type="presParOf" srcId="{5D239DC7-B655-4F5D-892F-C8926939D4AD}" destId="{76959D2C-48BD-46D7-9E35-2CD9203ACEA1}" srcOrd="0" destOrd="0" presId="urn:microsoft.com/office/officeart/2018/2/layout/IconVerticalSolidList"/>
    <dgm:cxn modelId="{8A22D509-BD9A-4FFE-ACAF-5E9DC7716419}" type="presParOf" srcId="{5D239DC7-B655-4F5D-892F-C8926939D4AD}" destId="{70236BBA-236D-4242-8DA4-4896B98B84FE}" srcOrd="1" destOrd="0" presId="urn:microsoft.com/office/officeart/2018/2/layout/IconVerticalSolidList"/>
    <dgm:cxn modelId="{7167C113-5504-401B-8D76-918582AD5DFA}" type="presParOf" srcId="{5D239DC7-B655-4F5D-892F-C8926939D4AD}" destId="{881602D8-846F-4DAB-85EB-1EB63E665107}" srcOrd="2" destOrd="0" presId="urn:microsoft.com/office/officeart/2018/2/layout/IconVerticalSolidList"/>
    <dgm:cxn modelId="{4E0FE50C-D7B3-4ABA-B6B2-243FF129BD2B}" type="presParOf" srcId="{5D239DC7-B655-4F5D-892F-C8926939D4AD}" destId="{57817B25-A3E9-42E8-81E6-3F061B04B67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825C4430-D7A5-4DAA-8A76-344FBA455178}"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9DB17A34-0903-42DD-82EC-B6B17EAD933E}">
      <dgm:prSet/>
      <dgm:spPr/>
      <dgm:t>
        <a:bodyPr/>
        <a:lstStyle/>
        <a:p>
          <a:r>
            <a:rPr lang="en-US"/>
            <a:t>Product scope</a:t>
          </a:r>
        </a:p>
      </dgm:t>
    </dgm:pt>
    <dgm:pt modelId="{DCC32C11-0FE0-4051-926E-64D632880BD6}" type="parTrans" cxnId="{ACAD924B-571F-4522-BE0E-B38A9B97959A}">
      <dgm:prSet/>
      <dgm:spPr/>
      <dgm:t>
        <a:bodyPr/>
        <a:lstStyle/>
        <a:p>
          <a:endParaRPr lang="en-US"/>
        </a:p>
      </dgm:t>
    </dgm:pt>
    <dgm:pt modelId="{1345BE51-6171-4F1A-804E-3FA3C1CAC493}" type="sibTrans" cxnId="{ACAD924B-571F-4522-BE0E-B38A9B97959A}">
      <dgm:prSet/>
      <dgm:spPr/>
      <dgm:t>
        <a:bodyPr/>
        <a:lstStyle/>
        <a:p>
          <a:endParaRPr lang="en-US"/>
        </a:p>
      </dgm:t>
    </dgm:pt>
    <dgm:pt modelId="{6B39C2FA-680A-4546-8093-E89E5CFA0C72}">
      <dgm:prSet/>
      <dgm:spPr/>
      <dgm:t>
        <a:bodyPr/>
        <a:lstStyle/>
        <a:p>
          <a:r>
            <a:rPr lang="en-US"/>
            <a:t>Description of products and services to be delivered</a:t>
          </a:r>
        </a:p>
      </dgm:t>
    </dgm:pt>
    <dgm:pt modelId="{92A32BA7-DE3D-4C6F-A96A-D5F6AC5B79A9}" type="parTrans" cxnId="{435B40E6-6A9C-46A0-9B60-4DDA56A9075A}">
      <dgm:prSet/>
      <dgm:spPr/>
      <dgm:t>
        <a:bodyPr/>
        <a:lstStyle/>
        <a:p>
          <a:endParaRPr lang="en-US"/>
        </a:p>
      </dgm:t>
    </dgm:pt>
    <dgm:pt modelId="{4BE67223-8E7C-46CA-A8F5-89DCB1F9DDAC}" type="sibTrans" cxnId="{435B40E6-6A9C-46A0-9B60-4DDA56A9075A}">
      <dgm:prSet/>
      <dgm:spPr/>
      <dgm:t>
        <a:bodyPr/>
        <a:lstStyle/>
        <a:p>
          <a:endParaRPr lang="en-US"/>
        </a:p>
      </dgm:t>
    </dgm:pt>
    <dgm:pt modelId="{CA214644-45DB-471C-AAD6-24780DE6E9BF}">
      <dgm:prSet/>
      <dgm:spPr/>
      <dgm:t>
        <a:bodyPr/>
        <a:lstStyle/>
        <a:p>
          <a:r>
            <a:rPr lang="en-US"/>
            <a:t>Customer-oriented</a:t>
          </a:r>
        </a:p>
      </dgm:t>
    </dgm:pt>
    <dgm:pt modelId="{62EDB9D0-A8E2-4337-8503-D692D8F6FC63}" type="parTrans" cxnId="{AF11AB06-BFD9-4226-A5E2-2F4D7724DE9C}">
      <dgm:prSet/>
      <dgm:spPr/>
      <dgm:t>
        <a:bodyPr/>
        <a:lstStyle/>
        <a:p>
          <a:endParaRPr lang="en-US"/>
        </a:p>
      </dgm:t>
    </dgm:pt>
    <dgm:pt modelId="{21C62BB1-DF01-4C3C-A9F2-918FC8DA9F0E}" type="sibTrans" cxnId="{AF11AB06-BFD9-4226-A5E2-2F4D7724DE9C}">
      <dgm:prSet/>
      <dgm:spPr/>
      <dgm:t>
        <a:bodyPr/>
        <a:lstStyle/>
        <a:p>
          <a:endParaRPr lang="en-US"/>
        </a:p>
      </dgm:t>
    </dgm:pt>
    <dgm:pt modelId="{C6105F09-69AF-4E85-94F1-3182717682A3}">
      <dgm:prSet/>
      <dgm:spPr/>
      <dgm:t>
        <a:bodyPr/>
        <a:lstStyle/>
        <a:p>
          <a:r>
            <a:rPr lang="en-US"/>
            <a:t>Project scope</a:t>
          </a:r>
        </a:p>
      </dgm:t>
    </dgm:pt>
    <dgm:pt modelId="{9490C7B1-21F2-46CB-BF91-84C1AC77F6B5}" type="parTrans" cxnId="{BCEB3BE1-2187-42DB-9E71-51A6C2E37F4D}">
      <dgm:prSet/>
      <dgm:spPr/>
      <dgm:t>
        <a:bodyPr/>
        <a:lstStyle/>
        <a:p>
          <a:endParaRPr lang="en-US"/>
        </a:p>
      </dgm:t>
    </dgm:pt>
    <dgm:pt modelId="{1E8C89BF-464D-41C7-A013-40D5CBA33305}" type="sibTrans" cxnId="{BCEB3BE1-2187-42DB-9E71-51A6C2E37F4D}">
      <dgm:prSet/>
      <dgm:spPr/>
      <dgm:t>
        <a:bodyPr/>
        <a:lstStyle/>
        <a:p>
          <a:endParaRPr lang="en-US"/>
        </a:p>
      </dgm:t>
    </dgm:pt>
    <dgm:pt modelId="{415166F7-7AE3-471A-826F-048814372E63}">
      <dgm:prSet/>
      <dgm:spPr/>
      <dgm:t>
        <a:bodyPr/>
        <a:lstStyle/>
        <a:p>
          <a:r>
            <a:rPr lang="en-US"/>
            <a:t>Description of work to be completed</a:t>
          </a:r>
        </a:p>
      </dgm:t>
    </dgm:pt>
    <dgm:pt modelId="{EFC42C39-84A1-4209-AC11-628E7F435729}" type="parTrans" cxnId="{A7D431F4-ABFB-43D2-A49D-72E972A6A1D0}">
      <dgm:prSet/>
      <dgm:spPr/>
      <dgm:t>
        <a:bodyPr/>
        <a:lstStyle/>
        <a:p>
          <a:endParaRPr lang="en-US"/>
        </a:p>
      </dgm:t>
    </dgm:pt>
    <dgm:pt modelId="{3D3A7A0E-893B-4526-94A0-7D2501BA8492}" type="sibTrans" cxnId="{A7D431F4-ABFB-43D2-A49D-72E972A6A1D0}">
      <dgm:prSet/>
      <dgm:spPr/>
      <dgm:t>
        <a:bodyPr/>
        <a:lstStyle/>
        <a:p>
          <a:endParaRPr lang="en-US"/>
        </a:p>
      </dgm:t>
    </dgm:pt>
    <dgm:pt modelId="{6691B2CF-445C-4354-AA3D-F0AFD116E066}">
      <dgm:prSet/>
      <dgm:spPr/>
      <dgm:t>
        <a:bodyPr/>
        <a:lstStyle/>
        <a:p>
          <a:r>
            <a:rPr lang="en-US"/>
            <a:t>Provider-oriented</a:t>
          </a:r>
        </a:p>
      </dgm:t>
    </dgm:pt>
    <dgm:pt modelId="{5F908474-18C8-4075-97FF-85DAC116078E}" type="parTrans" cxnId="{F6C5CC01-C606-48F4-AC8D-B6FB8E7F6CC5}">
      <dgm:prSet/>
      <dgm:spPr/>
      <dgm:t>
        <a:bodyPr/>
        <a:lstStyle/>
        <a:p>
          <a:endParaRPr lang="en-US"/>
        </a:p>
      </dgm:t>
    </dgm:pt>
    <dgm:pt modelId="{93ACD4D8-762E-4286-88A8-8F73BB6A5A73}" type="sibTrans" cxnId="{F6C5CC01-C606-48F4-AC8D-B6FB8E7F6CC5}">
      <dgm:prSet/>
      <dgm:spPr/>
      <dgm:t>
        <a:bodyPr/>
        <a:lstStyle/>
        <a:p>
          <a:endParaRPr lang="en-US"/>
        </a:p>
      </dgm:t>
    </dgm:pt>
    <dgm:pt modelId="{E7394F34-A605-410C-8702-31B0E5128489}" type="pres">
      <dgm:prSet presAssocID="{825C4430-D7A5-4DAA-8A76-344FBA455178}" presName="Name0" presStyleCnt="0">
        <dgm:presLayoutVars>
          <dgm:dir/>
          <dgm:animLvl val="lvl"/>
          <dgm:resizeHandles val="exact"/>
        </dgm:presLayoutVars>
      </dgm:prSet>
      <dgm:spPr/>
    </dgm:pt>
    <dgm:pt modelId="{9E3DA708-2138-436E-9BAD-9436912193BD}" type="pres">
      <dgm:prSet presAssocID="{9DB17A34-0903-42DD-82EC-B6B17EAD933E}" presName="linNode" presStyleCnt="0"/>
      <dgm:spPr/>
    </dgm:pt>
    <dgm:pt modelId="{C0AEEF80-9C7E-4522-8642-1909B741EB8E}" type="pres">
      <dgm:prSet presAssocID="{9DB17A34-0903-42DD-82EC-B6B17EAD933E}" presName="parentText" presStyleLbl="node1" presStyleIdx="0" presStyleCnt="2">
        <dgm:presLayoutVars>
          <dgm:chMax val="1"/>
          <dgm:bulletEnabled val="1"/>
        </dgm:presLayoutVars>
      </dgm:prSet>
      <dgm:spPr/>
    </dgm:pt>
    <dgm:pt modelId="{E6490D14-4866-45AB-8A27-CCAF56CD02CE}" type="pres">
      <dgm:prSet presAssocID="{9DB17A34-0903-42DD-82EC-B6B17EAD933E}" presName="descendantText" presStyleLbl="alignAccFollowNode1" presStyleIdx="0" presStyleCnt="2">
        <dgm:presLayoutVars>
          <dgm:bulletEnabled val="1"/>
        </dgm:presLayoutVars>
      </dgm:prSet>
      <dgm:spPr/>
    </dgm:pt>
    <dgm:pt modelId="{83FD446A-5B75-41BE-9247-6AF054501B42}" type="pres">
      <dgm:prSet presAssocID="{1345BE51-6171-4F1A-804E-3FA3C1CAC493}" presName="sp" presStyleCnt="0"/>
      <dgm:spPr/>
    </dgm:pt>
    <dgm:pt modelId="{C46D67E7-8B1D-4209-B279-2EC23BD97957}" type="pres">
      <dgm:prSet presAssocID="{C6105F09-69AF-4E85-94F1-3182717682A3}" presName="linNode" presStyleCnt="0"/>
      <dgm:spPr/>
    </dgm:pt>
    <dgm:pt modelId="{218CEFE7-E826-48D4-B412-0CCEEA82CE46}" type="pres">
      <dgm:prSet presAssocID="{C6105F09-69AF-4E85-94F1-3182717682A3}" presName="parentText" presStyleLbl="node1" presStyleIdx="1" presStyleCnt="2">
        <dgm:presLayoutVars>
          <dgm:chMax val="1"/>
          <dgm:bulletEnabled val="1"/>
        </dgm:presLayoutVars>
      </dgm:prSet>
      <dgm:spPr/>
    </dgm:pt>
    <dgm:pt modelId="{B4BC242B-5A9A-4494-8E65-BEF5244F967D}" type="pres">
      <dgm:prSet presAssocID="{C6105F09-69AF-4E85-94F1-3182717682A3}" presName="descendantText" presStyleLbl="alignAccFollowNode1" presStyleIdx="1" presStyleCnt="2">
        <dgm:presLayoutVars>
          <dgm:bulletEnabled val="1"/>
        </dgm:presLayoutVars>
      </dgm:prSet>
      <dgm:spPr/>
    </dgm:pt>
  </dgm:ptLst>
  <dgm:cxnLst>
    <dgm:cxn modelId="{2AEDC600-B10E-4084-85DD-086CD9EF1BD5}" type="presOf" srcId="{9DB17A34-0903-42DD-82EC-B6B17EAD933E}" destId="{C0AEEF80-9C7E-4522-8642-1909B741EB8E}" srcOrd="0" destOrd="0" presId="urn:microsoft.com/office/officeart/2005/8/layout/vList5"/>
    <dgm:cxn modelId="{F6C5CC01-C606-48F4-AC8D-B6FB8E7F6CC5}" srcId="{C6105F09-69AF-4E85-94F1-3182717682A3}" destId="{6691B2CF-445C-4354-AA3D-F0AFD116E066}" srcOrd="1" destOrd="0" parTransId="{5F908474-18C8-4075-97FF-85DAC116078E}" sibTransId="{93ACD4D8-762E-4286-88A8-8F73BB6A5A73}"/>
    <dgm:cxn modelId="{AF11AB06-BFD9-4226-A5E2-2F4D7724DE9C}" srcId="{9DB17A34-0903-42DD-82EC-B6B17EAD933E}" destId="{CA214644-45DB-471C-AAD6-24780DE6E9BF}" srcOrd="1" destOrd="0" parTransId="{62EDB9D0-A8E2-4337-8503-D692D8F6FC63}" sibTransId="{21C62BB1-DF01-4C3C-A9F2-918FC8DA9F0E}"/>
    <dgm:cxn modelId="{62DDA824-B27D-473C-AF56-4A6ABE8D4EEC}" type="presOf" srcId="{6B39C2FA-680A-4546-8093-E89E5CFA0C72}" destId="{E6490D14-4866-45AB-8A27-CCAF56CD02CE}" srcOrd="0" destOrd="0" presId="urn:microsoft.com/office/officeart/2005/8/layout/vList5"/>
    <dgm:cxn modelId="{3763FF24-CD39-44B8-956F-5CED740E4A2B}" type="presOf" srcId="{825C4430-D7A5-4DAA-8A76-344FBA455178}" destId="{E7394F34-A605-410C-8702-31B0E5128489}" srcOrd="0" destOrd="0" presId="urn:microsoft.com/office/officeart/2005/8/layout/vList5"/>
    <dgm:cxn modelId="{2D5A4746-72A4-4AC0-92C6-66938F495B65}" type="presOf" srcId="{6691B2CF-445C-4354-AA3D-F0AFD116E066}" destId="{B4BC242B-5A9A-4494-8E65-BEF5244F967D}" srcOrd="0" destOrd="1" presId="urn:microsoft.com/office/officeart/2005/8/layout/vList5"/>
    <dgm:cxn modelId="{ACAD924B-571F-4522-BE0E-B38A9B97959A}" srcId="{825C4430-D7A5-4DAA-8A76-344FBA455178}" destId="{9DB17A34-0903-42DD-82EC-B6B17EAD933E}" srcOrd="0" destOrd="0" parTransId="{DCC32C11-0FE0-4051-926E-64D632880BD6}" sibTransId="{1345BE51-6171-4F1A-804E-3FA3C1CAC493}"/>
    <dgm:cxn modelId="{76B50671-ECC4-4004-88E8-98B4F306A30A}" type="presOf" srcId="{CA214644-45DB-471C-AAD6-24780DE6E9BF}" destId="{E6490D14-4866-45AB-8A27-CCAF56CD02CE}" srcOrd="0" destOrd="1" presId="urn:microsoft.com/office/officeart/2005/8/layout/vList5"/>
    <dgm:cxn modelId="{00376475-E10A-4194-AE38-C6B914EB1A03}" type="presOf" srcId="{415166F7-7AE3-471A-826F-048814372E63}" destId="{B4BC242B-5A9A-4494-8E65-BEF5244F967D}" srcOrd="0" destOrd="0" presId="urn:microsoft.com/office/officeart/2005/8/layout/vList5"/>
    <dgm:cxn modelId="{C9C76CDC-0184-403D-A4AB-39C60DC07585}" type="presOf" srcId="{C6105F09-69AF-4E85-94F1-3182717682A3}" destId="{218CEFE7-E826-48D4-B412-0CCEEA82CE46}" srcOrd="0" destOrd="0" presId="urn:microsoft.com/office/officeart/2005/8/layout/vList5"/>
    <dgm:cxn modelId="{BCEB3BE1-2187-42DB-9E71-51A6C2E37F4D}" srcId="{825C4430-D7A5-4DAA-8A76-344FBA455178}" destId="{C6105F09-69AF-4E85-94F1-3182717682A3}" srcOrd="1" destOrd="0" parTransId="{9490C7B1-21F2-46CB-BF91-84C1AC77F6B5}" sibTransId="{1E8C89BF-464D-41C7-A013-40D5CBA33305}"/>
    <dgm:cxn modelId="{435B40E6-6A9C-46A0-9B60-4DDA56A9075A}" srcId="{9DB17A34-0903-42DD-82EC-B6B17EAD933E}" destId="{6B39C2FA-680A-4546-8093-E89E5CFA0C72}" srcOrd="0" destOrd="0" parTransId="{92A32BA7-DE3D-4C6F-A96A-D5F6AC5B79A9}" sibTransId="{4BE67223-8E7C-46CA-A8F5-89DCB1F9DDAC}"/>
    <dgm:cxn modelId="{A7D431F4-ABFB-43D2-A49D-72E972A6A1D0}" srcId="{C6105F09-69AF-4E85-94F1-3182717682A3}" destId="{415166F7-7AE3-471A-826F-048814372E63}" srcOrd="0" destOrd="0" parTransId="{EFC42C39-84A1-4209-AC11-628E7F435729}" sibTransId="{3D3A7A0E-893B-4526-94A0-7D2501BA8492}"/>
    <dgm:cxn modelId="{3C422474-F0DA-4136-A68F-0D4E6BD611E3}" type="presParOf" srcId="{E7394F34-A605-410C-8702-31B0E5128489}" destId="{9E3DA708-2138-436E-9BAD-9436912193BD}" srcOrd="0" destOrd="0" presId="urn:microsoft.com/office/officeart/2005/8/layout/vList5"/>
    <dgm:cxn modelId="{FA06F097-3417-43BC-A88D-A78C68AF8CA2}" type="presParOf" srcId="{9E3DA708-2138-436E-9BAD-9436912193BD}" destId="{C0AEEF80-9C7E-4522-8642-1909B741EB8E}" srcOrd="0" destOrd="0" presId="urn:microsoft.com/office/officeart/2005/8/layout/vList5"/>
    <dgm:cxn modelId="{A828C6BE-ACA8-4EBD-BD3C-4C633E042A07}" type="presParOf" srcId="{9E3DA708-2138-436E-9BAD-9436912193BD}" destId="{E6490D14-4866-45AB-8A27-CCAF56CD02CE}" srcOrd="1" destOrd="0" presId="urn:microsoft.com/office/officeart/2005/8/layout/vList5"/>
    <dgm:cxn modelId="{A9FFB18A-9815-4673-ADA0-1C7E4D059C4E}" type="presParOf" srcId="{E7394F34-A605-410C-8702-31B0E5128489}" destId="{83FD446A-5B75-41BE-9247-6AF054501B42}" srcOrd="1" destOrd="0" presId="urn:microsoft.com/office/officeart/2005/8/layout/vList5"/>
    <dgm:cxn modelId="{F985FC4B-D48F-4EDC-95ED-2C7A0F04CABC}" type="presParOf" srcId="{E7394F34-A605-410C-8702-31B0E5128489}" destId="{C46D67E7-8B1D-4209-B279-2EC23BD97957}" srcOrd="2" destOrd="0" presId="urn:microsoft.com/office/officeart/2005/8/layout/vList5"/>
    <dgm:cxn modelId="{FD7E9D31-E271-4294-880B-CF9AB4D439D4}" type="presParOf" srcId="{C46D67E7-8B1D-4209-B279-2EC23BD97957}" destId="{218CEFE7-E826-48D4-B412-0CCEEA82CE46}" srcOrd="0" destOrd="0" presId="urn:microsoft.com/office/officeart/2005/8/layout/vList5"/>
    <dgm:cxn modelId="{57B3C721-5ECC-48E5-BF5F-36E5F029E50C}" type="presParOf" srcId="{C46D67E7-8B1D-4209-B279-2EC23BD97957}" destId="{B4BC242B-5A9A-4494-8E65-BEF5244F967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A4D604C9-05A5-4604-B265-EA09D4DBCE8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473FBD5-1737-4712-9FE2-E9093E9D4D61}">
      <dgm:prSet custT="1"/>
      <dgm:spPr/>
      <dgm:t>
        <a:bodyPr/>
        <a:lstStyle/>
        <a:p>
          <a:r>
            <a:rPr lang="en-US" sz="2400"/>
            <a:t>Completeness – does the team know exactly what it is being asked to deliver? </a:t>
          </a:r>
        </a:p>
      </dgm:t>
    </dgm:pt>
    <dgm:pt modelId="{0928BFBB-454D-4BED-B1C9-3F3824435FF2}" type="parTrans" cxnId="{0ABF30E9-FEC2-4595-BFAB-7F534EDECFD0}">
      <dgm:prSet/>
      <dgm:spPr/>
      <dgm:t>
        <a:bodyPr/>
        <a:lstStyle/>
        <a:p>
          <a:endParaRPr lang="en-US" sz="2400"/>
        </a:p>
      </dgm:t>
    </dgm:pt>
    <dgm:pt modelId="{E21C1D65-4A8E-4DCF-B7E9-BAC163F5FCDC}" type="sibTrans" cxnId="{0ABF30E9-FEC2-4595-BFAB-7F534EDECFD0}">
      <dgm:prSet/>
      <dgm:spPr/>
      <dgm:t>
        <a:bodyPr/>
        <a:lstStyle/>
        <a:p>
          <a:endParaRPr lang="en-US" sz="2400"/>
        </a:p>
      </dgm:t>
    </dgm:pt>
    <dgm:pt modelId="{1E4A614C-72A2-4293-B87A-9EEBE0A6BACB}">
      <dgm:prSet custT="1"/>
      <dgm:spPr/>
      <dgm:t>
        <a:bodyPr/>
        <a:lstStyle/>
        <a:p>
          <a:r>
            <a:rPr lang="en-US" sz="2400" dirty="0"/>
            <a:t>Ambiguity – will different stakeholders have the same understanding of what is being asked for? </a:t>
          </a:r>
        </a:p>
      </dgm:t>
    </dgm:pt>
    <dgm:pt modelId="{BBFDA1DF-D641-41BB-8D07-5A9CBF44A88E}" type="parTrans" cxnId="{A0FE4E84-870D-4009-B768-C0D906D3E1AC}">
      <dgm:prSet/>
      <dgm:spPr/>
      <dgm:t>
        <a:bodyPr/>
        <a:lstStyle/>
        <a:p>
          <a:endParaRPr lang="en-US" sz="2400"/>
        </a:p>
      </dgm:t>
    </dgm:pt>
    <dgm:pt modelId="{7A9B2DAB-8EE5-4BAC-BA38-DAF8D60F1AAA}" type="sibTrans" cxnId="{A0FE4E84-870D-4009-B768-C0D906D3E1AC}">
      <dgm:prSet/>
      <dgm:spPr/>
      <dgm:t>
        <a:bodyPr/>
        <a:lstStyle/>
        <a:p>
          <a:endParaRPr lang="en-US" sz="2400"/>
        </a:p>
      </dgm:t>
    </dgm:pt>
    <dgm:pt modelId="{D8A2D03D-9A84-4DA8-BEEB-BFCD6F86A13A}">
      <dgm:prSet custT="1"/>
      <dgm:spPr/>
      <dgm:t>
        <a:bodyPr/>
        <a:lstStyle/>
        <a:p>
          <a:r>
            <a:rPr lang="en-US" sz="2400"/>
            <a:t>Resources – are the resource requirements understood and defined? </a:t>
          </a:r>
        </a:p>
      </dgm:t>
    </dgm:pt>
    <dgm:pt modelId="{CD02B661-9395-407A-9F24-C9FEF718D364}" type="parTrans" cxnId="{02C6BA0F-F56D-4ED7-A95D-D092675FBFA7}">
      <dgm:prSet/>
      <dgm:spPr/>
      <dgm:t>
        <a:bodyPr/>
        <a:lstStyle/>
        <a:p>
          <a:endParaRPr lang="en-US" sz="2400"/>
        </a:p>
      </dgm:t>
    </dgm:pt>
    <dgm:pt modelId="{8FEA192E-A2DD-4BC8-AA56-CE5D5E48EE0B}" type="sibTrans" cxnId="{02C6BA0F-F56D-4ED7-A95D-D092675FBFA7}">
      <dgm:prSet/>
      <dgm:spPr/>
      <dgm:t>
        <a:bodyPr/>
        <a:lstStyle/>
        <a:p>
          <a:endParaRPr lang="en-US" sz="2400"/>
        </a:p>
      </dgm:t>
    </dgm:pt>
    <dgm:pt modelId="{4F173F4D-46AB-4863-A01D-4A059F460616}">
      <dgm:prSet custT="1"/>
      <dgm:spPr/>
      <dgm:t>
        <a:bodyPr/>
        <a:lstStyle/>
        <a:p>
          <a:r>
            <a:rPr lang="en-US" sz="2400"/>
            <a:t>Agreement – has the team agreed the deliverables? </a:t>
          </a:r>
        </a:p>
      </dgm:t>
    </dgm:pt>
    <dgm:pt modelId="{CEAE6758-6E56-4948-B588-1C90C07DEBB6}" type="parTrans" cxnId="{EE150175-79F6-488D-9EEC-FD77161337B3}">
      <dgm:prSet/>
      <dgm:spPr/>
      <dgm:t>
        <a:bodyPr/>
        <a:lstStyle/>
        <a:p>
          <a:endParaRPr lang="en-US" sz="2400"/>
        </a:p>
      </dgm:t>
    </dgm:pt>
    <dgm:pt modelId="{59E61BEA-30B1-44C2-AC85-E80084250FE8}" type="sibTrans" cxnId="{EE150175-79F6-488D-9EEC-FD77161337B3}">
      <dgm:prSet/>
      <dgm:spPr/>
      <dgm:t>
        <a:bodyPr/>
        <a:lstStyle/>
        <a:p>
          <a:endParaRPr lang="en-US" sz="2400"/>
        </a:p>
      </dgm:t>
    </dgm:pt>
    <dgm:pt modelId="{08251883-7A4C-4282-B6C7-80DF6894D4B7}">
      <dgm:prSet custT="1"/>
      <dgm:spPr/>
      <dgm:t>
        <a:bodyPr/>
        <a:lstStyle/>
        <a:p>
          <a:r>
            <a:rPr lang="en-US" sz="2400"/>
            <a:t>Viability – is the team capable of producing the agreed deliverable? </a:t>
          </a:r>
        </a:p>
      </dgm:t>
    </dgm:pt>
    <dgm:pt modelId="{587B2E77-10ED-4302-9F61-FD7FAA28C143}" type="parTrans" cxnId="{41D8830F-7542-49A9-958D-4EEAD8304A6A}">
      <dgm:prSet/>
      <dgm:spPr/>
      <dgm:t>
        <a:bodyPr/>
        <a:lstStyle/>
        <a:p>
          <a:endParaRPr lang="en-US" sz="2400"/>
        </a:p>
      </dgm:t>
    </dgm:pt>
    <dgm:pt modelId="{5C1BE1C9-3CEB-4D9B-9F30-F78E7D658890}" type="sibTrans" cxnId="{41D8830F-7542-49A9-958D-4EEAD8304A6A}">
      <dgm:prSet/>
      <dgm:spPr/>
      <dgm:t>
        <a:bodyPr/>
        <a:lstStyle/>
        <a:p>
          <a:endParaRPr lang="en-US" sz="2400"/>
        </a:p>
      </dgm:t>
    </dgm:pt>
    <dgm:pt modelId="{7B94874A-2ABB-479E-971A-3FA74348F377}">
      <dgm:prSet custT="1"/>
      <dgm:spPr/>
      <dgm:t>
        <a:bodyPr/>
        <a:lstStyle/>
        <a:p>
          <a:r>
            <a:rPr lang="en-US" sz="2400"/>
            <a:t>Acceptance – has everyone (team and stakeholders) agreed what constitutes an acceptable product? </a:t>
          </a:r>
        </a:p>
      </dgm:t>
    </dgm:pt>
    <dgm:pt modelId="{1CCB6700-08C7-4371-ADE8-12D502C94588}" type="parTrans" cxnId="{C854D70B-573F-42C6-948E-EBFB931F524C}">
      <dgm:prSet/>
      <dgm:spPr/>
      <dgm:t>
        <a:bodyPr/>
        <a:lstStyle/>
        <a:p>
          <a:endParaRPr lang="en-US" sz="2400"/>
        </a:p>
      </dgm:t>
    </dgm:pt>
    <dgm:pt modelId="{4524B379-863C-46D8-8001-FE27C551C0B4}" type="sibTrans" cxnId="{C854D70B-573F-42C6-948E-EBFB931F524C}">
      <dgm:prSet/>
      <dgm:spPr/>
      <dgm:t>
        <a:bodyPr/>
        <a:lstStyle/>
        <a:p>
          <a:endParaRPr lang="en-US" sz="2400"/>
        </a:p>
      </dgm:t>
    </dgm:pt>
    <dgm:pt modelId="{9D3CF50B-CBE9-487F-AA40-DBF42A1F29D1}" type="pres">
      <dgm:prSet presAssocID="{A4D604C9-05A5-4604-B265-EA09D4DBCE82}" presName="root" presStyleCnt="0">
        <dgm:presLayoutVars>
          <dgm:dir/>
          <dgm:resizeHandles val="exact"/>
        </dgm:presLayoutVars>
      </dgm:prSet>
      <dgm:spPr/>
    </dgm:pt>
    <dgm:pt modelId="{167ECC28-AC82-44D6-ACF7-9FB340741A09}" type="pres">
      <dgm:prSet presAssocID="{9473FBD5-1737-4712-9FE2-E9093E9D4D61}" presName="compNode" presStyleCnt="0"/>
      <dgm:spPr/>
    </dgm:pt>
    <dgm:pt modelId="{3CF786A4-BA02-48BD-B9B5-A2711D9192F8}" type="pres">
      <dgm:prSet presAssocID="{9473FBD5-1737-4712-9FE2-E9093E9D4D61}" presName="bgRect" presStyleLbl="bgShp" presStyleIdx="0" presStyleCnt="6"/>
      <dgm:spPr/>
    </dgm:pt>
    <dgm:pt modelId="{69405078-E93F-4148-AFBC-B9CF03FC5143}" type="pres">
      <dgm:prSet presAssocID="{9473FBD5-1737-4712-9FE2-E9093E9D4D6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117A7C0-3C40-44F2-AC6C-E0CDF3A2A0D1}" type="pres">
      <dgm:prSet presAssocID="{9473FBD5-1737-4712-9FE2-E9093E9D4D61}" presName="spaceRect" presStyleCnt="0"/>
      <dgm:spPr/>
    </dgm:pt>
    <dgm:pt modelId="{17C21DC2-269D-43E1-B9CC-FBEBF7A81265}" type="pres">
      <dgm:prSet presAssocID="{9473FBD5-1737-4712-9FE2-E9093E9D4D61}" presName="parTx" presStyleLbl="revTx" presStyleIdx="0" presStyleCnt="6">
        <dgm:presLayoutVars>
          <dgm:chMax val="0"/>
          <dgm:chPref val="0"/>
        </dgm:presLayoutVars>
      </dgm:prSet>
      <dgm:spPr/>
    </dgm:pt>
    <dgm:pt modelId="{C0CC216A-E485-427C-9E41-A72A218A5D33}" type="pres">
      <dgm:prSet presAssocID="{E21C1D65-4A8E-4DCF-B7E9-BAC163F5FCDC}" presName="sibTrans" presStyleCnt="0"/>
      <dgm:spPr/>
    </dgm:pt>
    <dgm:pt modelId="{B19672C4-139A-434D-BFC4-FAF13B8E84AA}" type="pres">
      <dgm:prSet presAssocID="{1E4A614C-72A2-4293-B87A-9EEBE0A6BACB}" presName="compNode" presStyleCnt="0"/>
      <dgm:spPr/>
    </dgm:pt>
    <dgm:pt modelId="{08DB00C6-990E-48AC-A629-7692855BB637}" type="pres">
      <dgm:prSet presAssocID="{1E4A614C-72A2-4293-B87A-9EEBE0A6BACB}" presName="bgRect" presStyleLbl="bgShp" presStyleIdx="1" presStyleCnt="6" custLinFactNeighborX="11304" custLinFactNeighborY="5565"/>
      <dgm:spPr/>
    </dgm:pt>
    <dgm:pt modelId="{E5B9FF65-D3C1-4757-8BC1-74E9232C22B8}" type="pres">
      <dgm:prSet presAssocID="{1E4A614C-72A2-4293-B87A-9EEBE0A6BAC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3126F314-46C5-4820-AE42-BFBF80D6CEB3}" type="pres">
      <dgm:prSet presAssocID="{1E4A614C-72A2-4293-B87A-9EEBE0A6BACB}" presName="spaceRect" presStyleCnt="0"/>
      <dgm:spPr/>
    </dgm:pt>
    <dgm:pt modelId="{85439D94-5D23-46A6-9DEE-3197E972C124}" type="pres">
      <dgm:prSet presAssocID="{1E4A614C-72A2-4293-B87A-9EEBE0A6BACB}" presName="parTx" presStyleLbl="revTx" presStyleIdx="1" presStyleCnt="6">
        <dgm:presLayoutVars>
          <dgm:chMax val="0"/>
          <dgm:chPref val="0"/>
        </dgm:presLayoutVars>
      </dgm:prSet>
      <dgm:spPr/>
    </dgm:pt>
    <dgm:pt modelId="{21E5DBF8-7E37-4DD8-B458-AB9B3CC2B514}" type="pres">
      <dgm:prSet presAssocID="{7A9B2DAB-8EE5-4BAC-BA38-DAF8D60F1AAA}" presName="sibTrans" presStyleCnt="0"/>
      <dgm:spPr/>
    </dgm:pt>
    <dgm:pt modelId="{A6FEBEEB-7C6E-43C1-8216-95D1B40AEB3F}" type="pres">
      <dgm:prSet presAssocID="{D8A2D03D-9A84-4DA8-BEEB-BFCD6F86A13A}" presName="compNode" presStyleCnt="0"/>
      <dgm:spPr/>
    </dgm:pt>
    <dgm:pt modelId="{9DFADC0B-111B-4EFC-A8FC-E0226FDD20DF}" type="pres">
      <dgm:prSet presAssocID="{D8A2D03D-9A84-4DA8-BEEB-BFCD6F86A13A}" presName="bgRect" presStyleLbl="bgShp" presStyleIdx="2" presStyleCnt="6"/>
      <dgm:spPr/>
    </dgm:pt>
    <dgm:pt modelId="{29ACEBAC-BEB4-4C65-8EBA-8B52E1D64042}" type="pres">
      <dgm:prSet presAssocID="{D8A2D03D-9A84-4DA8-BEEB-BFCD6F86A13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D645295-B56A-4AAB-B0A2-DE7C9A3A026B}" type="pres">
      <dgm:prSet presAssocID="{D8A2D03D-9A84-4DA8-BEEB-BFCD6F86A13A}" presName="spaceRect" presStyleCnt="0"/>
      <dgm:spPr/>
    </dgm:pt>
    <dgm:pt modelId="{76369FEB-E942-4CBC-8FD5-7EC736413404}" type="pres">
      <dgm:prSet presAssocID="{D8A2D03D-9A84-4DA8-BEEB-BFCD6F86A13A}" presName="parTx" presStyleLbl="revTx" presStyleIdx="2" presStyleCnt="6">
        <dgm:presLayoutVars>
          <dgm:chMax val="0"/>
          <dgm:chPref val="0"/>
        </dgm:presLayoutVars>
      </dgm:prSet>
      <dgm:spPr/>
    </dgm:pt>
    <dgm:pt modelId="{09A5D4F8-5D0F-4A13-9D33-982B3DEA8875}" type="pres">
      <dgm:prSet presAssocID="{8FEA192E-A2DD-4BC8-AA56-CE5D5E48EE0B}" presName="sibTrans" presStyleCnt="0"/>
      <dgm:spPr/>
    </dgm:pt>
    <dgm:pt modelId="{2BC1392A-4BCB-402C-B5D6-54BA965B5BD8}" type="pres">
      <dgm:prSet presAssocID="{4F173F4D-46AB-4863-A01D-4A059F460616}" presName="compNode" presStyleCnt="0"/>
      <dgm:spPr/>
    </dgm:pt>
    <dgm:pt modelId="{6385198E-0874-4234-8B31-87976C028572}" type="pres">
      <dgm:prSet presAssocID="{4F173F4D-46AB-4863-A01D-4A059F460616}" presName="bgRect" presStyleLbl="bgShp" presStyleIdx="3" presStyleCnt="6"/>
      <dgm:spPr/>
    </dgm:pt>
    <dgm:pt modelId="{762C6678-A13E-4E9E-BB37-ECB9F51A8684}" type="pres">
      <dgm:prSet presAssocID="{4F173F4D-46AB-4863-A01D-4A059F46061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89CA847D-5C35-4B87-BD9B-02BC85E50B2B}" type="pres">
      <dgm:prSet presAssocID="{4F173F4D-46AB-4863-A01D-4A059F460616}" presName="spaceRect" presStyleCnt="0"/>
      <dgm:spPr/>
    </dgm:pt>
    <dgm:pt modelId="{A89E82B4-1CD4-4DF0-8F7D-A56C23FEAC05}" type="pres">
      <dgm:prSet presAssocID="{4F173F4D-46AB-4863-A01D-4A059F460616}" presName="parTx" presStyleLbl="revTx" presStyleIdx="3" presStyleCnt="6">
        <dgm:presLayoutVars>
          <dgm:chMax val="0"/>
          <dgm:chPref val="0"/>
        </dgm:presLayoutVars>
      </dgm:prSet>
      <dgm:spPr/>
    </dgm:pt>
    <dgm:pt modelId="{14EFEA4B-A89A-400B-BA66-44B473A51A6B}" type="pres">
      <dgm:prSet presAssocID="{59E61BEA-30B1-44C2-AC85-E80084250FE8}" presName="sibTrans" presStyleCnt="0"/>
      <dgm:spPr/>
    </dgm:pt>
    <dgm:pt modelId="{15745A5B-156A-41D1-B6A5-9C0AB24D85B2}" type="pres">
      <dgm:prSet presAssocID="{08251883-7A4C-4282-B6C7-80DF6894D4B7}" presName="compNode" presStyleCnt="0"/>
      <dgm:spPr/>
    </dgm:pt>
    <dgm:pt modelId="{86E98F3B-D90D-44A0-A557-07A827CA1D09}" type="pres">
      <dgm:prSet presAssocID="{08251883-7A4C-4282-B6C7-80DF6894D4B7}" presName="bgRect" presStyleLbl="bgShp" presStyleIdx="4" presStyleCnt="6"/>
      <dgm:spPr/>
    </dgm:pt>
    <dgm:pt modelId="{FEB7721F-D4E4-46D6-A40F-039D6FE3DD50}" type="pres">
      <dgm:prSet presAssocID="{08251883-7A4C-4282-B6C7-80DF6894D4B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5EA59338-B9A8-4510-BB5A-ED207EBD72EF}" type="pres">
      <dgm:prSet presAssocID="{08251883-7A4C-4282-B6C7-80DF6894D4B7}" presName="spaceRect" presStyleCnt="0"/>
      <dgm:spPr/>
    </dgm:pt>
    <dgm:pt modelId="{F601BD54-E9B7-467B-9F88-CE4D6BFE401A}" type="pres">
      <dgm:prSet presAssocID="{08251883-7A4C-4282-B6C7-80DF6894D4B7}" presName="parTx" presStyleLbl="revTx" presStyleIdx="4" presStyleCnt="6">
        <dgm:presLayoutVars>
          <dgm:chMax val="0"/>
          <dgm:chPref val="0"/>
        </dgm:presLayoutVars>
      </dgm:prSet>
      <dgm:spPr/>
    </dgm:pt>
    <dgm:pt modelId="{B59A4A57-D4DD-4897-9690-EF726D98F0F7}" type="pres">
      <dgm:prSet presAssocID="{5C1BE1C9-3CEB-4D9B-9F30-F78E7D658890}" presName="sibTrans" presStyleCnt="0"/>
      <dgm:spPr/>
    </dgm:pt>
    <dgm:pt modelId="{98D74BD5-1F66-40FE-B956-C7A475F073AB}" type="pres">
      <dgm:prSet presAssocID="{7B94874A-2ABB-479E-971A-3FA74348F377}" presName="compNode" presStyleCnt="0"/>
      <dgm:spPr/>
    </dgm:pt>
    <dgm:pt modelId="{B892B49D-2826-4102-8075-AC074F0AF06F}" type="pres">
      <dgm:prSet presAssocID="{7B94874A-2ABB-479E-971A-3FA74348F377}" presName="bgRect" presStyleLbl="bgShp" presStyleIdx="5" presStyleCnt="6"/>
      <dgm:spPr/>
    </dgm:pt>
    <dgm:pt modelId="{081F0A2B-8A47-4C02-9154-AF4A9724B26A}" type="pres">
      <dgm:prSet presAssocID="{7B94874A-2ABB-479E-971A-3FA74348F37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roup"/>
        </a:ext>
      </dgm:extLst>
    </dgm:pt>
    <dgm:pt modelId="{22F79244-A4A1-4B91-966C-0D88F7D5CBB0}" type="pres">
      <dgm:prSet presAssocID="{7B94874A-2ABB-479E-971A-3FA74348F377}" presName="spaceRect" presStyleCnt="0"/>
      <dgm:spPr/>
    </dgm:pt>
    <dgm:pt modelId="{86C76A61-EA47-4882-A120-5D444D2DDB9A}" type="pres">
      <dgm:prSet presAssocID="{7B94874A-2ABB-479E-971A-3FA74348F377}" presName="parTx" presStyleLbl="revTx" presStyleIdx="5" presStyleCnt="6">
        <dgm:presLayoutVars>
          <dgm:chMax val="0"/>
          <dgm:chPref val="0"/>
        </dgm:presLayoutVars>
      </dgm:prSet>
      <dgm:spPr/>
    </dgm:pt>
  </dgm:ptLst>
  <dgm:cxnLst>
    <dgm:cxn modelId="{C854D70B-573F-42C6-948E-EBFB931F524C}" srcId="{A4D604C9-05A5-4604-B265-EA09D4DBCE82}" destId="{7B94874A-2ABB-479E-971A-3FA74348F377}" srcOrd="5" destOrd="0" parTransId="{1CCB6700-08C7-4371-ADE8-12D502C94588}" sibTransId="{4524B379-863C-46D8-8001-FE27C551C0B4}"/>
    <dgm:cxn modelId="{41D8830F-7542-49A9-958D-4EEAD8304A6A}" srcId="{A4D604C9-05A5-4604-B265-EA09D4DBCE82}" destId="{08251883-7A4C-4282-B6C7-80DF6894D4B7}" srcOrd="4" destOrd="0" parTransId="{587B2E77-10ED-4302-9F61-FD7FAA28C143}" sibTransId="{5C1BE1C9-3CEB-4D9B-9F30-F78E7D658890}"/>
    <dgm:cxn modelId="{02C6BA0F-F56D-4ED7-A95D-D092675FBFA7}" srcId="{A4D604C9-05A5-4604-B265-EA09D4DBCE82}" destId="{D8A2D03D-9A84-4DA8-BEEB-BFCD6F86A13A}" srcOrd="2" destOrd="0" parTransId="{CD02B661-9395-407A-9F24-C9FEF718D364}" sibTransId="{8FEA192E-A2DD-4BC8-AA56-CE5D5E48EE0B}"/>
    <dgm:cxn modelId="{696A0317-B3CD-476B-A0D2-523B28DDF458}" type="presOf" srcId="{1E4A614C-72A2-4293-B87A-9EEBE0A6BACB}" destId="{85439D94-5D23-46A6-9DEE-3197E972C124}" srcOrd="0" destOrd="0" presId="urn:microsoft.com/office/officeart/2018/2/layout/IconVerticalSolidList"/>
    <dgm:cxn modelId="{EE150175-79F6-488D-9EEC-FD77161337B3}" srcId="{A4D604C9-05A5-4604-B265-EA09D4DBCE82}" destId="{4F173F4D-46AB-4863-A01D-4A059F460616}" srcOrd="3" destOrd="0" parTransId="{CEAE6758-6E56-4948-B588-1C90C07DEBB6}" sibTransId="{59E61BEA-30B1-44C2-AC85-E80084250FE8}"/>
    <dgm:cxn modelId="{A0FE4E84-870D-4009-B768-C0D906D3E1AC}" srcId="{A4D604C9-05A5-4604-B265-EA09D4DBCE82}" destId="{1E4A614C-72A2-4293-B87A-9EEBE0A6BACB}" srcOrd="1" destOrd="0" parTransId="{BBFDA1DF-D641-41BB-8D07-5A9CBF44A88E}" sibTransId="{7A9B2DAB-8EE5-4BAC-BA38-DAF8D60F1AAA}"/>
    <dgm:cxn modelId="{87D691A0-403E-456D-B365-A0C7A0006A21}" type="presOf" srcId="{A4D604C9-05A5-4604-B265-EA09D4DBCE82}" destId="{9D3CF50B-CBE9-487F-AA40-DBF42A1F29D1}" srcOrd="0" destOrd="0" presId="urn:microsoft.com/office/officeart/2018/2/layout/IconVerticalSolidList"/>
    <dgm:cxn modelId="{57B236B9-513F-49B5-A48F-5F0C79FA18CD}" type="presOf" srcId="{08251883-7A4C-4282-B6C7-80DF6894D4B7}" destId="{F601BD54-E9B7-467B-9F88-CE4D6BFE401A}" srcOrd="0" destOrd="0" presId="urn:microsoft.com/office/officeart/2018/2/layout/IconVerticalSolidList"/>
    <dgm:cxn modelId="{CFD899CF-E6F0-4CD6-9911-22C5578BBE6C}" type="presOf" srcId="{4F173F4D-46AB-4863-A01D-4A059F460616}" destId="{A89E82B4-1CD4-4DF0-8F7D-A56C23FEAC05}" srcOrd="0" destOrd="0" presId="urn:microsoft.com/office/officeart/2018/2/layout/IconVerticalSolidList"/>
    <dgm:cxn modelId="{EE490ADC-6FE2-4391-87D4-3375E9019EE8}" type="presOf" srcId="{9473FBD5-1737-4712-9FE2-E9093E9D4D61}" destId="{17C21DC2-269D-43E1-B9CC-FBEBF7A81265}" srcOrd="0" destOrd="0" presId="urn:microsoft.com/office/officeart/2018/2/layout/IconVerticalSolidList"/>
    <dgm:cxn modelId="{0ABF30E9-FEC2-4595-BFAB-7F534EDECFD0}" srcId="{A4D604C9-05A5-4604-B265-EA09D4DBCE82}" destId="{9473FBD5-1737-4712-9FE2-E9093E9D4D61}" srcOrd="0" destOrd="0" parTransId="{0928BFBB-454D-4BED-B1C9-3F3824435FF2}" sibTransId="{E21C1D65-4A8E-4DCF-B7E9-BAC163F5FCDC}"/>
    <dgm:cxn modelId="{2CE621F5-EFDA-459C-840C-D05593F0FEBA}" type="presOf" srcId="{7B94874A-2ABB-479E-971A-3FA74348F377}" destId="{86C76A61-EA47-4882-A120-5D444D2DDB9A}" srcOrd="0" destOrd="0" presId="urn:microsoft.com/office/officeart/2018/2/layout/IconVerticalSolidList"/>
    <dgm:cxn modelId="{FAFDB3F8-986B-4F8E-802A-91A7C6791230}" type="presOf" srcId="{D8A2D03D-9A84-4DA8-BEEB-BFCD6F86A13A}" destId="{76369FEB-E942-4CBC-8FD5-7EC736413404}" srcOrd="0" destOrd="0" presId="urn:microsoft.com/office/officeart/2018/2/layout/IconVerticalSolidList"/>
    <dgm:cxn modelId="{59EA9B35-4B4C-41DC-9970-613699CE8B2D}" type="presParOf" srcId="{9D3CF50B-CBE9-487F-AA40-DBF42A1F29D1}" destId="{167ECC28-AC82-44D6-ACF7-9FB340741A09}" srcOrd="0" destOrd="0" presId="urn:microsoft.com/office/officeart/2018/2/layout/IconVerticalSolidList"/>
    <dgm:cxn modelId="{AB24791D-BDE7-4EDA-885A-F1088486BAA7}" type="presParOf" srcId="{167ECC28-AC82-44D6-ACF7-9FB340741A09}" destId="{3CF786A4-BA02-48BD-B9B5-A2711D9192F8}" srcOrd="0" destOrd="0" presId="urn:microsoft.com/office/officeart/2018/2/layout/IconVerticalSolidList"/>
    <dgm:cxn modelId="{857A91F6-0387-4E11-882C-FB2A92B5DF67}" type="presParOf" srcId="{167ECC28-AC82-44D6-ACF7-9FB340741A09}" destId="{69405078-E93F-4148-AFBC-B9CF03FC5143}" srcOrd="1" destOrd="0" presId="urn:microsoft.com/office/officeart/2018/2/layout/IconVerticalSolidList"/>
    <dgm:cxn modelId="{1FBCF4C1-731B-4D24-8015-651B416373D7}" type="presParOf" srcId="{167ECC28-AC82-44D6-ACF7-9FB340741A09}" destId="{4117A7C0-3C40-44F2-AC6C-E0CDF3A2A0D1}" srcOrd="2" destOrd="0" presId="urn:microsoft.com/office/officeart/2018/2/layout/IconVerticalSolidList"/>
    <dgm:cxn modelId="{CB654C16-C6E2-45CE-A29A-9ED12C7600F0}" type="presParOf" srcId="{167ECC28-AC82-44D6-ACF7-9FB340741A09}" destId="{17C21DC2-269D-43E1-B9CC-FBEBF7A81265}" srcOrd="3" destOrd="0" presId="urn:microsoft.com/office/officeart/2018/2/layout/IconVerticalSolidList"/>
    <dgm:cxn modelId="{220002B4-9DE0-470B-B780-DF82B091FA80}" type="presParOf" srcId="{9D3CF50B-CBE9-487F-AA40-DBF42A1F29D1}" destId="{C0CC216A-E485-427C-9E41-A72A218A5D33}" srcOrd="1" destOrd="0" presId="urn:microsoft.com/office/officeart/2018/2/layout/IconVerticalSolidList"/>
    <dgm:cxn modelId="{BFE9BAB2-B772-446E-8667-400AA5C587E2}" type="presParOf" srcId="{9D3CF50B-CBE9-487F-AA40-DBF42A1F29D1}" destId="{B19672C4-139A-434D-BFC4-FAF13B8E84AA}" srcOrd="2" destOrd="0" presId="urn:microsoft.com/office/officeart/2018/2/layout/IconVerticalSolidList"/>
    <dgm:cxn modelId="{C89903E5-19A3-41BD-9700-78792D091010}" type="presParOf" srcId="{B19672C4-139A-434D-BFC4-FAF13B8E84AA}" destId="{08DB00C6-990E-48AC-A629-7692855BB637}" srcOrd="0" destOrd="0" presId="urn:microsoft.com/office/officeart/2018/2/layout/IconVerticalSolidList"/>
    <dgm:cxn modelId="{222C6339-E140-4D95-80BF-05FD2653C880}" type="presParOf" srcId="{B19672C4-139A-434D-BFC4-FAF13B8E84AA}" destId="{E5B9FF65-D3C1-4757-8BC1-74E9232C22B8}" srcOrd="1" destOrd="0" presId="urn:microsoft.com/office/officeart/2018/2/layout/IconVerticalSolidList"/>
    <dgm:cxn modelId="{49916EB1-C6C4-4300-8986-0C59C26B5F71}" type="presParOf" srcId="{B19672C4-139A-434D-BFC4-FAF13B8E84AA}" destId="{3126F314-46C5-4820-AE42-BFBF80D6CEB3}" srcOrd="2" destOrd="0" presId="urn:microsoft.com/office/officeart/2018/2/layout/IconVerticalSolidList"/>
    <dgm:cxn modelId="{FF8C8B6A-37BB-4015-B1DC-1D09C227B4AA}" type="presParOf" srcId="{B19672C4-139A-434D-BFC4-FAF13B8E84AA}" destId="{85439D94-5D23-46A6-9DEE-3197E972C124}" srcOrd="3" destOrd="0" presId="urn:microsoft.com/office/officeart/2018/2/layout/IconVerticalSolidList"/>
    <dgm:cxn modelId="{009968DB-7484-441D-AD12-72A4E2FA0F2C}" type="presParOf" srcId="{9D3CF50B-CBE9-487F-AA40-DBF42A1F29D1}" destId="{21E5DBF8-7E37-4DD8-B458-AB9B3CC2B514}" srcOrd="3" destOrd="0" presId="urn:microsoft.com/office/officeart/2018/2/layout/IconVerticalSolidList"/>
    <dgm:cxn modelId="{32A01BBD-7F20-4437-B22E-A354F6C9631A}" type="presParOf" srcId="{9D3CF50B-CBE9-487F-AA40-DBF42A1F29D1}" destId="{A6FEBEEB-7C6E-43C1-8216-95D1B40AEB3F}" srcOrd="4" destOrd="0" presId="urn:microsoft.com/office/officeart/2018/2/layout/IconVerticalSolidList"/>
    <dgm:cxn modelId="{82B6BD42-1882-429C-8F31-CA889F1A1032}" type="presParOf" srcId="{A6FEBEEB-7C6E-43C1-8216-95D1B40AEB3F}" destId="{9DFADC0B-111B-4EFC-A8FC-E0226FDD20DF}" srcOrd="0" destOrd="0" presId="urn:microsoft.com/office/officeart/2018/2/layout/IconVerticalSolidList"/>
    <dgm:cxn modelId="{A891250C-27BC-40E9-B4D2-2D84AB7A9572}" type="presParOf" srcId="{A6FEBEEB-7C6E-43C1-8216-95D1B40AEB3F}" destId="{29ACEBAC-BEB4-4C65-8EBA-8B52E1D64042}" srcOrd="1" destOrd="0" presId="urn:microsoft.com/office/officeart/2018/2/layout/IconVerticalSolidList"/>
    <dgm:cxn modelId="{02C46AC1-466D-44A7-9A7A-B3F0B08EAEEF}" type="presParOf" srcId="{A6FEBEEB-7C6E-43C1-8216-95D1B40AEB3F}" destId="{2D645295-B56A-4AAB-B0A2-DE7C9A3A026B}" srcOrd="2" destOrd="0" presId="urn:microsoft.com/office/officeart/2018/2/layout/IconVerticalSolidList"/>
    <dgm:cxn modelId="{F42192F9-DAF0-46F1-9517-274A52B1B518}" type="presParOf" srcId="{A6FEBEEB-7C6E-43C1-8216-95D1B40AEB3F}" destId="{76369FEB-E942-4CBC-8FD5-7EC736413404}" srcOrd="3" destOrd="0" presId="urn:microsoft.com/office/officeart/2018/2/layout/IconVerticalSolidList"/>
    <dgm:cxn modelId="{46B20A94-5C70-48EF-8985-35153C500601}" type="presParOf" srcId="{9D3CF50B-CBE9-487F-AA40-DBF42A1F29D1}" destId="{09A5D4F8-5D0F-4A13-9D33-982B3DEA8875}" srcOrd="5" destOrd="0" presId="urn:microsoft.com/office/officeart/2018/2/layout/IconVerticalSolidList"/>
    <dgm:cxn modelId="{15CFA54E-C539-4B14-A324-E2F62FA0CB7A}" type="presParOf" srcId="{9D3CF50B-CBE9-487F-AA40-DBF42A1F29D1}" destId="{2BC1392A-4BCB-402C-B5D6-54BA965B5BD8}" srcOrd="6" destOrd="0" presId="urn:microsoft.com/office/officeart/2018/2/layout/IconVerticalSolidList"/>
    <dgm:cxn modelId="{A8D1E876-7AF2-4319-A077-0F9B9B865F0F}" type="presParOf" srcId="{2BC1392A-4BCB-402C-B5D6-54BA965B5BD8}" destId="{6385198E-0874-4234-8B31-87976C028572}" srcOrd="0" destOrd="0" presId="urn:microsoft.com/office/officeart/2018/2/layout/IconVerticalSolidList"/>
    <dgm:cxn modelId="{07545F96-66F3-4C09-8F25-E63EC849E5B1}" type="presParOf" srcId="{2BC1392A-4BCB-402C-B5D6-54BA965B5BD8}" destId="{762C6678-A13E-4E9E-BB37-ECB9F51A8684}" srcOrd="1" destOrd="0" presId="urn:microsoft.com/office/officeart/2018/2/layout/IconVerticalSolidList"/>
    <dgm:cxn modelId="{6F2BD57A-FFC9-4BBF-A965-6654B3560F43}" type="presParOf" srcId="{2BC1392A-4BCB-402C-B5D6-54BA965B5BD8}" destId="{89CA847D-5C35-4B87-BD9B-02BC85E50B2B}" srcOrd="2" destOrd="0" presId="urn:microsoft.com/office/officeart/2018/2/layout/IconVerticalSolidList"/>
    <dgm:cxn modelId="{556BA6C8-515A-4677-8B1D-6008607C3352}" type="presParOf" srcId="{2BC1392A-4BCB-402C-B5D6-54BA965B5BD8}" destId="{A89E82B4-1CD4-4DF0-8F7D-A56C23FEAC05}" srcOrd="3" destOrd="0" presId="urn:microsoft.com/office/officeart/2018/2/layout/IconVerticalSolidList"/>
    <dgm:cxn modelId="{39FCFDE0-0F60-4DA8-9E9F-F4333713D9F3}" type="presParOf" srcId="{9D3CF50B-CBE9-487F-AA40-DBF42A1F29D1}" destId="{14EFEA4B-A89A-400B-BA66-44B473A51A6B}" srcOrd="7" destOrd="0" presId="urn:microsoft.com/office/officeart/2018/2/layout/IconVerticalSolidList"/>
    <dgm:cxn modelId="{6A1966A4-63EC-4CB7-84AC-97C1562EAC25}" type="presParOf" srcId="{9D3CF50B-CBE9-487F-AA40-DBF42A1F29D1}" destId="{15745A5B-156A-41D1-B6A5-9C0AB24D85B2}" srcOrd="8" destOrd="0" presId="urn:microsoft.com/office/officeart/2018/2/layout/IconVerticalSolidList"/>
    <dgm:cxn modelId="{915ECB29-FE7C-41B3-A7D6-37DA2154F81D}" type="presParOf" srcId="{15745A5B-156A-41D1-B6A5-9C0AB24D85B2}" destId="{86E98F3B-D90D-44A0-A557-07A827CA1D09}" srcOrd="0" destOrd="0" presId="urn:microsoft.com/office/officeart/2018/2/layout/IconVerticalSolidList"/>
    <dgm:cxn modelId="{50FE3E80-B061-49ED-83E4-1511DF6F790F}" type="presParOf" srcId="{15745A5B-156A-41D1-B6A5-9C0AB24D85B2}" destId="{FEB7721F-D4E4-46D6-A40F-039D6FE3DD50}" srcOrd="1" destOrd="0" presId="urn:microsoft.com/office/officeart/2018/2/layout/IconVerticalSolidList"/>
    <dgm:cxn modelId="{A2BAE412-D0FF-4C20-87A7-DFEC1B0D2CF6}" type="presParOf" srcId="{15745A5B-156A-41D1-B6A5-9C0AB24D85B2}" destId="{5EA59338-B9A8-4510-BB5A-ED207EBD72EF}" srcOrd="2" destOrd="0" presId="urn:microsoft.com/office/officeart/2018/2/layout/IconVerticalSolidList"/>
    <dgm:cxn modelId="{8C2B2479-4C86-4FDE-B056-912FB1659D5B}" type="presParOf" srcId="{15745A5B-156A-41D1-B6A5-9C0AB24D85B2}" destId="{F601BD54-E9B7-467B-9F88-CE4D6BFE401A}" srcOrd="3" destOrd="0" presId="urn:microsoft.com/office/officeart/2018/2/layout/IconVerticalSolidList"/>
    <dgm:cxn modelId="{AC13DD01-9DCC-4483-82D9-63EAB158A083}" type="presParOf" srcId="{9D3CF50B-CBE9-487F-AA40-DBF42A1F29D1}" destId="{B59A4A57-D4DD-4897-9690-EF726D98F0F7}" srcOrd="9" destOrd="0" presId="urn:microsoft.com/office/officeart/2018/2/layout/IconVerticalSolidList"/>
    <dgm:cxn modelId="{8FA7CF49-8AEA-40AF-A058-36A1EA0FF51F}" type="presParOf" srcId="{9D3CF50B-CBE9-487F-AA40-DBF42A1F29D1}" destId="{98D74BD5-1F66-40FE-B956-C7A475F073AB}" srcOrd="10" destOrd="0" presId="urn:microsoft.com/office/officeart/2018/2/layout/IconVerticalSolidList"/>
    <dgm:cxn modelId="{73386C81-B78A-4602-8748-8CB143B207C4}" type="presParOf" srcId="{98D74BD5-1F66-40FE-B956-C7A475F073AB}" destId="{B892B49D-2826-4102-8075-AC074F0AF06F}" srcOrd="0" destOrd="0" presId="urn:microsoft.com/office/officeart/2018/2/layout/IconVerticalSolidList"/>
    <dgm:cxn modelId="{999896D2-36A8-4F06-B92A-EBBB8CC3943C}" type="presParOf" srcId="{98D74BD5-1F66-40FE-B956-C7A475F073AB}" destId="{081F0A2B-8A47-4C02-9154-AF4A9724B26A}" srcOrd="1" destOrd="0" presId="urn:microsoft.com/office/officeart/2018/2/layout/IconVerticalSolidList"/>
    <dgm:cxn modelId="{0A2CBAFC-E406-4865-861A-F93195E691C3}" type="presParOf" srcId="{98D74BD5-1F66-40FE-B956-C7A475F073AB}" destId="{22F79244-A4A1-4B91-966C-0D88F7D5CBB0}" srcOrd="2" destOrd="0" presId="urn:microsoft.com/office/officeart/2018/2/layout/IconVerticalSolidList"/>
    <dgm:cxn modelId="{CF0B4AC8-BF4C-47B3-8DBF-3A117573212C}" type="presParOf" srcId="{98D74BD5-1F66-40FE-B956-C7A475F073AB}" destId="{86C76A61-EA47-4882-A120-5D444D2DDB9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A40177C5-EF35-4C3E-90B0-9F91FAE74F8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7BE55B7-6D95-49EC-B6A9-BFBC0038AD6E}">
      <dgm:prSet custT="1"/>
      <dgm:spPr/>
      <dgm:t>
        <a:bodyPr/>
        <a:lstStyle/>
        <a:p>
          <a:r>
            <a:rPr lang="en-US" sz="1800" dirty="0"/>
            <a:t>Guide the process of activity identification and sequencing; </a:t>
          </a:r>
        </a:p>
      </dgm:t>
    </dgm:pt>
    <dgm:pt modelId="{2201BA04-78E3-4D78-997E-0750684E5A2F}" type="parTrans" cxnId="{AF774C33-64AD-4377-8314-2BE8C84BFBAF}">
      <dgm:prSet/>
      <dgm:spPr/>
      <dgm:t>
        <a:bodyPr/>
        <a:lstStyle/>
        <a:p>
          <a:endParaRPr lang="en-US" sz="1800"/>
        </a:p>
      </dgm:t>
    </dgm:pt>
    <dgm:pt modelId="{464D2E7D-E479-4CD4-90BD-1BAFFA6CB66F}" type="sibTrans" cxnId="{AF774C33-64AD-4377-8314-2BE8C84BFBAF}">
      <dgm:prSet/>
      <dgm:spPr/>
      <dgm:t>
        <a:bodyPr/>
        <a:lstStyle/>
        <a:p>
          <a:endParaRPr lang="en-US" sz="1800"/>
        </a:p>
      </dgm:t>
    </dgm:pt>
    <dgm:pt modelId="{BAC1D656-745C-408F-9B12-595F8180916B}">
      <dgm:prSet custT="1"/>
      <dgm:spPr/>
      <dgm:t>
        <a:bodyPr/>
        <a:lstStyle/>
        <a:p>
          <a:r>
            <a:rPr lang="en-US" sz="1800"/>
            <a:t>Provide a basis for: o accurate estimates of project duration; </a:t>
          </a:r>
        </a:p>
      </dgm:t>
    </dgm:pt>
    <dgm:pt modelId="{2A5C6787-67C1-43FD-92E0-53588ACF90D9}" type="parTrans" cxnId="{D9D978F9-1169-4B10-BBB0-ED9391EA3639}">
      <dgm:prSet/>
      <dgm:spPr/>
      <dgm:t>
        <a:bodyPr/>
        <a:lstStyle/>
        <a:p>
          <a:endParaRPr lang="en-US" sz="1800"/>
        </a:p>
      </dgm:t>
    </dgm:pt>
    <dgm:pt modelId="{2A238411-8820-4062-9EE6-98D02ADF9825}" type="sibTrans" cxnId="{D9D978F9-1169-4B10-BBB0-ED9391EA3639}">
      <dgm:prSet/>
      <dgm:spPr/>
      <dgm:t>
        <a:bodyPr/>
        <a:lstStyle/>
        <a:p>
          <a:endParaRPr lang="en-US" sz="1800"/>
        </a:p>
      </dgm:t>
    </dgm:pt>
    <dgm:pt modelId="{98019C91-D506-4345-9E09-BA37A29F0EF4}">
      <dgm:prSet custT="1"/>
      <dgm:spPr/>
      <dgm:t>
        <a:bodyPr/>
        <a:lstStyle/>
        <a:p>
          <a:r>
            <a:rPr lang="en-US" sz="1800"/>
            <a:t>accurate estimates of project cost; </a:t>
          </a:r>
        </a:p>
      </dgm:t>
    </dgm:pt>
    <dgm:pt modelId="{0423001D-044C-40D6-B08F-DDC71FB70643}" type="parTrans" cxnId="{26EEA736-642A-41FD-91FD-69D881E67DD1}">
      <dgm:prSet/>
      <dgm:spPr/>
      <dgm:t>
        <a:bodyPr/>
        <a:lstStyle/>
        <a:p>
          <a:endParaRPr lang="en-US" sz="1800"/>
        </a:p>
      </dgm:t>
    </dgm:pt>
    <dgm:pt modelId="{0186E5F5-A7CA-4B9C-95FA-4DF315C27BFE}" type="sibTrans" cxnId="{26EEA736-642A-41FD-91FD-69D881E67DD1}">
      <dgm:prSet/>
      <dgm:spPr/>
      <dgm:t>
        <a:bodyPr/>
        <a:lstStyle/>
        <a:p>
          <a:endParaRPr lang="en-US" sz="1800"/>
        </a:p>
      </dgm:t>
    </dgm:pt>
    <dgm:pt modelId="{4C4F7D30-D11F-4A6B-9836-ED1438B77A3B}">
      <dgm:prSet custT="1"/>
      <dgm:spPr/>
      <dgm:t>
        <a:bodyPr/>
        <a:lstStyle/>
        <a:p>
          <a:r>
            <a:rPr lang="en-US" sz="1800" dirty="0"/>
            <a:t>accurate resource estimates (vehicles, people, supplies, building materials); </a:t>
          </a:r>
        </a:p>
      </dgm:t>
    </dgm:pt>
    <dgm:pt modelId="{6B561FCD-B152-46DD-ABFA-355271EFAFEA}" type="parTrans" cxnId="{FDD1A2AB-C6EC-4C37-95E2-5C9EEAD03D29}">
      <dgm:prSet/>
      <dgm:spPr/>
      <dgm:t>
        <a:bodyPr/>
        <a:lstStyle/>
        <a:p>
          <a:endParaRPr lang="en-US" sz="1800"/>
        </a:p>
      </dgm:t>
    </dgm:pt>
    <dgm:pt modelId="{532FEB28-8ED4-40A2-A923-064591A42139}" type="sibTrans" cxnId="{FDD1A2AB-C6EC-4C37-95E2-5C9EEAD03D29}">
      <dgm:prSet/>
      <dgm:spPr/>
      <dgm:t>
        <a:bodyPr/>
        <a:lstStyle/>
        <a:p>
          <a:endParaRPr lang="en-US" sz="1800"/>
        </a:p>
      </dgm:t>
    </dgm:pt>
    <dgm:pt modelId="{6A5197EB-07F5-48A4-AE98-EB4750ECD2CD}">
      <dgm:prSet custT="1"/>
      <dgm:spPr/>
      <dgm:t>
        <a:bodyPr/>
        <a:lstStyle/>
        <a:p>
          <a:r>
            <a:rPr lang="en-US" sz="1800"/>
            <a:t>Identify required departmental, subcontracting, supplier services; </a:t>
          </a:r>
        </a:p>
      </dgm:t>
    </dgm:pt>
    <dgm:pt modelId="{29E9A700-1895-4256-BFFD-47E086C4D761}" type="parTrans" cxnId="{5B5757CE-95B9-422B-A23E-67B78A4206FA}">
      <dgm:prSet/>
      <dgm:spPr/>
      <dgm:t>
        <a:bodyPr/>
        <a:lstStyle/>
        <a:p>
          <a:endParaRPr lang="en-US" sz="1800"/>
        </a:p>
      </dgm:t>
    </dgm:pt>
    <dgm:pt modelId="{A289AABD-97A6-4F52-B909-654E7396B1A6}" type="sibTrans" cxnId="{5B5757CE-95B9-422B-A23E-67B78A4206FA}">
      <dgm:prSet/>
      <dgm:spPr/>
      <dgm:t>
        <a:bodyPr/>
        <a:lstStyle/>
        <a:p>
          <a:endParaRPr lang="en-US" sz="1800"/>
        </a:p>
      </dgm:t>
    </dgm:pt>
    <dgm:pt modelId="{E437E88B-C0DC-4FCA-9160-9E01FAE92261}">
      <dgm:prSet custT="1"/>
      <dgm:spPr/>
      <dgm:t>
        <a:bodyPr/>
        <a:lstStyle/>
        <a:p>
          <a:r>
            <a:rPr lang="en-US" sz="1800"/>
            <a:t>Communicate and agree the product and project scope with the project’s stakeholders; </a:t>
          </a:r>
        </a:p>
      </dgm:t>
    </dgm:pt>
    <dgm:pt modelId="{FCD96B53-AE27-4E59-8EA2-E15B5B605104}" type="parTrans" cxnId="{F111C638-9F4B-4460-A55A-AC06404496FB}">
      <dgm:prSet/>
      <dgm:spPr/>
      <dgm:t>
        <a:bodyPr/>
        <a:lstStyle/>
        <a:p>
          <a:endParaRPr lang="en-US" sz="1800"/>
        </a:p>
      </dgm:t>
    </dgm:pt>
    <dgm:pt modelId="{62CB6246-0FBE-43BA-8CD1-17A0368DA422}" type="sibTrans" cxnId="{F111C638-9F4B-4460-A55A-AC06404496FB}">
      <dgm:prSet/>
      <dgm:spPr/>
      <dgm:t>
        <a:bodyPr/>
        <a:lstStyle/>
        <a:p>
          <a:endParaRPr lang="en-US" sz="1800"/>
        </a:p>
      </dgm:t>
    </dgm:pt>
    <dgm:pt modelId="{28BC2EF5-2F9B-438C-BA66-87B19D62796F}">
      <dgm:prSet custT="1"/>
      <dgm:spPr/>
      <dgm:t>
        <a:bodyPr/>
        <a:lstStyle/>
        <a:p>
          <a:r>
            <a:rPr lang="en-US" sz="1800"/>
            <a:t>Show the hierarchy of work needed to complete a project and indicate the interfaces between them; </a:t>
          </a:r>
        </a:p>
      </dgm:t>
    </dgm:pt>
    <dgm:pt modelId="{D1D50D5B-8630-45D5-91CC-7C07A6BBB738}" type="parTrans" cxnId="{648CB9BE-B15B-4202-80AA-30CE45440CD4}">
      <dgm:prSet/>
      <dgm:spPr/>
      <dgm:t>
        <a:bodyPr/>
        <a:lstStyle/>
        <a:p>
          <a:endParaRPr lang="en-US" sz="1800"/>
        </a:p>
      </dgm:t>
    </dgm:pt>
    <dgm:pt modelId="{3E18F585-01E5-44BC-8032-3E6DEF97C3F2}" type="sibTrans" cxnId="{648CB9BE-B15B-4202-80AA-30CE45440CD4}">
      <dgm:prSet/>
      <dgm:spPr/>
      <dgm:t>
        <a:bodyPr/>
        <a:lstStyle/>
        <a:p>
          <a:endParaRPr lang="en-US" sz="1800"/>
        </a:p>
      </dgm:t>
    </dgm:pt>
    <dgm:pt modelId="{2D4D9F09-553A-4712-93DC-F9E3E58D6B62}">
      <dgm:prSet custT="1"/>
      <dgm:spPr/>
      <dgm:t>
        <a:bodyPr/>
        <a:lstStyle/>
        <a:p>
          <a:r>
            <a:rPr lang="en-US" sz="1800" dirty="0"/>
            <a:t>Delegate the work packages to project team members, implementing partners or suppliers </a:t>
          </a:r>
        </a:p>
      </dgm:t>
    </dgm:pt>
    <dgm:pt modelId="{7D391395-616B-4016-8D3D-FAA2DD3E5091}" type="parTrans" cxnId="{0F061683-DB08-41DF-88F7-31C5261484FB}">
      <dgm:prSet/>
      <dgm:spPr/>
      <dgm:t>
        <a:bodyPr/>
        <a:lstStyle/>
        <a:p>
          <a:endParaRPr lang="en-US" sz="1800"/>
        </a:p>
      </dgm:t>
    </dgm:pt>
    <dgm:pt modelId="{1526466D-9D68-4D19-8953-F238052E28ED}" type="sibTrans" cxnId="{0F061683-DB08-41DF-88F7-31C5261484FB}">
      <dgm:prSet/>
      <dgm:spPr/>
      <dgm:t>
        <a:bodyPr/>
        <a:lstStyle/>
        <a:p>
          <a:endParaRPr lang="en-US" sz="1800"/>
        </a:p>
      </dgm:t>
    </dgm:pt>
    <dgm:pt modelId="{909B7DCA-2FF4-4B5C-B87D-F937E4E2E7FA}" type="pres">
      <dgm:prSet presAssocID="{A40177C5-EF35-4C3E-90B0-9F91FAE74F8C}" presName="root" presStyleCnt="0">
        <dgm:presLayoutVars>
          <dgm:dir/>
          <dgm:resizeHandles val="exact"/>
        </dgm:presLayoutVars>
      </dgm:prSet>
      <dgm:spPr/>
    </dgm:pt>
    <dgm:pt modelId="{3C6F12B4-CD79-42B3-A258-330F3F1D1536}" type="pres">
      <dgm:prSet presAssocID="{67BE55B7-6D95-49EC-B6A9-BFBC0038AD6E}" presName="compNode" presStyleCnt="0"/>
      <dgm:spPr/>
    </dgm:pt>
    <dgm:pt modelId="{E5FBB360-B247-4926-98C4-E5EE4DED76EE}" type="pres">
      <dgm:prSet presAssocID="{67BE55B7-6D95-49EC-B6A9-BFBC0038AD6E}" presName="bgRect" presStyleLbl="bgShp" presStyleIdx="0" presStyleCnt="6"/>
      <dgm:spPr/>
    </dgm:pt>
    <dgm:pt modelId="{DD2720B5-1030-4486-990A-1F4BBA1B5D21}" type="pres">
      <dgm:prSet presAssocID="{67BE55B7-6D95-49EC-B6A9-BFBC0038AD6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C28D0809-E0D3-437D-BF61-5E6933C83517}" type="pres">
      <dgm:prSet presAssocID="{67BE55B7-6D95-49EC-B6A9-BFBC0038AD6E}" presName="spaceRect" presStyleCnt="0"/>
      <dgm:spPr/>
    </dgm:pt>
    <dgm:pt modelId="{BCB722EB-A69F-4C1C-8827-81EF390180A6}" type="pres">
      <dgm:prSet presAssocID="{67BE55B7-6D95-49EC-B6A9-BFBC0038AD6E}" presName="parTx" presStyleLbl="revTx" presStyleIdx="0" presStyleCnt="7">
        <dgm:presLayoutVars>
          <dgm:chMax val="0"/>
          <dgm:chPref val="0"/>
        </dgm:presLayoutVars>
      </dgm:prSet>
      <dgm:spPr/>
    </dgm:pt>
    <dgm:pt modelId="{6AECCDF4-3661-49F4-ADBB-4D0539CC4B6C}" type="pres">
      <dgm:prSet presAssocID="{464D2E7D-E479-4CD4-90BD-1BAFFA6CB66F}" presName="sibTrans" presStyleCnt="0"/>
      <dgm:spPr/>
    </dgm:pt>
    <dgm:pt modelId="{B51CF663-A8F7-4F0E-8EF9-25381A59FF0A}" type="pres">
      <dgm:prSet presAssocID="{BAC1D656-745C-408F-9B12-595F8180916B}" presName="compNode" presStyleCnt="0"/>
      <dgm:spPr/>
    </dgm:pt>
    <dgm:pt modelId="{01265E6E-0C95-453F-973F-1AB03A4A68AD}" type="pres">
      <dgm:prSet presAssocID="{BAC1D656-745C-408F-9B12-595F8180916B}" presName="bgRect" presStyleLbl="bgShp" presStyleIdx="1" presStyleCnt="6"/>
      <dgm:spPr/>
    </dgm:pt>
    <dgm:pt modelId="{71E35B3C-A5B6-4B3E-8D7A-83C4A0E72CE0}" type="pres">
      <dgm:prSet presAssocID="{BAC1D656-745C-408F-9B12-595F8180916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DBD40B1F-C758-4409-A0B7-5B4B5389CABB}" type="pres">
      <dgm:prSet presAssocID="{BAC1D656-745C-408F-9B12-595F8180916B}" presName="spaceRect" presStyleCnt="0"/>
      <dgm:spPr/>
    </dgm:pt>
    <dgm:pt modelId="{17668BD2-54F8-4F48-8BB7-7850DD01D452}" type="pres">
      <dgm:prSet presAssocID="{BAC1D656-745C-408F-9B12-595F8180916B}" presName="parTx" presStyleLbl="revTx" presStyleIdx="1" presStyleCnt="7">
        <dgm:presLayoutVars>
          <dgm:chMax val="0"/>
          <dgm:chPref val="0"/>
        </dgm:presLayoutVars>
      </dgm:prSet>
      <dgm:spPr/>
    </dgm:pt>
    <dgm:pt modelId="{CA660A22-1D2A-493E-85CC-D0722B298015}" type="pres">
      <dgm:prSet presAssocID="{BAC1D656-745C-408F-9B12-595F8180916B}" presName="desTx" presStyleLbl="revTx" presStyleIdx="2" presStyleCnt="7">
        <dgm:presLayoutVars/>
      </dgm:prSet>
      <dgm:spPr/>
    </dgm:pt>
    <dgm:pt modelId="{FE64FA08-F35F-407C-B372-A8D24F000528}" type="pres">
      <dgm:prSet presAssocID="{2A238411-8820-4062-9EE6-98D02ADF9825}" presName="sibTrans" presStyleCnt="0"/>
      <dgm:spPr/>
    </dgm:pt>
    <dgm:pt modelId="{4E303E00-C5A2-41F8-828D-CAFB83A49EE2}" type="pres">
      <dgm:prSet presAssocID="{6A5197EB-07F5-48A4-AE98-EB4750ECD2CD}" presName="compNode" presStyleCnt="0"/>
      <dgm:spPr/>
    </dgm:pt>
    <dgm:pt modelId="{91A7419C-B3CF-4FDC-B94A-D9DAA240A7B1}" type="pres">
      <dgm:prSet presAssocID="{6A5197EB-07F5-48A4-AE98-EB4750ECD2CD}" presName="bgRect" presStyleLbl="bgShp" presStyleIdx="2" presStyleCnt="6"/>
      <dgm:spPr/>
    </dgm:pt>
    <dgm:pt modelId="{61283BC7-7124-4116-B0B4-F80ED555E1F1}" type="pres">
      <dgm:prSet presAssocID="{6A5197EB-07F5-48A4-AE98-EB4750ECD2C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E80FE350-EB96-438F-A64F-EEB909B740BD}" type="pres">
      <dgm:prSet presAssocID="{6A5197EB-07F5-48A4-AE98-EB4750ECD2CD}" presName="spaceRect" presStyleCnt="0"/>
      <dgm:spPr/>
    </dgm:pt>
    <dgm:pt modelId="{04103070-0AEC-4D9D-970C-5D5EC31A0A11}" type="pres">
      <dgm:prSet presAssocID="{6A5197EB-07F5-48A4-AE98-EB4750ECD2CD}" presName="parTx" presStyleLbl="revTx" presStyleIdx="3" presStyleCnt="7">
        <dgm:presLayoutVars>
          <dgm:chMax val="0"/>
          <dgm:chPref val="0"/>
        </dgm:presLayoutVars>
      </dgm:prSet>
      <dgm:spPr/>
    </dgm:pt>
    <dgm:pt modelId="{EA54B81A-10B4-4E2E-95ED-DAB497D16079}" type="pres">
      <dgm:prSet presAssocID="{A289AABD-97A6-4F52-B909-654E7396B1A6}" presName="sibTrans" presStyleCnt="0"/>
      <dgm:spPr/>
    </dgm:pt>
    <dgm:pt modelId="{C00AAD61-B9EF-43D5-9962-B577658C3D13}" type="pres">
      <dgm:prSet presAssocID="{E437E88B-C0DC-4FCA-9160-9E01FAE92261}" presName="compNode" presStyleCnt="0"/>
      <dgm:spPr/>
    </dgm:pt>
    <dgm:pt modelId="{5BC810DB-45BC-4FE2-BD30-26ADE3F0EC89}" type="pres">
      <dgm:prSet presAssocID="{E437E88B-C0DC-4FCA-9160-9E01FAE92261}" presName="bgRect" presStyleLbl="bgShp" presStyleIdx="3" presStyleCnt="6"/>
      <dgm:spPr/>
    </dgm:pt>
    <dgm:pt modelId="{7B88887A-381C-47AF-B92E-B19CA30A7CCD}" type="pres">
      <dgm:prSet presAssocID="{E437E88B-C0DC-4FCA-9160-9E01FAE9226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A7A01CCE-E625-486B-9541-526FB79EF944}" type="pres">
      <dgm:prSet presAssocID="{E437E88B-C0DC-4FCA-9160-9E01FAE92261}" presName="spaceRect" presStyleCnt="0"/>
      <dgm:spPr/>
    </dgm:pt>
    <dgm:pt modelId="{3FB2A676-01B7-457D-8758-C0D52A59E479}" type="pres">
      <dgm:prSet presAssocID="{E437E88B-C0DC-4FCA-9160-9E01FAE92261}" presName="parTx" presStyleLbl="revTx" presStyleIdx="4" presStyleCnt="7">
        <dgm:presLayoutVars>
          <dgm:chMax val="0"/>
          <dgm:chPref val="0"/>
        </dgm:presLayoutVars>
      </dgm:prSet>
      <dgm:spPr/>
    </dgm:pt>
    <dgm:pt modelId="{1922023D-0D9A-49B2-97A1-A5EE5AE2C1C2}" type="pres">
      <dgm:prSet presAssocID="{62CB6246-0FBE-43BA-8CD1-17A0368DA422}" presName="sibTrans" presStyleCnt="0"/>
      <dgm:spPr/>
    </dgm:pt>
    <dgm:pt modelId="{CF9CE4BD-DD20-4D4B-8320-54153AAAD609}" type="pres">
      <dgm:prSet presAssocID="{28BC2EF5-2F9B-438C-BA66-87B19D62796F}" presName="compNode" presStyleCnt="0"/>
      <dgm:spPr/>
    </dgm:pt>
    <dgm:pt modelId="{66658029-54D2-41B5-9E14-ABFC96DFA656}" type="pres">
      <dgm:prSet presAssocID="{28BC2EF5-2F9B-438C-BA66-87B19D62796F}" presName="bgRect" presStyleLbl="bgShp" presStyleIdx="4" presStyleCnt="6"/>
      <dgm:spPr/>
    </dgm:pt>
    <dgm:pt modelId="{E490BA0D-08BD-4AAB-A514-10D6D664DEB9}" type="pres">
      <dgm:prSet presAssocID="{28BC2EF5-2F9B-438C-BA66-87B19D62796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lowchart"/>
        </a:ext>
      </dgm:extLst>
    </dgm:pt>
    <dgm:pt modelId="{A52CA3E6-F608-4CF3-84AF-80DB9C981D70}" type="pres">
      <dgm:prSet presAssocID="{28BC2EF5-2F9B-438C-BA66-87B19D62796F}" presName="spaceRect" presStyleCnt="0"/>
      <dgm:spPr/>
    </dgm:pt>
    <dgm:pt modelId="{83A64419-8A92-42FF-A098-95677AC07883}" type="pres">
      <dgm:prSet presAssocID="{28BC2EF5-2F9B-438C-BA66-87B19D62796F}" presName="parTx" presStyleLbl="revTx" presStyleIdx="5" presStyleCnt="7">
        <dgm:presLayoutVars>
          <dgm:chMax val="0"/>
          <dgm:chPref val="0"/>
        </dgm:presLayoutVars>
      </dgm:prSet>
      <dgm:spPr/>
    </dgm:pt>
    <dgm:pt modelId="{F77F8B57-7A57-4A57-98D4-00E3B8A68D20}" type="pres">
      <dgm:prSet presAssocID="{3E18F585-01E5-44BC-8032-3E6DEF97C3F2}" presName="sibTrans" presStyleCnt="0"/>
      <dgm:spPr/>
    </dgm:pt>
    <dgm:pt modelId="{2AC851B2-D83B-448A-B5D6-78293D7E23CE}" type="pres">
      <dgm:prSet presAssocID="{2D4D9F09-553A-4712-93DC-F9E3E58D6B62}" presName="compNode" presStyleCnt="0"/>
      <dgm:spPr/>
    </dgm:pt>
    <dgm:pt modelId="{6D719273-0BB7-4F33-91FC-8DD56939A63E}" type="pres">
      <dgm:prSet presAssocID="{2D4D9F09-553A-4712-93DC-F9E3E58D6B62}" presName="bgRect" presStyleLbl="bgShp" presStyleIdx="5" presStyleCnt="6"/>
      <dgm:spPr/>
    </dgm:pt>
    <dgm:pt modelId="{5F334AC3-4113-40B6-AAF0-0E307E41A9D3}" type="pres">
      <dgm:prSet presAssocID="{2D4D9F09-553A-4712-93DC-F9E3E58D6B6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s"/>
        </a:ext>
      </dgm:extLst>
    </dgm:pt>
    <dgm:pt modelId="{A38D6BD8-E299-43A8-B613-D211C79D198A}" type="pres">
      <dgm:prSet presAssocID="{2D4D9F09-553A-4712-93DC-F9E3E58D6B62}" presName="spaceRect" presStyleCnt="0"/>
      <dgm:spPr/>
    </dgm:pt>
    <dgm:pt modelId="{B2C96419-CD1C-4901-9A9F-0B2D636AA9CE}" type="pres">
      <dgm:prSet presAssocID="{2D4D9F09-553A-4712-93DC-F9E3E58D6B62}" presName="parTx" presStyleLbl="revTx" presStyleIdx="6" presStyleCnt="7">
        <dgm:presLayoutVars>
          <dgm:chMax val="0"/>
          <dgm:chPref val="0"/>
        </dgm:presLayoutVars>
      </dgm:prSet>
      <dgm:spPr/>
    </dgm:pt>
  </dgm:ptLst>
  <dgm:cxnLst>
    <dgm:cxn modelId="{1DE21410-2967-4A48-BEA9-3CC4554F8CD8}" type="presOf" srcId="{6A5197EB-07F5-48A4-AE98-EB4750ECD2CD}" destId="{04103070-0AEC-4D9D-970C-5D5EC31A0A11}" srcOrd="0" destOrd="0" presId="urn:microsoft.com/office/officeart/2018/2/layout/IconVerticalSolidList"/>
    <dgm:cxn modelId="{257FFD16-9389-4098-8766-2727AB9C99B2}" type="presOf" srcId="{28BC2EF5-2F9B-438C-BA66-87B19D62796F}" destId="{83A64419-8A92-42FF-A098-95677AC07883}" srcOrd="0" destOrd="0" presId="urn:microsoft.com/office/officeart/2018/2/layout/IconVerticalSolidList"/>
    <dgm:cxn modelId="{32A1C026-AE35-415D-A582-3CD183843871}" type="presOf" srcId="{67BE55B7-6D95-49EC-B6A9-BFBC0038AD6E}" destId="{BCB722EB-A69F-4C1C-8827-81EF390180A6}" srcOrd="0" destOrd="0" presId="urn:microsoft.com/office/officeart/2018/2/layout/IconVerticalSolidList"/>
    <dgm:cxn modelId="{AF774C33-64AD-4377-8314-2BE8C84BFBAF}" srcId="{A40177C5-EF35-4C3E-90B0-9F91FAE74F8C}" destId="{67BE55B7-6D95-49EC-B6A9-BFBC0038AD6E}" srcOrd="0" destOrd="0" parTransId="{2201BA04-78E3-4D78-997E-0750684E5A2F}" sibTransId="{464D2E7D-E479-4CD4-90BD-1BAFFA6CB66F}"/>
    <dgm:cxn modelId="{26EEA736-642A-41FD-91FD-69D881E67DD1}" srcId="{BAC1D656-745C-408F-9B12-595F8180916B}" destId="{98019C91-D506-4345-9E09-BA37A29F0EF4}" srcOrd="0" destOrd="0" parTransId="{0423001D-044C-40D6-B08F-DDC71FB70643}" sibTransId="{0186E5F5-A7CA-4B9C-95FA-4DF315C27BFE}"/>
    <dgm:cxn modelId="{F111C638-9F4B-4460-A55A-AC06404496FB}" srcId="{A40177C5-EF35-4C3E-90B0-9F91FAE74F8C}" destId="{E437E88B-C0DC-4FCA-9160-9E01FAE92261}" srcOrd="3" destOrd="0" parTransId="{FCD96B53-AE27-4E59-8EA2-E15B5B605104}" sibTransId="{62CB6246-0FBE-43BA-8CD1-17A0368DA422}"/>
    <dgm:cxn modelId="{4A9C9C3E-D990-4F8A-9A17-49AE7A024E3A}" type="presOf" srcId="{E437E88B-C0DC-4FCA-9160-9E01FAE92261}" destId="{3FB2A676-01B7-457D-8758-C0D52A59E479}" srcOrd="0" destOrd="0" presId="urn:microsoft.com/office/officeart/2018/2/layout/IconVerticalSolidList"/>
    <dgm:cxn modelId="{DB6A7B40-F4EC-4529-91F2-2555F69D15BE}" type="presOf" srcId="{98019C91-D506-4345-9E09-BA37A29F0EF4}" destId="{CA660A22-1D2A-493E-85CC-D0722B298015}" srcOrd="0" destOrd="0" presId="urn:microsoft.com/office/officeart/2018/2/layout/IconVerticalSolidList"/>
    <dgm:cxn modelId="{7391CC6B-FCBC-4792-AFA4-61EA8D8AC4D9}" type="presOf" srcId="{A40177C5-EF35-4C3E-90B0-9F91FAE74F8C}" destId="{909B7DCA-2FF4-4B5C-B87D-F937E4E2E7FA}" srcOrd="0" destOrd="0" presId="urn:microsoft.com/office/officeart/2018/2/layout/IconVerticalSolidList"/>
    <dgm:cxn modelId="{0F061683-DB08-41DF-88F7-31C5261484FB}" srcId="{A40177C5-EF35-4C3E-90B0-9F91FAE74F8C}" destId="{2D4D9F09-553A-4712-93DC-F9E3E58D6B62}" srcOrd="5" destOrd="0" parTransId="{7D391395-616B-4016-8D3D-FAA2DD3E5091}" sibTransId="{1526466D-9D68-4D19-8953-F238052E28ED}"/>
    <dgm:cxn modelId="{9791FE9C-C8DA-4C5E-B7F5-8BAB5ED89579}" type="presOf" srcId="{BAC1D656-745C-408F-9B12-595F8180916B}" destId="{17668BD2-54F8-4F48-8BB7-7850DD01D452}" srcOrd="0" destOrd="0" presId="urn:microsoft.com/office/officeart/2018/2/layout/IconVerticalSolidList"/>
    <dgm:cxn modelId="{FDD1A2AB-C6EC-4C37-95E2-5C9EEAD03D29}" srcId="{BAC1D656-745C-408F-9B12-595F8180916B}" destId="{4C4F7D30-D11F-4A6B-9836-ED1438B77A3B}" srcOrd="1" destOrd="0" parTransId="{6B561FCD-B152-46DD-ABFA-355271EFAFEA}" sibTransId="{532FEB28-8ED4-40A2-A923-064591A42139}"/>
    <dgm:cxn modelId="{648CB9BE-B15B-4202-80AA-30CE45440CD4}" srcId="{A40177C5-EF35-4C3E-90B0-9F91FAE74F8C}" destId="{28BC2EF5-2F9B-438C-BA66-87B19D62796F}" srcOrd="4" destOrd="0" parTransId="{D1D50D5B-8630-45D5-91CC-7C07A6BBB738}" sibTransId="{3E18F585-01E5-44BC-8032-3E6DEF97C3F2}"/>
    <dgm:cxn modelId="{0D9600BF-5DA2-45AC-8D47-3BCC19AC0018}" type="presOf" srcId="{2D4D9F09-553A-4712-93DC-F9E3E58D6B62}" destId="{B2C96419-CD1C-4901-9A9F-0B2D636AA9CE}" srcOrd="0" destOrd="0" presId="urn:microsoft.com/office/officeart/2018/2/layout/IconVerticalSolidList"/>
    <dgm:cxn modelId="{5B5757CE-95B9-422B-A23E-67B78A4206FA}" srcId="{A40177C5-EF35-4C3E-90B0-9F91FAE74F8C}" destId="{6A5197EB-07F5-48A4-AE98-EB4750ECD2CD}" srcOrd="2" destOrd="0" parTransId="{29E9A700-1895-4256-BFFD-47E086C4D761}" sibTransId="{A289AABD-97A6-4F52-B909-654E7396B1A6}"/>
    <dgm:cxn modelId="{D9D978F9-1169-4B10-BBB0-ED9391EA3639}" srcId="{A40177C5-EF35-4C3E-90B0-9F91FAE74F8C}" destId="{BAC1D656-745C-408F-9B12-595F8180916B}" srcOrd="1" destOrd="0" parTransId="{2A5C6787-67C1-43FD-92E0-53588ACF90D9}" sibTransId="{2A238411-8820-4062-9EE6-98D02ADF9825}"/>
    <dgm:cxn modelId="{40FAC0FA-2225-4298-92F2-9EEDB9A739E2}" type="presOf" srcId="{4C4F7D30-D11F-4A6B-9836-ED1438B77A3B}" destId="{CA660A22-1D2A-493E-85CC-D0722B298015}" srcOrd="0" destOrd="1" presId="urn:microsoft.com/office/officeart/2018/2/layout/IconVerticalSolidList"/>
    <dgm:cxn modelId="{46664F93-0FB8-4885-93FF-CFA8F1CA8D8F}" type="presParOf" srcId="{909B7DCA-2FF4-4B5C-B87D-F937E4E2E7FA}" destId="{3C6F12B4-CD79-42B3-A258-330F3F1D1536}" srcOrd="0" destOrd="0" presId="urn:microsoft.com/office/officeart/2018/2/layout/IconVerticalSolidList"/>
    <dgm:cxn modelId="{B1F322A1-2E99-4590-B397-05E3A16ABB47}" type="presParOf" srcId="{3C6F12B4-CD79-42B3-A258-330F3F1D1536}" destId="{E5FBB360-B247-4926-98C4-E5EE4DED76EE}" srcOrd="0" destOrd="0" presId="urn:microsoft.com/office/officeart/2018/2/layout/IconVerticalSolidList"/>
    <dgm:cxn modelId="{760C362B-603D-435F-9AED-ADFDB15C675E}" type="presParOf" srcId="{3C6F12B4-CD79-42B3-A258-330F3F1D1536}" destId="{DD2720B5-1030-4486-990A-1F4BBA1B5D21}" srcOrd="1" destOrd="0" presId="urn:microsoft.com/office/officeart/2018/2/layout/IconVerticalSolidList"/>
    <dgm:cxn modelId="{8DC0740B-0750-476D-9ACC-D7C79C62EB61}" type="presParOf" srcId="{3C6F12B4-CD79-42B3-A258-330F3F1D1536}" destId="{C28D0809-E0D3-437D-BF61-5E6933C83517}" srcOrd="2" destOrd="0" presId="urn:microsoft.com/office/officeart/2018/2/layout/IconVerticalSolidList"/>
    <dgm:cxn modelId="{A7129917-8205-4805-AF2B-A8180FC50206}" type="presParOf" srcId="{3C6F12B4-CD79-42B3-A258-330F3F1D1536}" destId="{BCB722EB-A69F-4C1C-8827-81EF390180A6}" srcOrd="3" destOrd="0" presId="urn:microsoft.com/office/officeart/2018/2/layout/IconVerticalSolidList"/>
    <dgm:cxn modelId="{55ADC80A-863B-47F8-A759-C242C7EE4F6C}" type="presParOf" srcId="{909B7DCA-2FF4-4B5C-B87D-F937E4E2E7FA}" destId="{6AECCDF4-3661-49F4-ADBB-4D0539CC4B6C}" srcOrd="1" destOrd="0" presId="urn:microsoft.com/office/officeart/2018/2/layout/IconVerticalSolidList"/>
    <dgm:cxn modelId="{DD72400E-E450-490C-8BDC-61DA82BC52F1}" type="presParOf" srcId="{909B7DCA-2FF4-4B5C-B87D-F937E4E2E7FA}" destId="{B51CF663-A8F7-4F0E-8EF9-25381A59FF0A}" srcOrd="2" destOrd="0" presId="urn:microsoft.com/office/officeart/2018/2/layout/IconVerticalSolidList"/>
    <dgm:cxn modelId="{00409057-49DD-421A-8DFB-45C96458996A}" type="presParOf" srcId="{B51CF663-A8F7-4F0E-8EF9-25381A59FF0A}" destId="{01265E6E-0C95-453F-973F-1AB03A4A68AD}" srcOrd="0" destOrd="0" presId="urn:microsoft.com/office/officeart/2018/2/layout/IconVerticalSolidList"/>
    <dgm:cxn modelId="{79461A8A-DF89-4C0C-9F0C-B5E70B8F6DA8}" type="presParOf" srcId="{B51CF663-A8F7-4F0E-8EF9-25381A59FF0A}" destId="{71E35B3C-A5B6-4B3E-8D7A-83C4A0E72CE0}" srcOrd="1" destOrd="0" presId="urn:microsoft.com/office/officeart/2018/2/layout/IconVerticalSolidList"/>
    <dgm:cxn modelId="{B7279B6C-1179-4E3E-B5E1-A7A3833ABEE7}" type="presParOf" srcId="{B51CF663-A8F7-4F0E-8EF9-25381A59FF0A}" destId="{DBD40B1F-C758-4409-A0B7-5B4B5389CABB}" srcOrd="2" destOrd="0" presId="urn:microsoft.com/office/officeart/2018/2/layout/IconVerticalSolidList"/>
    <dgm:cxn modelId="{D679C3CE-83FB-4EA7-93FA-89A2350FFD84}" type="presParOf" srcId="{B51CF663-A8F7-4F0E-8EF9-25381A59FF0A}" destId="{17668BD2-54F8-4F48-8BB7-7850DD01D452}" srcOrd="3" destOrd="0" presId="urn:microsoft.com/office/officeart/2018/2/layout/IconVerticalSolidList"/>
    <dgm:cxn modelId="{FD5329C2-ED73-46E8-874F-A5F9DC2EB5A4}" type="presParOf" srcId="{B51CF663-A8F7-4F0E-8EF9-25381A59FF0A}" destId="{CA660A22-1D2A-493E-85CC-D0722B298015}" srcOrd="4" destOrd="0" presId="urn:microsoft.com/office/officeart/2018/2/layout/IconVerticalSolidList"/>
    <dgm:cxn modelId="{EDE052BB-59BD-468E-9AFD-F6A2F641C72D}" type="presParOf" srcId="{909B7DCA-2FF4-4B5C-B87D-F937E4E2E7FA}" destId="{FE64FA08-F35F-407C-B372-A8D24F000528}" srcOrd="3" destOrd="0" presId="urn:microsoft.com/office/officeart/2018/2/layout/IconVerticalSolidList"/>
    <dgm:cxn modelId="{74B658B2-3B49-4CC7-AA09-C6B6553BB5A4}" type="presParOf" srcId="{909B7DCA-2FF4-4B5C-B87D-F937E4E2E7FA}" destId="{4E303E00-C5A2-41F8-828D-CAFB83A49EE2}" srcOrd="4" destOrd="0" presId="urn:microsoft.com/office/officeart/2018/2/layout/IconVerticalSolidList"/>
    <dgm:cxn modelId="{3A298AA3-F2DE-4FAB-9DFC-DF2BFC78DF2E}" type="presParOf" srcId="{4E303E00-C5A2-41F8-828D-CAFB83A49EE2}" destId="{91A7419C-B3CF-4FDC-B94A-D9DAA240A7B1}" srcOrd="0" destOrd="0" presId="urn:microsoft.com/office/officeart/2018/2/layout/IconVerticalSolidList"/>
    <dgm:cxn modelId="{49164CB3-FD5C-4FA5-B7C2-4A45247B03FC}" type="presParOf" srcId="{4E303E00-C5A2-41F8-828D-CAFB83A49EE2}" destId="{61283BC7-7124-4116-B0B4-F80ED555E1F1}" srcOrd="1" destOrd="0" presId="urn:microsoft.com/office/officeart/2018/2/layout/IconVerticalSolidList"/>
    <dgm:cxn modelId="{9E036E44-E757-4CC8-9695-BFEA67DCDD11}" type="presParOf" srcId="{4E303E00-C5A2-41F8-828D-CAFB83A49EE2}" destId="{E80FE350-EB96-438F-A64F-EEB909B740BD}" srcOrd="2" destOrd="0" presId="urn:microsoft.com/office/officeart/2018/2/layout/IconVerticalSolidList"/>
    <dgm:cxn modelId="{9FDFA500-F948-41EC-A3AE-83E7D5F10692}" type="presParOf" srcId="{4E303E00-C5A2-41F8-828D-CAFB83A49EE2}" destId="{04103070-0AEC-4D9D-970C-5D5EC31A0A11}" srcOrd="3" destOrd="0" presId="urn:microsoft.com/office/officeart/2018/2/layout/IconVerticalSolidList"/>
    <dgm:cxn modelId="{487C9FBD-9EF6-4092-B23E-A7831B18D322}" type="presParOf" srcId="{909B7DCA-2FF4-4B5C-B87D-F937E4E2E7FA}" destId="{EA54B81A-10B4-4E2E-95ED-DAB497D16079}" srcOrd="5" destOrd="0" presId="urn:microsoft.com/office/officeart/2018/2/layout/IconVerticalSolidList"/>
    <dgm:cxn modelId="{0C886B6A-AB43-486F-B553-ECCCD02EBFF0}" type="presParOf" srcId="{909B7DCA-2FF4-4B5C-B87D-F937E4E2E7FA}" destId="{C00AAD61-B9EF-43D5-9962-B577658C3D13}" srcOrd="6" destOrd="0" presId="urn:microsoft.com/office/officeart/2018/2/layout/IconVerticalSolidList"/>
    <dgm:cxn modelId="{856CE71E-C851-4FC2-87C1-E62A100D39FD}" type="presParOf" srcId="{C00AAD61-B9EF-43D5-9962-B577658C3D13}" destId="{5BC810DB-45BC-4FE2-BD30-26ADE3F0EC89}" srcOrd="0" destOrd="0" presId="urn:microsoft.com/office/officeart/2018/2/layout/IconVerticalSolidList"/>
    <dgm:cxn modelId="{25D5DBCC-F93F-41DC-9901-A3AF33988DE6}" type="presParOf" srcId="{C00AAD61-B9EF-43D5-9962-B577658C3D13}" destId="{7B88887A-381C-47AF-B92E-B19CA30A7CCD}" srcOrd="1" destOrd="0" presId="urn:microsoft.com/office/officeart/2018/2/layout/IconVerticalSolidList"/>
    <dgm:cxn modelId="{B77BB70B-4623-481F-A946-1839FDF7D258}" type="presParOf" srcId="{C00AAD61-B9EF-43D5-9962-B577658C3D13}" destId="{A7A01CCE-E625-486B-9541-526FB79EF944}" srcOrd="2" destOrd="0" presId="urn:microsoft.com/office/officeart/2018/2/layout/IconVerticalSolidList"/>
    <dgm:cxn modelId="{9B84CD7F-6DEE-4D50-BEFF-98650DF206FB}" type="presParOf" srcId="{C00AAD61-B9EF-43D5-9962-B577658C3D13}" destId="{3FB2A676-01B7-457D-8758-C0D52A59E479}" srcOrd="3" destOrd="0" presId="urn:microsoft.com/office/officeart/2018/2/layout/IconVerticalSolidList"/>
    <dgm:cxn modelId="{902D6142-66E8-4963-A81A-233D6C63524F}" type="presParOf" srcId="{909B7DCA-2FF4-4B5C-B87D-F937E4E2E7FA}" destId="{1922023D-0D9A-49B2-97A1-A5EE5AE2C1C2}" srcOrd="7" destOrd="0" presId="urn:microsoft.com/office/officeart/2018/2/layout/IconVerticalSolidList"/>
    <dgm:cxn modelId="{BA51531A-CA2B-4334-89FC-97481E63DC09}" type="presParOf" srcId="{909B7DCA-2FF4-4B5C-B87D-F937E4E2E7FA}" destId="{CF9CE4BD-DD20-4D4B-8320-54153AAAD609}" srcOrd="8" destOrd="0" presId="urn:microsoft.com/office/officeart/2018/2/layout/IconVerticalSolidList"/>
    <dgm:cxn modelId="{8AF7FE53-8B53-4733-BA58-91D98DEC7726}" type="presParOf" srcId="{CF9CE4BD-DD20-4D4B-8320-54153AAAD609}" destId="{66658029-54D2-41B5-9E14-ABFC96DFA656}" srcOrd="0" destOrd="0" presId="urn:microsoft.com/office/officeart/2018/2/layout/IconVerticalSolidList"/>
    <dgm:cxn modelId="{FDD87A44-A840-4A91-9F2C-7762F8A5B04B}" type="presParOf" srcId="{CF9CE4BD-DD20-4D4B-8320-54153AAAD609}" destId="{E490BA0D-08BD-4AAB-A514-10D6D664DEB9}" srcOrd="1" destOrd="0" presId="urn:microsoft.com/office/officeart/2018/2/layout/IconVerticalSolidList"/>
    <dgm:cxn modelId="{43FB12F0-818E-41B2-933E-F63FF502870B}" type="presParOf" srcId="{CF9CE4BD-DD20-4D4B-8320-54153AAAD609}" destId="{A52CA3E6-F608-4CF3-84AF-80DB9C981D70}" srcOrd="2" destOrd="0" presId="urn:microsoft.com/office/officeart/2018/2/layout/IconVerticalSolidList"/>
    <dgm:cxn modelId="{EC1D828F-9D0A-4531-8274-BDB2458C5E9D}" type="presParOf" srcId="{CF9CE4BD-DD20-4D4B-8320-54153AAAD609}" destId="{83A64419-8A92-42FF-A098-95677AC07883}" srcOrd="3" destOrd="0" presId="urn:microsoft.com/office/officeart/2018/2/layout/IconVerticalSolidList"/>
    <dgm:cxn modelId="{150C20CE-C4A5-4D51-BF61-243851AD9F94}" type="presParOf" srcId="{909B7DCA-2FF4-4B5C-B87D-F937E4E2E7FA}" destId="{F77F8B57-7A57-4A57-98D4-00E3B8A68D20}" srcOrd="9" destOrd="0" presId="urn:microsoft.com/office/officeart/2018/2/layout/IconVerticalSolidList"/>
    <dgm:cxn modelId="{0BE7D851-56C7-480F-9997-AE7436473DFE}" type="presParOf" srcId="{909B7DCA-2FF4-4B5C-B87D-F937E4E2E7FA}" destId="{2AC851B2-D83B-448A-B5D6-78293D7E23CE}" srcOrd="10" destOrd="0" presId="urn:microsoft.com/office/officeart/2018/2/layout/IconVerticalSolidList"/>
    <dgm:cxn modelId="{FC8CDBC4-BE35-4C8D-8A73-0492126561A9}" type="presParOf" srcId="{2AC851B2-D83B-448A-B5D6-78293D7E23CE}" destId="{6D719273-0BB7-4F33-91FC-8DD56939A63E}" srcOrd="0" destOrd="0" presId="urn:microsoft.com/office/officeart/2018/2/layout/IconVerticalSolidList"/>
    <dgm:cxn modelId="{6BF9BF8D-7FB7-461F-9F39-826C9099B044}" type="presParOf" srcId="{2AC851B2-D83B-448A-B5D6-78293D7E23CE}" destId="{5F334AC3-4113-40B6-AAF0-0E307E41A9D3}" srcOrd="1" destOrd="0" presId="urn:microsoft.com/office/officeart/2018/2/layout/IconVerticalSolidList"/>
    <dgm:cxn modelId="{7CC27818-0E8C-43C5-8E54-EEE9A4C3C9A9}" type="presParOf" srcId="{2AC851B2-D83B-448A-B5D6-78293D7E23CE}" destId="{A38D6BD8-E299-43A8-B613-D211C79D198A}" srcOrd="2" destOrd="0" presId="urn:microsoft.com/office/officeart/2018/2/layout/IconVerticalSolidList"/>
    <dgm:cxn modelId="{1415A18B-10F3-47C8-9A2B-EFC9ABA39E98}" type="presParOf" srcId="{2AC851B2-D83B-448A-B5D6-78293D7E23CE}" destId="{B2C96419-CD1C-4901-9A9F-0B2D636AA9C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96B9ACC3-0278-4CF4-A571-28D05BD7D50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6B6C653-47F0-44A8-9262-07ED22917917}">
      <dgm:prSet/>
      <dgm:spPr/>
      <dgm:t>
        <a:bodyPr/>
        <a:lstStyle/>
        <a:p>
          <a:r>
            <a:rPr lang="en-US"/>
            <a:t>Work tasks directly related to project </a:t>
          </a:r>
        </a:p>
      </dgm:t>
    </dgm:pt>
    <dgm:pt modelId="{C49F6C1D-6EE2-4921-BFF9-1FDBC0D37113}" type="parTrans" cxnId="{12F85F14-8D3F-4A12-B8B8-2CAD1F686792}">
      <dgm:prSet/>
      <dgm:spPr/>
      <dgm:t>
        <a:bodyPr/>
        <a:lstStyle/>
        <a:p>
          <a:endParaRPr lang="en-US"/>
        </a:p>
      </dgm:t>
    </dgm:pt>
    <dgm:pt modelId="{02EFCB56-2930-415E-8AE7-E166B2821A54}" type="sibTrans" cxnId="{12F85F14-8D3F-4A12-B8B8-2CAD1F686792}">
      <dgm:prSet/>
      <dgm:spPr/>
      <dgm:t>
        <a:bodyPr/>
        <a:lstStyle/>
        <a:p>
          <a:endParaRPr lang="en-US"/>
        </a:p>
      </dgm:t>
    </dgm:pt>
    <dgm:pt modelId="{6F1FA389-D69F-486E-ADB3-F33BC948788E}">
      <dgm:prSet/>
      <dgm:spPr/>
      <dgm:t>
        <a:bodyPr/>
        <a:lstStyle/>
        <a:p>
          <a:r>
            <a:rPr lang="en-US"/>
            <a:t>Indirect work tasks</a:t>
          </a:r>
        </a:p>
      </dgm:t>
    </dgm:pt>
    <dgm:pt modelId="{63B5AF2B-1027-4D47-86CF-B7CDBAB9FC84}" type="parTrans" cxnId="{8FCBD4D6-62FF-48AC-B09F-E0E40C39C7D0}">
      <dgm:prSet/>
      <dgm:spPr/>
      <dgm:t>
        <a:bodyPr/>
        <a:lstStyle/>
        <a:p>
          <a:endParaRPr lang="en-US"/>
        </a:p>
      </dgm:t>
    </dgm:pt>
    <dgm:pt modelId="{B89967CC-177E-4BB5-9EB1-A3E9B0CD6BB2}" type="sibTrans" cxnId="{8FCBD4D6-62FF-48AC-B09F-E0E40C39C7D0}">
      <dgm:prSet/>
      <dgm:spPr/>
      <dgm:t>
        <a:bodyPr/>
        <a:lstStyle/>
        <a:p>
          <a:endParaRPr lang="en-US"/>
        </a:p>
      </dgm:t>
    </dgm:pt>
    <dgm:pt modelId="{28E44095-ADED-44FF-90C4-8C6079732B14}">
      <dgm:prSet/>
      <dgm:spPr/>
      <dgm:t>
        <a:bodyPr/>
        <a:lstStyle/>
        <a:p>
          <a:r>
            <a:rPr lang="en-US"/>
            <a:t>Planning and control</a:t>
          </a:r>
        </a:p>
      </dgm:t>
    </dgm:pt>
    <dgm:pt modelId="{3EFB079A-1849-4984-87AC-E655B29E6A52}" type="parTrans" cxnId="{12DFEA53-6A62-4035-B700-DDA84F9A4275}">
      <dgm:prSet/>
      <dgm:spPr/>
      <dgm:t>
        <a:bodyPr/>
        <a:lstStyle/>
        <a:p>
          <a:endParaRPr lang="en-US"/>
        </a:p>
      </dgm:t>
    </dgm:pt>
    <dgm:pt modelId="{FDC1AFA5-1DC4-4CF7-ABCD-EDAB00203572}" type="sibTrans" cxnId="{12DFEA53-6A62-4035-B700-DDA84F9A4275}">
      <dgm:prSet/>
      <dgm:spPr/>
      <dgm:t>
        <a:bodyPr/>
        <a:lstStyle/>
        <a:p>
          <a:endParaRPr lang="en-US"/>
        </a:p>
      </dgm:t>
    </dgm:pt>
    <dgm:pt modelId="{C02753DF-4744-4263-B9BD-D864E1EAAA8E}">
      <dgm:prSet/>
      <dgm:spPr/>
      <dgm:t>
        <a:bodyPr/>
        <a:lstStyle/>
        <a:p>
          <a:r>
            <a:rPr lang="en-US"/>
            <a:t>Stakeholder training</a:t>
          </a:r>
        </a:p>
      </dgm:t>
    </dgm:pt>
    <dgm:pt modelId="{F4A29016-DA84-4179-B315-CFA2876E5665}" type="parTrans" cxnId="{E597DFD4-3A6C-45EB-A3F0-BEB4B92C8C77}">
      <dgm:prSet/>
      <dgm:spPr/>
      <dgm:t>
        <a:bodyPr/>
        <a:lstStyle/>
        <a:p>
          <a:endParaRPr lang="en-US"/>
        </a:p>
      </dgm:t>
    </dgm:pt>
    <dgm:pt modelId="{F59B1EEA-F27E-4949-A7A7-456A094F8AAF}" type="sibTrans" cxnId="{E597DFD4-3A6C-45EB-A3F0-BEB4B92C8C77}">
      <dgm:prSet/>
      <dgm:spPr/>
      <dgm:t>
        <a:bodyPr/>
        <a:lstStyle/>
        <a:p>
          <a:endParaRPr lang="en-US"/>
        </a:p>
      </dgm:t>
    </dgm:pt>
    <dgm:pt modelId="{AA194840-579E-40E8-985A-E503AC813E6B}">
      <dgm:prSet/>
      <dgm:spPr/>
      <dgm:t>
        <a:bodyPr/>
        <a:lstStyle/>
        <a:p>
          <a:r>
            <a:rPr lang="en-US"/>
            <a:t>Communications and reporting</a:t>
          </a:r>
        </a:p>
      </dgm:t>
    </dgm:pt>
    <dgm:pt modelId="{F5D4ED86-BE74-470E-8B7F-E5410FDD37F2}" type="parTrans" cxnId="{48F3FA17-B49D-4A72-8302-24A297B18FA2}">
      <dgm:prSet/>
      <dgm:spPr/>
      <dgm:t>
        <a:bodyPr/>
        <a:lstStyle/>
        <a:p>
          <a:endParaRPr lang="en-US"/>
        </a:p>
      </dgm:t>
    </dgm:pt>
    <dgm:pt modelId="{68CBF31B-3D93-48A0-89AB-F50E9D1F0454}" type="sibTrans" cxnId="{48F3FA17-B49D-4A72-8302-24A297B18FA2}">
      <dgm:prSet/>
      <dgm:spPr/>
      <dgm:t>
        <a:bodyPr/>
        <a:lstStyle/>
        <a:p>
          <a:endParaRPr lang="en-US"/>
        </a:p>
      </dgm:t>
    </dgm:pt>
    <dgm:pt modelId="{93EE9C99-4742-413B-8295-F89EBA0F4211}">
      <dgm:prSet/>
      <dgm:spPr/>
      <dgm:t>
        <a:bodyPr/>
        <a:lstStyle/>
        <a:p>
          <a:r>
            <a:rPr lang="en-US"/>
            <a:t>Procurement</a:t>
          </a:r>
        </a:p>
      </dgm:t>
    </dgm:pt>
    <dgm:pt modelId="{1CCA9D04-0F0F-421C-A5E7-B8F0138CCE60}" type="parTrans" cxnId="{72FFAF8D-8788-4C30-92D8-5191E515BA1B}">
      <dgm:prSet/>
      <dgm:spPr/>
      <dgm:t>
        <a:bodyPr/>
        <a:lstStyle/>
        <a:p>
          <a:endParaRPr lang="en-US"/>
        </a:p>
      </dgm:t>
    </dgm:pt>
    <dgm:pt modelId="{280F52CD-19D4-4F30-9D0D-85FDFD44EA53}" type="sibTrans" cxnId="{72FFAF8D-8788-4C30-92D8-5191E515BA1B}">
      <dgm:prSet/>
      <dgm:spPr/>
      <dgm:t>
        <a:bodyPr/>
        <a:lstStyle/>
        <a:p>
          <a:endParaRPr lang="en-US"/>
        </a:p>
      </dgm:t>
    </dgm:pt>
    <dgm:pt modelId="{DD7207B9-F53A-4369-88EA-2494C5BE0B16}">
      <dgm:prSet/>
      <dgm:spPr/>
      <dgm:t>
        <a:bodyPr/>
        <a:lstStyle/>
        <a:p>
          <a:r>
            <a:rPr lang="en-US" dirty="0"/>
            <a:t>End of project transition</a:t>
          </a:r>
        </a:p>
      </dgm:t>
    </dgm:pt>
    <dgm:pt modelId="{24ACCCE0-5E6D-4AAF-BE6A-D572933908FD}" type="parTrans" cxnId="{0227AB74-EBC0-4910-BFDF-28540F4824F2}">
      <dgm:prSet/>
      <dgm:spPr/>
      <dgm:t>
        <a:bodyPr/>
        <a:lstStyle/>
        <a:p>
          <a:endParaRPr lang="en-US"/>
        </a:p>
      </dgm:t>
    </dgm:pt>
    <dgm:pt modelId="{EFBD7C45-4B48-4A19-A01A-4602055FD292}" type="sibTrans" cxnId="{0227AB74-EBC0-4910-BFDF-28540F4824F2}">
      <dgm:prSet/>
      <dgm:spPr/>
      <dgm:t>
        <a:bodyPr/>
        <a:lstStyle/>
        <a:p>
          <a:endParaRPr lang="en-US"/>
        </a:p>
      </dgm:t>
    </dgm:pt>
    <dgm:pt modelId="{7CE42A74-90E3-4612-9A9A-7AFA6C203556}" type="pres">
      <dgm:prSet presAssocID="{96B9ACC3-0278-4CF4-A571-28D05BD7D509}" presName="linear" presStyleCnt="0">
        <dgm:presLayoutVars>
          <dgm:animLvl val="lvl"/>
          <dgm:resizeHandles val="exact"/>
        </dgm:presLayoutVars>
      </dgm:prSet>
      <dgm:spPr/>
    </dgm:pt>
    <dgm:pt modelId="{3F2541FE-8514-42B5-B34B-E578D8B980B7}" type="pres">
      <dgm:prSet presAssocID="{46B6C653-47F0-44A8-9262-07ED22917917}" presName="parentText" presStyleLbl="node1" presStyleIdx="0" presStyleCnt="2">
        <dgm:presLayoutVars>
          <dgm:chMax val="0"/>
          <dgm:bulletEnabled val="1"/>
        </dgm:presLayoutVars>
      </dgm:prSet>
      <dgm:spPr/>
    </dgm:pt>
    <dgm:pt modelId="{A3501C19-E7EE-42A8-A7C0-C2719B47E7EE}" type="pres">
      <dgm:prSet presAssocID="{02EFCB56-2930-415E-8AE7-E166B2821A54}" presName="spacer" presStyleCnt="0"/>
      <dgm:spPr/>
    </dgm:pt>
    <dgm:pt modelId="{38962F5B-8E4C-4413-831B-952ACA944314}" type="pres">
      <dgm:prSet presAssocID="{6F1FA389-D69F-486E-ADB3-F33BC948788E}" presName="parentText" presStyleLbl="node1" presStyleIdx="1" presStyleCnt="2">
        <dgm:presLayoutVars>
          <dgm:chMax val="0"/>
          <dgm:bulletEnabled val="1"/>
        </dgm:presLayoutVars>
      </dgm:prSet>
      <dgm:spPr/>
    </dgm:pt>
    <dgm:pt modelId="{88389F11-11B7-4A64-AA16-1CBA43733009}" type="pres">
      <dgm:prSet presAssocID="{6F1FA389-D69F-486E-ADB3-F33BC948788E}" presName="childText" presStyleLbl="revTx" presStyleIdx="0" presStyleCnt="1">
        <dgm:presLayoutVars>
          <dgm:bulletEnabled val="1"/>
        </dgm:presLayoutVars>
      </dgm:prSet>
      <dgm:spPr/>
    </dgm:pt>
  </dgm:ptLst>
  <dgm:cxnLst>
    <dgm:cxn modelId="{F6D2F50B-29EE-4B72-99E2-43C749B96705}" type="presOf" srcId="{46B6C653-47F0-44A8-9262-07ED22917917}" destId="{3F2541FE-8514-42B5-B34B-E578D8B980B7}" srcOrd="0" destOrd="0" presId="urn:microsoft.com/office/officeart/2005/8/layout/vList2"/>
    <dgm:cxn modelId="{69CB630F-0EA3-425E-97CB-5C777E52EC45}" type="presOf" srcId="{6F1FA389-D69F-486E-ADB3-F33BC948788E}" destId="{38962F5B-8E4C-4413-831B-952ACA944314}" srcOrd="0" destOrd="0" presId="urn:microsoft.com/office/officeart/2005/8/layout/vList2"/>
    <dgm:cxn modelId="{12F85F14-8D3F-4A12-B8B8-2CAD1F686792}" srcId="{96B9ACC3-0278-4CF4-A571-28D05BD7D509}" destId="{46B6C653-47F0-44A8-9262-07ED22917917}" srcOrd="0" destOrd="0" parTransId="{C49F6C1D-6EE2-4921-BFF9-1FDBC0D37113}" sibTransId="{02EFCB56-2930-415E-8AE7-E166B2821A54}"/>
    <dgm:cxn modelId="{48F3FA17-B49D-4A72-8302-24A297B18FA2}" srcId="{6F1FA389-D69F-486E-ADB3-F33BC948788E}" destId="{AA194840-579E-40E8-985A-E503AC813E6B}" srcOrd="2" destOrd="0" parTransId="{F5D4ED86-BE74-470E-8B7F-E5410FDD37F2}" sibTransId="{68CBF31B-3D93-48A0-89AB-F50E9D1F0454}"/>
    <dgm:cxn modelId="{5A9CDC3C-F134-4C46-BE65-6695F8892258}" type="presOf" srcId="{DD7207B9-F53A-4369-88EA-2494C5BE0B16}" destId="{88389F11-11B7-4A64-AA16-1CBA43733009}" srcOrd="0" destOrd="4" presId="urn:microsoft.com/office/officeart/2005/8/layout/vList2"/>
    <dgm:cxn modelId="{12DFEA53-6A62-4035-B700-DDA84F9A4275}" srcId="{6F1FA389-D69F-486E-ADB3-F33BC948788E}" destId="{28E44095-ADED-44FF-90C4-8C6079732B14}" srcOrd="0" destOrd="0" parTransId="{3EFB079A-1849-4984-87AC-E655B29E6A52}" sibTransId="{FDC1AFA5-1DC4-4CF7-ABCD-EDAB00203572}"/>
    <dgm:cxn modelId="{0227AB74-EBC0-4910-BFDF-28540F4824F2}" srcId="{6F1FA389-D69F-486E-ADB3-F33BC948788E}" destId="{DD7207B9-F53A-4369-88EA-2494C5BE0B16}" srcOrd="4" destOrd="0" parTransId="{24ACCCE0-5E6D-4AAF-BE6A-D572933908FD}" sibTransId="{EFBD7C45-4B48-4A19-A01A-4602055FD292}"/>
    <dgm:cxn modelId="{52D4D658-32FC-482B-AA03-B8727FF64986}" type="presOf" srcId="{AA194840-579E-40E8-985A-E503AC813E6B}" destId="{88389F11-11B7-4A64-AA16-1CBA43733009}" srcOrd="0" destOrd="2" presId="urn:microsoft.com/office/officeart/2005/8/layout/vList2"/>
    <dgm:cxn modelId="{9E97A17E-F3C5-44A9-B647-9C28E91D6F7D}" type="presOf" srcId="{96B9ACC3-0278-4CF4-A571-28D05BD7D509}" destId="{7CE42A74-90E3-4612-9A9A-7AFA6C203556}" srcOrd="0" destOrd="0" presId="urn:microsoft.com/office/officeart/2005/8/layout/vList2"/>
    <dgm:cxn modelId="{CFD4FF85-1196-43AC-9823-0ED68C2BDA40}" type="presOf" srcId="{93EE9C99-4742-413B-8295-F89EBA0F4211}" destId="{88389F11-11B7-4A64-AA16-1CBA43733009}" srcOrd="0" destOrd="3" presId="urn:microsoft.com/office/officeart/2005/8/layout/vList2"/>
    <dgm:cxn modelId="{72FFAF8D-8788-4C30-92D8-5191E515BA1B}" srcId="{6F1FA389-D69F-486E-ADB3-F33BC948788E}" destId="{93EE9C99-4742-413B-8295-F89EBA0F4211}" srcOrd="3" destOrd="0" parTransId="{1CCA9D04-0F0F-421C-A5E7-B8F0138CCE60}" sibTransId="{280F52CD-19D4-4F30-9D0D-85FDFD44EA53}"/>
    <dgm:cxn modelId="{1285D6A5-AD47-4E83-B4BF-3C196DC3A175}" type="presOf" srcId="{28E44095-ADED-44FF-90C4-8C6079732B14}" destId="{88389F11-11B7-4A64-AA16-1CBA43733009}" srcOrd="0" destOrd="0" presId="urn:microsoft.com/office/officeart/2005/8/layout/vList2"/>
    <dgm:cxn modelId="{E597DFD4-3A6C-45EB-A3F0-BEB4B92C8C77}" srcId="{6F1FA389-D69F-486E-ADB3-F33BC948788E}" destId="{C02753DF-4744-4263-B9BD-D864E1EAAA8E}" srcOrd="1" destOrd="0" parTransId="{F4A29016-DA84-4179-B315-CFA2876E5665}" sibTransId="{F59B1EEA-F27E-4949-A7A7-456A094F8AAF}"/>
    <dgm:cxn modelId="{8FCBD4D6-62FF-48AC-B09F-E0E40C39C7D0}" srcId="{96B9ACC3-0278-4CF4-A571-28D05BD7D509}" destId="{6F1FA389-D69F-486E-ADB3-F33BC948788E}" srcOrd="1" destOrd="0" parTransId="{63B5AF2B-1027-4D47-86CF-B7CDBAB9FC84}" sibTransId="{B89967CC-177E-4BB5-9EB1-A3E9B0CD6BB2}"/>
    <dgm:cxn modelId="{B4189DD9-AB29-4ABB-B5F2-113AED3401B6}" type="presOf" srcId="{C02753DF-4744-4263-B9BD-D864E1EAAA8E}" destId="{88389F11-11B7-4A64-AA16-1CBA43733009}" srcOrd="0" destOrd="1" presId="urn:microsoft.com/office/officeart/2005/8/layout/vList2"/>
    <dgm:cxn modelId="{15E088BA-0861-49CA-80B4-DB0E9BFE5CA7}" type="presParOf" srcId="{7CE42A74-90E3-4612-9A9A-7AFA6C203556}" destId="{3F2541FE-8514-42B5-B34B-E578D8B980B7}" srcOrd="0" destOrd="0" presId="urn:microsoft.com/office/officeart/2005/8/layout/vList2"/>
    <dgm:cxn modelId="{EB7C5A86-3368-4708-A146-A36A023DC43C}" type="presParOf" srcId="{7CE42A74-90E3-4612-9A9A-7AFA6C203556}" destId="{A3501C19-E7EE-42A8-A7C0-C2719B47E7EE}" srcOrd="1" destOrd="0" presId="urn:microsoft.com/office/officeart/2005/8/layout/vList2"/>
    <dgm:cxn modelId="{1E159BB2-AD89-4394-9D39-14D8486C27A0}" type="presParOf" srcId="{7CE42A74-90E3-4612-9A9A-7AFA6C203556}" destId="{38962F5B-8E4C-4413-831B-952ACA944314}" srcOrd="2" destOrd="0" presId="urn:microsoft.com/office/officeart/2005/8/layout/vList2"/>
    <dgm:cxn modelId="{FC6B5C3F-27A8-489D-8C95-E319BD5E3B88}" type="presParOf" srcId="{7CE42A74-90E3-4612-9A9A-7AFA6C203556}" destId="{88389F11-11B7-4A64-AA16-1CBA4373300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3E0A62D6-CCE6-49C6-95FD-9E588D1C745C}" type="doc">
      <dgm:prSet loTypeId="urn:microsoft.com/office/officeart/2005/8/layout/orgChart1" loCatId="hierarchy" qsTypeId="urn:microsoft.com/office/officeart/2005/8/quickstyle/3d4" qsCatId="3D" csTypeId="urn:microsoft.com/office/officeart/2005/8/colors/accent3_5" csCatId="accent3" phldr="1"/>
      <dgm:spPr/>
      <dgm:t>
        <a:bodyPr/>
        <a:lstStyle/>
        <a:p>
          <a:endParaRPr lang="en-GB"/>
        </a:p>
      </dgm:t>
    </dgm:pt>
    <dgm:pt modelId="{E6FA3DA3-FED4-4FE4-8FAA-C9F8F5FB1401}">
      <dgm:prSet phldrT="[Text]"/>
      <dgm:spPr/>
      <dgm:t>
        <a:bodyPr/>
        <a:lstStyle/>
        <a:p>
          <a:r>
            <a:rPr lang="en-GB"/>
            <a:t>Latrines</a:t>
          </a:r>
        </a:p>
      </dgm:t>
    </dgm:pt>
    <dgm:pt modelId="{64B0109C-BDBC-4FB3-A124-98E147368566}" type="parTrans" cxnId="{141273DE-2496-4069-AB9F-A04B56A71BF8}">
      <dgm:prSet/>
      <dgm:spPr/>
      <dgm:t>
        <a:bodyPr/>
        <a:lstStyle/>
        <a:p>
          <a:endParaRPr lang="en-GB"/>
        </a:p>
      </dgm:t>
    </dgm:pt>
    <dgm:pt modelId="{5C674D4B-1F47-4C6D-95D9-451A323C839A}" type="sibTrans" cxnId="{141273DE-2496-4069-AB9F-A04B56A71BF8}">
      <dgm:prSet/>
      <dgm:spPr/>
      <dgm:t>
        <a:bodyPr/>
        <a:lstStyle/>
        <a:p>
          <a:endParaRPr lang="en-GB"/>
        </a:p>
      </dgm:t>
    </dgm:pt>
    <dgm:pt modelId="{3608D95C-F97A-4960-A638-CE85DA19A7B4}">
      <dgm:prSet phldrT="[Text]"/>
      <dgm:spPr/>
      <dgm:t>
        <a:bodyPr/>
        <a:lstStyle/>
        <a:p>
          <a:r>
            <a:rPr lang="en-GB" dirty="0"/>
            <a:t>Quality Latrine</a:t>
          </a:r>
        </a:p>
      </dgm:t>
    </dgm:pt>
    <dgm:pt modelId="{608F09CB-6615-487C-9213-FE6D54BC26A9}" type="parTrans" cxnId="{489C355A-DB6C-4253-A955-D1C6EA2DD990}">
      <dgm:prSet/>
      <dgm:spPr/>
      <dgm:t>
        <a:bodyPr/>
        <a:lstStyle/>
        <a:p>
          <a:endParaRPr lang="en-GB"/>
        </a:p>
      </dgm:t>
    </dgm:pt>
    <dgm:pt modelId="{C3AD39EC-6FAB-4018-8D7B-866F38AF975F}" type="sibTrans" cxnId="{489C355A-DB6C-4253-A955-D1C6EA2DD990}">
      <dgm:prSet/>
      <dgm:spPr/>
      <dgm:t>
        <a:bodyPr/>
        <a:lstStyle/>
        <a:p>
          <a:endParaRPr lang="en-GB"/>
        </a:p>
      </dgm:t>
    </dgm:pt>
    <dgm:pt modelId="{746EB193-2BBA-429A-BFCC-77FCCD907F62}">
      <dgm:prSet phldrT="[Text]"/>
      <dgm:spPr/>
      <dgm:t>
        <a:bodyPr/>
        <a:lstStyle/>
        <a:p>
          <a:r>
            <a:rPr lang="en-GB" dirty="0"/>
            <a:t>Communities prepared to use latrines</a:t>
          </a:r>
        </a:p>
      </dgm:t>
    </dgm:pt>
    <dgm:pt modelId="{3105A71E-4726-44A6-9493-F3677E282DD6}" type="parTrans" cxnId="{F0A165A1-5A5D-456D-A06B-424E4A2D9857}">
      <dgm:prSet/>
      <dgm:spPr/>
      <dgm:t>
        <a:bodyPr/>
        <a:lstStyle/>
        <a:p>
          <a:endParaRPr lang="en-GB"/>
        </a:p>
      </dgm:t>
    </dgm:pt>
    <dgm:pt modelId="{CDB73688-B957-4226-A75E-C7AC8C690896}" type="sibTrans" cxnId="{F0A165A1-5A5D-456D-A06B-424E4A2D9857}">
      <dgm:prSet/>
      <dgm:spPr/>
      <dgm:t>
        <a:bodyPr/>
        <a:lstStyle/>
        <a:p>
          <a:endParaRPr lang="en-GB"/>
        </a:p>
      </dgm:t>
    </dgm:pt>
    <dgm:pt modelId="{C6B990A8-3F66-4E08-BC46-EB7269FA60F8}">
      <dgm:prSet/>
      <dgm:spPr/>
      <dgm:t>
        <a:bodyPr/>
        <a:lstStyle/>
        <a:p>
          <a:r>
            <a:rPr lang="en-GB" dirty="0"/>
            <a:t>Training WASH committee</a:t>
          </a:r>
        </a:p>
      </dgm:t>
    </dgm:pt>
    <dgm:pt modelId="{DF88E2FA-D162-4E0A-B4F3-B663E9296E96}" type="parTrans" cxnId="{01EDEB17-C0D6-4123-9172-B273749D5313}">
      <dgm:prSet/>
      <dgm:spPr/>
      <dgm:t>
        <a:bodyPr/>
        <a:lstStyle/>
        <a:p>
          <a:endParaRPr lang="en-GB"/>
        </a:p>
      </dgm:t>
    </dgm:pt>
    <dgm:pt modelId="{60B2521F-3FA4-4446-9AC4-C99CA4639B53}" type="sibTrans" cxnId="{01EDEB17-C0D6-4123-9172-B273749D5313}">
      <dgm:prSet/>
      <dgm:spPr/>
      <dgm:t>
        <a:bodyPr/>
        <a:lstStyle/>
        <a:p>
          <a:endParaRPr lang="en-GB"/>
        </a:p>
      </dgm:t>
    </dgm:pt>
    <dgm:pt modelId="{FEDEEB09-F756-4C45-A106-D488008ADECA}">
      <dgm:prSet/>
      <dgm:spPr/>
      <dgm:t>
        <a:bodyPr/>
        <a:lstStyle/>
        <a:p>
          <a:r>
            <a:rPr lang="en-GB" dirty="0"/>
            <a:t>Design engineering specification</a:t>
          </a:r>
        </a:p>
      </dgm:t>
    </dgm:pt>
    <dgm:pt modelId="{650CC1A4-4526-4160-A4C9-C36B45885599}" type="parTrans" cxnId="{C811D26F-6FD5-43F5-A6E9-BCDB7C4E1871}">
      <dgm:prSet/>
      <dgm:spPr/>
      <dgm:t>
        <a:bodyPr/>
        <a:lstStyle/>
        <a:p>
          <a:endParaRPr lang="en-GB"/>
        </a:p>
      </dgm:t>
    </dgm:pt>
    <dgm:pt modelId="{4592FD5D-5453-4CE6-B020-4EAC542A3160}" type="sibTrans" cxnId="{C811D26F-6FD5-43F5-A6E9-BCDB7C4E1871}">
      <dgm:prSet/>
      <dgm:spPr/>
      <dgm:t>
        <a:bodyPr/>
        <a:lstStyle/>
        <a:p>
          <a:endParaRPr lang="en-GB"/>
        </a:p>
      </dgm:t>
    </dgm:pt>
    <dgm:pt modelId="{06D56415-06E4-434E-8903-30C75256ECC8}">
      <dgm:prSet/>
      <dgm:spPr/>
      <dgm:t>
        <a:bodyPr/>
        <a:lstStyle/>
        <a:p>
          <a:r>
            <a:rPr lang="en-GB" dirty="0"/>
            <a:t>Procurement</a:t>
          </a:r>
        </a:p>
      </dgm:t>
    </dgm:pt>
    <dgm:pt modelId="{799B376B-5E8A-4788-8FA9-6EC0324D6452}" type="parTrans" cxnId="{6FB274EB-C1C4-49DD-AAAC-C5E3F6C1CCF6}">
      <dgm:prSet/>
      <dgm:spPr/>
      <dgm:t>
        <a:bodyPr/>
        <a:lstStyle/>
        <a:p>
          <a:endParaRPr lang="en-GB"/>
        </a:p>
      </dgm:t>
    </dgm:pt>
    <dgm:pt modelId="{02191CC0-94A2-40F9-9E26-D7B5183E31B2}" type="sibTrans" cxnId="{6FB274EB-C1C4-49DD-AAAC-C5E3F6C1CCF6}">
      <dgm:prSet/>
      <dgm:spPr/>
      <dgm:t>
        <a:bodyPr/>
        <a:lstStyle/>
        <a:p>
          <a:endParaRPr lang="en-GB"/>
        </a:p>
      </dgm:t>
    </dgm:pt>
    <dgm:pt modelId="{DB90AD81-7E89-4716-A7EE-ACBA3E4C0F7C}">
      <dgm:prSet/>
      <dgm:spPr/>
      <dgm:t>
        <a:bodyPr/>
        <a:lstStyle/>
        <a:p>
          <a:r>
            <a:rPr lang="en-GB" dirty="0"/>
            <a:t>Construct latrine</a:t>
          </a:r>
        </a:p>
      </dgm:t>
    </dgm:pt>
    <dgm:pt modelId="{D6B24B28-38A5-4914-AF63-F735DECA4D23}" type="parTrans" cxnId="{0EE645ED-1F6C-4CEA-9474-E236C982ECF9}">
      <dgm:prSet/>
      <dgm:spPr/>
      <dgm:t>
        <a:bodyPr/>
        <a:lstStyle/>
        <a:p>
          <a:endParaRPr lang="en-GB"/>
        </a:p>
      </dgm:t>
    </dgm:pt>
    <dgm:pt modelId="{7FBDAAE2-F977-4D07-9CBF-D5AB19CC3C0A}" type="sibTrans" cxnId="{0EE645ED-1F6C-4CEA-9474-E236C982ECF9}">
      <dgm:prSet/>
      <dgm:spPr/>
      <dgm:t>
        <a:bodyPr/>
        <a:lstStyle/>
        <a:p>
          <a:endParaRPr lang="en-GB"/>
        </a:p>
      </dgm:t>
    </dgm:pt>
    <dgm:pt modelId="{BC312C05-6A46-4780-BDB0-4541094053FA}">
      <dgm:prSet/>
      <dgm:spPr/>
      <dgm:t>
        <a:bodyPr/>
        <a:lstStyle/>
        <a:p>
          <a:r>
            <a:rPr lang="en-GB" dirty="0"/>
            <a:t>Dig hole</a:t>
          </a:r>
        </a:p>
      </dgm:t>
    </dgm:pt>
    <dgm:pt modelId="{92CF3127-CFBB-425D-909C-E03746095081}" type="parTrans" cxnId="{9CFD7330-CE9B-42FC-A6A9-F353876EDC6E}">
      <dgm:prSet/>
      <dgm:spPr/>
      <dgm:t>
        <a:bodyPr/>
        <a:lstStyle/>
        <a:p>
          <a:endParaRPr lang="en-GB"/>
        </a:p>
      </dgm:t>
    </dgm:pt>
    <dgm:pt modelId="{B5C65D8E-F3A7-4AC7-827B-35C56A08BDD0}" type="sibTrans" cxnId="{9CFD7330-CE9B-42FC-A6A9-F353876EDC6E}">
      <dgm:prSet/>
      <dgm:spPr/>
      <dgm:t>
        <a:bodyPr/>
        <a:lstStyle/>
        <a:p>
          <a:endParaRPr lang="en-GB"/>
        </a:p>
      </dgm:t>
    </dgm:pt>
    <dgm:pt modelId="{997D075B-344E-47DC-B87B-41CE9F41EE3C}">
      <dgm:prSet/>
      <dgm:spPr/>
      <dgm:t>
        <a:bodyPr/>
        <a:lstStyle/>
        <a:p>
          <a:r>
            <a:rPr lang="en-GB" dirty="0"/>
            <a:t>Prepare and install latrine cap</a:t>
          </a:r>
        </a:p>
      </dgm:t>
    </dgm:pt>
    <dgm:pt modelId="{E1CDA422-1286-4172-B7D9-F00C492A64E1}" type="parTrans" cxnId="{17C97E3B-6EE7-4089-ABAA-8F0ADEFF9A16}">
      <dgm:prSet/>
      <dgm:spPr/>
      <dgm:t>
        <a:bodyPr/>
        <a:lstStyle/>
        <a:p>
          <a:endParaRPr lang="en-GB"/>
        </a:p>
      </dgm:t>
    </dgm:pt>
    <dgm:pt modelId="{B9A5F428-CC71-4F1B-8668-AC8F5279D6F8}" type="sibTrans" cxnId="{17C97E3B-6EE7-4089-ABAA-8F0ADEFF9A16}">
      <dgm:prSet/>
      <dgm:spPr/>
      <dgm:t>
        <a:bodyPr/>
        <a:lstStyle/>
        <a:p>
          <a:endParaRPr lang="en-GB"/>
        </a:p>
      </dgm:t>
    </dgm:pt>
    <dgm:pt modelId="{D4EBF4DF-264C-4275-9AF3-62EB5C137C6C}">
      <dgm:prSet/>
      <dgm:spPr/>
      <dgm:t>
        <a:bodyPr/>
        <a:lstStyle/>
        <a:p>
          <a:r>
            <a:rPr lang="en-GB" dirty="0"/>
            <a:t>Build structure and inspect</a:t>
          </a:r>
        </a:p>
      </dgm:t>
    </dgm:pt>
    <dgm:pt modelId="{35AC35E7-BFC0-4883-B059-3D8349BCEEC3}" type="parTrans" cxnId="{6D021470-3164-4558-AA5D-07E673314DA9}">
      <dgm:prSet/>
      <dgm:spPr/>
      <dgm:t>
        <a:bodyPr/>
        <a:lstStyle/>
        <a:p>
          <a:endParaRPr lang="en-GB"/>
        </a:p>
      </dgm:t>
    </dgm:pt>
    <dgm:pt modelId="{C2639ABA-8522-4FD3-B088-72DECF18D7B8}" type="sibTrans" cxnId="{6D021470-3164-4558-AA5D-07E673314DA9}">
      <dgm:prSet/>
      <dgm:spPr/>
      <dgm:t>
        <a:bodyPr/>
        <a:lstStyle/>
        <a:p>
          <a:endParaRPr lang="en-GB"/>
        </a:p>
      </dgm:t>
    </dgm:pt>
    <dgm:pt modelId="{A6D66C52-C7D6-419C-9352-772E9A7CFEE9}">
      <dgm:prSet/>
      <dgm:spPr/>
      <dgm:t>
        <a:bodyPr/>
        <a:lstStyle/>
        <a:p>
          <a:r>
            <a:rPr lang="en-GB" dirty="0"/>
            <a:t>Obtain hole specifications</a:t>
          </a:r>
        </a:p>
      </dgm:t>
    </dgm:pt>
    <dgm:pt modelId="{61180DB1-9CA5-487D-8818-79D5A0106FE9}" type="parTrans" cxnId="{AA90A309-A5EC-496D-82C5-FDAE5182814E}">
      <dgm:prSet/>
      <dgm:spPr/>
      <dgm:t>
        <a:bodyPr/>
        <a:lstStyle/>
        <a:p>
          <a:endParaRPr lang="en-GB"/>
        </a:p>
      </dgm:t>
    </dgm:pt>
    <dgm:pt modelId="{D017FAFF-372C-4D8D-996E-F5E4AB48D8F5}" type="sibTrans" cxnId="{AA90A309-A5EC-496D-82C5-FDAE5182814E}">
      <dgm:prSet/>
      <dgm:spPr/>
      <dgm:t>
        <a:bodyPr/>
        <a:lstStyle/>
        <a:p>
          <a:endParaRPr lang="en-GB"/>
        </a:p>
      </dgm:t>
    </dgm:pt>
    <dgm:pt modelId="{8D20DFD3-9F18-4203-B01C-253CD5CCC068}">
      <dgm:prSet/>
      <dgm:spPr/>
      <dgm:t>
        <a:bodyPr/>
        <a:lstStyle/>
        <a:p>
          <a:r>
            <a:rPr lang="en-GB" dirty="0"/>
            <a:t>Arrange for diggers</a:t>
          </a:r>
        </a:p>
      </dgm:t>
    </dgm:pt>
    <dgm:pt modelId="{FDF85B8A-C3A3-4726-BC79-1CFDCA041F42}" type="parTrans" cxnId="{0044F666-8B8B-46C7-8D3F-FF6A7606B636}">
      <dgm:prSet/>
      <dgm:spPr/>
      <dgm:t>
        <a:bodyPr/>
        <a:lstStyle/>
        <a:p>
          <a:endParaRPr lang="en-GB"/>
        </a:p>
      </dgm:t>
    </dgm:pt>
    <dgm:pt modelId="{AF8C542D-0931-4CA8-ADFA-C169FDF56BAE}" type="sibTrans" cxnId="{0044F666-8B8B-46C7-8D3F-FF6A7606B636}">
      <dgm:prSet/>
      <dgm:spPr/>
      <dgm:t>
        <a:bodyPr/>
        <a:lstStyle/>
        <a:p>
          <a:endParaRPr lang="en-GB"/>
        </a:p>
      </dgm:t>
    </dgm:pt>
    <dgm:pt modelId="{FF0B1126-8976-404D-AAC8-610B2F9D213E}">
      <dgm:prSet/>
      <dgm:spPr/>
      <dgm:t>
        <a:bodyPr/>
        <a:lstStyle/>
        <a:p>
          <a:r>
            <a:rPr lang="en-GB"/>
            <a:t>Schedule digging</a:t>
          </a:r>
        </a:p>
      </dgm:t>
    </dgm:pt>
    <dgm:pt modelId="{7E749947-097F-4AD7-89D3-4E9B5EC8D726}" type="parTrans" cxnId="{E1C8D6D4-A80F-4E0A-8615-4A1D4279F67C}">
      <dgm:prSet/>
      <dgm:spPr/>
      <dgm:t>
        <a:bodyPr/>
        <a:lstStyle/>
        <a:p>
          <a:endParaRPr lang="en-GB"/>
        </a:p>
      </dgm:t>
    </dgm:pt>
    <dgm:pt modelId="{E1F915B5-B368-4A35-8C78-D23EC83C34AE}" type="sibTrans" cxnId="{E1C8D6D4-A80F-4E0A-8615-4A1D4279F67C}">
      <dgm:prSet/>
      <dgm:spPr/>
      <dgm:t>
        <a:bodyPr/>
        <a:lstStyle/>
        <a:p>
          <a:endParaRPr lang="en-GB"/>
        </a:p>
      </dgm:t>
    </dgm:pt>
    <dgm:pt modelId="{66CD3519-F1CF-4ADF-9D92-CBF8AB65BBE8}" type="pres">
      <dgm:prSet presAssocID="{3E0A62D6-CCE6-49C6-95FD-9E588D1C745C}" presName="hierChild1" presStyleCnt="0">
        <dgm:presLayoutVars>
          <dgm:orgChart val="1"/>
          <dgm:chPref val="1"/>
          <dgm:dir/>
          <dgm:animOne val="branch"/>
          <dgm:animLvl val="lvl"/>
          <dgm:resizeHandles/>
        </dgm:presLayoutVars>
      </dgm:prSet>
      <dgm:spPr/>
    </dgm:pt>
    <dgm:pt modelId="{AE733DE6-7C1A-4925-8DA7-F4113B5F71CC}" type="pres">
      <dgm:prSet presAssocID="{E6FA3DA3-FED4-4FE4-8FAA-C9F8F5FB1401}" presName="hierRoot1" presStyleCnt="0">
        <dgm:presLayoutVars>
          <dgm:hierBranch val="init"/>
        </dgm:presLayoutVars>
      </dgm:prSet>
      <dgm:spPr/>
    </dgm:pt>
    <dgm:pt modelId="{F7EF6206-185E-47CE-8ADE-6FC9C15824CB}" type="pres">
      <dgm:prSet presAssocID="{E6FA3DA3-FED4-4FE4-8FAA-C9F8F5FB1401}" presName="rootComposite1" presStyleCnt="0"/>
      <dgm:spPr/>
    </dgm:pt>
    <dgm:pt modelId="{D64D64B6-3213-4451-8CC8-AFC2BA296630}" type="pres">
      <dgm:prSet presAssocID="{E6FA3DA3-FED4-4FE4-8FAA-C9F8F5FB1401}" presName="rootText1" presStyleLbl="node0" presStyleIdx="0" presStyleCnt="1">
        <dgm:presLayoutVars>
          <dgm:chPref val="3"/>
        </dgm:presLayoutVars>
      </dgm:prSet>
      <dgm:spPr/>
    </dgm:pt>
    <dgm:pt modelId="{D431AE0B-71D0-4B6F-9B14-5655D557D140}" type="pres">
      <dgm:prSet presAssocID="{E6FA3DA3-FED4-4FE4-8FAA-C9F8F5FB1401}" presName="rootConnector1" presStyleLbl="node1" presStyleIdx="0" presStyleCnt="0"/>
      <dgm:spPr/>
    </dgm:pt>
    <dgm:pt modelId="{ADA362AC-6485-4597-BE0F-AB7CF73DB9C8}" type="pres">
      <dgm:prSet presAssocID="{E6FA3DA3-FED4-4FE4-8FAA-C9F8F5FB1401}" presName="hierChild2" presStyleCnt="0"/>
      <dgm:spPr/>
    </dgm:pt>
    <dgm:pt modelId="{2F4F339B-507E-4C25-8900-052B24C4F793}" type="pres">
      <dgm:prSet presAssocID="{608F09CB-6615-487C-9213-FE6D54BC26A9}" presName="Name37" presStyleLbl="parChTrans1D2" presStyleIdx="0" presStyleCnt="2"/>
      <dgm:spPr/>
    </dgm:pt>
    <dgm:pt modelId="{8E6CFA85-5D7D-4BAE-ABC4-961BDDAAD60B}" type="pres">
      <dgm:prSet presAssocID="{3608D95C-F97A-4960-A638-CE85DA19A7B4}" presName="hierRoot2" presStyleCnt="0">
        <dgm:presLayoutVars>
          <dgm:hierBranch val="init"/>
        </dgm:presLayoutVars>
      </dgm:prSet>
      <dgm:spPr/>
    </dgm:pt>
    <dgm:pt modelId="{A0F690F9-1CD1-47CD-B456-523BC1697186}" type="pres">
      <dgm:prSet presAssocID="{3608D95C-F97A-4960-A638-CE85DA19A7B4}" presName="rootComposite" presStyleCnt="0"/>
      <dgm:spPr/>
    </dgm:pt>
    <dgm:pt modelId="{793D3010-CD8B-4296-A9DD-974A3396B68B}" type="pres">
      <dgm:prSet presAssocID="{3608D95C-F97A-4960-A638-CE85DA19A7B4}" presName="rootText" presStyleLbl="node2" presStyleIdx="0" presStyleCnt="2">
        <dgm:presLayoutVars>
          <dgm:chPref val="3"/>
        </dgm:presLayoutVars>
      </dgm:prSet>
      <dgm:spPr/>
    </dgm:pt>
    <dgm:pt modelId="{55A52245-2EEB-4A68-9877-C6B2B90099B4}" type="pres">
      <dgm:prSet presAssocID="{3608D95C-F97A-4960-A638-CE85DA19A7B4}" presName="rootConnector" presStyleLbl="node2" presStyleIdx="0" presStyleCnt="2"/>
      <dgm:spPr/>
    </dgm:pt>
    <dgm:pt modelId="{85C9D80C-CDF0-4E9B-9A50-7BF6BB176AF7}" type="pres">
      <dgm:prSet presAssocID="{3608D95C-F97A-4960-A638-CE85DA19A7B4}" presName="hierChild4" presStyleCnt="0"/>
      <dgm:spPr/>
    </dgm:pt>
    <dgm:pt modelId="{143536BE-ECE5-4419-9FE8-EE1C1E77D825}" type="pres">
      <dgm:prSet presAssocID="{650CC1A4-4526-4160-A4C9-C36B45885599}" presName="Name37" presStyleLbl="parChTrans1D3" presStyleIdx="0" presStyleCnt="4"/>
      <dgm:spPr/>
    </dgm:pt>
    <dgm:pt modelId="{BFE091BD-BEAD-4149-AF39-F694042F7250}" type="pres">
      <dgm:prSet presAssocID="{FEDEEB09-F756-4C45-A106-D488008ADECA}" presName="hierRoot2" presStyleCnt="0">
        <dgm:presLayoutVars>
          <dgm:hierBranch val="init"/>
        </dgm:presLayoutVars>
      </dgm:prSet>
      <dgm:spPr/>
    </dgm:pt>
    <dgm:pt modelId="{53AA06EC-CEE4-457E-A3E4-36FCAE4B3705}" type="pres">
      <dgm:prSet presAssocID="{FEDEEB09-F756-4C45-A106-D488008ADECA}" presName="rootComposite" presStyleCnt="0"/>
      <dgm:spPr/>
    </dgm:pt>
    <dgm:pt modelId="{257DFE97-C11B-4E54-9572-C21626F61A26}" type="pres">
      <dgm:prSet presAssocID="{FEDEEB09-F756-4C45-A106-D488008ADECA}" presName="rootText" presStyleLbl="node3" presStyleIdx="0" presStyleCnt="4">
        <dgm:presLayoutVars>
          <dgm:chPref val="3"/>
        </dgm:presLayoutVars>
      </dgm:prSet>
      <dgm:spPr/>
    </dgm:pt>
    <dgm:pt modelId="{586D8D78-CCE8-4C5F-A71F-E807BA5557CE}" type="pres">
      <dgm:prSet presAssocID="{FEDEEB09-F756-4C45-A106-D488008ADECA}" presName="rootConnector" presStyleLbl="node3" presStyleIdx="0" presStyleCnt="4"/>
      <dgm:spPr/>
    </dgm:pt>
    <dgm:pt modelId="{E54FF7EF-CC73-4B8A-9991-905A24402024}" type="pres">
      <dgm:prSet presAssocID="{FEDEEB09-F756-4C45-A106-D488008ADECA}" presName="hierChild4" presStyleCnt="0"/>
      <dgm:spPr/>
    </dgm:pt>
    <dgm:pt modelId="{7AFE1143-A838-4BF9-866F-978F95EEC57A}" type="pres">
      <dgm:prSet presAssocID="{FEDEEB09-F756-4C45-A106-D488008ADECA}" presName="hierChild5" presStyleCnt="0"/>
      <dgm:spPr/>
    </dgm:pt>
    <dgm:pt modelId="{3A4C1FFA-7E2F-4B4F-A9A0-CE37716A43A5}" type="pres">
      <dgm:prSet presAssocID="{799B376B-5E8A-4788-8FA9-6EC0324D6452}" presName="Name37" presStyleLbl="parChTrans1D3" presStyleIdx="1" presStyleCnt="4"/>
      <dgm:spPr/>
    </dgm:pt>
    <dgm:pt modelId="{371B2779-E9AA-4020-BFB8-01223CE6658E}" type="pres">
      <dgm:prSet presAssocID="{06D56415-06E4-434E-8903-30C75256ECC8}" presName="hierRoot2" presStyleCnt="0">
        <dgm:presLayoutVars>
          <dgm:hierBranch val="init"/>
        </dgm:presLayoutVars>
      </dgm:prSet>
      <dgm:spPr/>
    </dgm:pt>
    <dgm:pt modelId="{2F634200-0237-4B99-94EC-6412DF4B7B84}" type="pres">
      <dgm:prSet presAssocID="{06D56415-06E4-434E-8903-30C75256ECC8}" presName="rootComposite" presStyleCnt="0"/>
      <dgm:spPr/>
    </dgm:pt>
    <dgm:pt modelId="{66454EA9-F9D6-414B-A8D6-D6E3E008A73B}" type="pres">
      <dgm:prSet presAssocID="{06D56415-06E4-434E-8903-30C75256ECC8}" presName="rootText" presStyleLbl="node3" presStyleIdx="1" presStyleCnt="4">
        <dgm:presLayoutVars>
          <dgm:chPref val="3"/>
        </dgm:presLayoutVars>
      </dgm:prSet>
      <dgm:spPr/>
    </dgm:pt>
    <dgm:pt modelId="{1C533A59-A4DB-480F-BA93-E24AC46D0A88}" type="pres">
      <dgm:prSet presAssocID="{06D56415-06E4-434E-8903-30C75256ECC8}" presName="rootConnector" presStyleLbl="node3" presStyleIdx="1" presStyleCnt="4"/>
      <dgm:spPr/>
    </dgm:pt>
    <dgm:pt modelId="{5AA09DDA-A621-428B-9FD7-8AFE2E1B9378}" type="pres">
      <dgm:prSet presAssocID="{06D56415-06E4-434E-8903-30C75256ECC8}" presName="hierChild4" presStyleCnt="0"/>
      <dgm:spPr/>
    </dgm:pt>
    <dgm:pt modelId="{4ED1FD83-51CA-4380-A1F2-4E7CC776E9F5}" type="pres">
      <dgm:prSet presAssocID="{06D56415-06E4-434E-8903-30C75256ECC8}" presName="hierChild5" presStyleCnt="0"/>
      <dgm:spPr/>
    </dgm:pt>
    <dgm:pt modelId="{53DE2A42-7D75-4779-95FF-9E300CAA943F}" type="pres">
      <dgm:prSet presAssocID="{D6B24B28-38A5-4914-AF63-F735DECA4D23}" presName="Name37" presStyleLbl="parChTrans1D3" presStyleIdx="2" presStyleCnt="4"/>
      <dgm:spPr/>
    </dgm:pt>
    <dgm:pt modelId="{A81E75FF-31AD-4565-A387-28C677379FB0}" type="pres">
      <dgm:prSet presAssocID="{DB90AD81-7E89-4716-A7EE-ACBA3E4C0F7C}" presName="hierRoot2" presStyleCnt="0">
        <dgm:presLayoutVars>
          <dgm:hierBranch val="init"/>
        </dgm:presLayoutVars>
      </dgm:prSet>
      <dgm:spPr/>
    </dgm:pt>
    <dgm:pt modelId="{0B642522-4AFF-4960-A4C3-4DC856BFCC32}" type="pres">
      <dgm:prSet presAssocID="{DB90AD81-7E89-4716-A7EE-ACBA3E4C0F7C}" presName="rootComposite" presStyleCnt="0"/>
      <dgm:spPr/>
    </dgm:pt>
    <dgm:pt modelId="{A313A9AE-F691-46BE-BD29-DD827B07B85B}" type="pres">
      <dgm:prSet presAssocID="{DB90AD81-7E89-4716-A7EE-ACBA3E4C0F7C}" presName="rootText" presStyleLbl="node3" presStyleIdx="2" presStyleCnt="4">
        <dgm:presLayoutVars>
          <dgm:chPref val="3"/>
        </dgm:presLayoutVars>
      </dgm:prSet>
      <dgm:spPr/>
    </dgm:pt>
    <dgm:pt modelId="{E2D88216-048A-440C-9C9B-D54425A299CB}" type="pres">
      <dgm:prSet presAssocID="{DB90AD81-7E89-4716-A7EE-ACBA3E4C0F7C}" presName="rootConnector" presStyleLbl="node3" presStyleIdx="2" presStyleCnt="4"/>
      <dgm:spPr/>
    </dgm:pt>
    <dgm:pt modelId="{0D25D90D-92F4-48C4-8907-7D235694409F}" type="pres">
      <dgm:prSet presAssocID="{DB90AD81-7E89-4716-A7EE-ACBA3E4C0F7C}" presName="hierChild4" presStyleCnt="0"/>
      <dgm:spPr/>
    </dgm:pt>
    <dgm:pt modelId="{47077FCA-D753-431A-9BA6-347438F6CC69}" type="pres">
      <dgm:prSet presAssocID="{92CF3127-CFBB-425D-909C-E03746095081}" presName="Name37" presStyleLbl="parChTrans1D4" presStyleIdx="0" presStyleCnt="6"/>
      <dgm:spPr/>
    </dgm:pt>
    <dgm:pt modelId="{64630D32-7F54-440F-8167-350CDC0B2966}" type="pres">
      <dgm:prSet presAssocID="{BC312C05-6A46-4780-BDB0-4541094053FA}" presName="hierRoot2" presStyleCnt="0">
        <dgm:presLayoutVars>
          <dgm:hierBranch val="init"/>
        </dgm:presLayoutVars>
      </dgm:prSet>
      <dgm:spPr/>
    </dgm:pt>
    <dgm:pt modelId="{A0A6AB50-D45F-467E-8986-A1E62E011634}" type="pres">
      <dgm:prSet presAssocID="{BC312C05-6A46-4780-BDB0-4541094053FA}" presName="rootComposite" presStyleCnt="0"/>
      <dgm:spPr/>
    </dgm:pt>
    <dgm:pt modelId="{7ACA76EF-37CA-46B3-BCFD-A6C24D0A6BBD}" type="pres">
      <dgm:prSet presAssocID="{BC312C05-6A46-4780-BDB0-4541094053FA}" presName="rootText" presStyleLbl="node4" presStyleIdx="0" presStyleCnt="6">
        <dgm:presLayoutVars>
          <dgm:chPref val="3"/>
        </dgm:presLayoutVars>
      </dgm:prSet>
      <dgm:spPr/>
    </dgm:pt>
    <dgm:pt modelId="{17625D33-7FC7-42BE-9B87-F561A7946C00}" type="pres">
      <dgm:prSet presAssocID="{BC312C05-6A46-4780-BDB0-4541094053FA}" presName="rootConnector" presStyleLbl="node4" presStyleIdx="0" presStyleCnt="6"/>
      <dgm:spPr/>
    </dgm:pt>
    <dgm:pt modelId="{F557E89B-5CB5-4D15-9656-F4A0FFEE28B3}" type="pres">
      <dgm:prSet presAssocID="{BC312C05-6A46-4780-BDB0-4541094053FA}" presName="hierChild4" presStyleCnt="0"/>
      <dgm:spPr/>
    </dgm:pt>
    <dgm:pt modelId="{F175ACA3-A39E-4EEC-B0E9-A9F647D3996E}" type="pres">
      <dgm:prSet presAssocID="{61180DB1-9CA5-487D-8818-79D5A0106FE9}" presName="Name37" presStyleLbl="parChTrans1D4" presStyleIdx="1" presStyleCnt="6"/>
      <dgm:spPr/>
    </dgm:pt>
    <dgm:pt modelId="{E75A2B5C-64AD-4E97-9ED2-3196F8ADDADC}" type="pres">
      <dgm:prSet presAssocID="{A6D66C52-C7D6-419C-9352-772E9A7CFEE9}" presName="hierRoot2" presStyleCnt="0">
        <dgm:presLayoutVars>
          <dgm:hierBranch val="init"/>
        </dgm:presLayoutVars>
      </dgm:prSet>
      <dgm:spPr/>
    </dgm:pt>
    <dgm:pt modelId="{98685D0E-D5EB-497E-B5F7-5EC40A90164A}" type="pres">
      <dgm:prSet presAssocID="{A6D66C52-C7D6-419C-9352-772E9A7CFEE9}" presName="rootComposite" presStyleCnt="0"/>
      <dgm:spPr/>
    </dgm:pt>
    <dgm:pt modelId="{BF533756-ADD1-4510-906C-77537BF743D8}" type="pres">
      <dgm:prSet presAssocID="{A6D66C52-C7D6-419C-9352-772E9A7CFEE9}" presName="rootText" presStyleLbl="node4" presStyleIdx="1" presStyleCnt="6">
        <dgm:presLayoutVars>
          <dgm:chPref val="3"/>
        </dgm:presLayoutVars>
      </dgm:prSet>
      <dgm:spPr/>
    </dgm:pt>
    <dgm:pt modelId="{84878A04-8EDE-4C26-BC88-1FEFEDFE9807}" type="pres">
      <dgm:prSet presAssocID="{A6D66C52-C7D6-419C-9352-772E9A7CFEE9}" presName="rootConnector" presStyleLbl="node4" presStyleIdx="1" presStyleCnt="6"/>
      <dgm:spPr/>
    </dgm:pt>
    <dgm:pt modelId="{612FE098-4E6B-4E04-A052-FD8EDC6D17C2}" type="pres">
      <dgm:prSet presAssocID="{A6D66C52-C7D6-419C-9352-772E9A7CFEE9}" presName="hierChild4" presStyleCnt="0"/>
      <dgm:spPr/>
    </dgm:pt>
    <dgm:pt modelId="{9A15B65A-D3E1-4D93-8D0A-80E7BDC9C038}" type="pres">
      <dgm:prSet presAssocID="{A6D66C52-C7D6-419C-9352-772E9A7CFEE9}" presName="hierChild5" presStyleCnt="0"/>
      <dgm:spPr/>
    </dgm:pt>
    <dgm:pt modelId="{74E22778-205A-472F-8A94-E9B677EE3276}" type="pres">
      <dgm:prSet presAssocID="{FDF85B8A-C3A3-4726-BC79-1CFDCA041F42}" presName="Name37" presStyleLbl="parChTrans1D4" presStyleIdx="2" presStyleCnt="6"/>
      <dgm:spPr/>
    </dgm:pt>
    <dgm:pt modelId="{0131D6ED-CDBD-41FA-A254-B99BB51420F2}" type="pres">
      <dgm:prSet presAssocID="{8D20DFD3-9F18-4203-B01C-253CD5CCC068}" presName="hierRoot2" presStyleCnt="0">
        <dgm:presLayoutVars>
          <dgm:hierBranch val="init"/>
        </dgm:presLayoutVars>
      </dgm:prSet>
      <dgm:spPr/>
    </dgm:pt>
    <dgm:pt modelId="{0941CA97-C8DE-42A0-8EEF-207D4009ED1A}" type="pres">
      <dgm:prSet presAssocID="{8D20DFD3-9F18-4203-B01C-253CD5CCC068}" presName="rootComposite" presStyleCnt="0"/>
      <dgm:spPr/>
    </dgm:pt>
    <dgm:pt modelId="{9DE35235-C741-4C36-9A8C-1C29A2290A83}" type="pres">
      <dgm:prSet presAssocID="{8D20DFD3-9F18-4203-B01C-253CD5CCC068}" presName="rootText" presStyleLbl="node4" presStyleIdx="2" presStyleCnt="6">
        <dgm:presLayoutVars>
          <dgm:chPref val="3"/>
        </dgm:presLayoutVars>
      </dgm:prSet>
      <dgm:spPr/>
    </dgm:pt>
    <dgm:pt modelId="{A8B689D9-D035-4618-8EAC-BFCECEFDAFFB}" type="pres">
      <dgm:prSet presAssocID="{8D20DFD3-9F18-4203-B01C-253CD5CCC068}" presName="rootConnector" presStyleLbl="node4" presStyleIdx="2" presStyleCnt="6"/>
      <dgm:spPr/>
    </dgm:pt>
    <dgm:pt modelId="{0B02A3BA-25B5-4A43-9264-C50612B25DB4}" type="pres">
      <dgm:prSet presAssocID="{8D20DFD3-9F18-4203-B01C-253CD5CCC068}" presName="hierChild4" presStyleCnt="0"/>
      <dgm:spPr/>
    </dgm:pt>
    <dgm:pt modelId="{2B32FC0B-16A3-4247-B7C9-0433E93BAE3F}" type="pres">
      <dgm:prSet presAssocID="{8D20DFD3-9F18-4203-B01C-253CD5CCC068}" presName="hierChild5" presStyleCnt="0"/>
      <dgm:spPr/>
    </dgm:pt>
    <dgm:pt modelId="{8462514B-B6AC-4EB3-BB45-73060A6313DB}" type="pres">
      <dgm:prSet presAssocID="{7E749947-097F-4AD7-89D3-4E9B5EC8D726}" presName="Name37" presStyleLbl="parChTrans1D4" presStyleIdx="3" presStyleCnt="6"/>
      <dgm:spPr/>
    </dgm:pt>
    <dgm:pt modelId="{C3AB7BC2-DD26-4E25-A8C2-4E278C87542F}" type="pres">
      <dgm:prSet presAssocID="{FF0B1126-8976-404D-AAC8-610B2F9D213E}" presName="hierRoot2" presStyleCnt="0">
        <dgm:presLayoutVars>
          <dgm:hierBranch val="init"/>
        </dgm:presLayoutVars>
      </dgm:prSet>
      <dgm:spPr/>
    </dgm:pt>
    <dgm:pt modelId="{2EBE5AE7-10EE-4FB9-A6F9-B00784826191}" type="pres">
      <dgm:prSet presAssocID="{FF0B1126-8976-404D-AAC8-610B2F9D213E}" presName="rootComposite" presStyleCnt="0"/>
      <dgm:spPr/>
    </dgm:pt>
    <dgm:pt modelId="{4B60A61D-1B6F-4A7F-B9CC-BE2726B09ECD}" type="pres">
      <dgm:prSet presAssocID="{FF0B1126-8976-404D-AAC8-610B2F9D213E}" presName="rootText" presStyleLbl="node4" presStyleIdx="3" presStyleCnt="6">
        <dgm:presLayoutVars>
          <dgm:chPref val="3"/>
        </dgm:presLayoutVars>
      </dgm:prSet>
      <dgm:spPr/>
    </dgm:pt>
    <dgm:pt modelId="{995DF857-96F9-475E-B406-24985FA6AC88}" type="pres">
      <dgm:prSet presAssocID="{FF0B1126-8976-404D-AAC8-610B2F9D213E}" presName="rootConnector" presStyleLbl="node4" presStyleIdx="3" presStyleCnt="6"/>
      <dgm:spPr/>
    </dgm:pt>
    <dgm:pt modelId="{53946B77-0637-431B-90D4-BE90E13BF9C9}" type="pres">
      <dgm:prSet presAssocID="{FF0B1126-8976-404D-AAC8-610B2F9D213E}" presName="hierChild4" presStyleCnt="0"/>
      <dgm:spPr/>
    </dgm:pt>
    <dgm:pt modelId="{739F3BFD-3E86-4516-8FA1-E0F271AE48D5}" type="pres">
      <dgm:prSet presAssocID="{FF0B1126-8976-404D-AAC8-610B2F9D213E}" presName="hierChild5" presStyleCnt="0"/>
      <dgm:spPr/>
    </dgm:pt>
    <dgm:pt modelId="{82BDD770-0B49-444C-9B2A-F5215AD44E5F}" type="pres">
      <dgm:prSet presAssocID="{BC312C05-6A46-4780-BDB0-4541094053FA}" presName="hierChild5" presStyleCnt="0"/>
      <dgm:spPr/>
    </dgm:pt>
    <dgm:pt modelId="{A56B5725-492D-41D3-95EF-78EB3254FF3D}" type="pres">
      <dgm:prSet presAssocID="{E1CDA422-1286-4172-B7D9-F00C492A64E1}" presName="Name37" presStyleLbl="parChTrans1D4" presStyleIdx="4" presStyleCnt="6"/>
      <dgm:spPr/>
    </dgm:pt>
    <dgm:pt modelId="{33933C43-BE9C-4C41-A5A0-36FABC6D8172}" type="pres">
      <dgm:prSet presAssocID="{997D075B-344E-47DC-B87B-41CE9F41EE3C}" presName="hierRoot2" presStyleCnt="0">
        <dgm:presLayoutVars>
          <dgm:hierBranch val="init"/>
        </dgm:presLayoutVars>
      </dgm:prSet>
      <dgm:spPr/>
    </dgm:pt>
    <dgm:pt modelId="{D021A5D6-C644-4AA9-9533-8B493D8DFCFF}" type="pres">
      <dgm:prSet presAssocID="{997D075B-344E-47DC-B87B-41CE9F41EE3C}" presName="rootComposite" presStyleCnt="0"/>
      <dgm:spPr/>
    </dgm:pt>
    <dgm:pt modelId="{64014CEF-4D47-4589-A94C-A3002F9B704F}" type="pres">
      <dgm:prSet presAssocID="{997D075B-344E-47DC-B87B-41CE9F41EE3C}" presName="rootText" presStyleLbl="node4" presStyleIdx="4" presStyleCnt="6">
        <dgm:presLayoutVars>
          <dgm:chPref val="3"/>
        </dgm:presLayoutVars>
      </dgm:prSet>
      <dgm:spPr/>
    </dgm:pt>
    <dgm:pt modelId="{42FBF160-3B12-4408-9B11-A67C64B66784}" type="pres">
      <dgm:prSet presAssocID="{997D075B-344E-47DC-B87B-41CE9F41EE3C}" presName="rootConnector" presStyleLbl="node4" presStyleIdx="4" presStyleCnt="6"/>
      <dgm:spPr/>
    </dgm:pt>
    <dgm:pt modelId="{137BB2BC-EC87-4D21-AE24-D011D4FC8C9C}" type="pres">
      <dgm:prSet presAssocID="{997D075B-344E-47DC-B87B-41CE9F41EE3C}" presName="hierChild4" presStyleCnt="0"/>
      <dgm:spPr/>
    </dgm:pt>
    <dgm:pt modelId="{7E34A988-63F0-45D2-A5E0-7A7FBE9D6A6F}" type="pres">
      <dgm:prSet presAssocID="{997D075B-344E-47DC-B87B-41CE9F41EE3C}" presName="hierChild5" presStyleCnt="0"/>
      <dgm:spPr/>
    </dgm:pt>
    <dgm:pt modelId="{A1088538-DBF3-403E-9DD9-62FAF9CDBA8A}" type="pres">
      <dgm:prSet presAssocID="{35AC35E7-BFC0-4883-B059-3D8349BCEEC3}" presName="Name37" presStyleLbl="parChTrans1D4" presStyleIdx="5" presStyleCnt="6"/>
      <dgm:spPr/>
    </dgm:pt>
    <dgm:pt modelId="{FB3D2C67-A59F-44D7-BEA1-C710AF05E112}" type="pres">
      <dgm:prSet presAssocID="{D4EBF4DF-264C-4275-9AF3-62EB5C137C6C}" presName="hierRoot2" presStyleCnt="0">
        <dgm:presLayoutVars>
          <dgm:hierBranch val="init"/>
        </dgm:presLayoutVars>
      </dgm:prSet>
      <dgm:spPr/>
    </dgm:pt>
    <dgm:pt modelId="{0E405BC2-B1C4-400D-81D0-880202CB86BB}" type="pres">
      <dgm:prSet presAssocID="{D4EBF4DF-264C-4275-9AF3-62EB5C137C6C}" presName="rootComposite" presStyleCnt="0"/>
      <dgm:spPr/>
    </dgm:pt>
    <dgm:pt modelId="{63DFC20E-5386-40A0-AC15-A374E92DA228}" type="pres">
      <dgm:prSet presAssocID="{D4EBF4DF-264C-4275-9AF3-62EB5C137C6C}" presName="rootText" presStyleLbl="node4" presStyleIdx="5" presStyleCnt="6">
        <dgm:presLayoutVars>
          <dgm:chPref val="3"/>
        </dgm:presLayoutVars>
      </dgm:prSet>
      <dgm:spPr/>
    </dgm:pt>
    <dgm:pt modelId="{220C5D95-7723-4367-9FE0-67FABF0BD3E3}" type="pres">
      <dgm:prSet presAssocID="{D4EBF4DF-264C-4275-9AF3-62EB5C137C6C}" presName="rootConnector" presStyleLbl="node4" presStyleIdx="5" presStyleCnt="6"/>
      <dgm:spPr/>
    </dgm:pt>
    <dgm:pt modelId="{84942A45-415D-4F74-8339-FEE8C75752A3}" type="pres">
      <dgm:prSet presAssocID="{D4EBF4DF-264C-4275-9AF3-62EB5C137C6C}" presName="hierChild4" presStyleCnt="0"/>
      <dgm:spPr/>
    </dgm:pt>
    <dgm:pt modelId="{92F315A3-CC87-4A93-9910-F6A450426818}" type="pres">
      <dgm:prSet presAssocID="{D4EBF4DF-264C-4275-9AF3-62EB5C137C6C}" presName="hierChild5" presStyleCnt="0"/>
      <dgm:spPr/>
    </dgm:pt>
    <dgm:pt modelId="{EF1E57FF-6D38-4C32-A155-87F0874E1A99}" type="pres">
      <dgm:prSet presAssocID="{DB90AD81-7E89-4716-A7EE-ACBA3E4C0F7C}" presName="hierChild5" presStyleCnt="0"/>
      <dgm:spPr/>
    </dgm:pt>
    <dgm:pt modelId="{FACABED9-B9CE-4183-A88C-BF9A2701C47A}" type="pres">
      <dgm:prSet presAssocID="{3608D95C-F97A-4960-A638-CE85DA19A7B4}" presName="hierChild5" presStyleCnt="0"/>
      <dgm:spPr/>
    </dgm:pt>
    <dgm:pt modelId="{42A91BBE-7450-4680-AD5D-0F4C379D81CF}" type="pres">
      <dgm:prSet presAssocID="{3105A71E-4726-44A6-9493-F3677E282DD6}" presName="Name37" presStyleLbl="parChTrans1D2" presStyleIdx="1" presStyleCnt="2"/>
      <dgm:spPr/>
    </dgm:pt>
    <dgm:pt modelId="{376FAD69-06BA-49CA-B37C-3CFBE5FBE6EE}" type="pres">
      <dgm:prSet presAssocID="{746EB193-2BBA-429A-BFCC-77FCCD907F62}" presName="hierRoot2" presStyleCnt="0">
        <dgm:presLayoutVars>
          <dgm:hierBranch val="init"/>
        </dgm:presLayoutVars>
      </dgm:prSet>
      <dgm:spPr/>
    </dgm:pt>
    <dgm:pt modelId="{02518A97-C3D5-4297-AC83-3EAC2435905A}" type="pres">
      <dgm:prSet presAssocID="{746EB193-2BBA-429A-BFCC-77FCCD907F62}" presName="rootComposite" presStyleCnt="0"/>
      <dgm:spPr/>
    </dgm:pt>
    <dgm:pt modelId="{7B3FA7EF-57CC-4B35-B301-83E9A6683229}" type="pres">
      <dgm:prSet presAssocID="{746EB193-2BBA-429A-BFCC-77FCCD907F62}" presName="rootText" presStyleLbl="node2" presStyleIdx="1" presStyleCnt="2">
        <dgm:presLayoutVars>
          <dgm:chPref val="3"/>
        </dgm:presLayoutVars>
      </dgm:prSet>
      <dgm:spPr/>
    </dgm:pt>
    <dgm:pt modelId="{498CB16D-4F96-4887-88E4-07D3E1EC7C8C}" type="pres">
      <dgm:prSet presAssocID="{746EB193-2BBA-429A-BFCC-77FCCD907F62}" presName="rootConnector" presStyleLbl="node2" presStyleIdx="1" presStyleCnt="2"/>
      <dgm:spPr/>
    </dgm:pt>
    <dgm:pt modelId="{C923F73B-37D9-43C5-B6B2-A7D442E8CA0F}" type="pres">
      <dgm:prSet presAssocID="{746EB193-2BBA-429A-BFCC-77FCCD907F62}" presName="hierChild4" presStyleCnt="0"/>
      <dgm:spPr/>
    </dgm:pt>
    <dgm:pt modelId="{30AA1276-5282-4A01-98BD-EE352CDE42BE}" type="pres">
      <dgm:prSet presAssocID="{DF88E2FA-D162-4E0A-B4F3-B663E9296E96}" presName="Name37" presStyleLbl="parChTrans1D3" presStyleIdx="3" presStyleCnt="4"/>
      <dgm:spPr/>
    </dgm:pt>
    <dgm:pt modelId="{78533124-8408-4743-ABEF-E6D953C7C58F}" type="pres">
      <dgm:prSet presAssocID="{C6B990A8-3F66-4E08-BC46-EB7269FA60F8}" presName="hierRoot2" presStyleCnt="0">
        <dgm:presLayoutVars>
          <dgm:hierBranch val="init"/>
        </dgm:presLayoutVars>
      </dgm:prSet>
      <dgm:spPr/>
    </dgm:pt>
    <dgm:pt modelId="{93C84047-4C64-461D-BF3D-A71610726D93}" type="pres">
      <dgm:prSet presAssocID="{C6B990A8-3F66-4E08-BC46-EB7269FA60F8}" presName="rootComposite" presStyleCnt="0"/>
      <dgm:spPr/>
    </dgm:pt>
    <dgm:pt modelId="{35AF5FBC-1A2C-44A3-8EA8-45441C3F9AF1}" type="pres">
      <dgm:prSet presAssocID="{C6B990A8-3F66-4E08-BC46-EB7269FA60F8}" presName="rootText" presStyleLbl="node3" presStyleIdx="3" presStyleCnt="4">
        <dgm:presLayoutVars>
          <dgm:chPref val="3"/>
        </dgm:presLayoutVars>
      </dgm:prSet>
      <dgm:spPr/>
    </dgm:pt>
    <dgm:pt modelId="{175D986A-BDB8-441C-AA0D-8FA217A5A539}" type="pres">
      <dgm:prSet presAssocID="{C6B990A8-3F66-4E08-BC46-EB7269FA60F8}" presName="rootConnector" presStyleLbl="node3" presStyleIdx="3" presStyleCnt="4"/>
      <dgm:spPr/>
    </dgm:pt>
    <dgm:pt modelId="{B5DF7FDF-F627-45CE-A267-BB6D1F6E9DD2}" type="pres">
      <dgm:prSet presAssocID="{C6B990A8-3F66-4E08-BC46-EB7269FA60F8}" presName="hierChild4" presStyleCnt="0"/>
      <dgm:spPr/>
    </dgm:pt>
    <dgm:pt modelId="{504CB332-DD17-47C5-BD7C-6BDF8C9BBBFF}" type="pres">
      <dgm:prSet presAssocID="{C6B990A8-3F66-4E08-BC46-EB7269FA60F8}" presName="hierChild5" presStyleCnt="0"/>
      <dgm:spPr/>
    </dgm:pt>
    <dgm:pt modelId="{7CFCC565-AC36-4395-AC25-5B44853EEC95}" type="pres">
      <dgm:prSet presAssocID="{746EB193-2BBA-429A-BFCC-77FCCD907F62}" presName="hierChild5" presStyleCnt="0"/>
      <dgm:spPr/>
    </dgm:pt>
    <dgm:pt modelId="{ABB6B0D4-3493-4639-AFEC-5A43594C2C88}" type="pres">
      <dgm:prSet presAssocID="{E6FA3DA3-FED4-4FE4-8FAA-C9F8F5FB1401}" presName="hierChild3" presStyleCnt="0"/>
      <dgm:spPr/>
    </dgm:pt>
  </dgm:ptLst>
  <dgm:cxnLst>
    <dgm:cxn modelId="{51336A07-3CBA-456A-9BF1-E08482483F06}" type="presOf" srcId="{746EB193-2BBA-429A-BFCC-77FCCD907F62}" destId="{7B3FA7EF-57CC-4B35-B301-83E9A6683229}" srcOrd="0" destOrd="0" presId="urn:microsoft.com/office/officeart/2005/8/layout/orgChart1"/>
    <dgm:cxn modelId="{AA90A309-A5EC-496D-82C5-FDAE5182814E}" srcId="{BC312C05-6A46-4780-BDB0-4541094053FA}" destId="{A6D66C52-C7D6-419C-9352-772E9A7CFEE9}" srcOrd="0" destOrd="0" parTransId="{61180DB1-9CA5-487D-8818-79D5A0106FE9}" sibTransId="{D017FAFF-372C-4D8D-996E-F5E4AB48D8F5}"/>
    <dgm:cxn modelId="{89296212-5AFC-4BB2-A525-1CA9AC3B8348}" type="presOf" srcId="{E6FA3DA3-FED4-4FE4-8FAA-C9F8F5FB1401}" destId="{D431AE0B-71D0-4B6F-9B14-5655D557D140}" srcOrd="1" destOrd="0" presId="urn:microsoft.com/office/officeart/2005/8/layout/orgChart1"/>
    <dgm:cxn modelId="{C16F1A15-A669-4C5D-AB31-31017110BF89}" type="presOf" srcId="{A6D66C52-C7D6-419C-9352-772E9A7CFEE9}" destId="{84878A04-8EDE-4C26-BC88-1FEFEDFE9807}" srcOrd="1" destOrd="0" presId="urn:microsoft.com/office/officeart/2005/8/layout/orgChart1"/>
    <dgm:cxn modelId="{6A0E7C16-7C10-41B4-B2E7-30C7A60B33B9}" type="presOf" srcId="{3E0A62D6-CCE6-49C6-95FD-9E588D1C745C}" destId="{66CD3519-F1CF-4ADF-9D92-CBF8AB65BBE8}" srcOrd="0" destOrd="0" presId="urn:microsoft.com/office/officeart/2005/8/layout/orgChart1"/>
    <dgm:cxn modelId="{3C158016-AA1C-4CF7-BCB3-38C7DE392385}" type="presOf" srcId="{FF0B1126-8976-404D-AAC8-610B2F9D213E}" destId="{995DF857-96F9-475E-B406-24985FA6AC88}" srcOrd="1" destOrd="0" presId="urn:microsoft.com/office/officeart/2005/8/layout/orgChart1"/>
    <dgm:cxn modelId="{01EDEB17-C0D6-4123-9172-B273749D5313}" srcId="{746EB193-2BBA-429A-BFCC-77FCCD907F62}" destId="{C6B990A8-3F66-4E08-BC46-EB7269FA60F8}" srcOrd="0" destOrd="0" parTransId="{DF88E2FA-D162-4E0A-B4F3-B663E9296E96}" sibTransId="{60B2521F-3FA4-4446-9AC4-C99CA4639B53}"/>
    <dgm:cxn modelId="{41235B19-583E-4862-B65D-620B2E7E1180}" type="presOf" srcId="{E6FA3DA3-FED4-4FE4-8FAA-C9F8F5FB1401}" destId="{D64D64B6-3213-4451-8CC8-AFC2BA296630}" srcOrd="0" destOrd="0" presId="urn:microsoft.com/office/officeart/2005/8/layout/orgChart1"/>
    <dgm:cxn modelId="{665FBC1E-06D6-4B6A-B930-5F6876E8D717}" type="presOf" srcId="{FF0B1126-8976-404D-AAC8-610B2F9D213E}" destId="{4B60A61D-1B6F-4A7F-B9CC-BE2726B09ECD}" srcOrd="0" destOrd="0" presId="urn:microsoft.com/office/officeart/2005/8/layout/orgChart1"/>
    <dgm:cxn modelId="{6430FB28-9A83-4B87-AD08-26A312375F88}" type="presOf" srcId="{35AC35E7-BFC0-4883-B059-3D8349BCEEC3}" destId="{A1088538-DBF3-403E-9DD9-62FAF9CDBA8A}" srcOrd="0" destOrd="0" presId="urn:microsoft.com/office/officeart/2005/8/layout/orgChart1"/>
    <dgm:cxn modelId="{0C67202C-D687-440D-9335-6FC6AFB13F53}" type="presOf" srcId="{3105A71E-4726-44A6-9493-F3677E282DD6}" destId="{42A91BBE-7450-4680-AD5D-0F4C379D81CF}" srcOrd="0" destOrd="0" presId="urn:microsoft.com/office/officeart/2005/8/layout/orgChart1"/>
    <dgm:cxn modelId="{9CFD7330-CE9B-42FC-A6A9-F353876EDC6E}" srcId="{DB90AD81-7E89-4716-A7EE-ACBA3E4C0F7C}" destId="{BC312C05-6A46-4780-BDB0-4541094053FA}" srcOrd="0" destOrd="0" parTransId="{92CF3127-CFBB-425D-909C-E03746095081}" sibTransId="{B5C65D8E-F3A7-4AC7-827B-35C56A08BDD0}"/>
    <dgm:cxn modelId="{2632D230-CDE9-42D9-8D8B-95B517DE58F1}" type="presOf" srcId="{BC312C05-6A46-4780-BDB0-4541094053FA}" destId="{17625D33-7FC7-42BE-9B87-F561A7946C00}" srcOrd="1" destOrd="0" presId="urn:microsoft.com/office/officeart/2005/8/layout/orgChart1"/>
    <dgm:cxn modelId="{9D9BDA30-8727-4D2E-8252-6DB66B74607D}" type="presOf" srcId="{608F09CB-6615-487C-9213-FE6D54BC26A9}" destId="{2F4F339B-507E-4C25-8900-052B24C4F793}" srcOrd="0" destOrd="0" presId="urn:microsoft.com/office/officeart/2005/8/layout/orgChart1"/>
    <dgm:cxn modelId="{30F36E31-74EC-44DA-8FEC-EE2C92E1D60E}" type="presOf" srcId="{799B376B-5E8A-4788-8FA9-6EC0324D6452}" destId="{3A4C1FFA-7E2F-4B4F-A9A0-CE37716A43A5}" srcOrd="0" destOrd="0" presId="urn:microsoft.com/office/officeart/2005/8/layout/orgChart1"/>
    <dgm:cxn modelId="{E6EE823A-C1F0-4660-B7D8-43C553A74A64}" type="presOf" srcId="{FEDEEB09-F756-4C45-A106-D488008ADECA}" destId="{257DFE97-C11B-4E54-9572-C21626F61A26}" srcOrd="0" destOrd="0" presId="urn:microsoft.com/office/officeart/2005/8/layout/orgChart1"/>
    <dgm:cxn modelId="{17C97E3B-6EE7-4089-ABAA-8F0ADEFF9A16}" srcId="{DB90AD81-7E89-4716-A7EE-ACBA3E4C0F7C}" destId="{997D075B-344E-47DC-B87B-41CE9F41EE3C}" srcOrd="1" destOrd="0" parTransId="{E1CDA422-1286-4172-B7D9-F00C492A64E1}" sibTransId="{B9A5F428-CC71-4F1B-8668-AC8F5279D6F8}"/>
    <dgm:cxn modelId="{61B6603C-910F-4741-8CA0-49C3F91638CD}" type="presOf" srcId="{997D075B-344E-47DC-B87B-41CE9F41EE3C}" destId="{42FBF160-3B12-4408-9B11-A67C64B66784}" srcOrd="1" destOrd="0" presId="urn:microsoft.com/office/officeart/2005/8/layout/orgChart1"/>
    <dgm:cxn modelId="{0583B260-4001-482F-8E14-24B252550226}" type="presOf" srcId="{92CF3127-CFBB-425D-909C-E03746095081}" destId="{47077FCA-D753-431A-9BA6-347438F6CC69}" srcOrd="0" destOrd="0" presId="urn:microsoft.com/office/officeart/2005/8/layout/orgChart1"/>
    <dgm:cxn modelId="{FD88E062-A8AA-4ACF-BEC1-543C90C99708}" type="presOf" srcId="{FDF85B8A-C3A3-4726-BC79-1CFDCA041F42}" destId="{74E22778-205A-472F-8A94-E9B677EE3276}" srcOrd="0" destOrd="0" presId="urn:microsoft.com/office/officeart/2005/8/layout/orgChart1"/>
    <dgm:cxn modelId="{0044F666-8B8B-46C7-8D3F-FF6A7606B636}" srcId="{BC312C05-6A46-4780-BDB0-4541094053FA}" destId="{8D20DFD3-9F18-4203-B01C-253CD5CCC068}" srcOrd="1" destOrd="0" parTransId="{FDF85B8A-C3A3-4726-BC79-1CFDCA041F42}" sibTransId="{AF8C542D-0931-4CA8-ADFA-C169FDF56BAE}"/>
    <dgm:cxn modelId="{706B2D4A-73D5-48A4-A252-718D7FC70D33}" type="presOf" srcId="{06D56415-06E4-434E-8903-30C75256ECC8}" destId="{1C533A59-A4DB-480F-BA93-E24AC46D0A88}" srcOrd="1" destOrd="0" presId="urn:microsoft.com/office/officeart/2005/8/layout/orgChart1"/>
    <dgm:cxn modelId="{A95F016D-4E1C-4FDE-9DAE-FA42A27C63E1}" type="presOf" srcId="{FEDEEB09-F756-4C45-A106-D488008ADECA}" destId="{586D8D78-CCE8-4C5F-A71F-E807BA5557CE}" srcOrd="1" destOrd="0" presId="urn:microsoft.com/office/officeart/2005/8/layout/orgChart1"/>
    <dgm:cxn modelId="{C811D26F-6FD5-43F5-A6E9-BCDB7C4E1871}" srcId="{3608D95C-F97A-4960-A638-CE85DA19A7B4}" destId="{FEDEEB09-F756-4C45-A106-D488008ADECA}" srcOrd="0" destOrd="0" parTransId="{650CC1A4-4526-4160-A4C9-C36B45885599}" sibTransId="{4592FD5D-5453-4CE6-B020-4EAC542A3160}"/>
    <dgm:cxn modelId="{6D021470-3164-4558-AA5D-07E673314DA9}" srcId="{DB90AD81-7E89-4716-A7EE-ACBA3E4C0F7C}" destId="{D4EBF4DF-264C-4275-9AF3-62EB5C137C6C}" srcOrd="2" destOrd="0" parTransId="{35AC35E7-BFC0-4883-B059-3D8349BCEEC3}" sibTransId="{C2639ABA-8522-4FD3-B088-72DECF18D7B8}"/>
    <dgm:cxn modelId="{489C355A-DB6C-4253-A955-D1C6EA2DD990}" srcId="{E6FA3DA3-FED4-4FE4-8FAA-C9F8F5FB1401}" destId="{3608D95C-F97A-4960-A638-CE85DA19A7B4}" srcOrd="0" destOrd="0" parTransId="{608F09CB-6615-487C-9213-FE6D54BC26A9}" sibTransId="{C3AD39EC-6FAB-4018-8D7B-866F38AF975F}"/>
    <dgm:cxn modelId="{3C03BD83-00CE-4261-99ED-799CC15CC00B}" type="presOf" srcId="{D6B24B28-38A5-4914-AF63-F735DECA4D23}" destId="{53DE2A42-7D75-4779-95FF-9E300CAA943F}" srcOrd="0" destOrd="0" presId="urn:microsoft.com/office/officeart/2005/8/layout/orgChart1"/>
    <dgm:cxn modelId="{014EB886-479C-4B0C-89E2-CC638C963A0E}" type="presOf" srcId="{D4EBF4DF-264C-4275-9AF3-62EB5C137C6C}" destId="{63DFC20E-5386-40A0-AC15-A374E92DA228}" srcOrd="0" destOrd="0" presId="urn:microsoft.com/office/officeart/2005/8/layout/orgChart1"/>
    <dgm:cxn modelId="{2B82378D-82E9-4929-BED3-DA7DB62DF88B}" type="presOf" srcId="{E1CDA422-1286-4172-B7D9-F00C492A64E1}" destId="{A56B5725-492D-41D3-95EF-78EB3254FF3D}" srcOrd="0" destOrd="0" presId="urn:microsoft.com/office/officeart/2005/8/layout/orgChart1"/>
    <dgm:cxn modelId="{961ED58E-ACB3-421D-BB96-1DE09DBFE081}" type="presOf" srcId="{DB90AD81-7E89-4716-A7EE-ACBA3E4C0F7C}" destId="{A313A9AE-F691-46BE-BD29-DD827B07B85B}" srcOrd="0" destOrd="0" presId="urn:microsoft.com/office/officeart/2005/8/layout/orgChart1"/>
    <dgm:cxn modelId="{92DDF993-BB0D-4286-8BB4-87AA49835C1D}" type="presOf" srcId="{8D20DFD3-9F18-4203-B01C-253CD5CCC068}" destId="{9DE35235-C741-4C36-9A8C-1C29A2290A83}" srcOrd="0" destOrd="0" presId="urn:microsoft.com/office/officeart/2005/8/layout/orgChart1"/>
    <dgm:cxn modelId="{C349059A-1458-4AB1-BB62-1162288F40AE}" type="presOf" srcId="{3608D95C-F97A-4960-A638-CE85DA19A7B4}" destId="{793D3010-CD8B-4296-A9DD-974A3396B68B}" srcOrd="0" destOrd="0" presId="urn:microsoft.com/office/officeart/2005/8/layout/orgChart1"/>
    <dgm:cxn modelId="{64118E9C-63B1-461A-AA1A-8E9EE2DD6009}" type="presOf" srcId="{997D075B-344E-47DC-B87B-41CE9F41EE3C}" destId="{64014CEF-4D47-4589-A94C-A3002F9B704F}" srcOrd="0" destOrd="0" presId="urn:microsoft.com/office/officeart/2005/8/layout/orgChart1"/>
    <dgm:cxn modelId="{64990C9E-457A-435F-BD2E-514EDB5A3D1F}" type="presOf" srcId="{746EB193-2BBA-429A-BFCC-77FCCD907F62}" destId="{498CB16D-4F96-4887-88E4-07D3E1EC7C8C}" srcOrd="1" destOrd="0" presId="urn:microsoft.com/office/officeart/2005/8/layout/orgChart1"/>
    <dgm:cxn modelId="{D924D49E-2A5B-4BAD-961E-1727D1E11714}" type="presOf" srcId="{C6B990A8-3F66-4E08-BC46-EB7269FA60F8}" destId="{35AF5FBC-1A2C-44A3-8EA8-45441C3F9AF1}" srcOrd="0" destOrd="0" presId="urn:microsoft.com/office/officeart/2005/8/layout/orgChart1"/>
    <dgm:cxn modelId="{F0A165A1-5A5D-456D-A06B-424E4A2D9857}" srcId="{E6FA3DA3-FED4-4FE4-8FAA-C9F8F5FB1401}" destId="{746EB193-2BBA-429A-BFCC-77FCCD907F62}" srcOrd="1" destOrd="0" parTransId="{3105A71E-4726-44A6-9493-F3677E282DD6}" sibTransId="{CDB73688-B957-4226-A75E-C7AC8C690896}"/>
    <dgm:cxn modelId="{E5D7BBA8-97E4-4824-B593-32CDB6DE73F5}" type="presOf" srcId="{BC312C05-6A46-4780-BDB0-4541094053FA}" destId="{7ACA76EF-37CA-46B3-BCFD-A6C24D0A6BBD}" srcOrd="0" destOrd="0" presId="urn:microsoft.com/office/officeart/2005/8/layout/orgChart1"/>
    <dgm:cxn modelId="{63C740B2-2AD6-4CE8-B26C-43B6F31453D7}" type="presOf" srcId="{3608D95C-F97A-4960-A638-CE85DA19A7B4}" destId="{55A52245-2EEB-4A68-9877-C6B2B90099B4}" srcOrd="1" destOrd="0" presId="urn:microsoft.com/office/officeart/2005/8/layout/orgChart1"/>
    <dgm:cxn modelId="{D6753EB5-0645-41A0-B01D-E3068A046476}" type="presOf" srcId="{DF88E2FA-D162-4E0A-B4F3-B663E9296E96}" destId="{30AA1276-5282-4A01-98BD-EE352CDE42BE}" srcOrd="0" destOrd="0" presId="urn:microsoft.com/office/officeart/2005/8/layout/orgChart1"/>
    <dgm:cxn modelId="{0DA00ABC-D2BB-41E9-B1FE-43363329DA3B}" type="presOf" srcId="{650CC1A4-4526-4160-A4C9-C36B45885599}" destId="{143536BE-ECE5-4419-9FE8-EE1C1E77D825}" srcOrd="0" destOrd="0" presId="urn:microsoft.com/office/officeart/2005/8/layout/orgChart1"/>
    <dgm:cxn modelId="{42389FC3-2933-4355-B02E-6121F388A8AF}" type="presOf" srcId="{06D56415-06E4-434E-8903-30C75256ECC8}" destId="{66454EA9-F9D6-414B-A8D6-D6E3E008A73B}" srcOrd="0" destOrd="0" presId="urn:microsoft.com/office/officeart/2005/8/layout/orgChart1"/>
    <dgm:cxn modelId="{879F3CCF-FBFF-4019-B90A-B620C95128BB}" type="presOf" srcId="{D4EBF4DF-264C-4275-9AF3-62EB5C137C6C}" destId="{220C5D95-7723-4367-9FE0-67FABF0BD3E3}" srcOrd="1" destOrd="0" presId="urn:microsoft.com/office/officeart/2005/8/layout/orgChart1"/>
    <dgm:cxn modelId="{E1C8D6D4-A80F-4E0A-8615-4A1D4279F67C}" srcId="{BC312C05-6A46-4780-BDB0-4541094053FA}" destId="{FF0B1126-8976-404D-AAC8-610B2F9D213E}" srcOrd="2" destOrd="0" parTransId="{7E749947-097F-4AD7-89D3-4E9B5EC8D726}" sibTransId="{E1F915B5-B368-4A35-8C78-D23EC83C34AE}"/>
    <dgm:cxn modelId="{B125C5D7-2EEE-469E-8F58-0CD8B48C5A4F}" type="presOf" srcId="{61180DB1-9CA5-487D-8818-79D5A0106FE9}" destId="{F175ACA3-A39E-4EEC-B0E9-A9F647D3996E}" srcOrd="0" destOrd="0" presId="urn:microsoft.com/office/officeart/2005/8/layout/orgChart1"/>
    <dgm:cxn modelId="{141273DE-2496-4069-AB9F-A04B56A71BF8}" srcId="{3E0A62D6-CCE6-49C6-95FD-9E588D1C745C}" destId="{E6FA3DA3-FED4-4FE4-8FAA-C9F8F5FB1401}" srcOrd="0" destOrd="0" parTransId="{64B0109C-BDBC-4FB3-A124-98E147368566}" sibTransId="{5C674D4B-1F47-4C6D-95D9-451A323C839A}"/>
    <dgm:cxn modelId="{A20C18E0-DD30-44DC-94E4-5E13952F1017}" type="presOf" srcId="{8D20DFD3-9F18-4203-B01C-253CD5CCC068}" destId="{A8B689D9-D035-4618-8EAC-BFCECEFDAFFB}" srcOrd="1" destOrd="0" presId="urn:microsoft.com/office/officeart/2005/8/layout/orgChart1"/>
    <dgm:cxn modelId="{37A5DFE8-9E92-469C-AD57-314F8CCA33DB}" type="presOf" srcId="{7E749947-097F-4AD7-89D3-4E9B5EC8D726}" destId="{8462514B-B6AC-4EB3-BB45-73060A6313DB}" srcOrd="0" destOrd="0" presId="urn:microsoft.com/office/officeart/2005/8/layout/orgChart1"/>
    <dgm:cxn modelId="{6FB274EB-C1C4-49DD-AAAC-C5E3F6C1CCF6}" srcId="{3608D95C-F97A-4960-A638-CE85DA19A7B4}" destId="{06D56415-06E4-434E-8903-30C75256ECC8}" srcOrd="1" destOrd="0" parTransId="{799B376B-5E8A-4788-8FA9-6EC0324D6452}" sibTransId="{02191CC0-94A2-40F9-9E26-D7B5183E31B2}"/>
    <dgm:cxn modelId="{CBD946EC-5C11-408A-9284-EA1199034B33}" type="presOf" srcId="{A6D66C52-C7D6-419C-9352-772E9A7CFEE9}" destId="{BF533756-ADD1-4510-906C-77537BF743D8}" srcOrd="0" destOrd="0" presId="urn:microsoft.com/office/officeart/2005/8/layout/orgChart1"/>
    <dgm:cxn modelId="{CD9F58EC-0678-4F17-9AC1-6CEFE842EAD6}" type="presOf" srcId="{DB90AD81-7E89-4716-A7EE-ACBA3E4C0F7C}" destId="{E2D88216-048A-440C-9C9B-D54425A299CB}" srcOrd="1" destOrd="0" presId="urn:microsoft.com/office/officeart/2005/8/layout/orgChart1"/>
    <dgm:cxn modelId="{0EE645ED-1F6C-4CEA-9474-E236C982ECF9}" srcId="{3608D95C-F97A-4960-A638-CE85DA19A7B4}" destId="{DB90AD81-7E89-4716-A7EE-ACBA3E4C0F7C}" srcOrd="2" destOrd="0" parTransId="{D6B24B28-38A5-4914-AF63-F735DECA4D23}" sibTransId="{7FBDAAE2-F977-4D07-9CBF-D5AB19CC3C0A}"/>
    <dgm:cxn modelId="{10A79CF2-D649-4CEA-A4B6-93FBBE170173}" type="presOf" srcId="{C6B990A8-3F66-4E08-BC46-EB7269FA60F8}" destId="{175D986A-BDB8-441C-AA0D-8FA217A5A539}" srcOrd="1" destOrd="0" presId="urn:microsoft.com/office/officeart/2005/8/layout/orgChart1"/>
    <dgm:cxn modelId="{4D4F1B82-7F0B-409C-BC4C-A3A548E611A2}" type="presParOf" srcId="{66CD3519-F1CF-4ADF-9D92-CBF8AB65BBE8}" destId="{AE733DE6-7C1A-4925-8DA7-F4113B5F71CC}" srcOrd="0" destOrd="0" presId="urn:microsoft.com/office/officeart/2005/8/layout/orgChart1"/>
    <dgm:cxn modelId="{6672267D-58F9-40DA-A75D-EF2FA67B243A}" type="presParOf" srcId="{AE733DE6-7C1A-4925-8DA7-F4113B5F71CC}" destId="{F7EF6206-185E-47CE-8ADE-6FC9C15824CB}" srcOrd="0" destOrd="0" presId="urn:microsoft.com/office/officeart/2005/8/layout/orgChart1"/>
    <dgm:cxn modelId="{DD54F02D-C101-4A04-ACF2-7857BD43E242}" type="presParOf" srcId="{F7EF6206-185E-47CE-8ADE-6FC9C15824CB}" destId="{D64D64B6-3213-4451-8CC8-AFC2BA296630}" srcOrd="0" destOrd="0" presId="urn:microsoft.com/office/officeart/2005/8/layout/orgChart1"/>
    <dgm:cxn modelId="{0C89FE76-5DF6-4334-AAE9-380B9AB3B276}" type="presParOf" srcId="{F7EF6206-185E-47CE-8ADE-6FC9C15824CB}" destId="{D431AE0B-71D0-4B6F-9B14-5655D557D140}" srcOrd="1" destOrd="0" presId="urn:microsoft.com/office/officeart/2005/8/layout/orgChart1"/>
    <dgm:cxn modelId="{FD6E2717-37B7-4255-A60A-FDECD7BCC643}" type="presParOf" srcId="{AE733DE6-7C1A-4925-8DA7-F4113B5F71CC}" destId="{ADA362AC-6485-4597-BE0F-AB7CF73DB9C8}" srcOrd="1" destOrd="0" presId="urn:microsoft.com/office/officeart/2005/8/layout/orgChart1"/>
    <dgm:cxn modelId="{4FE0A7F5-5AA1-49FD-A35C-5E8BD284DEF5}" type="presParOf" srcId="{ADA362AC-6485-4597-BE0F-AB7CF73DB9C8}" destId="{2F4F339B-507E-4C25-8900-052B24C4F793}" srcOrd="0" destOrd="0" presId="urn:microsoft.com/office/officeart/2005/8/layout/orgChart1"/>
    <dgm:cxn modelId="{C70B2A7B-CCA3-41A8-853D-27784E6B2BA9}" type="presParOf" srcId="{ADA362AC-6485-4597-BE0F-AB7CF73DB9C8}" destId="{8E6CFA85-5D7D-4BAE-ABC4-961BDDAAD60B}" srcOrd="1" destOrd="0" presId="urn:microsoft.com/office/officeart/2005/8/layout/orgChart1"/>
    <dgm:cxn modelId="{09AA6670-DE5F-49A9-9708-9A7B37BF8D10}" type="presParOf" srcId="{8E6CFA85-5D7D-4BAE-ABC4-961BDDAAD60B}" destId="{A0F690F9-1CD1-47CD-B456-523BC1697186}" srcOrd="0" destOrd="0" presId="urn:microsoft.com/office/officeart/2005/8/layout/orgChart1"/>
    <dgm:cxn modelId="{EC1AF0EF-596F-4DBC-B88B-45A2416BE769}" type="presParOf" srcId="{A0F690F9-1CD1-47CD-B456-523BC1697186}" destId="{793D3010-CD8B-4296-A9DD-974A3396B68B}" srcOrd="0" destOrd="0" presId="urn:microsoft.com/office/officeart/2005/8/layout/orgChart1"/>
    <dgm:cxn modelId="{451A2184-4BFC-4668-8124-B7CA59B62BC6}" type="presParOf" srcId="{A0F690F9-1CD1-47CD-B456-523BC1697186}" destId="{55A52245-2EEB-4A68-9877-C6B2B90099B4}" srcOrd="1" destOrd="0" presId="urn:microsoft.com/office/officeart/2005/8/layout/orgChart1"/>
    <dgm:cxn modelId="{8B2247D5-6ECE-413D-BDAF-65FD7EE40B71}" type="presParOf" srcId="{8E6CFA85-5D7D-4BAE-ABC4-961BDDAAD60B}" destId="{85C9D80C-CDF0-4E9B-9A50-7BF6BB176AF7}" srcOrd="1" destOrd="0" presId="urn:microsoft.com/office/officeart/2005/8/layout/orgChart1"/>
    <dgm:cxn modelId="{185DA963-33EB-4FCC-BE90-F782BB42CF6A}" type="presParOf" srcId="{85C9D80C-CDF0-4E9B-9A50-7BF6BB176AF7}" destId="{143536BE-ECE5-4419-9FE8-EE1C1E77D825}" srcOrd="0" destOrd="0" presId="urn:microsoft.com/office/officeart/2005/8/layout/orgChart1"/>
    <dgm:cxn modelId="{C030D3A6-F945-4956-B1F2-595536CCD068}" type="presParOf" srcId="{85C9D80C-CDF0-4E9B-9A50-7BF6BB176AF7}" destId="{BFE091BD-BEAD-4149-AF39-F694042F7250}" srcOrd="1" destOrd="0" presId="urn:microsoft.com/office/officeart/2005/8/layout/orgChart1"/>
    <dgm:cxn modelId="{252DC480-6C6B-474F-A175-F5AC7BA1EA91}" type="presParOf" srcId="{BFE091BD-BEAD-4149-AF39-F694042F7250}" destId="{53AA06EC-CEE4-457E-A3E4-36FCAE4B3705}" srcOrd="0" destOrd="0" presId="urn:microsoft.com/office/officeart/2005/8/layout/orgChart1"/>
    <dgm:cxn modelId="{EAAF2E92-CBBD-4C8B-8248-011E628EF1F6}" type="presParOf" srcId="{53AA06EC-CEE4-457E-A3E4-36FCAE4B3705}" destId="{257DFE97-C11B-4E54-9572-C21626F61A26}" srcOrd="0" destOrd="0" presId="urn:microsoft.com/office/officeart/2005/8/layout/orgChart1"/>
    <dgm:cxn modelId="{96456C6B-FF5A-42C2-A965-7B8E27E4E23E}" type="presParOf" srcId="{53AA06EC-CEE4-457E-A3E4-36FCAE4B3705}" destId="{586D8D78-CCE8-4C5F-A71F-E807BA5557CE}" srcOrd="1" destOrd="0" presId="urn:microsoft.com/office/officeart/2005/8/layout/orgChart1"/>
    <dgm:cxn modelId="{5E57B01B-6CCF-4974-B333-C776B52614F0}" type="presParOf" srcId="{BFE091BD-BEAD-4149-AF39-F694042F7250}" destId="{E54FF7EF-CC73-4B8A-9991-905A24402024}" srcOrd="1" destOrd="0" presId="urn:microsoft.com/office/officeart/2005/8/layout/orgChart1"/>
    <dgm:cxn modelId="{E7334C41-FFE4-4901-8D22-920839FF696A}" type="presParOf" srcId="{BFE091BD-BEAD-4149-AF39-F694042F7250}" destId="{7AFE1143-A838-4BF9-866F-978F95EEC57A}" srcOrd="2" destOrd="0" presId="urn:microsoft.com/office/officeart/2005/8/layout/orgChart1"/>
    <dgm:cxn modelId="{C16CC661-8A3E-40C6-B0EA-568B12B26761}" type="presParOf" srcId="{85C9D80C-CDF0-4E9B-9A50-7BF6BB176AF7}" destId="{3A4C1FFA-7E2F-4B4F-A9A0-CE37716A43A5}" srcOrd="2" destOrd="0" presId="urn:microsoft.com/office/officeart/2005/8/layout/orgChart1"/>
    <dgm:cxn modelId="{DE123BF4-1D1E-425F-8609-3CDA0E118334}" type="presParOf" srcId="{85C9D80C-CDF0-4E9B-9A50-7BF6BB176AF7}" destId="{371B2779-E9AA-4020-BFB8-01223CE6658E}" srcOrd="3" destOrd="0" presId="urn:microsoft.com/office/officeart/2005/8/layout/orgChart1"/>
    <dgm:cxn modelId="{F3AB0D26-C478-484D-8943-2DEB145F5DB9}" type="presParOf" srcId="{371B2779-E9AA-4020-BFB8-01223CE6658E}" destId="{2F634200-0237-4B99-94EC-6412DF4B7B84}" srcOrd="0" destOrd="0" presId="urn:microsoft.com/office/officeart/2005/8/layout/orgChart1"/>
    <dgm:cxn modelId="{D4322102-A3F8-4102-A239-6FEF9D666203}" type="presParOf" srcId="{2F634200-0237-4B99-94EC-6412DF4B7B84}" destId="{66454EA9-F9D6-414B-A8D6-D6E3E008A73B}" srcOrd="0" destOrd="0" presId="urn:microsoft.com/office/officeart/2005/8/layout/orgChart1"/>
    <dgm:cxn modelId="{B6837A8E-B6FD-47C8-AF66-0393734AB163}" type="presParOf" srcId="{2F634200-0237-4B99-94EC-6412DF4B7B84}" destId="{1C533A59-A4DB-480F-BA93-E24AC46D0A88}" srcOrd="1" destOrd="0" presId="urn:microsoft.com/office/officeart/2005/8/layout/orgChart1"/>
    <dgm:cxn modelId="{A373EEEE-E050-443B-827A-EBC356D77130}" type="presParOf" srcId="{371B2779-E9AA-4020-BFB8-01223CE6658E}" destId="{5AA09DDA-A621-428B-9FD7-8AFE2E1B9378}" srcOrd="1" destOrd="0" presId="urn:microsoft.com/office/officeart/2005/8/layout/orgChart1"/>
    <dgm:cxn modelId="{9C3C113B-9953-4A4A-B1EA-3CA1852D005B}" type="presParOf" srcId="{371B2779-E9AA-4020-BFB8-01223CE6658E}" destId="{4ED1FD83-51CA-4380-A1F2-4E7CC776E9F5}" srcOrd="2" destOrd="0" presId="urn:microsoft.com/office/officeart/2005/8/layout/orgChart1"/>
    <dgm:cxn modelId="{9E3CFCB4-8AE6-405A-A4BA-0F8D47246346}" type="presParOf" srcId="{85C9D80C-CDF0-4E9B-9A50-7BF6BB176AF7}" destId="{53DE2A42-7D75-4779-95FF-9E300CAA943F}" srcOrd="4" destOrd="0" presId="urn:microsoft.com/office/officeart/2005/8/layout/orgChart1"/>
    <dgm:cxn modelId="{FF404B5E-0310-4B5F-B4CD-DC1131F709AD}" type="presParOf" srcId="{85C9D80C-CDF0-4E9B-9A50-7BF6BB176AF7}" destId="{A81E75FF-31AD-4565-A387-28C677379FB0}" srcOrd="5" destOrd="0" presId="urn:microsoft.com/office/officeart/2005/8/layout/orgChart1"/>
    <dgm:cxn modelId="{5F52E60F-15BE-4446-B1A2-18F8AFF9DC39}" type="presParOf" srcId="{A81E75FF-31AD-4565-A387-28C677379FB0}" destId="{0B642522-4AFF-4960-A4C3-4DC856BFCC32}" srcOrd="0" destOrd="0" presId="urn:microsoft.com/office/officeart/2005/8/layout/orgChart1"/>
    <dgm:cxn modelId="{9700BE34-FEFD-46F5-8A72-EE8485F122ED}" type="presParOf" srcId="{0B642522-4AFF-4960-A4C3-4DC856BFCC32}" destId="{A313A9AE-F691-46BE-BD29-DD827B07B85B}" srcOrd="0" destOrd="0" presId="urn:microsoft.com/office/officeart/2005/8/layout/orgChart1"/>
    <dgm:cxn modelId="{AD507BF8-A177-4EDA-A362-4B022930AB59}" type="presParOf" srcId="{0B642522-4AFF-4960-A4C3-4DC856BFCC32}" destId="{E2D88216-048A-440C-9C9B-D54425A299CB}" srcOrd="1" destOrd="0" presId="urn:microsoft.com/office/officeart/2005/8/layout/orgChart1"/>
    <dgm:cxn modelId="{77ADAC01-B8BF-4ADD-BFD3-461C1E47553B}" type="presParOf" srcId="{A81E75FF-31AD-4565-A387-28C677379FB0}" destId="{0D25D90D-92F4-48C4-8907-7D235694409F}" srcOrd="1" destOrd="0" presId="urn:microsoft.com/office/officeart/2005/8/layout/orgChart1"/>
    <dgm:cxn modelId="{384243CA-041E-46FF-BCC9-5F9B2EEBF646}" type="presParOf" srcId="{0D25D90D-92F4-48C4-8907-7D235694409F}" destId="{47077FCA-D753-431A-9BA6-347438F6CC69}" srcOrd="0" destOrd="0" presId="urn:microsoft.com/office/officeart/2005/8/layout/orgChart1"/>
    <dgm:cxn modelId="{21A34F51-B9ED-431F-AE71-ED41BA8F70F5}" type="presParOf" srcId="{0D25D90D-92F4-48C4-8907-7D235694409F}" destId="{64630D32-7F54-440F-8167-350CDC0B2966}" srcOrd="1" destOrd="0" presId="urn:microsoft.com/office/officeart/2005/8/layout/orgChart1"/>
    <dgm:cxn modelId="{6FDB740A-20B1-4E7A-B4CB-35B684A499C4}" type="presParOf" srcId="{64630D32-7F54-440F-8167-350CDC0B2966}" destId="{A0A6AB50-D45F-467E-8986-A1E62E011634}" srcOrd="0" destOrd="0" presId="urn:microsoft.com/office/officeart/2005/8/layout/orgChart1"/>
    <dgm:cxn modelId="{B0D059E1-4E3C-42CB-B41B-5E8D9E0910D9}" type="presParOf" srcId="{A0A6AB50-D45F-467E-8986-A1E62E011634}" destId="{7ACA76EF-37CA-46B3-BCFD-A6C24D0A6BBD}" srcOrd="0" destOrd="0" presId="urn:microsoft.com/office/officeart/2005/8/layout/orgChart1"/>
    <dgm:cxn modelId="{311D1192-0663-4D1E-9A4D-4F7AD5AF76B6}" type="presParOf" srcId="{A0A6AB50-D45F-467E-8986-A1E62E011634}" destId="{17625D33-7FC7-42BE-9B87-F561A7946C00}" srcOrd="1" destOrd="0" presId="urn:microsoft.com/office/officeart/2005/8/layout/orgChart1"/>
    <dgm:cxn modelId="{07B254F5-3553-4D7D-81BC-D8EC394D17B3}" type="presParOf" srcId="{64630D32-7F54-440F-8167-350CDC0B2966}" destId="{F557E89B-5CB5-4D15-9656-F4A0FFEE28B3}" srcOrd="1" destOrd="0" presId="urn:microsoft.com/office/officeart/2005/8/layout/orgChart1"/>
    <dgm:cxn modelId="{7BE3BFD0-5209-4345-95DE-1BDEF58F473A}" type="presParOf" srcId="{F557E89B-5CB5-4D15-9656-F4A0FFEE28B3}" destId="{F175ACA3-A39E-4EEC-B0E9-A9F647D3996E}" srcOrd="0" destOrd="0" presId="urn:microsoft.com/office/officeart/2005/8/layout/orgChart1"/>
    <dgm:cxn modelId="{4C502FB8-349D-4C0C-B2BA-392D7CA80F77}" type="presParOf" srcId="{F557E89B-5CB5-4D15-9656-F4A0FFEE28B3}" destId="{E75A2B5C-64AD-4E97-9ED2-3196F8ADDADC}" srcOrd="1" destOrd="0" presId="urn:microsoft.com/office/officeart/2005/8/layout/orgChart1"/>
    <dgm:cxn modelId="{8DA96D57-5D0A-48AC-A332-2EF5B453F1DF}" type="presParOf" srcId="{E75A2B5C-64AD-4E97-9ED2-3196F8ADDADC}" destId="{98685D0E-D5EB-497E-B5F7-5EC40A90164A}" srcOrd="0" destOrd="0" presId="urn:microsoft.com/office/officeart/2005/8/layout/orgChart1"/>
    <dgm:cxn modelId="{E501C4C4-4C44-4DB0-B5E2-8873B695F931}" type="presParOf" srcId="{98685D0E-D5EB-497E-B5F7-5EC40A90164A}" destId="{BF533756-ADD1-4510-906C-77537BF743D8}" srcOrd="0" destOrd="0" presId="urn:microsoft.com/office/officeart/2005/8/layout/orgChart1"/>
    <dgm:cxn modelId="{F7051484-EFC6-4CA9-B655-518D4E9E9CC5}" type="presParOf" srcId="{98685D0E-D5EB-497E-B5F7-5EC40A90164A}" destId="{84878A04-8EDE-4C26-BC88-1FEFEDFE9807}" srcOrd="1" destOrd="0" presId="urn:microsoft.com/office/officeart/2005/8/layout/orgChart1"/>
    <dgm:cxn modelId="{227E7C61-E225-463C-B48F-0F01F09B7734}" type="presParOf" srcId="{E75A2B5C-64AD-4E97-9ED2-3196F8ADDADC}" destId="{612FE098-4E6B-4E04-A052-FD8EDC6D17C2}" srcOrd="1" destOrd="0" presId="urn:microsoft.com/office/officeart/2005/8/layout/orgChart1"/>
    <dgm:cxn modelId="{54AB89C6-59CC-4698-AF00-A85E4A402874}" type="presParOf" srcId="{E75A2B5C-64AD-4E97-9ED2-3196F8ADDADC}" destId="{9A15B65A-D3E1-4D93-8D0A-80E7BDC9C038}" srcOrd="2" destOrd="0" presId="urn:microsoft.com/office/officeart/2005/8/layout/orgChart1"/>
    <dgm:cxn modelId="{EF251FBC-2625-4C96-BFB2-81C76F81F0FE}" type="presParOf" srcId="{F557E89B-5CB5-4D15-9656-F4A0FFEE28B3}" destId="{74E22778-205A-472F-8A94-E9B677EE3276}" srcOrd="2" destOrd="0" presId="urn:microsoft.com/office/officeart/2005/8/layout/orgChart1"/>
    <dgm:cxn modelId="{C2159330-497E-4F6D-87AA-75A2E6A991B5}" type="presParOf" srcId="{F557E89B-5CB5-4D15-9656-F4A0FFEE28B3}" destId="{0131D6ED-CDBD-41FA-A254-B99BB51420F2}" srcOrd="3" destOrd="0" presId="urn:microsoft.com/office/officeart/2005/8/layout/orgChart1"/>
    <dgm:cxn modelId="{2DB6BDE3-6289-45AA-AACE-2C58C92F97A2}" type="presParOf" srcId="{0131D6ED-CDBD-41FA-A254-B99BB51420F2}" destId="{0941CA97-C8DE-42A0-8EEF-207D4009ED1A}" srcOrd="0" destOrd="0" presId="urn:microsoft.com/office/officeart/2005/8/layout/orgChart1"/>
    <dgm:cxn modelId="{9C29D66A-DCFF-4388-8A83-1AE08909D7C1}" type="presParOf" srcId="{0941CA97-C8DE-42A0-8EEF-207D4009ED1A}" destId="{9DE35235-C741-4C36-9A8C-1C29A2290A83}" srcOrd="0" destOrd="0" presId="urn:microsoft.com/office/officeart/2005/8/layout/orgChart1"/>
    <dgm:cxn modelId="{03DC071E-744B-445C-8CEE-948D60ED1660}" type="presParOf" srcId="{0941CA97-C8DE-42A0-8EEF-207D4009ED1A}" destId="{A8B689D9-D035-4618-8EAC-BFCECEFDAFFB}" srcOrd="1" destOrd="0" presId="urn:microsoft.com/office/officeart/2005/8/layout/orgChart1"/>
    <dgm:cxn modelId="{E8086BBC-78E9-46EF-9DD7-7B2D7246E193}" type="presParOf" srcId="{0131D6ED-CDBD-41FA-A254-B99BB51420F2}" destId="{0B02A3BA-25B5-4A43-9264-C50612B25DB4}" srcOrd="1" destOrd="0" presId="urn:microsoft.com/office/officeart/2005/8/layout/orgChart1"/>
    <dgm:cxn modelId="{10CE8AB4-44AE-4440-BE45-39C487C91D36}" type="presParOf" srcId="{0131D6ED-CDBD-41FA-A254-B99BB51420F2}" destId="{2B32FC0B-16A3-4247-B7C9-0433E93BAE3F}" srcOrd="2" destOrd="0" presId="urn:microsoft.com/office/officeart/2005/8/layout/orgChart1"/>
    <dgm:cxn modelId="{31C9EF56-60D2-465C-9E38-E567A9782F3B}" type="presParOf" srcId="{F557E89B-5CB5-4D15-9656-F4A0FFEE28B3}" destId="{8462514B-B6AC-4EB3-BB45-73060A6313DB}" srcOrd="4" destOrd="0" presId="urn:microsoft.com/office/officeart/2005/8/layout/orgChart1"/>
    <dgm:cxn modelId="{9794C4EF-3171-4D50-A336-8D5ECE6DD357}" type="presParOf" srcId="{F557E89B-5CB5-4D15-9656-F4A0FFEE28B3}" destId="{C3AB7BC2-DD26-4E25-A8C2-4E278C87542F}" srcOrd="5" destOrd="0" presId="urn:microsoft.com/office/officeart/2005/8/layout/orgChart1"/>
    <dgm:cxn modelId="{4443A4C8-66B0-45A8-A472-8727883F80A9}" type="presParOf" srcId="{C3AB7BC2-DD26-4E25-A8C2-4E278C87542F}" destId="{2EBE5AE7-10EE-4FB9-A6F9-B00784826191}" srcOrd="0" destOrd="0" presId="urn:microsoft.com/office/officeart/2005/8/layout/orgChart1"/>
    <dgm:cxn modelId="{D750940C-ED6F-47E7-A969-518973475588}" type="presParOf" srcId="{2EBE5AE7-10EE-4FB9-A6F9-B00784826191}" destId="{4B60A61D-1B6F-4A7F-B9CC-BE2726B09ECD}" srcOrd="0" destOrd="0" presId="urn:microsoft.com/office/officeart/2005/8/layout/orgChart1"/>
    <dgm:cxn modelId="{992F85FB-D60E-4E57-8EB3-B6C9F3ABCB0B}" type="presParOf" srcId="{2EBE5AE7-10EE-4FB9-A6F9-B00784826191}" destId="{995DF857-96F9-475E-B406-24985FA6AC88}" srcOrd="1" destOrd="0" presId="urn:microsoft.com/office/officeart/2005/8/layout/orgChart1"/>
    <dgm:cxn modelId="{F7A84B21-A065-4652-80A3-15C715F9E413}" type="presParOf" srcId="{C3AB7BC2-DD26-4E25-A8C2-4E278C87542F}" destId="{53946B77-0637-431B-90D4-BE90E13BF9C9}" srcOrd="1" destOrd="0" presId="urn:microsoft.com/office/officeart/2005/8/layout/orgChart1"/>
    <dgm:cxn modelId="{F1A7A61A-25DB-493A-A59D-AD29238AFC1D}" type="presParOf" srcId="{C3AB7BC2-DD26-4E25-A8C2-4E278C87542F}" destId="{739F3BFD-3E86-4516-8FA1-E0F271AE48D5}" srcOrd="2" destOrd="0" presId="urn:microsoft.com/office/officeart/2005/8/layout/orgChart1"/>
    <dgm:cxn modelId="{6E394C86-0451-4B40-BD44-DC3A40D6B214}" type="presParOf" srcId="{64630D32-7F54-440F-8167-350CDC0B2966}" destId="{82BDD770-0B49-444C-9B2A-F5215AD44E5F}" srcOrd="2" destOrd="0" presId="urn:microsoft.com/office/officeart/2005/8/layout/orgChart1"/>
    <dgm:cxn modelId="{EBFFCFAF-C0FA-4808-B0CB-AEE8CAC87FB4}" type="presParOf" srcId="{0D25D90D-92F4-48C4-8907-7D235694409F}" destId="{A56B5725-492D-41D3-95EF-78EB3254FF3D}" srcOrd="2" destOrd="0" presId="urn:microsoft.com/office/officeart/2005/8/layout/orgChart1"/>
    <dgm:cxn modelId="{14525494-7266-4287-B02F-502525C18299}" type="presParOf" srcId="{0D25D90D-92F4-48C4-8907-7D235694409F}" destId="{33933C43-BE9C-4C41-A5A0-36FABC6D8172}" srcOrd="3" destOrd="0" presId="urn:microsoft.com/office/officeart/2005/8/layout/orgChart1"/>
    <dgm:cxn modelId="{43CCDA62-EDE9-43DD-ADA5-09EA01CC109A}" type="presParOf" srcId="{33933C43-BE9C-4C41-A5A0-36FABC6D8172}" destId="{D021A5D6-C644-4AA9-9533-8B493D8DFCFF}" srcOrd="0" destOrd="0" presId="urn:microsoft.com/office/officeart/2005/8/layout/orgChart1"/>
    <dgm:cxn modelId="{A8B0FD0F-3D21-48A3-AA7A-6BE81DCCBBE6}" type="presParOf" srcId="{D021A5D6-C644-4AA9-9533-8B493D8DFCFF}" destId="{64014CEF-4D47-4589-A94C-A3002F9B704F}" srcOrd="0" destOrd="0" presId="urn:microsoft.com/office/officeart/2005/8/layout/orgChart1"/>
    <dgm:cxn modelId="{73F2D8A1-3BC5-4F89-8E4C-036F2CBC989C}" type="presParOf" srcId="{D021A5D6-C644-4AA9-9533-8B493D8DFCFF}" destId="{42FBF160-3B12-4408-9B11-A67C64B66784}" srcOrd="1" destOrd="0" presId="urn:microsoft.com/office/officeart/2005/8/layout/orgChart1"/>
    <dgm:cxn modelId="{2FE81C4C-8F4A-414A-B082-F16509CD9813}" type="presParOf" srcId="{33933C43-BE9C-4C41-A5A0-36FABC6D8172}" destId="{137BB2BC-EC87-4D21-AE24-D011D4FC8C9C}" srcOrd="1" destOrd="0" presId="urn:microsoft.com/office/officeart/2005/8/layout/orgChart1"/>
    <dgm:cxn modelId="{AD5106E6-41CC-492B-A08F-BEB5C2089144}" type="presParOf" srcId="{33933C43-BE9C-4C41-A5A0-36FABC6D8172}" destId="{7E34A988-63F0-45D2-A5E0-7A7FBE9D6A6F}" srcOrd="2" destOrd="0" presId="urn:microsoft.com/office/officeart/2005/8/layout/orgChart1"/>
    <dgm:cxn modelId="{D2F7C6E9-8223-4956-9632-F44B4A671848}" type="presParOf" srcId="{0D25D90D-92F4-48C4-8907-7D235694409F}" destId="{A1088538-DBF3-403E-9DD9-62FAF9CDBA8A}" srcOrd="4" destOrd="0" presId="urn:microsoft.com/office/officeart/2005/8/layout/orgChart1"/>
    <dgm:cxn modelId="{09D3C7F1-4AD2-460E-9165-00A4CCFB99C7}" type="presParOf" srcId="{0D25D90D-92F4-48C4-8907-7D235694409F}" destId="{FB3D2C67-A59F-44D7-BEA1-C710AF05E112}" srcOrd="5" destOrd="0" presId="urn:microsoft.com/office/officeart/2005/8/layout/orgChart1"/>
    <dgm:cxn modelId="{F17AF5C7-A1A5-449D-AFA8-970679079C15}" type="presParOf" srcId="{FB3D2C67-A59F-44D7-BEA1-C710AF05E112}" destId="{0E405BC2-B1C4-400D-81D0-880202CB86BB}" srcOrd="0" destOrd="0" presId="urn:microsoft.com/office/officeart/2005/8/layout/orgChart1"/>
    <dgm:cxn modelId="{0531773E-8069-4F6A-8905-C6CD8D8CB82B}" type="presParOf" srcId="{0E405BC2-B1C4-400D-81D0-880202CB86BB}" destId="{63DFC20E-5386-40A0-AC15-A374E92DA228}" srcOrd="0" destOrd="0" presId="urn:microsoft.com/office/officeart/2005/8/layout/orgChart1"/>
    <dgm:cxn modelId="{F8D28D92-2977-4847-8F81-E5759A7A0501}" type="presParOf" srcId="{0E405BC2-B1C4-400D-81D0-880202CB86BB}" destId="{220C5D95-7723-4367-9FE0-67FABF0BD3E3}" srcOrd="1" destOrd="0" presId="urn:microsoft.com/office/officeart/2005/8/layout/orgChart1"/>
    <dgm:cxn modelId="{EA764E1E-A0B4-48F4-AE05-4CAFB38B0DA6}" type="presParOf" srcId="{FB3D2C67-A59F-44D7-BEA1-C710AF05E112}" destId="{84942A45-415D-4F74-8339-FEE8C75752A3}" srcOrd="1" destOrd="0" presId="urn:microsoft.com/office/officeart/2005/8/layout/orgChart1"/>
    <dgm:cxn modelId="{CDFF71E1-4F4F-4A8A-AD87-558A84D29319}" type="presParOf" srcId="{FB3D2C67-A59F-44D7-BEA1-C710AF05E112}" destId="{92F315A3-CC87-4A93-9910-F6A450426818}" srcOrd="2" destOrd="0" presId="urn:microsoft.com/office/officeart/2005/8/layout/orgChart1"/>
    <dgm:cxn modelId="{73452651-42D7-47C0-BAEC-5AF80F4D585F}" type="presParOf" srcId="{A81E75FF-31AD-4565-A387-28C677379FB0}" destId="{EF1E57FF-6D38-4C32-A155-87F0874E1A99}" srcOrd="2" destOrd="0" presId="urn:microsoft.com/office/officeart/2005/8/layout/orgChart1"/>
    <dgm:cxn modelId="{15255D1F-C1B1-4A89-A057-8DDA69E4921F}" type="presParOf" srcId="{8E6CFA85-5D7D-4BAE-ABC4-961BDDAAD60B}" destId="{FACABED9-B9CE-4183-A88C-BF9A2701C47A}" srcOrd="2" destOrd="0" presId="urn:microsoft.com/office/officeart/2005/8/layout/orgChart1"/>
    <dgm:cxn modelId="{790AFE93-6130-4F6A-BE2D-081F91C9AEB4}" type="presParOf" srcId="{ADA362AC-6485-4597-BE0F-AB7CF73DB9C8}" destId="{42A91BBE-7450-4680-AD5D-0F4C379D81CF}" srcOrd="2" destOrd="0" presId="urn:microsoft.com/office/officeart/2005/8/layout/orgChart1"/>
    <dgm:cxn modelId="{F1198715-2A51-44BA-872C-3D7BB7D1BD01}" type="presParOf" srcId="{ADA362AC-6485-4597-BE0F-AB7CF73DB9C8}" destId="{376FAD69-06BA-49CA-B37C-3CFBE5FBE6EE}" srcOrd="3" destOrd="0" presId="urn:microsoft.com/office/officeart/2005/8/layout/orgChart1"/>
    <dgm:cxn modelId="{9610BD9C-1563-4420-84C2-BDC7F7E560A7}" type="presParOf" srcId="{376FAD69-06BA-49CA-B37C-3CFBE5FBE6EE}" destId="{02518A97-C3D5-4297-AC83-3EAC2435905A}" srcOrd="0" destOrd="0" presId="urn:microsoft.com/office/officeart/2005/8/layout/orgChart1"/>
    <dgm:cxn modelId="{23E0B097-B5A7-40BC-8DBA-510979C31DB9}" type="presParOf" srcId="{02518A97-C3D5-4297-AC83-3EAC2435905A}" destId="{7B3FA7EF-57CC-4B35-B301-83E9A6683229}" srcOrd="0" destOrd="0" presId="urn:microsoft.com/office/officeart/2005/8/layout/orgChart1"/>
    <dgm:cxn modelId="{62C719E9-0CFF-4E0B-9C4C-1D083B734F24}" type="presParOf" srcId="{02518A97-C3D5-4297-AC83-3EAC2435905A}" destId="{498CB16D-4F96-4887-88E4-07D3E1EC7C8C}" srcOrd="1" destOrd="0" presId="urn:microsoft.com/office/officeart/2005/8/layout/orgChart1"/>
    <dgm:cxn modelId="{C8543776-BDC8-4CED-87F1-CC980D58675D}" type="presParOf" srcId="{376FAD69-06BA-49CA-B37C-3CFBE5FBE6EE}" destId="{C923F73B-37D9-43C5-B6B2-A7D442E8CA0F}" srcOrd="1" destOrd="0" presId="urn:microsoft.com/office/officeart/2005/8/layout/orgChart1"/>
    <dgm:cxn modelId="{2FC2F554-36EB-4600-B77B-644BBCC755EC}" type="presParOf" srcId="{C923F73B-37D9-43C5-B6B2-A7D442E8CA0F}" destId="{30AA1276-5282-4A01-98BD-EE352CDE42BE}" srcOrd="0" destOrd="0" presId="urn:microsoft.com/office/officeart/2005/8/layout/orgChart1"/>
    <dgm:cxn modelId="{AFC9C645-59D2-4909-97B5-A485496E2139}" type="presParOf" srcId="{C923F73B-37D9-43C5-B6B2-A7D442E8CA0F}" destId="{78533124-8408-4743-ABEF-E6D953C7C58F}" srcOrd="1" destOrd="0" presId="urn:microsoft.com/office/officeart/2005/8/layout/orgChart1"/>
    <dgm:cxn modelId="{9C4F21C4-FCE6-4D91-8AB1-B1765E7F1256}" type="presParOf" srcId="{78533124-8408-4743-ABEF-E6D953C7C58F}" destId="{93C84047-4C64-461D-BF3D-A71610726D93}" srcOrd="0" destOrd="0" presId="urn:microsoft.com/office/officeart/2005/8/layout/orgChart1"/>
    <dgm:cxn modelId="{BCABF7AC-D5D3-4629-9E38-F6827313F1AF}" type="presParOf" srcId="{93C84047-4C64-461D-BF3D-A71610726D93}" destId="{35AF5FBC-1A2C-44A3-8EA8-45441C3F9AF1}" srcOrd="0" destOrd="0" presId="urn:microsoft.com/office/officeart/2005/8/layout/orgChart1"/>
    <dgm:cxn modelId="{4C4598DF-FAA5-419F-83C8-195C67CDCC49}" type="presParOf" srcId="{93C84047-4C64-461D-BF3D-A71610726D93}" destId="{175D986A-BDB8-441C-AA0D-8FA217A5A539}" srcOrd="1" destOrd="0" presId="urn:microsoft.com/office/officeart/2005/8/layout/orgChart1"/>
    <dgm:cxn modelId="{163002CB-B6EB-4437-880D-A612961188AF}" type="presParOf" srcId="{78533124-8408-4743-ABEF-E6D953C7C58F}" destId="{B5DF7FDF-F627-45CE-A267-BB6D1F6E9DD2}" srcOrd="1" destOrd="0" presId="urn:microsoft.com/office/officeart/2005/8/layout/orgChart1"/>
    <dgm:cxn modelId="{71599DFD-7846-4E9A-B89B-3C6045AB2C6D}" type="presParOf" srcId="{78533124-8408-4743-ABEF-E6D953C7C58F}" destId="{504CB332-DD17-47C5-BD7C-6BDF8C9BBBFF}" srcOrd="2" destOrd="0" presId="urn:microsoft.com/office/officeart/2005/8/layout/orgChart1"/>
    <dgm:cxn modelId="{26B53F6D-FD1B-470F-82F2-C406DCC08601}" type="presParOf" srcId="{376FAD69-06BA-49CA-B37C-3CFBE5FBE6EE}" destId="{7CFCC565-AC36-4395-AC25-5B44853EEC95}" srcOrd="2" destOrd="0" presId="urn:microsoft.com/office/officeart/2005/8/layout/orgChart1"/>
    <dgm:cxn modelId="{A12D77DE-AD1D-4161-9C5E-856D9E581A7B}" type="presParOf" srcId="{AE733DE6-7C1A-4925-8DA7-F4113B5F71CC}" destId="{ABB6B0D4-3493-4639-AFEC-5A43594C2C8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6CEA3640-C3F4-470F-B84D-3871803E850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120CAAA-1821-4CBE-AE53-4EA891FF7583}">
      <dgm:prSet/>
      <dgm:spPr/>
      <dgm:t>
        <a:bodyPr/>
        <a:lstStyle/>
        <a:p>
          <a:r>
            <a:rPr lang="en-US" dirty="0"/>
            <a:t>Developing Budgets </a:t>
          </a:r>
        </a:p>
      </dgm:t>
    </dgm:pt>
    <dgm:pt modelId="{3BB4A014-B371-4937-B001-6A431F088D06}" type="parTrans" cxnId="{13CCD21B-8AE8-4722-AD1E-A49E76A5F3B6}">
      <dgm:prSet/>
      <dgm:spPr/>
      <dgm:t>
        <a:bodyPr/>
        <a:lstStyle/>
        <a:p>
          <a:endParaRPr lang="en-US"/>
        </a:p>
      </dgm:t>
    </dgm:pt>
    <dgm:pt modelId="{6D2DD18A-1BDB-429A-AF32-52B4F5209309}" type="sibTrans" cxnId="{13CCD21B-8AE8-4722-AD1E-A49E76A5F3B6}">
      <dgm:prSet/>
      <dgm:spPr/>
      <dgm:t>
        <a:bodyPr/>
        <a:lstStyle/>
        <a:p>
          <a:endParaRPr lang="en-US"/>
        </a:p>
      </dgm:t>
    </dgm:pt>
    <dgm:pt modelId="{6B960893-F234-40CC-AA6E-A54847494963}">
      <dgm:prSet/>
      <dgm:spPr/>
      <dgm:t>
        <a:bodyPr/>
        <a:lstStyle/>
        <a:p>
          <a:r>
            <a:rPr lang="en-US" dirty="0"/>
            <a:t>Identifying Cost Estimates </a:t>
          </a:r>
        </a:p>
      </dgm:t>
    </dgm:pt>
    <dgm:pt modelId="{D47CBEDB-A7D9-4579-82D5-78B4CA33A275}" type="parTrans" cxnId="{071726F9-0E56-4A82-B94D-3D3D285EA1DD}">
      <dgm:prSet/>
      <dgm:spPr/>
      <dgm:t>
        <a:bodyPr/>
        <a:lstStyle/>
        <a:p>
          <a:endParaRPr lang="en-US"/>
        </a:p>
      </dgm:t>
    </dgm:pt>
    <dgm:pt modelId="{1A88C37C-0FEB-4B7B-980C-90DF4D19B749}" type="sibTrans" cxnId="{071726F9-0E56-4A82-B94D-3D3D285EA1DD}">
      <dgm:prSet/>
      <dgm:spPr/>
      <dgm:t>
        <a:bodyPr/>
        <a:lstStyle/>
        <a:p>
          <a:endParaRPr lang="en-US"/>
        </a:p>
      </dgm:t>
    </dgm:pt>
    <dgm:pt modelId="{35D0E583-5BBB-43BC-9552-CFC39393E878}">
      <dgm:prSet/>
      <dgm:spPr/>
      <dgm:t>
        <a:bodyPr/>
        <a:lstStyle/>
        <a:p>
          <a:r>
            <a:rPr lang="en-US" dirty="0"/>
            <a:t>Monitoring Budgets and Expenditures </a:t>
          </a:r>
        </a:p>
      </dgm:t>
    </dgm:pt>
    <dgm:pt modelId="{81799C19-4407-4519-9FDA-6A4915103D6A}" type="parTrans" cxnId="{F753D701-F1EC-4044-A65C-0397D5F42EFC}">
      <dgm:prSet/>
      <dgm:spPr/>
      <dgm:t>
        <a:bodyPr/>
        <a:lstStyle/>
        <a:p>
          <a:endParaRPr lang="en-US"/>
        </a:p>
      </dgm:t>
    </dgm:pt>
    <dgm:pt modelId="{D5E564ED-C05D-4CD4-80A9-2A2C7DB9B919}" type="sibTrans" cxnId="{F753D701-F1EC-4044-A65C-0397D5F42EFC}">
      <dgm:prSet/>
      <dgm:spPr/>
      <dgm:t>
        <a:bodyPr/>
        <a:lstStyle/>
        <a:p>
          <a:endParaRPr lang="en-US"/>
        </a:p>
      </dgm:t>
    </dgm:pt>
    <dgm:pt modelId="{5FAB0DA2-62A0-471F-8BCD-9217DE4F082C}" type="pres">
      <dgm:prSet presAssocID="{6CEA3640-C3F4-470F-B84D-3871803E850B}" presName="root" presStyleCnt="0">
        <dgm:presLayoutVars>
          <dgm:dir/>
          <dgm:resizeHandles val="exact"/>
        </dgm:presLayoutVars>
      </dgm:prSet>
      <dgm:spPr/>
    </dgm:pt>
    <dgm:pt modelId="{B9F357E5-6C48-420A-BC99-C94F670204B7}" type="pres">
      <dgm:prSet presAssocID="{E120CAAA-1821-4CBE-AE53-4EA891FF7583}" presName="compNode" presStyleCnt="0"/>
      <dgm:spPr/>
    </dgm:pt>
    <dgm:pt modelId="{03FE6C29-B7CC-4EBA-BE21-3B1EF4BD8E56}" type="pres">
      <dgm:prSet presAssocID="{E120CAAA-1821-4CBE-AE53-4EA891FF7583}" presName="bgRect" presStyleLbl="bgShp" presStyleIdx="0" presStyleCnt="3"/>
      <dgm:spPr/>
    </dgm:pt>
    <dgm:pt modelId="{62530079-9150-499B-B831-2B474265E89B}" type="pres">
      <dgm:prSet presAssocID="{E120CAAA-1821-4CBE-AE53-4EA891FF758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59E0488A-7AE2-46E3-AF72-2DE276DC05D1}" type="pres">
      <dgm:prSet presAssocID="{E120CAAA-1821-4CBE-AE53-4EA891FF7583}" presName="spaceRect" presStyleCnt="0"/>
      <dgm:spPr/>
    </dgm:pt>
    <dgm:pt modelId="{C4483800-EDD1-428B-B3D4-3E912C4652A9}" type="pres">
      <dgm:prSet presAssocID="{E120CAAA-1821-4CBE-AE53-4EA891FF7583}" presName="parTx" presStyleLbl="revTx" presStyleIdx="0" presStyleCnt="3">
        <dgm:presLayoutVars>
          <dgm:chMax val="0"/>
          <dgm:chPref val="0"/>
        </dgm:presLayoutVars>
      </dgm:prSet>
      <dgm:spPr/>
    </dgm:pt>
    <dgm:pt modelId="{7BF0BC07-4FEE-45DC-BA9C-D442DB4A8660}" type="pres">
      <dgm:prSet presAssocID="{6D2DD18A-1BDB-429A-AF32-52B4F5209309}" presName="sibTrans" presStyleCnt="0"/>
      <dgm:spPr/>
    </dgm:pt>
    <dgm:pt modelId="{27817589-67DA-4602-8376-C0B7F99C813D}" type="pres">
      <dgm:prSet presAssocID="{6B960893-F234-40CC-AA6E-A54847494963}" presName="compNode" presStyleCnt="0"/>
      <dgm:spPr/>
    </dgm:pt>
    <dgm:pt modelId="{DE014CEB-5FAB-4AFC-9075-D4382ACBD3EE}" type="pres">
      <dgm:prSet presAssocID="{6B960893-F234-40CC-AA6E-A54847494963}" presName="bgRect" presStyleLbl="bgShp" presStyleIdx="1" presStyleCnt="3"/>
      <dgm:spPr/>
    </dgm:pt>
    <dgm:pt modelId="{E133DADC-8BA1-4C0D-8304-C0C90D5DA569}" type="pres">
      <dgm:prSet presAssocID="{6B960893-F234-40CC-AA6E-A548474949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6357BC75-9A9A-4E97-964E-6E25B4268DA0}" type="pres">
      <dgm:prSet presAssocID="{6B960893-F234-40CC-AA6E-A54847494963}" presName="spaceRect" presStyleCnt="0"/>
      <dgm:spPr/>
    </dgm:pt>
    <dgm:pt modelId="{ED5E369B-5AC3-402E-9AFA-7E0042C8B4CA}" type="pres">
      <dgm:prSet presAssocID="{6B960893-F234-40CC-AA6E-A54847494963}" presName="parTx" presStyleLbl="revTx" presStyleIdx="1" presStyleCnt="3">
        <dgm:presLayoutVars>
          <dgm:chMax val="0"/>
          <dgm:chPref val="0"/>
        </dgm:presLayoutVars>
      </dgm:prSet>
      <dgm:spPr/>
    </dgm:pt>
    <dgm:pt modelId="{0CCC69E9-68B8-4702-96C1-2D26DBC84BBE}" type="pres">
      <dgm:prSet presAssocID="{1A88C37C-0FEB-4B7B-980C-90DF4D19B749}" presName="sibTrans" presStyleCnt="0"/>
      <dgm:spPr/>
    </dgm:pt>
    <dgm:pt modelId="{BF1EC172-0A6D-414A-915E-032CBEB3C2B9}" type="pres">
      <dgm:prSet presAssocID="{35D0E583-5BBB-43BC-9552-CFC39393E878}" presName="compNode" presStyleCnt="0"/>
      <dgm:spPr/>
    </dgm:pt>
    <dgm:pt modelId="{56E43E7A-E02F-4287-976F-765AF81C6A4E}" type="pres">
      <dgm:prSet presAssocID="{35D0E583-5BBB-43BC-9552-CFC39393E878}" presName="bgRect" presStyleLbl="bgShp" presStyleIdx="2" presStyleCnt="3"/>
      <dgm:spPr/>
    </dgm:pt>
    <dgm:pt modelId="{F49E1548-5FB6-454D-BC23-C227CB17DD2F}" type="pres">
      <dgm:prSet presAssocID="{35D0E583-5BBB-43BC-9552-CFC39393E87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ggy Bank"/>
        </a:ext>
      </dgm:extLst>
    </dgm:pt>
    <dgm:pt modelId="{BC4596AC-26C0-457D-BE9B-987C10DC4ED7}" type="pres">
      <dgm:prSet presAssocID="{35D0E583-5BBB-43BC-9552-CFC39393E878}" presName="spaceRect" presStyleCnt="0"/>
      <dgm:spPr/>
    </dgm:pt>
    <dgm:pt modelId="{899C67D1-7B29-4F5D-B0A9-B01EF8D56923}" type="pres">
      <dgm:prSet presAssocID="{35D0E583-5BBB-43BC-9552-CFC39393E878}" presName="parTx" presStyleLbl="revTx" presStyleIdx="2" presStyleCnt="3">
        <dgm:presLayoutVars>
          <dgm:chMax val="0"/>
          <dgm:chPref val="0"/>
        </dgm:presLayoutVars>
      </dgm:prSet>
      <dgm:spPr/>
    </dgm:pt>
  </dgm:ptLst>
  <dgm:cxnLst>
    <dgm:cxn modelId="{F753D701-F1EC-4044-A65C-0397D5F42EFC}" srcId="{6CEA3640-C3F4-470F-B84D-3871803E850B}" destId="{35D0E583-5BBB-43BC-9552-CFC39393E878}" srcOrd="2" destOrd="0" parTransId="{81799C19-4407-4519-9FDA-6A4915103D6A}" sibTransId="{D5E564ED-C05D-4CD4-80A9-2A2C7DB9B919}"/>
    <dgm:cxn modelId="{13CCD21B-8AE8-4722-AD1E-A49E76A5F3B6}" srcId="{6CEA3640-C3F4-470F-B84D-3871803E850B}" destId="{E120CAAA-1821-4CBE-AE53-4EA891FF7583}" srcOrd="0" destOrd="0" parTransId="{3BB4A014-B371-4937-B001-6A431F088D06}" sibTransId="{6D2DD18A-1BDB-429A-AF32-52B4F5209309}"/>
    <dgm:cxn modelId="{7D705C5D-3EBC-4465-B01A-871F9B487EBF}" type="presOf" srcId="{35D0E583-5BBB-43BC-9552-CFC39393E878}" destId="{899C67D1-7B29-4F5D-B0A9-B01EF8D56923}" srcOrd="0" destOrd="0" presId="urn:microsoft.com/office/officeart/2018/2/layout/IconVerticalSolidList"/>
    <dgm:cxn modelId="{08DD417E-9D8B-46A7-9312-51DFF0550F59}" type="presOf" srcId="{6B960893-F234-40CC-AA6E-A54847494963}" destId="{ED5E369B-5AC3-402E-9AFA-7E0042C8B4CA}" srcOrd="0" destOrd="0" presId="urn:microsoft.com/office/officeart/2018/2/layout/IconVerticalSolidList"/>
    <dgm:cxn modelId="{2DF61289-1988-4B6A-A4BA-AF4132819F63}" type="presOf" srcId="{6CEA3640-C3F4-470F-B84D-3871803E850B}" destId="{5FAB0DA2-62A0-471F-8BCD-9217DE4F082C}" srcOrd="0" destOrd="0" presId="urn:microsoft.com/office/officeart/2018/2/layout/IconVerticalSolidList"/>
    <dgm:cxn modelId="{780CC2D0-097C-4DBE-948F-B407D2B75543}" type="presOf" srcId="{E120CAAA-1821-4CBE-AE53-4EA891FF7583}" destId="{C4483800-EDD1-428B-B3D4-3E912C4652A9}" srcOrd="0" destOrd="0" presId="urn:microsoft.com/office/officeart/2018/2/layout/IconVerticalSolidList"/>
    <dgm:cxn modelId="{071726F9-0E56-4A82-B94D-3D3D285EA1DD}" srcId="{6CEA3640-C3F4-470F-B84D-3871803E850B}" destId="{6B960893-F234-40CC-AA6E-A54847494963}" srcOrd="1" destOrd="0" parTransId="{D47CBEDB-A7D9-4579-82D5-78B4CA33A275}" sibTransId="{1A88C37C-0FEB-4B7B-980C-90DF4D19B749}"/>
    <dgm:cxn modelId="{E5F259FA-5884-4B98-9981-678DF347D56D}" type="presParOf" srcId="{5FAB0DA2-62A0-471F-8BCD-9217DE4F082C}" destId="{B9F357E5-6C48-420A-BC99-C94F670204B7}" srcOrd="0" destOrd="0" presId="urn:microsoft.com/office/officeart/2018/2/layout/IconVerticalSolidList"/>
    <dgm:cxn modelId="{36F5B92F-07DE-4A2E-93FD-279742EED9C5}" type="presParOf" srcId="{B9F357E5-6C48-420A-BC99-C94F670204B7}" destId="{03FE6C29-B7CC-4EBA-BE21-3B1EF4BD8E56}" srcOrd="0" destOrd="0" presId="urn:microsoft.com/office/officeart/2018/2/layout/IconVerticalSolidList"/>
    <dgm:cxn modelId="{833C9C7C-077A-4344-A223-87C4CF013641}" type="presParOf" srcId="{B9F357E5-6C48-420A-BC99-C94F670204B7}" destId="{62530079-9150-499B-B831-2B474265E89B}" srcOrd="1" destOrd="0" presId="urn:microsoft.com/office/officeart/2018/2/layout/IconVerticalSolidList"/>
    <dgm:cxn modelId="{F1972E01-234E-457E-83D2-9EF85AC65AD2}" type="presParOf" srcId="{B9F357E5-6C48-420A-BC99-C94F670204B7}" destId="{59E0488A-7AE2-46E3-AF72-2DE276DC05D1}" srcOrd="2" destOrd="0" presId="urn:microsoft.com/office/officeart/2018/2/layout/IconVerticalSolidList"/>
    <dgm:cxn modelId="{F748EC8C-8A47-4B03-9BCB-6E9606C8A9DA}" type="presParOf" srcId="{B9F357E5-6C48-420A-BC99-C94F670204B7}" destId="{C4483800-EDD1-428B-B3D4-3E912C4652A9}" srcOrd="3" destOrd="0" presId="urn:microsoft.com/office/officeart/2018/2/layout/IconVerticalSolidList"/>
    <dgm:cxn modelId="{7A89F843-3594-4B4D-BEF8-AF52E5E00B54}" type="presParOf" srcId="{5FAB0DA2-62A0-471F-8BCD-9217DE4F082C}" destId="{7BF0BC07-4FEE-45DC-BA9C-D442DB4A8660}" srcOrd="1" destOrd="0" presId="urn:microsoft.com/office/officeart/2018/2/layout/IconVerticalSolidList"/>
    <dgm:cxn modelId="{8D223919-9723-4583-B485-7888B80210C8}" type="presParOf" srcId="{5FAB0DA2-62A0-471F-8BCD-9217DE4F082C}" destId="{27817589-67DA-4602-8376-C0B7F99C813D}" srcOrd="2" destOrd="0" presId="urn:microsoft.com/office/officeart/2018/2/layout/IconVerticalSolidList"/>
    <dgm:cxn modelId="{38789336-2E71-4D10-9EDC-1B4747D2D3C0}" type="presParOf" srcId="{27817589-67DA-4602-8376-C0B7F99C813D}" destId="{DE014CEB-5FAB-4AFC-9075-D4382ACBD3EE}" srcOrd="0" destOrd="0" presId="urn:microsoft.com/office/officeart/2018/2/layout/IconVerticalSolidList"/>
    <dgm:cxn modelId="{813983BA-98DB-4481-A94F-06ED0CFD2215}" type="presParOf" srcId="{27817589-67DA-4602-8376-C0B7F99C813D}" destId="{E133DADC-8BA1-4C0D-8304-C0C90D5DA569}" srcOrd="1" destOrd="0" presId="urn:microsoft.com/office/officeart/2018/2/layout/IconVerticalSolidList"/>
    <dgm:cxn modelId="{8D36F1A9-2C45-4193-8CFA-0ADB2AFA8438}" type="presParOf" srcId="{27817589-67DA-4602-8376-C0B7F99C813D}" destId="{6357BC75-9A9A-4E97-964E-6E25B4268DA0}" srcOrd="2" destOrd="0" presId="urn:microsoft.com/office/officeart/2018/2/layout/IconVerticalSolidList"/>
    <dgm:cxn modelId="{B54F8B38-021D-468D-9E1D-D42611B0D609}" type="presParOf" srcId="{27817589-67DA-4602-8376-C0B7F99C813D}" destId="{ED5E369B-5AC3-402E-9AFA-7E0042C8B4CA}" srcOrd="3" destOrd="0" presId="urn:microsoft.com/office/officeart/2018/2/layout/IconVerticalSolidList"/>
    <dgm:cxn modelId="{FACC473D-6EB5-4721-8A79-4BD8FE36972F}" type="presParOf" srcId="{5FAB0DA2-62A0-471F-8BCD-9217DE4F082C}" destId="{0CCC69E9-68B8-4702-96C1-2D26DBC84BBE}" srcOrd="3" destOrd="0" presId="urn:microsoft.com/office/officeart/2018/2/layout/IconVerticalSolidList"/>
    <dgm:cxn modelId="{4B8615DF-1099-4C26-85C3-66EF9E17C791}" type="presParOf" srcId="{5FAB0DA2-62A0-471F-8BCD-9217DE4F082C}" destId="{BF1EC172-0A6D-414A-915E-032CBEB3C2B9}" srcOrd="4" destOrd="0" presId="urn:microsoft.com/office/officeart/2018/2/layout/IconVerticalSolidList"/>
    <dgm:cxn modelId="{C233083D-483F-47B6-82A0-02803E8CBA49}" type="presParOf" srcId="{BF1EC172-0A6D-414A-915E-032CBEB3C2B9}" destId="{56E43E7A-E02F-4287-976F-765AF81C6A4E}" srcOrd="0" destOrd="0" presId="urn:microsoft.com/office/officeart/2018/2/layout/IconVerticalSolidList"/>
    <dgm:cxn modelId="{0D62081F-D587-4AD7-BCD4-72812CA90E9A}" type="presParOf" srcId="{BF1EC172-0A6D-414A-915E-032CBEB3C2B9}" destId="{F49E1548-5FB6-454D-BC23-C227CB17DD2F}" srcOrd="1" destOrd="0" presId="urn:microsoft.com/office/officeart/2018/2/layout/IconVerticalSolidList"/>
    <dgm:cxn modelId="{88EC20AF-93F0-43DF-A54B-09F68CF669D5}" type="presParOf" srcId="{BF1EC172-0A6D-414A-915E-032CBEB3C2B9}" destId="{BC4596AC-26C0-457D-BE9B-987C10DC4ED7}" srcOrd="2" destOrd="0" presId="urn:microsoft.com/office/officeart/2018/2/layout/IconVerticalSolidList"/>
    <dgm:cxn modelId="{200FD9B5-27A8-4DF8-AB79-F770C2D19B94}" type="presParOf" srcId="{BF1EC172-0A6D-414A-915E-032CBEB3C2B9}" destId="{899C67D1-7B29-4F5D-B0A9-B01EF8D5692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6E165A-0EE1-43EF-B3E2-21FB78F311D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4F1BF63-1C8F-4E96-8716-DBE820E7994F}">
      <dgm:prSet/>
      <dgm:spPr/>
      <dgm:t>
        <a:bodyPr/>
        <a:lstStyle/>
        <a:p>
          <a:r>
            <a:rPr lang="en-US"/>
            <a:t>The second version of the PMD Pro has been rebranded to </a:t>
          </a:r>
          <a:r>
            <a:rPr lang="en-US" b="1"/>
            <a:t>Project DPro </a:t>
          </a:r>
          <a:r>
            <a:rPr lang="en-US"/>
            <a:t>to align the terminology with the Program DPro and other best practices and methodologies that have been developed by partner organizations – the </a:t>
          </a:r>
          <a:r>
            <a:rPr lang="en-US" b="1"/>
            <a:t>DPro </a:t>
          </a:r>
          <a:r>
            <a:rPr lang="en-US"/>
            <a:t>family.</a:t>
          </a:r>
        </a:p>
      </dgm:t>
    </dgm:pt>
    <dgm:pt modelId="{9949D847-3E9A-4492-8322-055485A7925F}" type="parTrans" cxnId="{C866DEA1-E2F5-4734-B317-1F2B7987A213}">
      <dgm:prSet/>
      <dgm:spPr/>
      <dgm:t>
        <a:bodyPr/>
        <a:lstStyle/>
        <a:p>
          <a:endParaRPr lang="en-US"/>
        </a:p>
      </dgm:t>
    </dgm:pt>
    <dgm:pt modelId="{3CCC9C91-FA99-4FF2-9060-5864F0AF8242}" type="sibTrans" cxnId="{C866DEA1-E2F5-4734-B317-1F2B7987A213}">
      <dgm:prSet/>
      <dgm:spPr/>
      <dgm:t>
        <a:bodyPr/>
        <a:lstStyle/>
        <a:p>
          <a:endParaRPr lang="en-US"/>
        </a:p>
      </dgm:t>
    </dgm:pt>
    <dgm:pt modelId="{FA9F2FC8-660E-4E83-8211-7516E698F457}">
      <dgm:prSet/>
      <dgm:spPr/>
      <dgm:t>
        <a:bodyPr/>
        <a:lstStyle/>
        <a:p>
          <a:r>
            <a:rPr lang="en-US"/>
            <a:t>You will continue to find references, documents, and tools using the PMD Pro term, as it has been adopted by numerous organizations and professionals.</a:t>
          </a:r>
        </a:p>
      </dgm:t>
    </dgm:pt>
    <dgm:pt modelId="{A33771F1-ED72-445C-B151-3C91A296B7DA}" type="parTrans" cxnId="{86E5FF82-7BBF-4A1A-92B8-34F4DA56AFDC}">
      <dgm:prSet/>
      <dgm:spPr/>
      <dgm:t>
        <a:bodyPr/>
        <a:lstStyle/>
        <a:p>
          <a:endParaRPr lang="en-US"/>
        </a:p>
      </dgm:t>
    </dgm:pt>
    <dgm:pt modelId="{72106184-4526-4B8B-A3A7-DC23638AE477}" type="sibTrans" cxnId="{86E5FF82-7BBF-4A1A-92B8-34F4DA56AFDC}">
      <dgm:prSet/>
      <dgm:spPr/>
      <dgm:t>
        <a:bodyPr/>
        <a:lstStyle/>
        <a:p>
          <a:endParaRPr lang="en-US"/>
        </a:p>
      </dgm:t>
    </dgm:pt>
    <dgm:pt modelId="{004B5DDD-05E3-4986-BE2D-4615EADD4EBD}">
      <dgm:prSet/>
      <dgm:spPr/>
      <dgm:t>
        <a:bodyPr/>
        <a:lstStyle/>
        <a:p>
          <a:r>
            <a:rPr lang="en-US" dirty="0"/>
            <a:t>PMD Pro Level 1 </a:t>
          </a:r>
          <a:r>
            <a:rPr lang="en-US" b="1" dirty="0"/>
            <a:t>certificates </a:t>
          </a:r>
          <a:r>
            <a:rPr lang="en-US" dirty="0"/>
            <a:t>remain valid and they are lifetime valid. If you are already a PMD Pro certified professional (level 1), you do not need to re-certify or request an updated certificate.</a:t>
          </a:r>
        </a:p>
      </dgm:t>
    </dgm:pt>
    <dgm:pt modelId="{FE200917-D50E-470B-AE55-250FEC6EB017}" type="parTrans" cxnId="{CA978DD3-9966-4A6E-AAB3-CC5CCD68F9DF}">
      <dgm:prSet/>
      <dgm:spPr/>
      <dgm:t>
        <a:bodyPr/>
        <a:lstStyle/>
        <a:p>
          <a:endParaRPr lang="en-US"/>
        </a:p>
      </dgm:t>
    </dgm:pt>
    <dgm:pt modelId="{A2A8A06F-4D58-4497-A5D5-CFB2104A4081}" type="sibTrans" cxnId="{CA978DD3-9966-4A6E-AAB3-CC5CCD68F9DF}">
      <dgm:prSet/>
      <dgm:spPr/>
      <dgm:t>
        <a:bodyPr/>
        <a:lstStyle/>
        <a:p>
          <a:endParaRPr lang="en-US"/>
        </a:p>
      </dgm:t>
    </dgm:pt>
    <dgm:pt modelId="{DEAAD255-3C18-49E7-B865-C625F8CBB054}">
      <dgm:prSet/>
      <dgm:spPr/>
      <dgm:t>
        <a:bodyPr/>
        <a:lstStyle/>
        <a:p>
          <a:r>
            <a:rPr lang="en-US"/>
            <a:t>PM4NGOs will permanently recognize and confirm the validity of your PMD Pro certificate.</a:t>
          </a:r>
        </a:p>
      </dgm:t>
    </dgm:pt>
    <dgm:pt modelId="{9AE327A1-98B9-4C68-914C-6C324D962628}" type="parTrans" cxnId="{46938EA7-66BC-4E28-90FE-6DC41366B30E}">
      <dgm:prSet/>
      <dgm:spPr/>
      <dgm:t>
        <a:bodyPr/>
        <a:lstStyle/>
        <a:p>
          <a:endParaRPr lang="en-US"/>
        </a:p>
      </dgm:t>
    </dgm:pt>
    <dgm:pt modelId="{F791C73F-28FF-401B-BE83-FB3A2EB1EF13}" type="sibTrans" cxnId="{46938EA7-66BC-4E28-90FE-6DC41366B30E}">
      <dgm:prSet/>
      <dgm:spPr/>
      <dgm:t>
        <a:bodyPr/>
        <a:lstStyle/>
        <a:p>
          <a:endParaRPr lang="en-US"/>
        </a:p>
      </dgm:t>
    </dgm:pt>
    <dgm:pt modelId="{624F1851-7B35-4DDE-AB1E-33A9A732BB9E}" type="pres">
      <dgm:prSet presAssocID="{A56E165A-0EE1-43EF-B3E2-21FB78F311DA}" presName="root" presStyleCnt="0">
        <dgm:presLayoutVars>
          <dgm:dir/>
          <dgm:resizeHandles val="exact"/>
        </dgm:presLayoutVars>
      </dgm:prSet>
      <dgm:spPr/>
    </dgm:pt>
    <dgm:pt modelId="{DA8C4B16-4982-481D-932E-FD1A3BA701FB}" type="pres">
      <dgm:prSet presAssocID="{84F1BF63-1C8F-4E96-8716-DBE820E7994F}" presName="compNode" presStyleCnt="0"/>
      <dgm:spPr/>
    </dgm:pt>
    <dgm:pt modelId="{9C43FC2B-BB0D-4616-822D-26C50691A195}" type="pres">
      <dgm:prSet presAssocID="{84F1BF63-1C8F-4E96-8716-DBE820E7994F}" presName="bgRect" presStyleLbl="bgShp" presStyleIdx="0" presStyleCnt="4"/>
      <dgm:spPr/>
    </dgm:pt>
    <dgm:pt modelId="{8896AEBF-4FD6-4EF7-88AC-C7F96F695E8C}" type="pres">
      <dgm:prSet presAssocID="{84F1BF63-1C8F-4E96-8716-DBE820E7994F}"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4DBB149F-EB91-4FD2-8C08-F65D48481740}" type="pres">
      <dgm:prSet presAssocID="{84F1BF63-1C8F-4E96-8716-DBE820E7994F}" presName="spaceRect" presStyleCnt="0"/>
      <dgm:spPr/>
    </dgm:pt>
    <dgm:pt modelId="{3AE2506A-B397-417B-84CA-EC7D79D448E8}" type="pres">
      <dgm:prSet presAssocID="{84F1BF63-1C8F-4E96-8716-DBE820E7994F}" presName="parTx" presStyleLbl="revTx" presStyleIdx="0" presStyleCnt="4">
        <dgm:presLayoutVars>
          <dgm:chMax val="0"/>
          <dgm:chPref val="0"/>
        </dgm:presLayoutVars>
      </dgm:prSet>
      <dgm:spPr/>
    </dgm:pt>
    <dgm:pt modelId="{9513FAB3-2975-4067-8870-A2F5FFF97DF5}" type="pres">
      <dgm:prSet presAssocID="{3CCC9C91-FA99-4FF2-9060-5864F0AF8242}" presName="sibTrans" presStyleCnt="0"/>
      <dgm:spPr/>
    </dgm:pt>
    <dgm:pt modelId="{AEE5FCBB-F8F3-4916-886C-470935293A38}" type="pres">
      <dgm:prSet presAssocID="{FA9F2FC8-660E-4E83-8211-7516E698F457}" presName="compNode" presStyleCnt="0"/>
      <dgm:spPr/>
    </dgm:pt>
    <dgm:pt modelId="{4FA38C16-7F4E-43C9-A828-224500BDD6A4}" type="pres">
      <dgm:prSet presAssocID="{FA9F2FC8-660E-4E83-8211-7516E698F457}" presName="bgRect" presStyleLbl="bgShp" presStyleIdx="1" presStyleCnt="4"/>
      <dgm:spPr/>
    </dgm:pt>
    <dgm:pt modelId="{0A81C26E-9122-4352-9885-7BFEE23F8F9A}" type="pres">
      <dgm:prSet presAssocID="{FA9F2FC8-660E-4E83-8211-7516E698F457}"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7B991437-EC74-47E5-AC26-3A5C5AA3AC88}" type="pres">
      <dgm:prSet presAssocID="{FA9F2FC8-660E-4E83-8211-7516E698F457}" presName="spaceRect" presStyleCnt="0"/>
      <dgm:spPr/>
    </dgm:pt>
    <dgm:pt modelId="{C0CFB8F9-8090-46D1-A98B-FE7C7B282F9D}" type="pres">
      <dgm:prSet presAssocID="{FA9F2FC8-660E-4E83-8211-7516E698F457}" presName="parTx" presStyleLbl="revTx" presStyleIdx="1" presStyleCnt="4">
        <dgm:presLayoutVars>
          <dgm:chMax val="0"/>
          <dgm:chPref val="0"/>
        </dgm:presLayoutVars>
      </dgm:prSet>
      <dgm:spPr/>
    </dgm:pt>
    <dgm:pt modelId="{75B2545F-0515-4F7C-B2D6-3D50DB2D6E82}" type="pres">
      <dgm:prSet presAssocID="{72106184-4526-4B8B-A3A7-DC23638AE477}" presName="sibTrans" presStyleCnt="0"/>
      <dgm:spPr/>
    </dgm:pt>
    <dgm:pt modelId="{CD3607B9-A8D7-47C6-8AA3-8D36F1759562}" type="pres">
      <dgm:prSet presAssocID="{004B5DDD-05E3-4986-BE2D-4615EADD4EBD}" presName="compNode" presStyleCnt="0"/>
      <dgm:spPr/>
    </dgm:pt>
    <dgm:pt modelId="{40D01A27-6C30-48CD-BB97-101A5A003DDA}" type="pres">
      <dgm:prSet presAssocID="{004B5DDD-05E3-4986-BE2D-4615EADD4EBD}" presName="bgRect" presStyleLbl="bgShp" presStyleIdx="2" presStyleCnt="4"/>
      <dgm:spPr/>
    </dgm:pt>
    <dgm:pt modelId="{C94501B2-70E4-48CE-9E45-7E76F4C34AF4}" type="pres">
      <dgm:prSet presAssocID="{004B5DDD-05E3-4986-BE2D-4615EADD4EBD}"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a:ext>
      </dgm:extLst>
    </dgm:pt>
    <dgm:pt modelId="{2D14A811-9EB4-45FE-8735-430026DA1778}" type="pres">
      <dgm:prSet presAssocID="{004B5DDD-05E3-4986-BE2D-4615EADD4EBD}" presName="spaceRect" presStyleCnt="0"/>
      <dgm:spPr/>
    </dgm:pt>
    <dgm:pt modelId="{DB430A9A-A2BC-4662-9292-84312C0363E1}" type="pres">
      <dgm:prSet presAssocID="{004B5DDD-05E3-4986-BE2D-4615EADD4EBD}" presName="parTx" presStyleLbl="revTx" presStyleIdx="2" presStyleCnt="4">
        <dgm:presLayoutVars>
          <dgm:chMax val="0"/>
          <dgm:chPref val="0"/>
        </dgm:presLayoutVars>
      </dgm:prSet>
      <dgm:spPr/>
    </dgm:pt>
    <dgm:pt modelId="{CFF3D1B3-E9CB-4235-80E1-B25C0747EC8B}" type="pres">
      <dgm:prSet presAssocID="{A2A8A06F-4D58-4497-A5D5-CFB2104A4081}" presName="sibTrans" presStyleCnt="0"/>
      <dgm:spPr/>
    </dgm:pt>
    <dgm:pt modelId="{7712D732-5B55-473C-A65B-9BF84B402B13}" type="pres">
      <dgm:prSet presAssocID="{DEAAD255-3C18-49E7-B865-C625F8CBB054}" presName="compNode" presStyleCnt="0"/>
      <dgm:spPr/>
    </dgm:pt>
    <dgm:pt modelId="{8B9EB615-1658-4ED6-A98D-94CCC17567D3}" type="pres">
      <dgm:prSet presAssocID="{DEAAD255-3C18-49E7-B865-C625F8CBB054}" presName="bgRect" presStyleLbl="bgShp" presStyleIdx="3" presStyleCnt="4"/>
      <dgm:spPr/>
    </dgm:pt>
    <dgm:pt modelId="{4456BB57-81BD-459D-A458-4B07085FD5F0}" type="pres">
      <dgm:prSet presAssocID="{DEAAD255-3C18-49E7-B865-C625F8CBB054}"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CF23A117-7C52-4471-9A6C-EF75DDE1DF30}" type="pres">
      <dgm:prSet presAssocID="{DEAAD255-3C18-49E7-B865-C625F8CBB054}" presName="spaceRect" presStyleCnt="0"/>
      <dgm:spPr/>
    </dgm:pt>
    <dgm:pt modelId="{2D9970A1-25E8-4611-B53C-C27C72C8B720}" type="pres">
      <dgm:prSet presAssocID="{DEAAD255-3C18-49E7-B865-C625F8CBB054}" presName="parTx" presStyleLbl="revTx" presStyleIdx="3" presStyleCnt="4">
        <dgm:presLayoutVars>
          <dgm:chMax val="0"/>
          <dgm:chPref val="0"/>
        </dgm:presLayoutVars>
      </dgm:prSet>
      <dgm:spPr/>
    </dgm:pt>
  </dgm:ptLst>
  <dgm:cxnLst>
    <dgm:cxn modelId="{3463A835-AF14-47E5-8846-F904D72594F9}" type="presOf" srcId="{A56E165A-0EE1-43EF-B3E2-21FB78F311DA}" destId="{624F1851-7B35-4DDE-AB1E-33A9A732BB9E}" srcOrd="0" destOrd="0" presId="urn:microsoft.com/office/officeart/2018/2/layout/IconVerticalSolidList"/>
    <dgm:cxn modelId="{1728CC75-9CC4-425B-AB34-94EE7AF003F8}" type="presOf" srcId="{004B5DDD-05E3-4986-BE2D-4615EADD4EBD}" destId="{DB430A9A-A2BC-4662-9292-84312C0363E1}" srcOrd="0" destOrd="0" presId="urn:microsoft.com/office/officeart/2018/2/layout/IconVerticalSolidList"/>
    <dgm:cxn modelId="{86E5FF82-7BBF-4A1A-92B8-34F4DA56AFDC}" srcId="{A56E165A-0EE1-43EF-B3E2-21FB78F311DA}" destId="{FA9F2FC8-660E-4E83-8211-7516E698F457}" srcOrd="1" destOrd="0" parTransId="{A33771F1-ED72-445C-B151-3C91A296B7DA}" sibTransId="{72106184-4526-4B8B-A3A7-DC23638AE477}"/>
    <dgm:cxn modelId="{ED568E91-DFFA-42F9-8E4D-8CDB584127FB}" type="presOf" srcId="{DEAAD255-3C18-49E7-B865-C625F8CBB054}" destId="{2D9970A1-25E8-4611-B53C-C27C72C8B720}" srcOrd="0" destOrd="0" presId="urn:microsoft.com/office/officeart/2018/2/layout/IconVerticalSolidList"/>
    <dgm:cxn modelId="{C866DEA1-E2F5-4734-B317-1F2B7987A213}" srcId="{A56E165A-0EE1-43EF-B3E2-21FB78F311DA}" destId="{84F1BF63-1C8F-4E96-8716-DBE820E7994F}" srcOrd="0" destOrd="0" parTransId="{9949D847-3E9A-4492-8322-055485A7925F}" sibTransId="{3CCC9C91-FA99-4FF2-9060-5864F0AF8242}"/>
    <dgm:cxn modelId="{46938EA7-66BC-4E28-90FE-6DC41366B30E}" srcId="{A56E165A-0EE1-43EF-B3E2-21FB78F311DA}" destId="{DEAAD255-3C18-49E7-B865-C625F8CBB054}" srcOrd="3" destOrd="0" parTransId="{9AE327A1-98B9-4C68-914C-6C324D962628}" sibTransId="{F791C73F-28FF-401B-BE83-FB3A2EB1EF13}"/>
    <dgm:cxn modelId="{867072CF-664F-4382-B526-7D0F59132165}" type="presOf" srcId="{84F1BF63-1C8F-4E96-8716-DBE820E7994F}" destId="{3AE2506A-B397-417B-84CA-EC7D79D448E8}" srcOrd="0" destOrd="0" presId="urn:microsoft.com/office/officeart/2018/2/layout/IconVerticalSolidList"/>
    <dgm:cxn modelId="{CA978DD3-9966-4A6E-AAB3-CC5CCD68F9DF}" srcId="{A56E165A-0EE1-43EF-B3E2-21FB78F311DA}" destId="{004B5DDD-05E3-4986-BE2D-4615EADD4EBD}" srcOrd="2" destOrd="0" parTransId="{FE200917-D50E-470B-AE55-250FEC6EB017}" sibTransId="{A2A8A06F-4D58-4497-A5D5-CFB2104A4081}"/>
    <dgm:cxn modelId="{BCF2A0F7-51D4-4F21-BDE2-57966C001BA4}" type="presOf" srcId="{FA9F2FC8-660E-4E83-8211-7516E698F457}" destId="{C0CFB8F9-8090-46D1-A98B-FE7C7B282F9D}" srcOrd="0" destOrd="0" presId="urn:microsoft.com/office/officeart/2018/2/layout/IconVerticalSolidList"/>
    <dgm:cxn modelId="{D7AED325-0444-4A22-9089-F7C0B13FD546}" type="presParOf" srcId="{624F1851-7B35-4DDE-AB1E-33A9A732BB9E}" destId="{DA8C4B16-4982-481D-932E-FD1A3BA701FB}" srcOrd="0" destOrd="0" presId="urn:microsoft.com/office/officeart/2018/2/layout/IconVerticalSolidList"/>
    <dgm:cxn modelId="{F28BC199-3179-435F-9688-05B1C61E7011}" type="presParOf" srcId="{DA8C4B16-4982-481D-932E-FD1A3BA701FB}" destId="{9C43FC2B-BB0D-4616-822D-26C50691A195}" srcOrd="0" destOrd="0" presId="urn:microsoft.com/office/officeart/2018/2/layout/IconVerticalSolidList"/>
    <dgm:cxn modelId="{A1AF9365-F5FB-4549-914D-AF87CCA53E66}" type="presParOf" srcId="{DA8C4B16-4982-481D-932E-FD1A3BA701FB}" destId="{8896AEBF-4FD6-4EF7-88AC-C7F96F695E8C}" srcOrd="1" destOrd="0" presId="urn:microsoft.com/office/officeart/2018/2/layout/IconVerticalSolidList"/>
    <dgm:cxn modelId="{540591CB-17C2-4186-818D-D098963838E5}" type="presParOf" srcId="{DA8C4B16-4982-481D-932E-FD1A3BA701FB}" destId="{4DBB149F-EB91-4FD2-8C08-F65D48481740}" srcOrd="2" destOrd="0" presId="urn:microsoft.com/office/officeart/2018/2/layout/IconVerticalSolidList"/>
    <dgm:cxn modelId="{3BB9CEDF-A34E-4DBF-AFD7-97BC4B622BE8}" type="presParOf" srcId="{DA8C4B16-4982-481D-932E-FD1A3BA701FB}" destId="{3AE2506A-B397-417B-84CA-EC7D79D448E8}" srcOrd="3" destOrd="0" presId="urn:microsoft.com/office/officeart/2018/2/layout/IconVerticalSolidList"/>
    <dgm:cxn modelId="{7192D24A-7E71-42BE-B3C6-FF095067F9B0}" type="presParOf" srcId="{624F1851-7B35-4DDE-AB1E-33A9A732BB9E}" destId="{9513FAB3-2975-4067-8870-A2F5FFF97DF5}" srcOrd="1" destOrd="0" presId="urn:microsoft.com/office/officeart/2018/2/layout/IconVerticalSolidList"/>
    <dgm:cxn modelId="{0A2517D5-FAB1-4CC7-9B93-F5AB32771E6A}" type="presParOf" srcId="{624F1851-7B35-4DDE-AB1E-33A9A732BB9E}" destId="{AEE5FCBB-F8F3-4916-886C-470935293A38}" srcOrd="2" destOrd="0" presId="urn:microsoft.com/office/officeart/2018/2/layout/IconVerticalSolidList"/>
    <dgm:cxn modelId="{9908C898-8874-46F8-903D-022AEA6FE4BC}" type="presParOf" srcId="{AEE5FCBB-F8F3-4916-886C-470935293A38}" destId="{4FA38C16-7F4E-43C9-A828-224500BDD6A4}" srcOrd="0" destOrd="0" presId="urn:microsoft.com/office/officeart/2018/2/layout/IconVerticalSolidList"/>
    <dgm:cxn modelId="{255FBC18-652B-4998-B85C-AEA73D926A33}" type="presParOf" srcId="{AEE5FCBB-F8F3-4916-886C-470935293A38}" destId="{0A81C26E-9122-4352-9885-7BFEE23F8F9A}" srcOrd="1" destOrd="0" presId="urn:microsoft.com/office/officeart/2018/2/layout/IconVerticalSolidList"/>
    <dgm:cxn modelId="{F48C5889-9F97-4C2A-B2B3-D5615490C5A0}" type="presParOf" srcId="{AEE5FCBB-F8F3-4916-886C-470935293A38}" destId="{7B991437-EC74-47E5-AC26-3A5C5AA3AC88}" srcOrd="2" destOrd="0" presId="urn:microsoft.com/office/officeart/2018/2/layout/IconVerticalSolidList"/>
    <dgm:cxn modelId="{47D9DF78-575F-49EA-9B61-897C6F21384E}" type="presParOf" srcId="{AEE5FCBB-F8F3-4916-886C-470935293A38}" destId="{C0CFB8F9-8090-46D1-A98B-FE7C7B282F9D}" srcOrd="3" destOrd="0" presId="urn:microsoft.com/office/officeart/2018/2/layout/IconVerticalSolidList"/>
    <dgm:cxn modelId="{91C59BC8-08AB-49F0-AB5A-00EDD686DA25}" type="presParOf" srcId="{624F1851-7B35-4DDE-AB1E-33A9A732BB9E}" destId="{75B2545F-0515-4F7C-B2D6-3D50DB2D6E82}" srcOrd="3" destOrd="0" presId="urn:microsoft.com/office/officeart/2018/2/layout/IconVerticalSolidList"/>
    <dgm:cxn modelId="{B555B5F0-1B11-402E-9283-261162FEEA98}" type="presParOf" srcId="{624F1851-7B35-4DDE-AB1E-33A9A732BB9E}" destId="{CD3607B9-A8D7-47C6-8AA3-8D36F1759562}" srcOrd="4" destOrd="0" presId="urn:microsoft.com/office/officeart/2018/2/layout/IconVerticalSolidList"/>
    <dgm:cxn modelId="{4B61482E-F150-4705-B8BC-4DC82CD5EC34}" type="presParOf" srcId="{CD3607B9-A8D7-47C6-8AA3-8D36F1759562}" destId="{40D01A27-6C30-48CD-BB97-101A5A003DDA}" srcOrd="0" destOrd="0" presId="urn:microsoft.com/office/officeart/2018/2/layout/IconVerticalSolidList"/>
    <dgm:cxn modelId="{97AC91C3-4127-4474-A5E6-3CF317326EDA}" type="presParOf" srcId="{CD3607B9-A8D7-47C6-8AA3-8D36F1759562}" destId="{C94501B2-70E4-48CE-9E45-7E76F4C34AF4}" srcOrd="1" destOrd="0" presId="urn:microsoft.com/office/officeart/2018/2/layout/IconVerticalSolidList"/>
    <dgm:cxn modelId="{2C337B04-5EB7-4ED5-B4AC-4FEB658875C9}" type="presParOf" srcId="{CD3607B9-A8D7-47C6-8AA3-8D36F1759562}" destId="{2D14A811-9EB4-45FE-8735-430026DA1778}" srcOrd="2" destOrd="0" presId="urn:microsoft.com/office/officeart/2018/2/layout/IconVerticalSolidList"/>
    <dgm:cxn modelId="{99980431-41BE-40E5-A124-CF8302E0AD0A}" type="presParOf" srcId="{CD3607B9-A8D7-47C6-8AA3-8D36F1759562}" destId="{DB430A9A-A2BC-4662-9292-84312C0363E1}" srcOrd="3" destOrd="0" presId="urn:microsoft.com/office/officeart/2018/2/layout/IconVerticalSolidList"/>
    <dgm:cxn modelId="{1E2EFC5B-43E2-4212-B603-1FA1367AC13F}" type="presParOf" srcId="{624F1851-7B35-4DDE-AB1E-33A9A732BB9E}" destId="{CFF3D1B3-E9CB-4235-80E1-B25C0747EC8B}" srcOrd="5" destOrd="0" presId="urn:microsoft.com/office/officeart/2018/2/layout/IconVerticalSolidList"/>
    <dgm:cxn modelId="{683C2E80-44B8-43E3-A8E7-B767A4C8C266}" type="presParOf" srcId="{624F1851-7B35-4DDE-AB1E-33A9A732BB9E}" destId="{7712D732-5B55-473C-A65B-9BF84B402B13}" srcOrd="6" destOrd="0" presId="urn:microsoft.com/office/officeart/2018/2/layout/IconVerticalSolidList"/>
    <dgm:cxn modelId="{93CA2005-9646-4206-BC62-E5DED4F3A96A}" type="presParOf" srcId="{7712D732-5B55-473C-A65B-9BF84B402B13}" destId="{8B9EB615-1658-4ED6-A98D-94CCC17567D3}" srcOrd="0" destOrd="0" presId="urn:microsoft.com/office/officeart/2018/2/layout/IconVerticalSolidList"/>
    <dgm:cxn modelId="{EF91F206-103D-43EF-AB7B-9435D690A190}" type="presParOf" srcId="{7712D732-5B55-473C-A65B-9BF84B402B13}" destId="{4456BB57-81BD-459D-A458-4B07085FD5F0}" srcOrd="1" destOrd="0" presId="urn:microsoft.com/office/officeart/2018/2/layout/IconVerticalSolidList"/>
    <dgm:cxn modelId="{D709C270-2CD1-40C5-800A-4551CEDE906F}" type="presParOf" srcId="{7712D732-5B55-473C-A65B-9BF84B402B13}" destId="{CF23A117-7C52-4471-9A6C-EF75DDE1DF30}" srcOrd="2" destOrd="0" presId="urn:microsoft.com/office/officeart/2018/2/layout/IconVerticalSolidList"/>
    <dgm:cxn modelId="{4E1A90E7-1E4A-4B03-9639-BAA3D8BEA1C5}" type="presParOf" srcId="{7712D732-5B55-473C-A65B-9BF84B402B13}" destId="{2D9970A1-25E8-4611-B53C-C27C72C8B72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DB0413CF-1BDC-4FF0-9323-32BE652FF32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0B72FDD-82E6-4DE6-800A-44533944A3D6}">
      <dgm:prSet custT="1"/>
      <dgm:spPr/>
      <dgm:t>
        <a:bodyPr/>
        <a:lstStyle/>
        <a:p>
          <a:r>
            <a:rPr lang="en-US" sz="2400"/>
            <a:t>• Accessing historical data for financial reports </a:t>
          </a:r>
        </a:p>
      </dgm:t>
    </dgm:pt>
    <dgm:pt modelId="{EE145C12-E9E9-4E91-90D3-9EF7C2B7DA2E}" type="parTrans" cxnId="{0949B448-487D-47B0-A669-7B22B6E1F262}">
      <dgm:prSet/>
      <dgm:spPr/>
      <dgm:t>
        <a:bodyPr/>
        <a:lstStyle/>
        <a:p>
          <a:endParaRPr lang="en-US" sz="2400"/>
        </a:p>
      </dgm:t>
    </dgm:pt>
    <dgm:pt modelId="{8206EEC5-4BDB-48A7-ADF7-B0057BAC0BEA}" type="sibTrans" cxnId="{0949B448-487D-47B0-A669-7B22B6E1F262}">
      <dgm:prSet/>
      <dgm:spPr/>
      <dgm:t>
        <a:bodyPr/>
        <a:lstStyle/>
        <a:p>
          <a:endParaRPr lang="en-US" sz="2400"/>
        </a:p>
      </dgm:t>
    </dgm:pt>
    <dgm:pt modelId="{24316E9F-88BD-484D-AA39-10F0731D0732}">
      <dgm:prSet custT="1"/>
      <dgm:spPr/>
      <dgm:t>
        <a:bodyPr/>
        <a:lstStyle/>
        <a:p>
          <a:r>
            <a:rPr lang="en-US" sz="2400"/>
            <a:t>• Explaining budget variances </a:t>
          </a:r>
        </a:p>
      </dgm:t>
    </dgm:pt>
    <dgm:pt modelId="{C8482AAD-71C2-4099-81FE-4CA035F2722B}" type="parTrans" cxnId="{A7B1C7A5-789C-4C7F-A9A2-7DA84D9FC4E2}">
      <dgm:prSet/>
      <dgm:spPr/>
      <dgm:t>
        <a:bodyPr/>
        <a:lstStyle/>
        <a:p>
          <a:endParaRPr lang="en-US" sz="2400"/>
        </a:p>
      </dgm:t>
    </dgm:pt>
    <dgm:pt modelId="{C9D6FC75-2BF7-4600-8D1F-7792A099C28E}" type="sibTrans" cxnId="{A7B1C7A5-789C-4C7F-A9A2-7DA84D9FC4E2}">
      <dgm:prSet/>
      <dgm:spPr/>
      <dgm:t>
        <a:bodyPr/>
        <a:lstStyle/>
        <a:p>
          <a:endParaRPr lang="en-US" sz="2400"/>
        </a:p>
      </dgm:t>
    </dgm:pt>
    <dgm:pt modelId="{B7896E1C-2E39-4B47-B168-3BA60CDD0D41}">
      <dgm:prSet custT="1"/>
      <dgm:spPr/>
      <dgm:t>
        <a:bodyPr/>
        <a:lstStyle/>
        <a:p>
          <a:r>
            <a:rPr lang="en-US" sz="2400"/>
            <a:t>• Issuing checks </a:t>
          </a:r>
        </a:p>
      </dgm:t>
    </dgm:pt>
    <dgm:pt modelId="{46657C44-E19B-4812-A91A-546C2928B6E5}" type="parTrans" cxnId="{F346F38A-CBB1-451E-9259-C4EF54A5C708}">
      <dgm:prSet/>
      <dgm:spPr/>
      <dgm:t>
        <a:bodyPr/>
        <a:lstStyle/>
        <a:p>
          <a:endParaRPr lang="en-US" sz="2400"/>
        </a:p>
      </dgm:t>
    </dgm:pt>
    <dgm:pt modelId="{AE45299E-8297-4DE8-8801-5225CA113A10}" type="sibTrans" cxnId="{F346F38A-CBB1-451E-9259-C4EF54A5C708}">
      <dgm:prSet/>
      <dgm:spPr/>
      <dgm:t>
        <a:bodyPr/>
        <a:lstStyle/>
        <a:p>
          <a:endParaRPr lang="en-US" sz="2400"/>
        </a:p>
      </dgm:t>
    </dgm:pt>
    <dgm:pt modelId="{EDAA697D-F5CB-4491-B0B9-0179300EB608}">
      <dgm:prSet custT="1"/>
      <dgm:spPr/>
      <dgm:t>
        <a:bodyPr/>
        <a:lstStyle/>
        <a:p>
          <a:r>
            <a:rPr lang="en-US" sz="2400"/>
            <a:t>• Authorizing expenditures </a:t>
          </a:r>
        </a:p>
      </dgm:t>
    </dgm:pt>
    <dgm:pt modelId="{3803368B-4629-419F-A9E7-7A68227DDB8A}" type="parTrans" cxnId="{CD6395F3-16B7-4836-BEDB-FAEE08FFAD85}">
      <dgm:prSet/>
      <dgm:spPr/>
      <dgm:t>
        <a:bodyPr/>
        <a:lstStyle/>
        <a:p>
          <a:endParaRPr lang="en-US" sz="2400"/>
        </a:p>
      </dgm:t>
    </dgm:pt>
    <dgm:pt modelId="{2ABEFDCA-AA4F-4E94-A244-5BF9B05525DC}" type="sibTrans" cxnId="{CD6395F3-16B7-4836-BEDB-FAEE08FFAD85}">
      <dgm:prSet/>
      <dgm:spPr/>
      <dgm:t>
        <a:bodyPr/>
        <a:lstStyle/>
        <a:p>
          <a:endParaRPr lang="en-US" sz="2400"/>
        </a:p>
      </dgm:t>
    </dgm:pt>
    <dgm:pt modelId="{CB06DCCB-6A59-410F-AF33-229FC64EC5A8}">
      <dgm:prSet custT="1"/>
      <dgm:spPr/>
      <dgm:t>
        <a:bodyPr/>
        <a:lstStyle/>
        <a:p>
          <a:r>
            <a:rPr lang="en-US" sz="2400"/>
            <a:t>• Managing cash balances </a:t>
          </a:r>
        </a:p>
      </dgm:t>
    </dgm:pt>
    <dgm:pt modelId="{74581115-6120-47A6-A87F-13EAAEE13633}" type="parTrans" cxnId="{65F3A04A-80AC-437A-AF88-42A121600D74}">
      <dgm:prSet/>
      <dgm:spPr/>
      <dgm:t>
        <a:bodyPr/>
        <a:lstStyle/>
        <a:p>
          <a:endParaRPr lang="en-US" sz="2400"/>
        </a:p>
      </dgm:t>
    </dgm:pt>
    <dgm:pt modelId="{ACF2A549-898B-4E6C-8F0B-EA3157D8E34B}" type="sibTrans" cxnId="{65F3A04A-80AC-437A-AF88-42A121600D74}">
      <dgm:prSet/>
      <dgm:spPr/>
      <dgm:t>
        <a:bodyPr/>
        <a:lstStyle/>
        <a:p>
          <a:endParaRPr lang="en-US" sz="2400"/>
        </a:p>
      </dgm:t>
    </dgm:pt>
    <dgm:pt modelId="{ABCD544F-9D9A-44DB-9716-985A954F15B3}">
      <dgm:prSet custT="1"/>
      <dgm:spPr/>
      <dgm:t>
        <a:bodyPr/>
        <a:lstStyle/>
        <a:p>
          <a:r>
            <a:rPr lang="en-US" sz="2400" dirty="0"/>
            <a:t>• Implementing purchasing policies </a:t>
          </a:r>
        </a:p>
      </dgm:t>
    </dgm:pt>
    <dgm:pt modelId="{94E9971B-CDD9-423C-8A6E-BFA91492927A}" type="parTrans" cxnId="{1C13CBEF-7B3A-4479-AA47-0E7F91FB1F39}">
      <dgm:prSet/>
      <dgm:spPr/>
      <dgm:t>
        <a:bodyPr/>
        <a:lstStyle/>
        <a:p>
          <a:endParaRPr lang="en-US" sz="2400"/>
        </a:p>
      </dgm:t>
    </dgm:pt>
    <dgm:pt modelId="{2FFBC894-9259-4B31-B7BC-70245CA3CD64}" type="sibTrans" cxnId="{1C13CBEF-7B3A-4479-AA47-0E7F91FB1F39}">
      <dgm:prSet/>
      <dgm:spPr/>
      <dgm:t>
        <a:bodyPr/>
        <a:lstStyle/>
        <a:p>
          <a:endParaRPr lang="en-US" sz="2400"/>
        </a:p>
      </dgm:t>
    </dgm:pt>
    <dgm:pt modelId="{4A22AB6E-8E65-47A4-B26D-BAF3430FDC87}" type="pres">
      <dgm:prSet presAssocID="{DB0413CF-1BDC-4FF0-9323-32BE652FF329}" presName="root" presStyleCnt="0">
        <dgm:presLayoutVars>
          <dgm:dir/>
          <dgm:resizeHandles val="exact"/>
        </dgm:presLayoutVars>
      </dgm:prSet>
      <dgm:spPr/>
    </dgm:pt>
    <dgm:pt modelId="{55742EAA-9B1C-47E7-9356-80E9996968E2}" type="pres">
      <dgm:prSet presAssocID="{60B72FDD-82E6-4DE6-800A-44533944A3D6}" presName="compNode" presStyleCnt="0"/>
      <dgm:spPr/>
    </dgm:pt>
    <dgm:pt modelId="{DD473EE8-0BED-4B4D-BC85-879E9C9E7732}" type="pres">
      <dgm:prSet presAssocID="{60B72FDD-82E6-4DE6-800A-44533944A3D6}" presName="bgRect" presStyleLbl="bgShp" presStyleIdx="0" presStyleCnt="6"/>
      <dgm:spPr/>
    </dgm:pt>
    <dgm:pt modelId="{D6F0B074-913F-42D6-9DFD-9631FA6C6A54}" type="pres">
      <dgm:prSet presAssocID="{60B72FDD-82E6-4DE6-800A-44533944A3D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0BCC8B2F-3CFE-466F-A4E1-253D23E671B9}" type="pres">
      <dgm:prSet presAssocID="{60B72FDD-82E6-4DE6-800A-44533944A3D6}" presName="spaceRect" presStyleCnt="0"/>
      <dgm:spPr/>
    </dgm:pt>
    <dgm:pt modelId="{079A6138-579A-42B3-A3F0-1FE5F3323193}" type="pres">
      <dgm:prSet presAssocID="{60B72FDD-82E6-4DE6-800A-44533944A3D6}" presName="parTx" presStyleLbl="revTx" presStyleIdx="0" presStyleCnt="6">
        <dgm:presLayoutVars>
          <dgm:chMax val="0"/>
          <dgm:chPref val="0"/>
        </dgm:presLayoutVars>
      </dgm:prSet>
      <dgm:spPr/>
    </dgm:pt>
    <dgm:pt modelId="{70D1BD29-70AF-44DF-B704-38B2C93CEF7C}" type="pres">
      <dgm:prSet presAssocID="{8206EEC5-4BDB-48A7-ADF7-B0057BAC0BEA}" presName="sibTrans" presStyleCnt="0"/>
      <dgm:spPr/>
    </dgm:pt>
    <dgm:pt modelId="{4DF23CDF-71E9-4711-A8B4-59120E1AC832}" type="pres">
      <dgm:prSet presAssocID="{24316E9F-88BD-484D-AA39-10F0731D0732}" presName="compNode" presStyleCnt="0"/>
      <dgm:spPr/>
    </dgm:pt>
    <dgm:pt modelId="{59845D41-0A33-453C-A902-DFC7C2317C41}" type="pres">
      <dgm:prSet presAssocID="{24316E9F-88BD-484D-AA39-10F0731D0732}" presName="bgRect" presStyleLbl="bgShp" presStyleIdx="1" presStyleCnt="6"/>
      <dgm:spPr/>
    </dgm:pt>
    <dgm:pt modelId="{99B93C71-81AF-4B54-B88A-B2205FC56D6B}" type="pres">
      <dgm:prSet presAssocID="{24316E9F-88BD-484D-AA39-10F0731D073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24BD760A-5B0F-4DC6-8579-5A6A77C51F57}" type="pres">
      <dgm:prSet presAssocID="{24316E9F-88BD-484D-AA39-10F0731D0732}" presName="spaceRect" presStyleCnt="0"/>
      <dgm:spPr/>
    </dgm:pt>
    <dgm:pt modelId="{CA08262B-0ED5-400A-BB8E-E9E75A62CF9C}" type="pres">
      <dgm:prSet presAssocID="{24316E9F-88BD-484D-AA39-10F0731D0732}" presName="parTx" presStyleLbl="revTx" presStyleIdx="1" presStyleCnt="6">
        <dgm:presLayoutVars>
          <dgm:chMax val="0"/>
          <dgm:chPref val="0"/>
        </dgm:presLayoutVars>
      </dgm:prSet>
      <dgm:spPr/>
    </dgm:pt>
    <dgm:pt modelId="{62B08988-B8A0-45D4-A056-A615F7AF4D12}" type="pres">
      <dgm:prSet presAssocID="{C9D6FC75-2BF7-4600-8D1F-7792A099C28E}" presName="sibTrans" presStyleCnt="0"/>
      <dgm:spPr/>
    </dgm:pt>
    <dgm:pt modelId="{997B34D0-59A5-4ED7-AF40-C37D652F8CEA}" type="pres">
      <dgm:prSet presAssocID="{B7896E1C-2E39-4B47-B168-3BA60CDD0D41}" presName="compNode" presStyleCnt="0"/>
      <dgm:spPr/>
    </dgm:pt>
    <dgm:pt modelId="{F7CF7004-E901-4663-8F97-BD65AB260E0D}" type="pres">
      <dgm:prSet presAssocID="{B7896E1C-2E39-4B47-B168-3BA60CDD0D41}" presName="bgRect" presStyleLbl="bgShp" presStyleIdx="2" presStyleCnt="6"/>
      <dgm:spPr/>
    </dgm:pt>
    <dgm:pt modelId="{C37BC01C-61E3-4BF2-BAD2-695020B0F9F3}" type="pres">
      <dgm:prSet presAssocID="{B7896E1C-2E39-4B47-B168-3BA60CDD0D4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Check"/>
        </a:ext>
      </dgm:extLst>
    </dgm:pt>
    <dgm:pt modelId="{9F4A2B2C-6375-41FA-8324-E04D82C33F68}" type="pres">
      <dgm:prSet presAssocID="{B7896E1C-2E39-4B47-B168-3BA60CDD0D41}" presName="spaceRect" presStyleCnt="0"/>
      <dgm:spPr/>
    </dgm:pt>
    <dgm:pt modelId="{A48AED54-B580-4A22-98A5-C9D056810ED7}" type="pres">
      <dgm:prSet presAssocID="{B7896E1C-2E39-4B47-B168-3BA60CDD0D41}" presName="parTx" presStyleLbl="revTx" presStyleIdx="2" presStyleCnt="6">
        <dgm:presLayoutVars>
          <dgm:chMax val="0"/>
          <dgm:chPref val="0"/>
        </dgm:presLayoutVars>
      </dgm:prSet>
      <dgm:spPr/>
    </dgm:pt>
    <dgm:pt modelId="{C65737B1-7195-4EA3-9F33-C0D7EB1D9746}" type="pres">
      <dgm:prSet presAssocID="{AE45299E-8297-4DE8-8801-5225CA113A10}" presName="sibTrans" presStyleCnt="0"/>
      <dgm:spPr/>
    </dgm:pt>
    <dgm:pt modelId="{588E0E8E-7625-4FCA-A9D5-C108F06F1E30}" type="pres">
      <dgm:prSet presAssocID="{EDAA697D-F5CB-4491-B0B9-0179300EB608}" presName="compNode" presStyleCnt="0"/>
      <dgm:spPr/>
    </dgm:pt>
    <dgm:pt modelId="{494BB59A-0F6A-4971-A989-3C417A75492A}" type="pres">
      <dgm:prSet presAssocID="{EDAA697D-F5CB-4491-B0B9-0179300EB608}" presName="bgRect" presStyleLbl="bgShp" presStyleIdx="3" presStyleCnt="6"/>
      <dgm:spPr/>
    </dgm:pt>
    <dgm:pt modelId="{2AC34C07-F1AC-44EC-A1F8-5273519D1993}" type="pres">
      <dgm:prSet presAssocID="{EDAA697D-F5CB-4491-B0B9-0179300EB60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2F44DB1C-8C58-424B-B1C9-7F2AFB783188}" type="pres">
      <dgm:prSet presAssocID="{EDAA697D-F5CB-4491-B0B9-0179300EB608}" presName="spaceRect" presStyleCnt="0"/>
      <dgm:spPr/>
    </dgm:pt>
    <dgm:pt modelId="{BB5A8E95-BE65-460C-AA5E-4D48B3EAFECF}" type="pres">
      <dgm:prSet presAssocID="{EDAA697D-F5CB-4491-B0B9-0179300EB608}" presName="parTx" presStyleLbl="revTx" presStyleIdx="3" presStyleCnt="6">
        <dgm:presLayoutVars>
          <dgm:chMax val="0"/>
          <dgm:chPref val="0"/>
        </dgm:presLayoutVars>
      </dgm:prSet>
      <dgm:spPr/>
    </dgm:pt>
    <dgm:pt modelId="{8D5DA103-01F3-440E-862F-7214AEE9CB14}" type="pres">
      <dgm:prSet presAssocID="{2ABEFDCA-AA4F-4E94-A244-5BF9B05525DC}" presName="sibTrans" presStyleCnt="0"/>
      <dgm:spPr/>
    </dgm:pt>
    <dgm:pt modelId="{F1A1BBBB-3608-4D9B-9D25-F1C4C0464FBC}" type="pres">
      <dgm:prSet presAssocID="{CB06DCCB-6A59-410F-AF33-229FC64EC5A8}" presName="compNode" presStyleCnt="0"/>
      <dgm:spPr/>
    </dgm:pt>
    <dgm:pt modelId="{1842BE26-4EC2-4587-8E11-41D8C9FDEA0E}" type="pres">
      <dgm:prSet presAssocID="{CB06DCCB-6A59-410F-AF33-229FC64EC5A8}" presName="bgRect" presStyleLbl="bgShp" presStyleIdx="4" presStyleCnt="6"/>
      <dgm:spPr/>
    </dgm:pt>
    <dgm:pt modelId="{2867AF0A-9807-4B34-9476-410D7B35B577}" type="pres">
      <dgm:prSet presAssocID="{CB06DCCB-6A59-410F-AF33-229FC64EC5A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llet"/>
        </a:ext>
      </dgm:extLst>
    </dgm:pt>
    <dgm:pt modelId="{25E0E4DD-4416-4959-838B-EAEB7FB41E92}" type="pres">
      <dgm:prSet presAssocID="{CB06DCCB-6A59-410F-AF33-229FC64EC5A8}" presName="spaceRect" presStyleCnt="0"/>
      <dgm:spPr/>
    </dgm:pt>
    <dgm:pt modelId="{F20A755F-ABA4-41F8-9B9F-F621BC3CADB0}" type="pres">
      <dgm:prSet presAssocID="{CB06DCCB-6A59-410F-AF33-229FC64EC5A8}" presName="parTx" presStyleLbl="revTx" presStyleIdx="4" presStyleCnt="6">
        <dgm:presLayoutVars>
          <dgm:chMax val="0"/>
          <dgm:chPref val="0"/>
        </dgm:presLayoutVars>
      </dgm:prSet>
      <dgm:spPr/>
    </dgm:pt>
    <dgm:pt modelId="{146C31A1-BFEF-4AD0-AC2A-AEAFE25578C6}" type="pres">
      <dgm:prSet presAssocID="{ACF2A549-898B-4E6C-8F0B-EA3157D8E34B}" presName="sibTrans" presStyleCnt="0"/>
      <dgm:spPr/>
    </dgm:pt>
    <dgm:pt modelId="{E9D49FE3-21DD-43D4-B74A-58B4BCB926DC}" type="pres">
      <dgm:prSet presAssocID="{ABCD544F-9D9A-44DB-9716-985A954F15B3}" presName="compNode" presStyleCnt="0"/>
      <dgm:spPr/>
    </dgm:pt>
    <dgm:pt modelId="{5E21A2DE-A9E6-42CD-BFE7-80FB9A4E61E5}" type="pres">
      <dgm:prSet presAssocID="{ABCD544F-9D9A-44DB-9716-985A954F15B3}" presName="bgRect" presStyleLbl="bgShp" presStyleIdx="5" presStyleCnt="6"/>
      <dgm:spPr/>
    </dgm:pt>
    <dgm:pt modelId="{455B58A3-30D6-40DF-8A61-4327185324B5}" type="pres">
      <dgm:prSet presAssocID="{ABCD544F-9D9A-44DB-9716-985A954F15B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 List"/>
        </a:ext>
      </dgm:extLst>
    </dgm:pt>
    <dgm:pt modelId="{55072112-02F7-4887-8968-866E9BBC3D4E}" type="pres">
      <dgm:prSet presAssocID="{ABCD544F-9D9A-44DB-9716-985A954F15B3}" presName="spaceRect" presStyleCnt="0"/>
      <dgm:spPr/>
    </dgm:pt>
    <dgm:pt modelId="{2B0EBB93-7753-45F8-931E-462EE72E5123}" type="pres">
      <dgm:prSet presAssocID="{ABCD544F-9D9A-44DB-9716-985A954F15B3}" presName="parTx" presStyleLbl="revTx" presStyleIdx="5" presStyleCnt="6">
        <dgm:presLayoutVars>
          <dgm:chMax val="0"/>
          <dgm:chPref val="0"/>
        </dgm:presLayoutVars>
      </dgm:prSet>
      <dgm:spPr/>
    </dgm:pt>
  </dgm:ptLst>
  <dgm:cxnLst>
    <dgm:cxn modelId="{681D0F61-FFB4-4C2E-AFD3-ADABBBAEB396}" type="presOf" srcId="{CB06DCCB-6A59-410F-AF33-229FC64EC5A8}" destId="{F20A755F-ABA4-41F8-9B9F-F621BC3CADB0}" srcOrd="0" destOrd="0" presId="urn:microsoft.com/office/officeart/2018/2/layout/IconVerticalSolidList"/>
    <dgm:cxn modelId="{0949B448-487D-47B0-A669-7B22B6E1F262}" srcId="{DB0413CF-1BDC-4FF0-9323-32BE652FF329}" destId="{60B72FDD-82E6-4DE6-800A-44533944A3D6}" srcOrd="0" destOrd="0" parTransId="{EE145C12-E9E9-4E91-90D3-9EF7C2B7DA2E}" sibTransId="{8206EEC5-4BDB-48A7-ADF7-B0057BAC0BEA}"/>
    <dgm:cxn modelId="{65F3A04A-80AC-437A-AF88-42A121600D74}" srcId="{DB0413CF-1BDC-4FF0-9323-32BE652FF329}" destId="{CB06DCCB-6A59-410F-AF33-229FC64EC5A8}" srcOrd="4" destOrd="0" parTransId="{74581115-6120-47A6-A87F-13EAAEE13633}" sibTransId="{ACF2A549-898B-4E6C-8F0B-EA3157D8E34B}"/>
    <dgm:cxn modelId="{F719D26C-E418-422C-83CF-71F57DCEF820}" type="presOf" srcId="{ABCD544F-9D9A-44DB-9716-985A954F15B3}" destId="{2B0EBB93-7753-45F8-931E-462EE72E5123}" srcOrd="0" destOrd="0" presId="urn:microsoft.com/office/officeart/2018/2/layout/IconVerticalSolidList"/>
    <dgm:cxn modelId="{2193006D-6C86-4DCE-949D-A303A74438B1}" type="presOf" srcId="{EDAA697D-F5CB-4491-B0B9-0179300EB608}" destId="{BB5A8E95-BE65-460C-AA5E-4D48B3EAFECF}" srcOrd="0" destOrd="0" presId="urn:microsoft.com/office/officeart/2018/2/layout/IconVerticalSolidList"/>
    <dgm:cxn modelId="{7987D97D-2970-464A-B77D-B99317F66FA7}" type="presOf" srcId="{B7896E1C-2E39-4B47-B168-3BA60CDD0D41}" destId="{A48AED54-B580-4A22-98A5-C9D056810ED7}" srcOrd="0" destOrd="0" presId="urn:microsoft.com/office/officeart/2018/2/layout/IconVerticalSolidList"/>
    <dgm:cxn modelId="{B564B283-14CC-4D59-82CB-99923DA18BD7}" type="presOf" srcId="{24316E9F-88BD-484D-AA39-10F0731D0732}" destId="{CA08262B-0ED5-400A-BB8E-E9E75A62CF9C}" srcOrd="0" destOrd="0" presId="urn:microsoft.com/office/officeart/2018/2/layout/IconVerticalSolidList"/>
    <dgm:cxn modelId="{F346F38A-CBB1-451E-9259-C4EF54A5C708}" srcId="{DB0413CF-1BDC-4FF0-9323-32BE652FF329}" destId="{B7896E1C-2E39-4B47-B168-3BA60CDD0D41}" srcOrd="2" destOrd="0" parTransId="{46657C44-E19B-4812-A91A-546C2928B6E5}" sibTransId="{AE45299E-8297-4DE8-8801-5225CA113A10}"/>
    <dgm:cxn modelId="{68853E96-9F50-4306-9F2A-A9F4340BEC67}" type="presOf" srcId="{60B72FDD-82E6-4DE6-800A-44533944A3D6}" destId="{079A6138-579A-42B3-A3F0-1FE5F3323193}" srcOrd="0" destOrd="0" presId="urn:microsoft.com/office/officeart/2018/2/layout/IconVerticalSolidList"/>
    <dgm:cxn modelId="{A7B1C7A5-789C-4C7F-A9A2-7DA84D9FC4E2}" srcId="{DB0413CF-1BDC-4FF0-9323-32BE652FF329}" destId="{24316E9F-88BD-484D-AA39-10F0731D0732}" srcOrd="1" destOrd="0" parTransId="{C8482AAD-71C2-4099-81FE-4CA035F2722B}" sibTransId="{C9D6FC75-2BF7-4600-8D1F-7792A099C28E}"/>
    <dgm:cxn modelId="{2DC2CCE1-4E9E-4B6A-B03E-37C8AD99C994}" type="presOf" srcId="{DB0413CF-1BDC-4FF0-9323-32BE652FF329}" destId="{4A22AB6E-8E65-47A4-B26D-BAF3430FDC87}" srcOrd="0" destOrd="0" presId="urn:microsoft.com/office/officeart/2018/2/layout/IconVerticalSolidList"/>
    <dgm:cxn modelId="{1C13CBEF-7B3A-4479-AA47-0E7F91FB1F39}" srcId="{DB0413CF-1BDC-4FF0-9323-32BE652FF329}" destId="{ABCD544F-9D9A-44DB-9716-985A954F15B3}" srcOrd="5" destOrd="0" parTransId="{94E9971B-CDD9-423C-8A6E-BFA91492927A}" sibTransId="{2FFBC894-9259-4B31-B7BC-70245CA3CD64}"/>
    <dgm:cxn modelId="{CD6395F3-16B7-4836-BEDB-FAEE08FFAD85}" srcId="{DB0413CF-1BDC-4FF0-9323-32BE652FF329}" destId="{EDAA697D-F5CB-4491-B0B9-0179300EB608}" srcOrd="3" destOrd="0" parTransId="{3803368B-4629-419F-A9E7-7A68227DDB8A}" sibTransId="{2ABEFDCA-AA4F-4E94-A244-5BF9B05525DC}"/>
    <dgm:cxn modelId="{03CA8964-48C0-4E3A-9023-2854201EDA70}" type="presParOf" srcId="{4A22AB6E-8E65-47A4-B26D-BAF3430FDC87}" destId="{55742EAA-9B1C-47E7-9356-80E9996968E2}" srcOrd="0" destOrd="0" presId="urn:microsoft.com/office/officeart/2018/2/layout/IconVerticalSolidList"/>
    <dgm:cxn modelId="{2DA17847-1DD3-4BB7-A876-D8291341322E}" type="presParOf" srcId="{55742EAA-9B1C-47E7-9356-80E9996968E2}" destId="{DD473EE8-0BED-4B4D-BC85-879E9C9E7732}" srcOrd="0" destOrd="0" presId="urn:microsoft.com/office/officeart/2018/2/layout/IconVerticalSolidList"/>
    <dgm:cxn modelId="{92CFD1B1-6447-4E5C-8A3D-3D0CDCB5E45D}" type="presParOf" srcId="{55742EAA-9B1C-47E7-9356-80E9996968E2}" destId="{D6F0B074-913F-42D6-9DFD-9631FA6C6A54}" srcOrd="1" destOrd="0" presId="urn:microsoft.com/office/officeart/2018/2/layout/IconVerticalSolidList"/>
    <dgm:cxn modelId="{EFDA9FBB-066D-4DBB-A682-64D31C493A5F}" type="presParOf" srcId="{55742EAA-9B1C-47E7-9356-80E9996968E2}" destId="{0BCC8B2F-3CFE-466F-A4E1-253D23E671B9}" srcOrd="2" destOrd="0" presId="urn:microsoft.com/office/officeart/2018/2/layout/IconVerticalSolidList"/>
    <dgm:cxn modelId="{7A136121-B2B5-4F34-BEBB-22690539176F}" type="presParOf" srcId="{55742EAA-9B1C-47E7-9356-80E9996968E2}" destId="{079A6138-579A-42B3-A3F0-1FE5F3323193}" srcOrd="3" destOrd="0" presId="urn:microsoft.com/office/officeart/2018/2/layout/IconVerticalSolidList"/>
    <dgm:cxn modelId="{CCF0859C-4D86-4D70-83D1-5FAE2C9E4C75}" type="presParOf" srcId="{4A22AB6E-8E65-47A4-B26D-BAF3430FDC87}" destId="{70D1BD29-70AF-44DF-B704-38B2C93CEF7C}" srcOrd="1" destOrd="0" presId="urn:microsoft.com/office/officeart/2018/2/layout/IconVerticalSolidList"/>
    <dgm:cxn modelId="{90E7EC3D-25D0-42CA-A20D-D666C68C4F3F}" type="presParOf" srcId="{4A22AB6E-8E65-47A4-B26D-BAF3430FDC87}" destId="{4DF23CDF-71E9-4711-A8B4-59120E1AC832}" srcOrd="2" destOrd="0" presId="urn:microsoft.com/office/officeart/2018/2/layout/IconVerticalSolidList"/>
    <dgm:cxn modelId="{8949E2F0-3F3C-4AD8-B002-8916A2ECAEF5}" type="presParOf" srcId="{4DF23CDF-71E9-4711-A8B4-59120E1AC832}" destId="{59845D41-0A33-453C-A902-DFC7C2317C41}" srcOrd="0" destOrd="0" presId="urn:microsoft.com/office/officeart/2018/2/layout/IconVerticalSolidList"/>
    <dgm:cxn modelId="{75382CFC-4FC7-48E3-9088-D845300A2A9A}" type="presParOf" srcId="{4DF23CDF-71E9-4711-A8B4-59120E1AC832}" destId="{99B93C71-81AF-4B54-B88A-B2205FC56D6B}" srcOrd="1" destOrd="0" presId="urn:microsoft.com/office/officeart/2018/2/layout/IconVerticalSolidList"/>
    <dgm:cxn modelId="{6D157196-2C00-46FE-BB1D-CC89E93E2EC5}" type="presParOf" srcId="{4DF23CDF-71E9-4711-A8B4-59120E1AC832}" destId="{24BD760A-5B0F-4DC6-8579-5A6A77C51F57}" srcOrd="2" destOrd="0" presId="urn:microsoft.com/office/officeart/2018/2/layout/IconVerticalSolidList"/>
    <dgm:cxn modelId="{F9EF3204-1A5F-4330-8B39-344F4245D407}" type="presParOf" srcId="{4DF23CDF-71E9-4711-A8B4-59120E1AC832}" destId="{CA08262B-0ED5-400A-BB8E-E9E75A62CF9C}" srcOrd="3" destOrd="0" presId="urn:microsoft.com/office/officeart/2018/2/layout/IconVerticalSolidList"/>
    <dgm:cxn modelId="{F81383FB-5B0F-4323-8B3A-505F9ED92902}" type="presParOf" srcId="{4A22AB6E-8E65-47A4-B26D-BAF3430FDC87}" destId="{62B08988-B8A0-45D4-A056-A615F7AF4D12}" srcOrd="3" destOrd="0" presId="urn:microsoft.com/office/officeart/2018/2/layout/IconVerticalSolidList"/>
    <dgm:cxn modelId="{B736DCFE-9F36-41A8-9DF6-7127D0BC942E}" type="presParOf" srcId="{4A22AB6E-8E65-47A4-B26D-BAF3430FDC87}" destId="{997B34D0-59A5-4ED7-AF40-C37D652F8CEA}" srcOrd="4" destOrd="0" presId="urn:microsoft.com/office/officeart/2018/2/layout/IconVerticalSolidList"/>
    <dgm:cxn modelId="{0C0D3CE1-FD81-41AE-B875-14D98C060738}" type="presParOf" srcId="{997B34D0-59A5-4ED7-AF40-C37D652F8CEA}" destId="{F7CF7004-E901-4663-8F97-BD65AB260E0D}" srcOrd="0" destOrd="0" presId="urn:microsoft.com/office/officeart/2018/2/layout/IconVerticalSolidList"/>
    <dgm:cxn modelId="{4136062C-4CE7-4D45-99B5-14A7041A4341}" type="presParOf" srcId="{997B34D0-59A5-4ED7-AF40-C37D652F8CEA}" destId="{C37BC01C-61E3-4BF2-BAD2-695020B0F9F3}" srcOrd="1" destOrd="0" presId="urn:microsoft.com/office/officeart/2018/2/layout/IconVerticalSolidList"/>
    <dgm:cxn modelId="{FA8D64B9-2274-46F3-BCFC-CB6112C46C6D}" type="presParOf" srcId="{997B34D0-59A5-4ED7-AF40-C37D652F8CEA}" destId="{9F4A2B2C-6375-41FA-8324-E04D82C33F68}" srcOrd="2" destOrd="0" presId="urn:microsoft.com/office/officeart/2018/2/layout/IconVerticalSolidList"/>
    <dgm:cxn modelId="{7051008E-F7E8-40EB-A2FD-5E83E647805B}" type="presParOf" srcId="{997B34D0-59A5-4ED7-AF40-C37D652F8CEA}" destId="{A48AED54-B580-4A22-98A5-C9D056810ED7}" srcOrd="3" destOrd="0" presId="urn:microsoft.com/office/officeart/2018/2/layout/IconVerticalSolidList"/>
    <dgm:cxn modelId="{D76CDFAA-FCF9-4E1E-82DC-B15FA2E619B2}" type="presParOf" srcId="{4A22AB6E-8E65-47A4-B26D-BAF3430FDC87}" destId="{C65737B1-7195-4EA3-9F33-C0D7EB1D9746}" srcOrd="5" destOrd="0" presId="urn:microsoft.com/office/officeart/2018/2/layout/IconVerticalSolidList"/>
    <dgm:cxn modelId="{16EAEF87-4352-495D-97DA-CCA1C3A3BC29}" type="presParOf" srcId="{4A22AB6E-8E65-47A4-B26D-BAF3430FDC87}" destId="{588E0E8E-7625-4FCA-A9D5-C108F06F1E30}" srcOrd="6" destOrd="0" presId="urn:microsoft.com/office/officeart/2018/2/layout/IconVerticalSolidList"/>
    <dgm:cxn modelId="{F33B2CAC-EB42-4F22-B4D6-E6A7FEDAEA52}" type="presParOf" srcId="{588E0E8E-7625-4FCA-A9D5-C108F06F1E30}" destId="{494BB59A-0F6A-4971-A989-3C417A75492A}" srcOrd="0" destOrd="0" presId="urn:microsoft.com/office/officeart/2018/2/layout/IconVerticalSolidList"/>
    <dgm:cxn modelId="{82566AFD-926A-4E2A-A197-ADD8159808D4}" type="presParOf" srcId="{588E0E8E-7625-4FCA-A9D5-C108F06F1E30}" destId="{2AC34C07-F1AC-44EC-A1F8-5273519D1993}" srcOrd="1" destOrd="0" presId="urn:microsoft.com/office/officeart/2018/2/layout/IconVerticalSolidList"/>
    <dgm:cxn modelId="{E11D55C3-D2BC-41CE-B107-167AB45B5B67}" type="presParOf" srcId="{588E0E8E-7625-4FCA-A9D5-C108F06F1E30}" destId="{2F44DB1C-8C58-424B-B1C9-7F2AFB783188}" srcOrd="2" destOrd="0" presId="urn:microsoft.com/office/officeart/2018/2/layout/IconVerticalSolidList"/>
    <dgm:cxn modelId="{BDA96B2E-FE6F-4ED3-BC15-44EA85C7502C}" type="presParOf" srcId="{588E0E8E-7625-4FCA-A9D5-C108F06F1E30}" destId="{BB5A8E95-BE65-460C-AA5E-4D48B3EAFECF}" srcOrd="3" destOrd="0" presId="urn:microsoft.com/office/officeart/2018/2/layout/IconVerticalSolidList"/>
    <dgm:cxn modelId="{E66D5ACB-1889-47E8-AA05-BE5518086187}" type="presParOf" srcId="{4A22AB6E-8E65-47A4-B26D-BAF3430FDC87}" destId="{8D5DA103-01F3-440E-862F-7214AEE9CB14}" srcOrd="7" destOrd="0" presId="urn:microsoft.com/office/officeart/2018/2/layout/IconVerticalSolidList"/>
    <dgm:cxn modelId="{2377E706-38C1-4AD3-B47C-532970844692}" type="presParOf" srcId="{4A22AB6E-8E65-47A4-B26D-BAF3430FDC87}" destId="{F1A1BBBB-3608-4D9B-9D25-F1C4C0464FBC}" srcOrd="8" destOrd="0" presId="urn:microsoft.com/office/officeart/2018/2/layout/IconVerticalSolidList"/>
    <dgm:cxn modelId="{A0AF9B94-9110-402B-AFE0-E96D11585AAC}" type="presParOf" srcId="{F1A1BBBB-3608-4D9B-9D25-F1C4C0464FBC}" destId="{1842BE26-4EC2-4587-8E11-41D8C9FDEA0E}" srcOrd="0" destOrd="0" presId="urn:microsoft.com/office/officeart/2018/2/layout/IconVerticalSolidList"/>
    <dgm:cxn modelId="{D06BE97B-71F9-44F7-B088-282957641903}" type="presParOf" srcId="{F1A1BBBB-3608-4D9B-9D25-F1C4C0464FBC}" destId="{2867AF0A-9807-4B34-9476-410D7B35B577}" srcOrd="1" destOrd="0" presId="urn:microsoft.com/office/officeart/2018/2/layout/IconVerticalSolidList"/>
    <dgm:cxn modelId="{28F0933B-EA34-4FF0-9A42-82667D983E02}" type="presParOf" srcId="{F1A1BBBB-3608-4D9B-9D25-F1C4C0464FBC}" destId="{25E0E4DD-4416-4959-838B-EAEB7FB41E92}" srcOrd="2" destOrd="0" presId="urn:microsoft.com/office/officeart/2018/2/layout/IconVerticalSolidList"/>
    <dgm:cxn modelId="{648A2A36-499A-4C44-AA06-32E5E815EE9E}" type="presParOf" srcId="{F1A1BBBB-3608-4D9B-9D25-F1C4C0464FBC}" destId="{F20A755F-ABA4-41F8-9B9F-F621BC3CADB0}" srcOrd="3" destOrd="0" presId="urn:microsoft.com/office/officeart/2018/2/layout/IconVerticalSolidList"/>
    <dgm:cxn modelId="{4234AE7B-0B9B-4424-9BDB-9A9D0404CB8C}" type="presParOf" srcId="{4A22AB6E-8E65-47A4-B26D-BAF3430FDC87}" destId="{146C31A1-BFEF-4AD0-AC2A-AEAFE25578C6}" srcOrd="9" destOrd="0" presId="urn:microsoft.com/office/officeart/2018/2/layout/IconVerticalSolidList"/>
    <dgm:cxn modelId="{59460374-52F2-441F-8A2C-E6E79412647B}" type="presParOf" srcId="{4A22AB6E-8E65-47A4-B26D-BAF3430FDC87}" destId="{E9D49FE3-21DD-43D4-B74A-58B4BCB926DC}" srcOrd="10" destOrd="0" presId="urn:microsoft.com/office/officeart/2018/2/layout/IconVerticalSolidList"/>
    <dgm:cxn modelId="{2F45A997-6B9E-443F-972F-E3D7C2DC5B1C}" type="presParOf" srcId="{E9D49FE3-21DD-43D4-B74A-58B4BCB926DC}" destId="{5E21A2DE-A9E6-42CD-BFE7-80FB9A4E61E5}" srcOrd="0" destOrd="0" presId="urn:microsoft.com/office/officeart/2018/2/layout/IconVerticalSolidList"/>
    <dgm:cxn modelId="{E31F0618-0FBA-4394-A3D8-54E50830C9D2}" type="presParOf" srcId="{E9D49FE3-21DD-43D4-B74A-58B4BCB926DC}" destId="{455B58A3-30D6-40DF-8A61-4327185324B5}" srcOrd="1" destOrd="0" presId="urn:microsoft.com/office/officeart/2018/2/layout/IconVerticalSolidList"/>
    <dgm:cxn modelId="{DCDB7F5A-3D20-4F14-93A6-4AF04EA6B44E}" type="presParOf" srcId="{E9D49FE3-21DD-43D4-B74A-58B4BCB926DC}" destId="{55072112-02F7-4887-8968-866E9BBC3D4E}" srcOrd="2" destOrd="0" presId="urn:microsoft.com/office/officeart/2018/2/layout/IconVerticalSolidList"/>
    <dgm:cxn modelId="{037526CD-B598-48F4-A746-E4056C85C9E3}" type="presParOf" srcId="{E9D49FE3-21DD-43D4-B74A-58B4BCB926DC}" destId="{2B0EBB93-7753-45F8-931E-462EE72E512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1C51F779-D99A-4B35-9DB8-316D6E627A1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078D03E-C0D6-40DE-9D33-B032AA2533D7}">
      <dgm:prSet/>
      <dgm:spPr/>
      <dgm:t>
        <a:bodyPr/>
        <a:lstStyle/>
        <a:p>
          <a:pPr>
            <a:lnSpc>
              <a:spcPct val="100000"/>
            </a:lnSpc>
          </a:pPr>
          <a:r>
            <a:rPr lang="en-US" dirty="0"/>
            <a:t>A plan developed in a participatory way will probably be more accurate and realistic</a:t>
          </a:r>
        </a:p>
      </dgm:t>
    </dgm:pt>
    <dgm:pt modelId="{5073420A-EC84-4677-94DD-886C40604840}" type="parTrans" cxnId="{5675801D-ED82-4A28-B14A-05DE261B1584}">
      <dgm:prSet/>
      <dgm:spPr/>
      <dgm:t>
        <a:bodyPr/>
        <a:lstStyle/>
        <a:p>
          <a:endParaRPr lang="en-US"/>
        </a:p>
      </dgm:t>
    </dgm:pt>
    <dgm:pt modelId="{329F59CF-3E22-4610-B3E4-D82CAB9BDE7A}" type="sibTrans" cxnId="{5675801D-ED82-4A28-B14A-05DE261B1584}">
      <dgm:prSet/>
      <dgm:spPr/>
      <dgm:t>
        <a:bodyPr/>
        <a:lstStyle/>
        <a:p>
          <a:endParaRPr lang="en-US"/>
        </a:p>
      </dgm:t>
    </dgm:pt>
    <dgm:pt modelId="{793BADB2-AC9B-4CC6-B6AA-017FB6FC05BA}">
      <dgm:prSet/>
      <dgm:spPr/>
      <dgm:t>
        <a:bodyPr/>
        <a:lstStyle/>
        <a:p>
          <a:pPr>
            <a:lnSpc>
              <a:spcPct val="100000"/>
            </a:lnSpc>
          </a:pPr>
          <a:r>
            <a:rPr lang="en-US"/>
            <a:t>This will lead to more accurate budgeting</a:t>
          </a:r>
        </a:p>
      </dgm:t>
    </dgm:pt>
    <dgm:pt modelId="{908D1A24-156D-458A-B998-CE19F9EB176A}" type="parTrans" cxnId="{17AE3E63-7EAD-4A63-AEAB-F8D5161C8D09}">
      <dgm:prSet/>
      <dgm:spPr/>
      <dgm:t>
        <a:bodyPr/>
        <a:lstStyle/>
        <a:p>
          <a:endParaRPr lang="en-US"/>
        </a:p>
      </dgm:t>
    </dgm:pt>
    <dgm:pt modelId="{882CE6BF-0509-421F-B3C3-3BBFB81C0276}" type="sibTrans" cxnId="{17AE3E63-7EAD-4A63-AEAB-F8D5161C8D09}">
      <dgm:prSet/>
      <dgm:spPr/>
      <dgm:t>
        <a:bodyPr/>
        <a:lstStyle/>
        <a:p>
          <a:endParaRPr lang="en-US"/>
        </a:p>
      </dgm:t>
    </dgm:pt>
    <dgm:pt modelId="{75113C0B-F909-48A8-806A-3F5B9A00996E}">
      <dgm:prSet/>
      <dgm:spPr/>
      <dgm:t>
        <a:bodyPr/>
        <a:lstStyle/>
        <a:p>
          <a:pPr>
            <a:lnSpc>
              <a:spcPct val="100000"/>
            </a:lnSpc>
          </a:pPr>
          <a:r>
            <a:rPr lang="en-US" dirty="0"/>
            <a:t>If you have a detailed breakdown of activities – from the WBS, Network Diagram, Critical Path and Gantt Chart – then you are in a good position to develop an activity based budget.</a:t>
          </a:r>
        </a:p>
      </dgm:t>
    </dgm:pt>
    <dgm:pt modelId="{A7555464-77F9-4BA1-B22D-C8D1AD490846}" type="parTrans" cxnId="{3F636883-4DC4-4DA3-A5E1-AF5B519C0DC1}">
      <dgm:prSet/>
      <dgm:spPr/>
      <dgm:t>
        <a:bodyPr/>
        <a:lstStyle/>
        <a:p>
          <a:endParaRPr lang="en-US"/>
        </a:p>
      </dgm:t>
    </dgm:pt>
    <dgm:pt modelId="{7DC10604-491E-46C2-BF01-7546A61ADCD9}" type="sibTrans" cxnId="{3F636883-4DC4-4DA3-A5E1-AF5B519C0DC1}">
      <dgm:prSet/>
      <dgm:spPr/>
      <dgm:t>
        <a:bodyPr/>
        <a:lstStyle/>
        <a:p>
          <a:endParaRPr lang="en-US"/>
        </a:p>
      </dgm:t>
    </dgm:pt>
    <dgm:pt modelId="{4A71F1D3-12D3-4BFB-8BC9-956285F5F023}">
      <dgm:prSet/>
      <dgm:spPr/>
      <dgm:t>
        <a:bodyPr/>
        <a:lstStyle/>
        <a:p>
          <a:pPr>
            <a:lnSpc>
              <a:spcPct val="100000"/>
            </a:lnSpc>
          </a:pPr>
          <a:r>
            <a:rPr lang="en-US" dirty="0"/>
            <a:t>Estimate how much each activity will cost</a:t>
          </a:r>
        </a:p>
      </dgm:t>
    </dgm:pt>
    <dgm:pt modelId="{B0745E18-1DFB-4797-B8A5-D2A21956A8EB}" type="parTrans" cxnId="{9D882B06-31C8-4E9A-9A97-E52B6F009B34}">
      <dgm:prSet/>
      <dgm:spPr/>
      <dgm:t>
        <a:bodyPr/>
        <a:lstStyle/>
        <a:p>
          <a:endParaRPr lang="en-US"/>
        </a:p>
      </dgm:t>
    </dgm:pt>
    <dgm:pt modelId="{CE52EA93-3DFD-46A2-96A5-8C4B072902BA}" type="sibTrans" cxnId="{9D882B06-31C8-4E9A-9A97-E52B6F009B34}">
      <dgm:prSet/>
      <dgm:spPr/>
      <dgm:t>
        <a:bodyPr/>
        <a:lstStyle/>
        <a:p>
          <a:endParaRPr lang="en-US"/>
        </a:p>
      </dgm:t>
    </dgm:pt>
    <dgm:pt modelId="{4CF9C71E-777B-4A02-8EED-436A2AF6772B}" type="pres">
      <dgm:prSet presAssocID="{1C51F779-D99A-4B35-9DB8-316D6E627A10}" presName="root" presStyleCnt="0">
        <dgm:presLayoutVars>
          <dgm:dir/>
          <dgm:resizeHandles val="exact"/>
        </dgm:presLayoutVars>
      </dgm:prSet>
      <dgm:spPr/>
    </dgm:pt>
    <dgm:pt modelId="{0D51D9FC-A29A-4799-85EA-53C3F8B9890B}" type="pres">
      <dgm:prSet presAssocID="{C078D03E-C0D6-40DE-9D33-B032AA2533D7}" presName="compNode" presStyleCnt="0"/>
      <dgm:spPr/>
    </dgm:pt>
    <dgm:pt modelId="{B0F0B38A-68E9-45AC-A6C5-BD99B5E099AC}" type="pres">
      <dgm:prSet presAssocID="{C078D03E-C0D6-40DE-9D33-B032AA2533D7}" presName="bgRect" presStyleLbl="bgShp" presStyleIdx="0" presStyleCnt="4"/>
      <dgm:spPr/>
    </dgm:pt>
    <dgm:pt modelId="{2DD34D53-618D-4987-909C-47B1B59B5162}" type="pres">
      <dgm:prSet presAssocID="{C078D03E-C0D6-40DE-9D33-B032AA2533D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C3AA0A97-40C1-497E-88D7-6635B26F88D5}" type="pres">
      <dgm:prSet presAssocID="{C078D03E-C0D6-40DE-9D33-B032AA2533D7}" presName="spaceRect" presStyleCnt="0"/>
      <dgm:spPr/>
    </dgm:pt>
    <dgm:pt modelId="{91537A52-1C2B-4C2D-8737-16DB5C68BDB2}" type="pres">
      <dgm:prSet presAssocID="{C078D03E-C0D6-40DE-9D33-B032AA2533D7}" presName="parTx" presStyleLbl="revTx" presStyleIdx="0" presStyleCnt="4">
        <dgm:presLayoutVars>
          <dgm:chMax val="0"/>
          <dgm:chPref val="0"/>
        </dgm:presLayoutVars>
      </dgm:prSet>
      <dgm:spPr/>
    </dgm:pt>
    <dgm:pt modelId="{0B7F5627-B0F6-4E5F-AFAA-5AF574C1A159}" type="pres">
      <dgm:prSet presAssocID="{329F59CF-3E22-4610-B3E4-D82CAB9BDE7A}" presName="sibTrans" presStyleCnt="0"/>
      <dgm:spPr/>
    </dgm:pt>
    <dgm:pt modelId="{99BA2367-B28C-4DEB-BC05-93BED6D5ECFA}" type="pres">
      <dgm:prSet presAssocID="{793BADB2-AC9B-4CC6-B6AA-017FB6FC05BA}" presName="compNode" presStyleCnt="0"/>
      <dgm:spPr/>
    </dgm:pt>
    <dgm:pt modelId="{3DA0376F-DCEC-4F67-AD43-094C671DCFF6}" type="pres">
      <dgm:prSet presAssocID="{793BADB2-AC9B-4CC6-B6AA-017FB6FC05BA}" presName="bgRect" presStyleLbl="bgShp" presStyleIdx="1" presStyleCnt="4"/>
      <dgm:spPr/>
    </dgm:pt>
    <dgm:pt modelId="{A5DED0DD-2795-4656-A39E-A60C3ED43846}" type="pres">
      <dgm:prSet presAssocID="{793BADB2-AC9B-4CC6-B6AA-017FB6FC05B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06F30962-96E9-42A6-A4B8-A24679D21691}" type="pres">
      <dgm:prSet presAssocID="{793BADB2-AC9B-4CC6-B6AA-017FB6FC05BA}" presName="spaceRect" presStyleCnt="0"/>
      <dgm:spPr/>
    </dgm:pt>
    <dgm:pt modelId="{617E3D49-9371-47FE-9061-5B27E1AD7B1C}" type="pres">
      <dgm:prSet presAssocID="{793BADB2-AC9B-4CC6-B6AA-017FB6FC05BA}" presName="parTx" presStyleLbl="revTx" presStyleIdx="1" presStyleCnt="4">
        <dgm:presLayoutVars>
          <dgm:chMax val="0"/>
          <dgm:chPref val="0"/>
        </dgm:presLayoutVars>
      </dgm:prSet>
      <dgm:spPr/>
    </dgm:pt>
    <dgm:pt modelId="{78DCB05C-F363-4139-A5CB-A606ADED1533}" type="pres">
      <dgm:prSet presAssocID="{882CE6BF-0509-421F-B3C3-3BBFB81C0276}" presName="sibTrans" presStyleCnt="0"/>
      <dgm:spPr/>
    </dgm:pt>
    <dgm:pt modelId="{F15E34CB-0270-42E9-BE7E-F5B67C89EF88}" type="pres">
      <dgm:prSet presAssocID="{75113C0B-F909-48A8-806A-3F5B9A00996E}" presName="compNode" presStyleCnt="0"/>
      <dgm:spPr/>
    </dgm:pt>
    <dgm:pt modelId="{DF023676-C056-4A56-B258-2D29E668C56A}" type="pres">
      <dgm:prSet presAssocID="{75113C0B-F909-48A8-806A-3F5B9A00996E}" presName="bgRect" presStyleLbl="bgShp" presStyleIdx="2" presStyleCnt="4"/>
      <dgm:spPr/>
    </dgm:pt>
    <dgm:pt modelId="{DB73E332-D05F-4B1E-857F-7F3B8BDE5FD8}" type="pres">
      <dgm:prSet presAssocID="{75113C0B-F909-48A8-806A-3F5B9A00996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7270462E-8EA5-4C25-ADC4-4415AA56A04E}" type="pres">
      <dgm:prSet presAssocID="{75113C0B-F909-48A8-806A-3F5B9A00996E}" presName="spaceRect" presStyleCnt="0"/>
      <dgm:spPr/>
    </dgm:pt>
    <dgm:pt modelId="{4D6D18E0-4F42-4B5B-8E0A-CD0EB4B16AC9}" type="pres">
      <dgm:prSet presAssocID="{75113C0B-F909-48A8-806A-3F5B9A00996E}" presName="parTx" presStyleLbl="revTx" presStyleIdx="2" presStyleCnt="4">
        <dgm:presLayoutVars>
          <dgm:chMax val="0"/>
          <dgm:chPref val="0"/>
        </dgm:presLayoutVars>
      </dgm:prSet>
      <dgm:spPr/>
    </dgm:pt>
    <dgm:pt modelId="{D5133921-E684-45C3-827D-A70806C27F69}" type="pres">
      <dgm:prSet presAssocID="{7DC10604-491E-46C2-BF01-7546A61ADCD9}" presName="sibTrans" presStyleCnt="0"/>
      <dgm:spPr/>
    </dgm:pt>
    <dgm:pt modelId="{6DEC9E1B-3BE6-4B27-AB45-A44CDB942DFE}" type="pres">
      <dgm:prSet presAssocID="{4A71F1D3-12D3-4BFB-8BC9-956285F5F023}" presName="compNode" presStyleCnt="0"/>
      <dgm:spPr/>
    </dgm:pt>
    <dgm:pt modelId="{CD58112F-B1B1-41CD-9824-8B62C3A0EB57}" type="pres">
      <dgm:prSet presAssocID="{4A71F1D3-12D3-4BFB-8BC9-956285F5F023}" presName="bgRect" presStyleLbl="bgShp" presStyleIdx="3" presStyleCnt="4"/>
      <dgm:spPr/>
    </dgm:pt>
    <dgm:pt modelId="{39799E23-194F-40C5-9089-BEB8DA98AF5A}" type="pres">
      <dgm:prSet presAssocID="{4A71F1D3-12D3-4BFB-8BC9-956285F5F02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C46F3368-6FF5-42D5-A396-AE6450EAA600}" type="pres">
      <dgm:prSet presAssocID="{4A71F1D3-12D3-4BFB-8BC9-956285F5F023}" presName="spaceRect" presStyleCnt="0"/>
      <dgm:spPr/>
    </dgm:pt>
    <dgm:pt modelId="{37A2B1B3-4D6A-4FD9-9BE2-A54082E360D9}" type="pres">
      <dgm:prSet presAssocID="{4A71F1D3-12D3-4BFB-8BC9-956285F5F023}" presName="parTx" presStyleLbl="revTx" presStyleIdx="3" presStyleCnt="4">
        <dgm:presLayoutVars>
          <dgm:chMax val="0"/>
          <dgm:chPref val="0"/>
        </dgm:presLayoutVars>
      </dgm:prSet>
      <dgm:spPr/>
    </dgm:pt>
  </dgm:ptLst>
  <dgm:cxnLst>
    <dgm:cxn modelId="{77042D02-4ABE-4034-8BBF-5F831C131B50}" type="presOf" srcId="{793BADB2-AC9B-4CC6-B6AA-017FB6FC05BA}" destId="{617E3D49-9371-47FE-9061-5B27E1AD7B1C}" srcOrd="0" destOrd="0" presId="urn:microsoft.com/office/officeart/2018/2/layout/IconVerticalSolidList"/>
    <dgm:cxn modelId="{9D882B06-31C8-4E9A-9A97-E52B6F009B34}" srcId="{1C51F779-D99A-4B35-9DB8-316D6E627A10}" destId="{4A71F1D3-12D3-4BFB-8BC9-956285F5F023}" srcOrd="3" destOrd="0" parTransId="{B0745E18-1DFB-4797-B8A5-D2A21956A8EB}" sibTransId="{CE52EA93-3DFD-46A2-96A5-8C4B072902BA}"/>
    <dgm:cxn modelId="{5675801D-ED82-4A28-B14A-05DE261B1584}" srcId="{1C51F779-D99A-4B35-9DB8-316D6E627A10}" destId="{C078D03E-C0D6-40DE-9D33-B032AA2533D7}" srcOrd="0" destOrd="0" parTransId="{5073420A-EC84-4677-94DD-886C40604840}" sibTransId="{329F59CF-3E22-4610-B3E4-D82CAB9BDE7A}"/>
    <dgm:cxn modelId="{17AE3E63-7EAD-4A63-AEAB-F8D5161C8D09}" srcId="{1C51F779-D99A-4B35-9DB8-316D6E627A10}" destId="{793BADB2-AC9B-4CC6-B6AA-017FB6FC05BA}" srcOrd="1" destOrd="0" parTransId="{908D1A24-156D-458A-B998-CE19F9EB176A}" sibTransId="{882CE6BF-0509-421F-B3C3-3BBFB81C0276}"/>
    <dgm:cxn modelId="{289AE972-A9E0-4C35-9103-CD9C13A4280E}" type="presOf" srcId="{75113C0B-F909-48A8-806A-3F5B9A00996E}" destId="{4D6D18E0-4F42-4B5B-8E0A-CD0EB4B16AC9}" srcOrd="0" destOrd="0" presId="urn:microsoft.com/office/officeart/2018/2/layout/IconVerticalSolidList"/>
    <dgm:cxn modelId="{76D7DC7B-5C27-4D3E-881A-521C1A2256B0}" type="presOf" srcId="{C078D03E-C0D6-40DE-9D33-B032AA2533D7}" destId="{91537A52-1C2B-4C2D-8737-16DB5C68BDB2}" srcOrd="0" destOrd="0" presId="urn:microsoft.com/office/officeart/2018/2/layout/IconVerticalSolidList"/>
    <dgm:cxn modelId="{3F636883-4DC4-4DA3-A5E1-AF5B519C0DC1}" srcId="{1C51F779-D99A-4B35-9DB8-316D6E627A10}" destId="{75113C0B-F909-48A8-806A-3F5B9A00996E}" srcOrd="2" destOrd="0" parTransId="{A7555464-77F9-4BA1-B22D-C8D1AD490846}" sibTransId="{7DC10604-491E-46C2-BF01-7546A61ADCD9}"/>
    <dgm:cxn modelId="{FAA32BC7-9634-401A-BE00-D26C3F782D4E}" type="presOf" srcId="{1C51F779-D99A-4B35-9DB8-316D6E627A10}" destId="{4CF9C71E-777B-4A02-8EED-436A2AF6772B}" srcOrd="0" destOrd="0" presId="urn:microsoft.com/office/officeart/2018/2/layout/IconVerticalSolidList"/>
    <dgm:cxn modelId="{ED128DD0-BA22-4CD9-835A-2AE7298A1AD4}" type="presOf" srcId="{4A71F1D3-12D3-4BFB-8BC9-956285F5F023}" destId="{37A2B1B3-4D6A-4FD9-9BE2-A54082E360D9}" srcOrd="0" destOrd="0" presId="urn:microsoft.com/office/officeart/2018/2/layout/IconVerticalSolidList"/>
    <dgm:cxn modelId="{68DAE3C3-C64C-42EB-9132-DE232DF359A4}" type="presParOf" srcId="{4CF9C71E-777B-4A02-8EED-436A2AF6772B}" destId="{0D51D9FC-A29A-4799-85EA-53C3F8B9890B}" srcOrd="0" destOrd="0" presId="urn:microsoft.com/office/officeart/2018/2/layout/IconVerticalSolidList"/>
    <dgm:cxn modelId="{A12743B8-AFA7-4B2D-9F69-A78D1EC60700}" type="presParOf" srcId="{0D51D9FC-A29A-4799-85EA-53C3F8B9890B}" destId="{B0F0B38A-68E9-45AC-A6C5-BD99B5E099AC}" srcOrd="0" destOrd="0" presId="urn:microsoft.com/office/officeart/2018/2/layout/IconVerticalSolidList"/>
    <dgm:cxn modelId="{697570DE-7194-4226-A5EA-C632529A555B}" type="presParOf" srcId="{0D51D9FC-A29A-4799-85EA-53C3F8B9890B}" destId="{2DD34D53-618D-4987-909C-47B1B59B5162}" srcOrd="1" destOrd="0" presId="urn:microsoft.com/office/officeart/2018/2/layout/IconVerticalSolidList"/>
    <dgm:cxn modelId="{4E861B44-7E80-4E14-B9BF-0212F828F07E}" type="presParOf" srcId="{0D51D9FC-A29A-4799-85EA-53C3F8B9890B}" destId="{C3AA0A97-40C1-497E-88D7-6635B26F88D5}" srcOrd="2" destOrd="0" presId="urn:microsoft.com/office/officeart/2018/2/layout/IconVerticalSolidList"/>
    <dgm:cxn modelId="{484D513D-8BD8-4259-949C-BED759A6B99D}" type="presParOf" srcId="{0D51D9FC-A29A-4799-85EA-53C3F8B9890B}" destId="{91537A52-1C2B-4C2D-8737-16DB5C68BDB2}" srcOrd="3" destOrd="0" presId="urn:microsoft.com/office/officeart/2018/2/layout/IconVerticalSolidList"/>
    <dgm:cxn modelId="{0FA26E7E-1C5B-494F-A65A-C3E96224A439}" type="presParOf" srcId="{4CF9C71E-777B-4A02-8EED-436A2AF6772B}" destId="{0B7F5627-B0F6-4E5F-AFAA-5AF574C1A159}" srcOrd="1" destOrd="0" presId="urn:microsoft.com/office/officeart/2018/2/layout/IconVerticalSolidList"/>
    <dgm:cxn modelId="{3A9D21E6-389F-4141-91D6-5828B873F0B2}" type="presParOf" srcId="{4CF9C71E-777B-4A02-8EED-436A2AF6772B}" destId="{99BA2367-B28C-4DEB-BC05-93BED6D5ECFA}" srcOrd="2" destOrd="0" presId="urn:microsoft.com/office/officeart/2018/2/layout/IconVerticalSolidList"/>
    <dgm:cxn modelId="{DB09C5D5-6858-40FF-BFA3-B113FDBAB2F2}" type="presParOf" srcId="{99BA2367-B28C-4DEB-BC05-93BED6D5ECFA}" destId="{3DA0376F-DCEC-4F67-AD43-094C671DCFF6}" srcOrd="0" destOrd="0" presId="urn:microsoft.com/office/officeart/2018/2/layout/IconVerticalSolidList"/>
    <dgm:cxn modelId="{ED5968E0-4397-45F3-82D9-FE219F0863CD}" type="presParOf" srcId="{99BA2367-B28C-4DEB-BC05-93BED6D5ECFA}" destId="{A5DED0DD-2795-4656-A39E-A60C3ED43846}" srcOrd="1" destOrd="0" presId="urn:microsoft.com/office/officeart/2018/2/layout/IconVerticalSolidList"/>
    <dgm:cxn modelId="{824140F7-33EF-449B-9DDC-F10808782CBF}" type="presParOf" srcId="{99BA2367-B28C-4DEB-BC05-93BED6D5ECFA}" destId="{06F30962-96E9-42A6-A4B8-A24679D21691}" srcOrd="2" destOrd="0" presId="urn:microsoft.com/office/officeart/2018/2/layout/IconVerticalSolidList"/>
    <dgm:cxn modelId="{87CF1949-2937-4EF4-9A9C-FE36787C7074}" type="presParOf" srcId="{99BA2367-B28C-4DEB-BC05-93BED6D5ECFA}" destId="{617E3D49-9371-47FE-9061-5B27E1AD7B1C}" srcOrd="3" destOrd="0" presId="urn:microsoft.com/office/officeart/2018/2/layout/IconVerticalSolidList"/>
    <dgm:cxn modelId="{0825AEDB-5FBC-45E7-B21D-A5B73739F7C0}" type="presParOf" srcId="{4CF9C71E-777B-4A02-8EED-436A2AF6772B}" destId="{78DCB05C-F363-4139-A5CB-A606ADED1533}" srcOrd="3" destOrd="0" presId="urn:microsoft.com/office/officeart/2018/2/layout/IconVerticalSolidList"/>
    <dgm:cxn modelId="{0273106A-1471-4912-8618-CA19AFCFEC44}" type="presParOf" srcId="{4CF9C71E-777B-4A02-8EED-436A2AF6772B}" destId="{F15E34CB-0270-42E9-BE7E-F5B67C89EF88}" srcOrd="4" destOrd="0" presId="urn:microsoft.com/office/officeart/2018/2/layout/IconVerticalSolidList"/>
    <dgm:cxn modelId="{AEDE90B0-A173-4037-B524-EBAA029152B3}" type="presParOf" srcId="{F15E34CB-0270-42E9-BE7E-F5B67C89EF88}" destId="{DF023676-C056-4A56-B258-2D29E668C56A}" srcOrd="0" destOrd="0" presId="urn:microsoft.com/office/officeart/2018/2/layout/IconVerticalSolidList"/>
    <dgm:cxn modelId="{AF458C00-5753-4998-BBFE-427EDAD21EAE}" type="presParOf" srcId="{F15E34CB-0270-42E9-BE7E-F5B67C89EF88}" destId="{DB73E332-D05F-4B1E-857F-7F3B8BDE5FD8}" srcOrd="1" destOrd="0" presId="urn:microsoft.com/office/officeart/2018/2/layout/IconVerticalSolidList"/>
    <dgm:cxn modelId="{53F46ADA-2F50-44DE-B084-19A3CD8B3B41}" type="presParOf" srcId="{F15E34CB-0270-42E9-BE7E-F5B67C89EF88}" destId="{7270462E-8EA5-4C25-ADC4-4415AA56A04E}" srcOrd="2" destOrd="0" presId="urn:microsoft.com/office/officeart/2018/2/layout/IconVerticalSolidList"/>
    <dgm:cxn modelId="{B1778AC4-8D01-43FB-B5F2-8B86E8008478}" type="presParOf" srcId="{F15E34CB-0270-42E9-BE7E-F5B67C89EF88}" destId="{4D6D18E0-4F42-4B5B-8E0A-CD0EB4B16AC9}" srcOrd="3" destOrd="0" presId="urn:microsoft.com/office/officeart/2018/2/layout/IconVerticalSolidList"/>
    <dgm:cxn modelId="{DEC9324E-7E51-4296-9BEC-94D08322ED3C}" type="presParOf" srcId="{4CF9C71E-777B-4A02-8EED-436A2AF6772B}" destId="{D5133921-E684-45C3-827D-A70806C27F69}" srcOrd="5" destOrd="0" presId="urn:microsoft.com/office/officeart/2018/2/layout/IconVerticalSolidList"/>
    <dgm:cxn modelId="{66603A65-4153-4F5E-8E3D-9E3719C067DA}" type="presParOf" srcId="{4CF9C71E-777B-4A02-8EED-436A2AF6772B}" destId="{6DEC9E1B-3BE6-4B27-AB45-A44CDB942DFE}" srcOrd="6" destOrd="0" presId="urn:microsoft.com/office/officeart/2018/2/layout/IconVerticalSolidList"/>
    <dgm:cxn modelId="{E39A1D4C-ABB4-4018-972D-6347671DCED4}" type="presParOf" srcId="{6DEC9E1B-3BE6-4B27-AB45-A44CDB942DFE}" destId="{CD58112F-B1B1-41CD-9824-8B62C3A0EB57}" srcOrd="0" destOrd="0" presId="urn:microsoft.com/office/officeart/2018/2/layout/IconVerticalSolidList"/>
    <dgm:cxn modelId="{20065085-CB1B-4859-8B3C-9A9D74414AB4}" type="presParOf" srcId="{6DEC9E1B-3BE6-4B27-AB45-A44CDB942DFE}" destId="{39799E23-194F-40C5-9089-BEB8DA98AF5A}" srcOrd="1" destOrd="0" presId="urn:microsoft.com/office/officeart/2018/2/layout/IconVerticalSolidList"/>
    <dgm:cxn modelId="{12B8CF95-D3E4-4B0D-8BB2-8B876C6F7107}" type="presParOf" srcId="{6DEC9E1B-3BE6-4B27-AB45-A44CDB942DFE}" destId="{C46F3368-6FF5-42D5-A396-AE6450EAA600}" srcOrd="2" destOrd="0" presId="urn:microsoft.com/office/officeart/2018/2/layout/IconVerticalSolidList"/>
    <dgm:cxn modelId="{EE3FB2F9-8CFA-468E-AA4A-0633022F826E}" type="presParOf" srcId="{6DEC9E1B-3BE6-4B27-AB45-A44CDB942DFE}" destId="{37A2B1B3-4D6A-4FD9-9BE2-A54082E360D9}"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9F9AEE9E-134D-487B-8108-3D75051F4713}"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3D40975-9C23-437B-A649-61769EC309F3}">
      <dgm:prSet custT="1"/>
      <dgm:spPr/>
      <dgm:t>
        <a:bodyPr/>
        <a:lstStyle/>
        <a:p>
          <a:r>
            <a:rPr lang="en-US" sz="2000" kern="1200" dirty="0"/>
            <a:t>A </a:t>
          </a:r>
          <a:r>
            <a:rPr lang="en-US" sz="2000" b="1" i="1" kern="1200" dirty="0">
              <a:solidFill>
                <a:srgbClr val="FF0000"/>
              </a:solidFill>
              <a:latin typeface="Rockwell"/>
              <a:ea typeface="+mn-ea"/>
              <a:cs typeface="+mn-cs"/>
            </a:rPr>
            <a:t>budget</a:t>
          </a:r>
          <a:r>
            <a:rPr lang="en-US" sz="2000" kern="1200" dirty="0"/>
            <a:t> is a description of the project’s financial plan that includes a list of project </a:t>
          </a:r>
          <a:r>
            <a:rPr lang="en-US" sz="2000" b="1" i="1" kern="1200" dirty="0">
              <a:solidFill>
                <a:srgbClr val="FF0000"/>
              </a:solidFill>
            </a:rPr>
            <a:t>cost estimates</a:t>
          </a:r>
          <a:r>
            <a:rPr lang="en-US" sz="2000" kern="1200" dirty="0"/>
            <a:t>. As is the case for all components of the project plan, the key to accurate budgets is assuring that they are comprehensive and detailed. </a:t>
          </a:r>
        </a:p>
      </dgm:t>
    </dgm:pt>
    <dgm:pt modelId="{CD45ED40-E105-4A65-A03A-6B69C6C575D9}" type="parTrans" cxnId="{89C4031B-BDEE-40FA-8B92-CF654AD0DED8}">
      <dgm:prSet/>
      <dgm:spPr/>
      <dgm:t>
        <a:bodyPr/>
        <a:lstStyle/>
        <a:p>
          <a:endParaRPr lang="en-US"/>
        </a:p>
      </dgm:t>
    </dgm:pt>
    <dgm:pt modelId="{92A449D6-74BE-49ED-B81F-805980861AA6}" type="sibTrans" cxnId="{89C4031B-BDEE-40FA-8B92-CF654AD0DED8}">
      <dgm:prSet/>
      <dgm:spPr/>
      <dgm:t>
        <a:bodyPr/>
        <a:lstStyle/>
        <a:p>
          <a:endParaRPr lang="en-US"/>
        </a:p>
      </dgm:t>
    </dgm:pt>
    <dgm:pt modelId="{A30A5559-E55B-45EB-90FB-2190DFFBC75A}">
      <dgm:prSet custT="1"/>
      <dgm:spPr/>
      <dgm:t>
        <a:bodyPr/>
        <a:lstStyle/>
        <a:p>
          <a:r>
            <a:rPr lang="en-US" sz="2000" b="1" i="1" kern="1200" dirty="0">
              <a:solidFill>
                <a:srgbClr val="FF0000"/>
              </a:solidFill>
              <a:latin typeface="Rockwell"/>
              <a:ea typeface="+mn-ea"/>
              <a:cs typeface="+mn-cs"/>
            </a:rPr>
            <a:t>Comprehensive Budgets </a:t>
          </a:r>
          <a:r>
            <a:rPr lang="en-US" sz="2000" b="1" kern="1200" dirty="0"/>
            <a:t>– </a:t>
          </a:r>
          <a:r>
            <a:rPr lang="en-US" sz="2000" kern="1200" dirty="0"/>
            <a:t>All budget items required to deliver the products and services must be included. </a:t>
          </a:r>
        </a:p>
        <a:p>
          <a:r>
            <a:rPr lang="en-US" sz="2000" kern="1200" dirty="0"/>
            <a:t>As a first step, the project team needs to identify </a:t>
          </a:r>
          <a:r>
            <a:rPr lang="en-US" sz="2000" b="1" i="1" kern="1200" dirty="0">
              <a:solidFill>
                <a:srgbClr val="FF0000"/>
              </a:solidFill>
            </a:rPr>
            <a:t>expenses</a:t>
          </a:r>
          <a:r>
            <a:rPr lang="en-US" sz="2000" kern="1200" dirty="0"/>
            <a:t> required to deliver project products and services including </a:t>
          </a:r>
          <a:r>
            <a:rPr lang="en-US" sz="2000" b="1" kern="1200" dirty="0"/>
            <a:t>direct, indirect cost , shared services</a:t>
          </a:r>
          <a:endParaRPr lang="en-US" sz="2000" kern="1200" dirty="0"/>
        </a:p>
      </dgm:t>
    </dgm:pt>
    <dgm:pt modelId="{EA2C704D-FEDA-4192-8F39-D4614CE0EACD}" type="parTrans" cxnId="{5C3C44EE-6FCD-4541-904C-B682012BF5F9}">
      <dgm:prSet/>
      <dgm:spPr/>
      <dgm:t>
        <a:bodyPr/>
        <a:lstStyle/>
        <a:p>
          <a:endParaRPr lang="en-US"/>
        </a:p>
      </dgm:t>
    </dgm:pt>
    <dgm:pt modelId="{F2EA6B02-4CE4-4ED3-A793-8550D1020CBB}" type="sibTrans" cxnId="{5C3C44EE-6FCD-4541-904C-B682012BF5F9}">
      <dgm:prSet/>
      <dgm:spPr/>
      <dgm:t>
        <a:bodyPr/>
        <a:lstStyle/>
        <a:p>
          <a:endParaRPr lang="en-US"/>
        </a:p>
      </dgm:t>
    </dgm:pt>
    <dgm:pt modelId="{E14E7C45-03D9-4940-92D3-4920879E6653}">
      <dgm:prSet custT="1"/>
      <dgm:spPr/>
      <dgm:t>
        <a:bodyPr/>
        <a:lstStyle/>
        <a:p>
          <a:r>
            <a:rPr lang="en-US" sz="2000" b="1" i="1" kern="1200" dirty="0">
              <a:solidFill>
                <a:srgbClr val="FF0000"/>
              </a:solidFill>
            </a:rPr>
            <a:t>Detailed Budgets </a:t>
          </a:r>
          <a:r>
            <a:rPr lang="en-US" sz="2000" kern="1200" dirty="0"/>
            <a:t>–While high-level budgets are helpful to communicate the general parameters of the project to various stakeholders, the project team requires a more</a:t>
          </a:r>
          <a:r>
            <a:rPr lang="en-US" sz="2000" b="1" i="1" kern="1200" dirty="0">
              <a:solidFill>
                <a:srgbClr val="FF0000"/>
              </a:solidFill>
            </a:rPr>
            <a:t> accurate </a:t>
          </a:r>
          <a:r>
            <a:rPr lang="en-US" sz="2000" kern="1200" dirty="0"/>
            <a:t>and </a:t>
          </a:r>
          <a:r>
            <a:rPr lang="en-US" sz="2000" b="1" i="1" kern="1200" dirty="0">
              <a:solidFill>
                <a:srgbClr val="FF0000"/>
              </a:solidFill>
              <a:latin typeface="Rockwell"/>
              <a:ea typeface="+mn-ea"/>
              <a:cs typeface="+mn-cs"/>
            </a:rPr>
            <a:t>specific</a:t>
          </a:r>
          <a:r>
            <a:rPr lang="en-US" sz="2000" kern="1200" dirty="0"/>
            <a:t> identification of project </a:t>
          </a:r>
          <a:r>
            <a:rPr lang="en-US" sz="2000" b="1" i="1" kern="1200" dirty="0">
              <a:solidFill>
                <a:srgbClr val="FF0000"/>
              </a:solidFill>
              <a:latin typeface="Rockwell"/>
              <a:ea typeface="+mn-ea"/>
              <a:cs typeface="+mn-cs"/>
            </a:rPr>
            <a:t>costs</a:t>
          </a:r>
          <a:r>
            <a:rPr lang="en-US" sz="2000" kern="1200" dirty="0"/>
            <a:t> in order to implement activities successfully </a:t>
          </a:r>
        </a:p>
      </dgm:t>
    </dgm:pt>
    <dgm:pt modelId="{AA898BD4-003F-4B6E-8CB0-C3A9BCD32DF5}" type="parTrans" cxnId="{6A1CE965-1460-4A0A-9685-C393B4CD10E5}">
      <dgm:prSet/>
      <dgm:spPr/>
      <dgm:t>
        <a:bodyPr/>
        <a:lstStyle/>
        <a:p>
          <a:endParaRPr lang="en-US"/>
        </a:p>
      </dgm:t>
    </dgm:pt>
    <dgm:pt modelId="{8EA9BE22-69E8-4CDD-B9A6-0C77EF61A6ED}" type="sibTrans" cxnId="{6A1CE965-1460-4A0A-9685-C393B4CD10E5}">
      <dgm:prSet/>
      <dgm:spPr/>
      <dgm:t>
        <a:bodyPr/>
        <a:lstStyle/>
        <a:p>
          <a:endParaRPr lang="en-US"/>
        </a:p>
      </dgm:t>
    </dgm:pt>
    <dgm:pt modelId="{050176DB-7749-498E-8EF0-AADF66321293}" type="pres">
      <dgm:prSet presAssocID="{9F9AEE9E-134D-487B-8108-3D75051F4713}" presName="root" presStyleCnt="0">
        <dgm:presLayoutVars>
          <dgm:dir/>
          <dgm:resizeHandles val="exact"/>
        </dgm:presLayoutVars>
      </dgm:prSet>
      <dgm:spPr/>
    </dgm:pt>
    <dgm:pt modelId="{8598AC7C-CFAD-4F8F-9961-3CFCF8F33691}" type="pres">
      <dgm:prSet presAssocID="{43D40975-9C23-437B-A649-61769EC309F3}" presName="compNode" presStyleCnt="0"/>
      <dgm:spPr/>
    </dgm:pt>
    <dgm:pt modelId="{65D42261-B2AF-40B7-9E5F-6047C37EEF6F}" type="pres">
      <dgm:prSet presAssocID="{43D40975-9C23-437B-A649-61769EC309F3}" presName="bgRect" presStyleLbl="bgShp" presStyleIdx="0" presStyleCnt="3"/>
      <dgm:spPr/>
    </dgm:pt>
    <dgm:pt modelId="{8D17A8E3-192B-4A31-B42B-22199115918B}" type="pres">
      <dgm:prSet presAssocID="{43D40975-9C23-437B-A649-61769EC309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1F655696-E0A1-480C-AE0B-49C1AADA45ED}" type="pres">
      <dgm:prSet presAssocID="{43D40975-9C23-437B-A649-61769EC309F3}" presName="spaceRect" presStyleCnt="0"/>
      <dgm:spPr/>
    </dgm:pt>
    <dgm:pt modelId="{0B27B3F4-DE3B-463A-B279-983C8CD3BADC}" type="pres">
      <dgm:prSet presAssocID="{43D40975-9C23-437B-A649-61769EC309F3}" presName="parTx" presStyleLbl="revTx" presStyleIdx="0" presStyleCnt="3">
        <dgm:presLayoutVars>
          <dgm:chMax val="0"/>
          <dgm:chPref val="0"/>
        </dgm:presLayoutVars>
      </dgm:prSet>
      <dgm:spPr/>
    </dgm:pt>
    <dgm:pt modelId="{C6725123-194C-4CF4-9A64-7913A10E92E5}" type="pres">
      <dgm:prSet presAssocID="{92A449D6-74BE-49ED-B81F-805980861AA6}" presName="sibTrans" presStyleCnt="0"/>
      <dgm:spPr/>
    </dgm:pt>
    <dgm:pt modelId="{EEB9399E-FBF0-4FE9-90BA-550C0B4B80E8}" type="pres">
      <dgm:prSet presAssocID="{A30A5559-E55B-45EB-90FB-2190DFFBC75A}" presName="compNode" presStyleCnt="0"/>
      <dgm:spPr/>
    </dgm:pt>
    <dgm:pt modelId="{AD139C03-623A-4F3C-8E1B-7D285E30F6BD}" type="pres">
      <dgm:prSet presAssocID="{A30A5559-E55B-45EB-90FB-2190DFFBC75A}" presName="bgRect" presStyleLbl="bgShp" presStyleIdx="1" presStyleCnt="3"/>
      <dgm:spPr/>
    </dgm:pt>
    <dgm:pt modelId="{2F202121-FCF7-4BD9-A230-73B6A8BE05F7}" type="pres">
      <dgm:prSet presAssocID="{A30A5559-E55B-45EB-90FB-2190DFFBC75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BD3817D1-56CF-4DAE-970C-A3A6868E4D81}" type="pres">
      <dgm:prSet presAssocID="{A30A5559-E55B-45EB-90FB-2190DFFBC75A}" presName="spaceRect" presStyleCnt="0"/>
      <dgm:spPr/>
    </dgm:pt>
    <dgm:pt modelId="{AA954D0D-CF46-431F-8BE0-D0C6DF28874E}" type="pres">
      <dgm:prSet presAssocID="{A30A5559-E55B-45EB-90FB-2190DFFBC75A}" presName="parTx" presStyleLbl="revTx" presStyleIdx="1" presStyleCnt="3">
        <dgm:presLayoutVars>
          <dgm:chMax val="0"/>
          <dgm:chPref val="0"/>
        </dgm:presLayoutVars>
      </dgm:prSet>
      <dgm:spPr/>
    </dgm:pt>
    <dgm:pt modelId="{803EF1A6-A4CD-4929-BFDA-9579FF8B4DE5}" type="pres">
      <dgm:prSet presAssocID="{F2EA6B02-4CE4-4ED3-A793-8550D1020CBB}" presName="sibTrans" presStyleCnt="0"/>
      <dgm:spPr/>
    </dgm:pt>
    <dgm:pt modelId="{F8717EEC-0B23-4DB7-873B-6EEEF85F0881}" type="pres">
      <dgm:prSet presAssocID="{E14E7C45-03D9-4940-92D3-4920879E6653}" presName="compNode" presStyleCnt="0"/>
      <dgm:spPr/>
    </dgm:pt>
    <dgm:pt modelId="{AA02361A-22AA-46E6-9300-52291106F464}" type="pres">
      <dgm:prSet presAssocID="{E14E7C45-03D9-4940-92D3-4920879E6653}" presName="bgRect" presStyleLbl="bgShp" presStyleIdx="2" presStyleCnt="3"/>
      <dgm:spPr/>
    </dgm:pt>
    <dgm:pt modelId="{DED3775A-2F5E-4ED5-B96C-AC414289B2CE}" type="pres">
      <dgm:prSet presAssocID="{E14E7C45-03D9-4940-92D3-4920879E665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8787FE27-A596-47B6-AC7F-105FD7501317}" type="pres">
      <dgm:prSet presAssocID="{E14E7C45-03D9-4940-92D3-4920879E6653}" presName="spaceRect" presStyleCnt="0"/>
      <dgm:spPr/>
    </dgm:pt>
    <dgm:pt modelId="{BFA6FCAE-18A2-4152-846E-DE886374A2B3}" type="pres">
      <dgm:prSet presAssocID="{E14E7C45-03D9-4940-92D3-4920879E6653}" presName="parTx" presStyleLbl="revTx" presStyleIdx="2" presStyleCnt="3">
        <dgm:presLayoutVars>
          <dgm:chMax val="0"/>
          <dgm:chPref val="0"/>
        </dgm:presLayoutVars>
      </dgm:prSet>
      <dgm:spPr/>
    </dgm:pt>
  </dgm:ptLst>
  <dgm:cxnLst>
    <dgm:cxn modelId="{89C4031B-BDEE-40FA-8B92-CF654AD0DED8}" srcId="{9F9AEE9E-134D-487B-8108-3D75051F4713}" destId="{43D40975-9C23-437B-A649-61769EC309F3}" srcOrd="0" destOrd="0" parTransId="{CD45ED40-E105-4A65-A03A-6B69C6C575D9}" sibTransId="{92A449D6-74BE-49ED-B81F-805980861AA6}"/>
    <dgm:cxn modelId="{4DEA3D1E-25BD-4849-A3A6-711C1754ED7C}" type="presOf" srcId="{43D40975-9C23-437B-A649-61769EC309F3}" destId="{0B27B3F4-DE3B-463A-B279-983C8CD3BADC}" srcOrd="0" destOrd="0" presId="urn:microsoft.com/office/officeart/2018/2/layout/IconVerticalSolidList"/>
    <dgm:cxn modelId="{9378F430-033F-4F84-B1AD-178FCA47C51D}" type="presOf" srcId="{9F9AEE9E-134D-487B-8108-3D75051F4713}" destId="{050176DB-7749-498E-8EF0-AADF66321293}" srcOrd="0" destOrd="0" presId="urn:microsoft.com/office/officeart/2018/2/layout/IconVerticalSolidList"/>
    <dgm:cxn modelId="{6A1CE965-1460-4A0A-9685-C393B4CD10E5}" srcId="{9F9AEE9E-134D-487B-8108-3D75051F4713}" destId="{E14E7C45-03D9-4940-92D3-4920879E6653}" srcOrd="2" destOrd="0" parTransId="{AA898BD4-003F-4B6E-8CB0-C3A9BCD32DF5}" sibTransId="{8EA9BE22-69E8-4CDD-B9A6-0C77EF61A6ED}"/>
    <dgm:cxn modelId="{B3E471C5-443E-4ACB-9945-AD9E69950C8F}" type="presOf" srcId="{A30A5559-E55B-45EB-90FB-2190DFFBC75A}" destId="{AA954D0D-CF46-431F-8BE0-D0C6DF28874E}" srcOrd="0" destOrd="0" presId="urn:microsoft.com/office/officeart/2018/2/layout/IconVerticalSolidList"/>
    <dgm:cxn modelId="{242DABEA-3851-4E27-AE02-0D7C80FB2284}" type="presOf" srcId="{E14E7C45-03D9-4940-92D3-4920879E6653}" destId="{BFA6FCAE-18A2-4152-846E-DE886374A2B3}" srcOrd="0" destOrd="0" presId="urn:microsoft.com/office/officeart/2018/2/layout/IconVerticalSolidList"/>
    <dgm:cxn modelId="{5C3C44EE-6FCD-4541-904C-B682012BF5F9}" srcId="{9F9AEE9E-134D-487B-8108-3D75051F4713}" destId="{A30A5559-E55B-45EB-90FB-2190DFFBC75A}" srcOrd="1" destOrd="0" parTransId="{EA2C704D-FEDA-4192-8F39-D4614CE0EACD}" sibTransId="{F2EA6B02-4CE4-4ED3-A793-8550D1020CBB}"/>
    <dgm:cxn modelId="{3AAA71BF-1EDD-4BD0-BA5E-66CFCC51844D}" type="presParOf" srcId="{050176DB-7749-498E-8EF0-AADF66321293}" destId="{8598AC7C-CFAD-4F8F-9961-3CFCF8F33691}" srcOrd="0" destOrd="0" presId="urn:microsoft.com/office/officeart/2018/2/layout/IconVerticalSolidList"/>
    <dgm:cxn modelId="{E3D0F728-D6DE-4723-97D5-96C5131F5C23}" type="presParOf" srcId="{8598AC7C-CFAD-4F8F-9961-3CFCF8F33691}" destId="{65D42261-B2AF-40B7-9E5F-6047C37EEF6F}" srcOrd="0" destOrd="0" presId="urn:microsoft.com/office/officeart/2018/2/layout/IconVerticalSolidList"/>
    <dgm:cxn modelId="{BA5D0A0D-77AC-4FE6-8B90-4A261D243EED}" type="presParOf" srcId="{8598AC7C-CFAD-4F8F-9961-3CFCF8F33691}" destId="{8D17A8E3-192B-4A31-B42B-22199115918B}" srcOrd="1" destOrd="0" presId="urn:microsoft.com/office/officeart/2018/2/layout/IconVerticalSolidList"/>
    <dgm:cxn modelId="{FC3645F0-BDC8-4FD0-9B1F-ADE8D2B8F6AC}" type="presParOf" srcId="{8598AC7C-CFAD-4F8F-9961-3CFCF8F33691}" destId="{1F655696-E0A1-480C-AE0B-49C1AADA45ED}" srcOrd="2" destOrd="0" presId="urn:microsoft.com/office/officeart/2018/2/layout/IconVerticalSolidList"/>
    <dgm:cxn modelId="{D85583A4-9762-4F74-BC8C-CDC7996DB67C}" type="presParOf" srcId="{8598AC7C-CFAD-4F8F-9961-3CFCF8F33691}" destId="{0B27B3F4-DE3B-463A-B279-983C8CD3BADC}" srcOrd="3" destOrd="0" presId="urn:microsoft.com/office/officeart/2018/2/layout/IconVerticalSolidList"/>
    <dgm:cxn modelId="{2E82F0F9-DAE3-436B-B87A-B28912EFAA4C}" type="presParOf" srcId="{050176DB-7749-498E-8EF0-AADF66321293}" destId="{C6725123-194C-4CF4-9A64-7913A10E92E5}" srcOrd="1" destOrd="0" presId="urn:microsoft.com/office/officeart/2018/2/layout/IconVerticalSolidList"/>
    <dgm:cxn modelId="{64C1DC91-CF94-47F2-B0F2-53AEB3B3A109}" type="presParOf" srcId="{050176DB-7749-498E-8EF0-AADF66321293}" destId="{EEB9399E-FBF0-4FE9-90BA-550C0B4B80E8}" srcOrd="2" destOrd="0" presId="urn:microsoft.com/office/officeart/2018/2/layout/IconVerticalSolidList"/>
    <dgm:cxn modelId="{B6CB88E5-4D21-480E-8652-3E1DFB4C65E5}" type="presParOf" srcId="{EEB9399E-FBF0-4FE9-90BA-550C0B4B80E8}" destId="{AD139C03-623A-4F3C-8E1B-7D285E30F6BD}" srcOrd="0" destOrd="0" presId="urn:microsoft.com/office/officeart/2018/2/layout/IconVerticalSolidList"/>
    <dgm:cxn modelId="{F58164A0-D0F6-478A-87FD-6983648AF9D5}" type="presParOf" srcId="{EEB9399E-FBF0-4FE9-90BA-550C0B4B80E8}" destId="{2F202121-FCF7-4BD9-A230-73B6A8BE05F7}" srcOrd="1" destOrd="0" presId="urn:microsoft.com/office/officeart/2018/2/layout/IconVerticalSolidList"/>
    <dgm:cxn modelId="{DD07A466-7E79-4FE0-B780-87A49B54BC01}" type="presParOf" srcId="{EEB9399E-FBF0-4FE9-90BA-550C0B4B80E8}" destId="{BD3817D1-56CF-4DAE-970C-A3A6868E4D81}" srcOrd="2" destOrd="0" presId="urn:microsoft.com/office/officeart/2018/2/layout/IconVerticalSolidList"/>
    <dgm:cxn modelId="{785FB2A1-05FC-4256-AAB5-FEB7BDA5F6EC}" type="presParOf" srcId="{EEB9399E-FBF0-4FE9-90BA-550C0B4B80E8}" destId="{AA954D0D-CF46-431F-8BE0-D0C6DF28874E}" srcOrd="3" destOrd="0" presId="urn:microsoft.com/office/officeart/2018/2/layout/IconVerticalSolidList"/>
    <dgm:cxn modelId="{967B1F3B-4E2B-4F52-9658-706749476A5F}" type="presParOf" srcId="{050176DB-7749-498E-8EF0-AADF66321293}" destId="{803EF1A6-A4CD-4929-BFDA-9579FF8B4DE5}" srcOrd="3" destOrd="0" presId="urn:microsoft.com/office/officeart/2018/2/layout/IconVerticalSolidList"/>
    <dgm:cxn modelId="{F36A188A-09EF-4E1E-B48C-FE47B3957964}" type="presParOf" srcId="{050176DB-7749-498E-8EF0-AADF66321293}" destId="{F8717EEC-0B23-4DB7-873B-6EEEF85F0881}" srcOrd="4" destOrd="0" presId="urn:microsoft.com/office/officeart/2018/2/layout/IconVerticalSolidList"/>
    <dgm:cxn modelId="{BC615322-A8BB-4866-87FD-BD5269EC1C5E}" type="presParOf" srcId="{F8717EEC-0B23-4DB7-873B-6EEEF85F0881}" destId="{AA02361A-22AA-46E6-9300-52291106F464}" srcOrd="0" destOrd="0" presId="urn:microsoft.com/office/officeart/2018/2/layout/IconVerticalSolidList"/>
    <dgm:cxn modelId="{3655685A-EEFC-4204-87CA-B9E829E30669}" type="presParOf" srcId="{F8717EEC-0B23-4DB7-873B-6EEEF85F0881}" destId="{DED3775A-2F5E-4ED5-B96C-AC414289B2CE}" srcOrd="1" destOrd="0" presId="urn:microsoft.com/office/officeart/2018/2/layout/IconVerticalSolidList"/>
    <dgm:cxn modelId="{686ACBCE-6E44-40FE-B49B-9944576AFB98}" type="presParOf" srcId="{F8717EEC-0B23-4DB7-873B-6EEEF85F0881}" destId="{8787FE27-A596-47B6-AC7F-105FD7501317}" srcOrd="2" destOrd="0" presId="urn:microsoft.com/office/officeart/2018/2/layout/IconVerticalSolidList"/>
    <dgm:cxn modelId="{AF35AFDF-D7E1-4690-B8D8-6C634AD1DA3A}" type="presParOf" srcId="{F8717EEC-0B23-4DB7-873B-6EEEF85F0881}" destId="{BFA6FCAE-18A2-4152-846E-DE886374A2B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5D16DBFE-82C9-420F-851E-D2C6659130C1}"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157B63F-2449-4D49-8475-2E7724589C44}">
      <dgm:prSet custT="1"/>
      <dgm:spPr/>
      <dgm:t>
        <a:bodyPr/>
        <a:lstStyle/>
        <a:p>
          <a:pPr>
            <a:lnSpc>
              <a:spcPct val="100000"/>
            </a:lnSpc>
          </a:pPr>
          <a:r>
            <a:rPr lang="en-US" sz="1800" dirty="0"/>
            <a:t>Activity based budgeting focuses on identifying costs of activities that take place in every area of a project and determining how those activities relate to one another – including direct and indirect work. </a:t>
          </a:r>
        </a:p>
      </dgm:t>
    </dgm:pt>
    <dgm:pt modelId="{14CC2F03-A2F1-4CC8-8513-F952654D0A2E}" type="parTrans" cxnId="{FF368899-B921-470A-9D54-8786E9175B10}">
      <dgm:prSet/>
      <dgm:spPr/>
      <dgm:t>
        <a:bodyPr/>
        <a:lstStyle/>
        <a:p>
          <a:endParaRPr lang="en-US" sz="2800"/>
        </a:p>
      </dgm:t>
    </dgm:pt>
    <dgm:pt modelId="{C7A02F69-6D15-4668-9E27-C14C00E54736}" type="sibTrans" cxnId="{FF368899-B921-470A-9D54-8786E9175B10}">
      <dgm:prSet/>
      <dgm:spPr/>
      <dgm:t>
        <a:bodyPr/>
        <a:lstStyle/>
        <a:p>
          <a:endParaRPr lang="en-US" sz="2400"/>
        </a:p>
      </dgm:t>
    </dgm:pt>
    <dgm:pt modelId="{E224AC15-6182-443C-AAB9-D46CAF0E02BA}">
      <dgm:prSet custT="1"/>
      <dgm:spPr/>
      <dgm:t>
        <a:bodyPr/>
        <a:lstStyle/>
        <a:p>
          <a:pPr>
            <a:lnSpc>
              <a:spcPct val="100000"/>
            </a:lnSpc>
          </a:pPr>
          <a:r>
            <a:rPr lang="en-US" sz="1800" dirty="0"/>
            <a:t>If a Project Manager is able to develop a complete (both comprehensive and decomposed) list of activities along with cost estimates for activities, then a budget will prove accurate. </a:t>
          </a:r>
        </a:p>
      </dgm:t>
    </dgm:pt>
    <dgm:pt modelId="{E1FFF266-4577-46FB-902E-C6D337CDE0F7}" type="parTrans" cxnId="{D6ECC107-1817-473D-864C-6D5B76E23BCB}">
      <dgm:prSet/>
      <dgm:spPr/>
      <dgm:t>
        <a:bodyPr/>
        <a:lstStyle/>
        <a:p>
          <a:endParaRPr lang="en-US" sz="2800"/>
        </a:p>
      </dgm:t>
    </dgm:pt>
    <dgm:pt modelId="{1F42BFAE-74D2-4576-8050-D76A23F9687E}" type="sibTrans" cxnId="{D6ECC107-1817-473D-864C-6D5B76E23BCB}">
      <dgm:prSet/>
      <dgm:spPr/>
      <dgm:t>
        <a:bodyPr/>
        <a:lstStyle/>
        <a:p>
          <a:endParaRPr lang="en-US" sz="2400"/>
        </a:p>
      </dgm:t>
    </dgm:pt>
    <dgm:pt modelId="{F424280F-959A-468A-A085-9AA42A8B9ABE}">
      <dgm:prSet custT="1"/>
      <dgm:spPr/>
      <dgm:t>
        <a:bodyPr/>
        <a:lstStyle/>
        <a:p>
          <a:pPr>
            <a:lnSpc>
              <a:spcPct val="100000"/>
            </a:lnSpc>
          </a:pPr>
          <a:r>
            <a:rPr lang="en-US" sz="1800" dirty="0"/>
            <a:t>Activity based budgeting also offers more opportunity for line staff to get involved, making it more likely that a budget will be accurate. </a:t>
          </a:r>
        </a:p>
      </dgm:t>
    </dgm:pt>
    <dgm:pt modelId="{56815E9F-A2F5-4621-A4CA-4B287EC502D4}" type="parTrans" cxnId="{C038B6F1-C7DB-44E0-A5B9-C23BC2A981D2}">
      <dgm:prSet/>
      <dgm:spPr/>
      <dgm:t>
        <a:bodyPr/>
        <a:lstStyle/>
        <a:p>
          <a:endParaRPr lang="en-US" sz="2800"/>
        </a:p>
      </dgm:t>
    </dgm:pt>
    <dgm:pt modelId="{C5D3D895-5FFD-4444-BC03-08750B102E5D}" type="sibTrans" cxnId="{C038B6F1-C7DB-44E0-A5B9-C23BC2A981D2}">
      <dgm:prSet/>
      <dgm:spPr/>
      <dgm:t>
        <a:bodyPr/>
        <a:lstStyle/>
        <a:p>
          <a:endParaRPr lang="en-US" sz="2400"/>
        </a:p>
      </dgm:t>
    </dgm:pt>
    <dgm:pt modelId="{BCD57639-9A43-40DD-A0BD-B17DD28D295D}">
      <dgm:prSet custT="1"/>
      <dgm:spPr/>
      <dgm:t>
        <a:bodyPr/>
        <a:lstStyle/>
        <a:p>
          <a:pPr>
            <a:lnSpc>
              <a:spcPct val="100000"/>
            </a:lnSpc>
          </a:pPr>
          <a:r>
            <a:rPr lang="en-US" sz="1800" dirty="0"/>
            <a:t>While there are a number of possible activity-based budget formats that add details such as account codes, donor codes, and unit costs -- they all have two similar requirements: </a:t>
          </a:r>
        </a:p>
      </dgm:t>
    </dgm:pt>
    <dgm:pt modelId="{D7189A5B-3718-49EC-BE31-01A936715F2B}" type="parTrans" cxnId="{3A513FC9-2374-444A-8CD9-68EC7E886485}">
      <dgm:prSet/>
      <dgm:spPr/>
      <dgm:t>
        <a:bodyPr/>
        <a:lstStyle/>
        <a:p>
          <a:endParaRPr lang="en-US" sz="2800"/>
        </a:p>
      </dgm:t>
    </dgm:pt>
    <dgm:pt modelId="{F9321031-7145-4660-8B81-12100469ABB6}" type="sibTrans" cxnId="{3A513FC9-2374-444A-8CD9-68EC7E886485}">
      <dgm:prSet/>
      <dgm:spPr/>
      <dgm:t>
        <a:bodyPr/>
        <a:lstStyle/>
        <a:p>
          <a:endParaRPr lang="en-US" sz="2400"/>
        </a:p>
      </dgm:t>
    </dgm:pt>
    <dgm:pt modelId="{F58BEF9F-5EB0-4980-B3C9-9455DF4013C1}">
      <dgm:prSet custT="1"/>
      <dgm:spPr/>
      <dgm:t>
        <a:bodyPr/>
        <a:lstStyle/>
        <a:p>
          <a:pPr>
            <a:lnSpc>
              <a:spcPct val="100000"/>
            </a:lnSpc>
          </a:pPr>
          <a:r>
            <a:rPr lang="en-US" sz="1400"/>
            <a:t>1) Develop a complete list of activities during scope planning. </a:t>
          </a:r>
        </a:p>
      </dgm:t>
    </dgm:pt>
    <dgm:pt modelId="{115488EC-7DA9-403F-BFE6-175BAF41C4A8}" type="parTrans" cxnId="{2ECC1C15-A160-4125-AE0B-5AC335BAC264}">
      <dgm:prSet/>
      <dgm:spPr/>
      <dgm:t>
        <a:bodyPr/>
        <a:lstStyle/>
        <a:p>
          <a:endParaRPr lang="en-US" sz="2800"/>
        </a:p>
      </dgm:t>
    </dgm:pt>
    <dgm:pt modelId="{462652D1-CD0B-44C2-85C8-29F21AA15B52}" type="sibTrans" cxnId="{2ECC1C15-A160-4125-AE0B-5AC335BAC264}">
      <dgm:prSet/>
      <dgm:spPr/>
      <dgm:t>
        <a:bodyPr/>
        <a:lstStyle/>
        <a:p>
          <a:endParaRPr lang="en-US" sz="2400"/>
        </a:p>
      </dgm:t>
    </dgm:pt>
    <dgm:pt modelId="{C85D554C-63D9-453B-845F-032A39F9E543}">
      <dgm:prSet custT="1"/>
      <dgm:spPr/>
      <dgm:t>
        <a:bodyPr/>
        <a:lstStyle/>
        <a:p>
          <a:pPr>
            <a:lnSpc>
              <a:spcPct val="100000"/>
            </a:lnSpc>
          </a:pPr>
          <a:r>
            <a:rPr lang="en-US" sz="1400" dirty="0"/>
            <a:t>2) Work out what will be needed to achieve each activity and estimate how much each will cost. </a:t>
          </a:r>
        </a:p>
      </dgm:t>
    </dgm:pt>
    <dgm:pt modelId="{959523D9-F1CA-4FDD-9BC3-4E964AA860D7}" type="parTrans" cxnId="{57BEA4F0-4FDB-410A-A032-BE6AD0609A64}">
      <dgm:prSet/>
      <dgm:spPr/>
      <dgm:t>
        <a:bodyPr/>
        <a:lstStyle/>
        <a:p>
          <a:endParaRPr lang="en-US" sz="2800"/>
        </a:p>
      </dgm:t>
    </dgm:pt>
    <dgm:pt modelId="{FDE053BD-7166-48FA-92C6-8759DC672682}" type="sibTrans" cxnId="{57BEA4F0-4FDB-410A-A032-BE6AD0609A64}">
      <dgm:prSet/>
      <dgm:spPr/>
      <dgm:t>
        <a:bodyPr/>
        <a:lstStyle/>
        <a:p>
          <a:endParaRPr lang="en-US" sz="2400"/>
        </a:p>
      </dgm:t>
    </dgm:pt>
    <dgm:pt modelId="{EB03A6E4-715C-4EEE-AF6A-4CC1C5F534CB}" type="pres">
      <dgm:prSet presAssocID="{5D16DBFE-82C9-420F-851E-D2C6659130C1}" presName="root" presStyleCnt="0">
        <dgm:presLayoutVars>
          <dgm:dir/>
          <dgm:resizeHandles val="exact"/>
        </dgm:presLayoutVars>
      </dgm:prSet>
      <dgm:spPr/>
    </dgm:pt>
    <dgm:pt modelId="{BD60EDD9-805D-4A03-AAA7-EB52E02D7ED9}" type="pres">
      <dgm:prSet presAssocID="{2157B63F-2449-4D49-8475-2E7724589C44}" presName="compNode" presStyleCnt="0"/>
      <dgm:spPr/>
    </dgm:pt>
    <dgm:pt modelId="{E6F53BE2-0A95-46E0-92E6-2CF62B38580C}" type="pres">
      <dgm:prSet presAssocID="{2157B63F-2449-4D49-8475-2E7724589C44}" presName="bgRect" presStyleLbl="bgShp" presStyleIdx="0" presStyleCnt="4"/>
      <dgm:spPr/>
    </dgm:pt>
    <dgm:pt modelId="{801BAC28-0EBA-4055-BD64-7F622E764A1D}" type="pres">
      <dgm:prSet presAssocID="{2157B63F-2449-4D49-8475-2E7724589C4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35A3925C-0EE2-412E-965F-A3583C7243D8}" type="pres">
      <dgm:prSet presAssocID="{2157B63F-2449-4D49-8475-2E7724589C44}" presName="spaceRect" presStyleCnt="0"/>
      <dgm:spPr/>
    </dgm:pt>
    <dgm:pt modelId="{D0C8A739-7F6E-49E3-97A3-D741A6FA9931}" type="pres">
      <dgm:prSet presAssocID="{2157B63F-2449-4D49-8475-2E7724589C44}" presName="parTx" presStyleLbl="revTx" presStyleIdx="0" presStyleCnt="5">
        <dgm:presLayoutVars>
          <dgm:chMax val="0"/>
          <dgm:chPref val="0"/>
        </dgm:presLayoutVars>
      </dgm:prSet>
      <dgm:spPr/>
    </dgm:pt>
    <dgm:pt modelId="{4B3AF53B-BD00-4701-8037-F2B94B121541}" type="pres">
      <dgm:prSet presAssocID="{C7A02F69-6D15-4668-9E27-C14C00E54736}" presName="sibTrans" presStyleCnt="0"/>
      <dgm:spPr/>
    </dgm:pt>
    <dgm:pt modelId="{0A025AA4-863B-4CA8-ABD1-48D5F6DAC6A5}" type="pres">
      <dgm:prSet presAssocID="{E224AC15-6182-443C-AAB9-D46CAF0E02BA}" presName="compNode" presStyleCnt="0"/>
      <dgm:spPr/>
    </dgm:pt>
    <dgm:pt modelId="{D572E2CB-88CC-4786-8EDF-A0854483ED85}" type="pres">
      <dgm:prSet presAssocID="{E224AC15-6182-443C-AAB9-D46CAF0E02BA}" presName="bgRect" presStyleLbl="bgShp" presStyleIdx="1" presStyleCnt="4"/>
      <dgm:spPr/>
    </dgm:pt>
    <dgm:pt modelId="{18692E89-EA47-401E-8D59-FC93B5331129}" type="pres">
      <dgm:prSet presAssocID="{E224AC15-6182-443C-AAB9-D46CAF0E02B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0EC29B6F-DCB2-41E1-9FC4-511857F04896}" type="pres">
      <dgm:prSet presAssocID="{E224AC15-6182-443C-AAB9-D46CAF0E02BA}" presName="spaceRect" presStyleCnt="0"/>
      <dgm:spPr/>
    </dgm:pt>
    <dgm:pt modelId="{EACF15CB-5DEF-4459-B9C0-9EB04B0117AE}" type="pres">
      <dgm:prSet presAssocID="{E224AC15-6182-443C-AAB9-D46CAF0E02BA}" presName="parTx" presStyleLbl="revTx" presStyleIdx="1" presStyleCnt="5">
        <dgm:presLayoutVars>
          <dgm:chMax val="0"/>
          <dgm:chPref val="0"/>
        </dgm:presLayoutVars>
      </dgm:prSet>
      <dgm:spPr/>
    </dgm:pt>
    <dgm:pt modelId="{8522CEA2-EC0D-4BBA-8C49-3A37F3629263}" type="pres">
      <dgm:prSet presAssocID="{1F42BFAE-74D2-4576-8050-D76A23F9687E}" presName="sibTrans" presStyleCnt="0"/>
      <dgm:spPr/>
    </dgm:pt>
    <dgm:pt modelId="{A07FDD50-1497-46B2-8BAA-4B6BE71E5CFD}" type="pres">
      <dgm:prSet presAssocID="{F424280F-959A-468A-A085-9AA42A8B9ABE}" presName="compNode" presStyleCnt="0"/>
      <dgm:spPr/>
    </dgm:pt>
    <dgm:pt modelId="{E9FB4BF9-E9B6-4242-AF91-E6736C773A23}" type="pres">
      <dgm:prSet presAssocID="{F424280F-959A-468A-A085-9AA42A8B9ABE}" presName="bgRect" presStyleLbl="bgShp" presStyleIdx="2" presStyleCnt="4"/>
      <dgm:spPr/>
    </dgm:pt>
    <dgm:pt modelId="{C6124C1B-57E2-4C12-BB2D-636927449A13}" type="pres">
      <dgm:prSet presAssocID="{F424280F-959A-468A-A085-9AA42A8B9AB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27EE5D95-12EE-4051-80D8-DE34C98C8040}" type="pres">
      <dgm:prSet presAssocID="{F424280F-959A-468A-A085-9AA42A8B9ABE}" presName="spaceRect" presStyleCnt="0"/>
      <dgm:spPr/>
    </dgm:pt>
    <dgm:pt modelId="{27EEDF43-1496-4E61-A0C3-9D525DE1B0B1}" type="pres">
      <dgm:prSet presAssocID="{F424280F-959A-468A-A085-9AA42A8B9ABE}" presName="parTx" presStyleLbl="revTx" presStyleIdx="2" presStyleCnt="5">
        <dgm:presLayoutVars>
          <dgm:chMax val="0"/>
          <dgm:chPref val="0"/>
        </dgm:presLayoutVars>
      </dgm:prSet>
      <dgm:spPr/>
    </dgm:pt>
    <dgm:pt modelId="{4ED518D2-E984-41DB-9250-FF1C7CA2125D}" type="pres">
      <dgm:prSet presAssocID="{C5D3D895-5FFD-4444-BC03-08750B102E5D}" presName="sibTrans" presStyleCnt="0"/>
      <dgm:spPr/>
    </dgm:pt>
    <dgm:pt modelId="{A9D484AF-872F-43B8-B9FA-89A851675B36}" type="pres">
      <dgm:prSet presAssocID="{BCD57639-9A43-40DD-A0BD-B17DD28D295D}" presName="compNode" presStyleCnt="0"/>
      <dgm:spPr/>
    </dgm:pt>
    <dgm:pt modelId="{AE9353DF-445E-4989-896F-E0E882786132}" type="pres">
      <dgm:prSet presAssocID="{BCD57639-9A43-40DD-A0BD-B17DD28D295D}" presName="bgRect" presStyleLbl="bgShp" presStyleIdx="3" presStyleCnt="4"/>
      <dgm:spPr/>
    </dgm:pt>
    <dgm:pt modelId="{3949E3DE-182E-4A15-8EDA-40EE7691AEE2}" type="pres">
      <dgm:prSet presAssocID="{BCD57639-9A43-40DD-A0BD-B17DD28D295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pee"/>
        </a:ext>
      </dgm:extLst>
    </dgm:pt>
    <dgm:pt modelId="{EF0B9878-465C-4FAA-86CB-28252AC7DFD4}" type="pres">
      <dgm:prSet presAssocID="{BCD57639-9A43-40DD-A0BD-B17DD28D295D}" presName="spaceRect" presStyleCnt="0"/>
      <dgm:spPr/>
    </dgm:pt>
    <dgm:pt modelId="{CAF02602-D97E-4533-81BF-18FF78E41929}" type="pres">
      <dgm:prSet presAssocID="{BCD57639-9A43-40DD-A0BD-B17DD28D295D}" presName="parTx" presStyleLbl="revTx" presStyleIdx="3" presStyleCnt="5">
        <dgm:presLayoutVars>
          <dgm:chMax val="0"/>
          <dgm:chPref val="0"/>
        </dgm:presLayoutVars>
      </dgm:prSet>
      <dgm:spPr/>
    </dgm:pt>
    <dgm:pt modelId="{7B4E03B1-08B6-4754-80AA-E6FD0B69A5C9}" type="pres">
      <dgm:prSet presAssocID="{BCD57639-9A43-40DD-A0BD-B17DD28D295D}" presName="desTx" presStyleLbl="revTx" presStyleIdx="4" presStyleCnt="5">
        <dgm:presLayoutVars/>
      </dgm:prSet>
      <dgm:spPr/>
    </dgm:pt>
  </dgm:ptLst>
  <dgm:cxnLst>
    <dgm:cxn modelId="{D6ECC107-1817-473D-864C-6D5B76E23BCB}" srcId="{5D16DBFE-82C9-420F-851E-D2C6659130C1}" destId="{E224AC15-6182-443C-AAB9-D46CAF0E02BA}" srcOrd="1" destOrd="0" parTransId="{E1FFF266-4577-46FB-902E-C6D337CDE0F7}" sibTransId="{1F42BFAE-74D2-4576-8050-D76A23F9687E}"/>
    <dgm:cxn modelId="{2ECC1C15-A160-4125-AE0B-5AC335BAC264}" srcId="{BCD57639-9A43-40DD-A0BD-B17DD28D295D}" destId="{F58BEF9F-5EB0-4980-B3C9-9455DF4013C1}" srcOrd="0" destOrd="0" parTransId="{115488EC-7DA9-403F-BFE6-175BAF41C4A8}" sibTransId="{462652D1-CD0B-44C2-85C8-29F21AA15B52}"/>
    <dgm:cxn modelId="{2F891E60-4DD7-4051-B4BC-E7ECB00078E8}" type="presOf" srcId="{BCD57639-9A43-40DD-A0BD-B17DD28D295D}" destId="{CAF02602-D97E-4533-81BF-18FF78E41929}" srcOrd="0" destOrd="0" presId="urn:microsoft.com/office/officeart/2018/2/layout/IconVerticalSolidList"/>
    <dgm:cxn modelId="{50D8EF45-D7CC-4CEB-84CB-19B4FE1461A4}" type="presOf" srcId="{2157B63F-2449-4D49-8475-2E7724589C44}" destId="{D0C8A739-7F6E-49E3-97A3-D741A6FA9931}" srcOrd="0" destOrd="0" presId="urn:microsoft.com/office/officeart/2018/2/layout/IconVerticalSolidList"/>
    <dgm:cxn modelId="{364D1270-83FE-4760-9851-BC9F3A7C7EAF}" type="presOf" srcId="{C85D554C-63D9-453B-845F-032A39F9E543}" destId="{7B4E03B1-08B6-4754-80AA-E6FD0B69A5C9}" srcOrd="0" destOrd="1" presId="urn:microsoft.com/office/officeart/2018/2/layout/IconVerticalSolidList"/>
    <dgm:cxn modelId="{AD06688A-5EED-4680-9FC6-FF44FEFC160D}" type="presOf" srcId="{F424280F-959A-468A-A085-9AA42A8B9ABE}" destId="{27EEDF43-1496-4E61-A0C3-9D525DE1B0B1}" srcOrd="0" destOrd="0" presId="urn:microsoft.com/office/officeart/2018/2/layout/IconVerticalSolidList"/>
    <dgm:cxn modelId="{FF368899-B921-470A-9D54-8786E9175B10}" srcId="{5D16DBFE-82C9-420F-851E-D2C6659130C1}" destId="{2157B63F-2449-4D49-8475-2E7724589C44}" srcOrd="0" destOrd="0" parTransId="{14CC2F03-A2F1-4CC8-8513-F952654D0A2E}" sibTransId="{C7A02F69-6D15-4668-9E27-C14C00E54736}"/>
    <dgm:cxn modelId="{B393B3B0-A9FE-4500-B92C-6FEB3B2D4A5C}" type="presOf" srcId="{5D16DBFE-82C9-420F-851E-D2C6659130C1}" destId="{EB03A6E4-715C-4EEE-AF6A-4CC1C5F534CB}" srcOrd="0" destOrd="0" presId="urn:microsoft.com/office/officeart/2018/2/layout/IconVerticalSolidList"/>
    <dgm:cxn modelId="{0F84DFB3-F5F6-49ED-9832-52BE2061B209}" type="presOf" srcId="{F58BEF9F-5EB0-4980-B3C9-9455DF4013C1}" destId="{7B4E03B1-08B6-4754-80AA-E6FD0B69A5C9}" srcOrd="0" destOrd="0" presId="urn:microsoft.com/office/officeart/2018/2/layout/IconVerticalSolidList"/>
    <dgm:cxn modelId="{3A513FC9-2374-444A-8CD9-68EC7E886485}" srcId="{5D16DBFE-82C9-420F-851E-D2C6659130C1}" destId="{BCD57639-9A43-40DD-A0BD-B17DD28D295D}" srcOrd="3" destOrd="0" parTransId="{D7189A5B-3718-49EC-BE31-01A936715F2B}" sibTransId="{F9321031-7145-4660-8B81-12100469ABB6}"/>
    <dgm:cxn modelId="{5594E7D0-3640-4906-B768-4792573F0638}" type="presOf" srcId="{E224AC15-6182-443C-AAB9-D46CAF0E02BA}" destId="{EACF15CB-5DEF-4459-B9C0-9EB04B0117AE}" srcOrd="0" destOrd="0" presId="urn:microsoft.com/office/officeart/2018/2/layout/IconVerticalSolidList"/>
    <dgm:cxn modelId="{57BEA4F0-4FDB-410A-A032-BE6AD0609A64}" srcId="{BCD57639-9A43-40DD-A0BD-B17DD28D295D}" destId="{C85D554C-63D9-453B-845F-032A39F9E543}" srcOrd="1" destOrd="0" parTransId="{959523D9-F1CA-4FDD-9BC3-4E964AA860D7}" sibTransId="{FDE053BD-7166-48FA-92C6-8759DC672682}"/>
    <dgm:cxn modelId="{C038B6F1-C7DB-44E0-A5B9-C23BC2A981D2}" srcId="{5D16DBFE-82C9-420F-851E-D2C6659130C1}" destId="{F424280F-959A-468A-A085-9AA42A8B9ABE}" srcOrd="2" destOrd="0" parTransId="{56815E9F-A2F5-4621-A4CA-4B287EC502D4}" sibTransId="{C5D3D895-5FFD-4444-BC03-08750B102E5D}"/>
    <dgm:cxn modelId="{ECAD4679-F334-4013-9233-399EF6FF0B0C}" type="presParOf" srcId="{EB03A6E4-715C-4EEE-AF6A-4CC1C5F534CB}" destId="{BD60EDD9-805D-4A03-AAA7-EB52E02D7ED9}" srcOrd="0" destOrd="0" presId="urn:microsoft.com/office/officeart/2018/2/layout/IconVerticalSolidList"/>
    <dgm:cxn modelId="{5B344D44-164F-4A20-A100-59A6B1A77FC4}" type="presParOf" srcId="{BD60EDD9-805D-4A03-AAA7-EB52E02D7ED9}" destId="{E6F53BE2-0A95-46E0-92E6-2CF62B38580C}" srcOrd="0" destOrd="0" presId="urn:microsoft.com/office/officeart/2018/2/layout/IconVerticalSolidList"/>
    <dgm:cxn modelId="{768403F2-7014-4052-9748-0ECC7D4C263D}" type="presParOf" srcId="{BD60EDD9-805D-4A03-AAA7-EB52E02D7ED9}" destId="{801BAC28-0EBA-4055-BD64-7F622E764A1D}" srcOrd="1" destOrd="0" presId="urn:microsoft.com/office/officeart/2018/2/layout/IconVerticalSolidList"/>
    <dgm:cxn modelId="{B6BFF2EE-BD4B-4E7C-BEB6-4EFA4B8A1232}" type="presParOf" srcId="{BD60EDD9-805D-4A03-AAA7-EB52E02D7ED9}" destId="{35A3925C-0EE2-412E-965F-A3583C7243D8}" srcOrd="2" destOrd="0" presId="urn:microsoft.com/office/officeart/2018/2/layout/IconVerticalSolidList"/>
    <dgm:cxn modelId="{61F12DD1-DC97-4635-8E7B-AE763DC4A349}" type="presParOf" srcId="{BD60EDD9-805D-4A03-AAA7-EB52E02D7ED9}" destId="{D0C8A739-7F6E-49E3-97A3-D741A6FA9931}" srcOrd="3" destOrd="0" presId="urn:microsoft.com/office/officeart/2018/2/layout/IconVerticalSolidList"/>
    <dgm:cxn modelId="{718735DC-55C7-4BCE-8454-E70478E956C9}" type="presParOf" srcId="{EB03A6E4-715C-4EEE-AF6A-4CC1C5F534CB}" destId="{4B3AF53B-BD00-4701-8037-F2B94B121541}" srcOrd="1" destOrd="0" presId="urn:microsoft.com/office/officeart/2018/2/layout/IconVerticalSolidList"/>
    <dgm:cxn modelId="{7EA3FF64-EAD9-41DF-8A78-7E8361657EF7}" type="presParOf" srcId="{EB03A6E4-715C-4EEE-AF6A-4CC1C5F534CB}" destId="{0A025AA4-863B-4CA8-ABD1-48D5F6DAC6A5}" srcOrd="2" destOrd="0" presId="urn:microsoft.com/office/officeart/2018/2/layout/IconVerticalSolidList"/>
    <dgm:cxn modelId="{757DDEA6-798C-4744-A0A6-1E2A4FDF522F}" type="presParOf" srcId="{0A025AA4-863B-4CA8-ABD1-48D5F6DAC6A5}" destId="{D572E2CB-88CC-4786-8EDF-A0854483ED85}" srcOrd="0" destOrd="0" presId="urn:microsoft.com/office/officeart/2018/2/layout/IconVerticalSolidList"/>
    <dgm:cxn modelId="{71848C4A-8844-4080-B95B-470E5D53C3B5}" type="presParOf" srcId="{0A025AA4-863B-4CA8-ABD1-48D5F6DAC6A5}" destId="{18692E89-EA47-401E-8D59-FC93B5331129}" srcOrd="1" destOrd="0" presId="urn:microsoft.com/office/officeart/2018/2/layout/IconVerticalSolidList"/>
    <dgm:cxn modelId="{9080BBB1-82D3-43C4-AC35-E144ED00ADF6}" type="presParOf" srcId="{0A025AA4-863B-4CA8-ABD1-48D5F6DAC6A5}" destId="{0EC29B6F-DCB2-41E1-9FC4-511857F04896}" srcOrd="2" destOrd="0" presId="urn:microsoft.com/office/officeart/2018/2/layout/IconVerticalSolidList"/>
    <dgm:cxn modelId="{7A749569-A3C1-4133-B1BC-BC58A50420D5}" type="presParOf" srcId="{0A025AA4-863B-4CA8-ABD1-48D5F6DAC6A5}" destId="{EACF15CB-5DEF-4459-B9C0-9EB04B0117AE}" srcOrd="3" destOrd="0" presId="urn:microsoft.com/office/officeart/2018/2/layout/IconVerticalSolidList"/>
    <dgm:cxn modelId="{D8B5EFA7-9805-4A75-9932-2E654817DF78}" type="presParOf" srcId="{EB03A6E4-715C-4EEE-AF6A-4CC1C5F534CB}" destId="{8522CEA2-EC0D-4BBA-8C49-3A37F3629263}" srcOrd="3" destOrd="0" presId="urn:microsoft.com/office/officeart/2018/2/layout/IconVerticalSolidList"/>
    <dgm:cxn modelId="{6CBEFCBE-1722-4D53-BA60-6CE7C351F8FC}" type="presParOf" srcId="{EB03A6E4-715C-4EEE-AF6A-4CC1C5F534CB}" destId="{A07FDD50-1497-46B2-8BAA-4B6BE71E5CFD}" srcOrd="4" destOrd="0" presId="urn:microsoft.com/office/officeart/2018/2/layout/IconVerticalSolidList"/>
    <dgm:cxn modelId="{13BEF281-B1B7-4EB0-9A4C-770600107EC1}" type="presParOf" srcId="{A07FDD50-1497-46B2-8BAA-4B6BE71E5CFD}" destId="{E9FB4BF9-E9B6-4242-AF91-E6736C773A23}" srcOrd="0" destOrd="0" presId="urn:microsoft.com/office/officeart/2018/2/layout/IconVerticalSolidList"/>
    <dgm:cxn modelId="{95943F29-F30A-4B83-9773-EF4BF1A02C5A}" type="presParOf" srcId="{A07FDD50-1497-46B2-8BAA-4B6BE71E5CFD}" destId="{C6124C1B-57E2-4C12-BB2D-636927449A13}" srcOrd="1" destOrd="0" presId="urn:microsoft.com/office/officeart/2018/2/layout/IconVerticalSolidList"/>
    <dgm:cxn modelId="{0A180A3B-098E-4A24-A401-FFA5C2FFF3E1}" type="presParOf" srcId="{A07FDD50-1497-46B2-8BAA-4B6BE71E5CFD}" destId="{27EE5D95-12EE-4051-80D8-DE34C98C8040}" srcOrd="2" destOrd="0" presId="urn:microsoft.com/office/officeart/2018/2/layout/IconVerticalSolidList"/>
    <dgm:cxn modelId="{B9C0D06D-B18B-46F8-AD48-419AE76E4F3E}" type="presParOf" srcId="{A07FDD50-1497-46B2-8BAA-4B6BE71E5CFD}" destId="{27EEDF43-1496-4E61-A0C3-9D525DE1B0B1}" srcOrd="3" destOrd="0" presId="urn:microsoft.com/office/officeart/2018/2/layout/IconVerticalSolidList"/>
    <dgm:cxn modelId="{B353B096-F31A-4C4B-BEAB-257DDAC32A7F}" type="presParOf" srcId="{EB03A6E4-715C-4EEE-AF6A-4CC1C5F534CB}" destId="{4ED518D2-E984-41DB-9250-FF1C7CA2125D}" srcOrd="5" destOrd="0" presId="urn:microsoft.com/office/officeart/2018/2/layout/IconVerticalSolidList"/>
    <dgm:cxn modelId="{16DA2C85-D2E2-4154-9967-AFB7BD94A916}" type="presParOf" srcId="{EB03A6E4-715C-4EEE-AF6A-4CC1C5F534CB}" destId="{A9D484AF-872F-43B8-B9FA-89A851675B36}" srcOrd="6" destOrd="0" presId="urn:microsoft.com/office/officeart/2018/2/layout/IconVerticalSolidList"/>
    <dgm:cxn modelId="{EA883596-CD01-4349-8389-F1DD13C530E7}" type="presParOf" srcId="{A9D484AF-872F-43B8-B9FA-89A851675B36}" destId="{AE9353DF-445E-4989-896F-E0E882786132}" srcOrd="0" destOrd="0" presId="urn:microsoft.com/office/officeart/2018/2/layout/IconVerticalSolidList"/>
    <dgm:cxn modelId="{1806F9CC-91DE-4C57-9C3E-23BF588FEFC6}" type="presParOf" srcId="{A9D484AF-872F-43B8-B9FA-89A851675B36}" destId="{3949E3DE-182E-4A15-8EDA-40EE7691AEE2}" srcOrd="1" destOrd="0" presId="urn:microsoft.com/office/officeart/2018/2/layout/IconVerticalSolidList"/>
    <dgm:cxn modelId="{EED1E630-F635-4DAA-8244-28FB88CB39BB}" type="presParOf" srcId="{A9D484AF-872F-43B8-B9FA-89A851675B36}" destId="{EF0B9878-465C-4FAA-86CB-28252AC7DFD4}" srcOrd="2" destOrd="0" presId="urn:microsoft.com/office/officeart/2018/2/layout/IconVerticalSolidList"/>
    <dgm:cxn modelId="{BDAF18AD-AC6D-40AF-BD36-8834C3EB508D}" type="presParOf" srcId="{A9D484AF-872F-43B8-B9FA-89A851675B36}" destId="{CAF02602-D97E-4533-81BF-18FF78E41929}" srcOrd="3" destOrd="0" presId="urn:microsoft.com/office/officeart/2018/2/layout/IconVerticalSolidList"/>
    <dgm:cxn modelId="{25584CBF-4763-47B8-9340-199CFF5E01CA}" type="presParOf" srcId="{A9D484AF-872F-43B8-B9FA-89A851675B36}" destId="{7B4E03B1-08B6-4754-80AA-E6FD0B69A5C9}"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F347DCF-6082-4A53-9EAA-3DA52724C258}"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4E77B2F8-7DCD-4BCF-B797-B5540A12563F}">
      <dgm:prSet phldrT="[Text]"/>
      <dgm:spPr/>
      <dgm:t>
        <a:bodyPr/>
        <a:lstStyle/>
        <a:p>
          <a:r>
            <a:rPr lang="en-US" b="1">
              <a:effectLst/>
            </a:rPr>
            <a:t>Top-Down Estimation</a:t>
          </a:r>
        </a:p>
      </dgm:t>
    </dgm:pt>
    <dgm:pt modelId="{C06E4747-A527-4770-98C9-BCBA3E62682D}" type="parTrans" cxnId="{4A63E058-DCDC-43B9-ACB8-A4FFC6289593}">
      <dgm:prSet/>
      <dgm:spPr/>
      <dgm:t>
        <a:bodyPr/>
        <a:lstStyle/>
        <a:p>
          <a:endParaRPr lang="en-US"/>
        </a:p>
      </dgm:t>
    </dgm:pt>
    <dgm:pt modelId="{5DBDA492-BBE9-47AE-9C55-81A25C04F6C1}" type="sibTrans" cxnId="{4A63E058-DCDC-43B9-ACB8-A4FFC6289593}">
      <dgm:prSet/>
      <dgm:spPr/>
      <dgm:t>
        <a:bodyPr/>
        <a:lstStyle/>
        <a:p>
          <a:endParaRPr lang="en-US"/>
        </a:p>
      </dgm:t>
    </dgm:pt>
    <dgm:pt modelId="{38CA3ACD-3827-457F-9992-9EF20EF8B295}">
      <dgm:prSet phldrT="[Text]"/>
      <dgm:spPr/>
      <dgm:t>
        <a:bodyPr/>
        <a:lstStyle/>
        <a:p>
          <a:r>
            <a:rPr lang="en-US" b="1"/>
            <a:t>Management defines the time to complete an activity</a:t>
          </a:r>
          <a:endParaRPr lang="en-US"/>
        </a:p>
      </dgm:t>
    </dgm:pt>
    <dgm:pt modelId="{0EE2C7B6-D1F2-4E04-A9BA-672F6A87335A}" type="parTrans" cxnId="{30EFDF5C-B94B-46A7-867C-8F352593511F}">
      <dgm:prSet/>
      <dgm:spPr/>
      <dgm:t>
        <a:bodyPr/>
        <a:lstStyle/>
        <a:p>
          <a:endParaRPr lang="en-US"/>
        </a:p>
      </dgm:t>
    </dgm:pt>
    <dgm:pt modelId="{C1A1E501-685A-428D-8203-334D95AD0B7D}" type="sibTrans" cxnId="{30EFDF5C-B94B-46A7-867C-8F352593511F}">
      <dgm:prSet/>
      <dgm:spPr/>
      <dgm:t>
        <a:bodyPr/>
        <a:lstStyle/>
        <a:p>
          <a:endParaRPr lang="en-US"/>
        </a:p>
      </dgm:t>
    </dgm:pt>
    <dgm:pt modelId="{0C757FC2-7BE9-4594-8B63-19BAC90F3797}">
      <dgm:prSet phldrT="[Text]"/>
      <dgm:spPr/>
      <dgm:t>
        <a:bodyPr/>
        <a:lstStyle/>
        <a:p>
          <a:r>
            <a:rPr lang="en-US" b="1">
              <a:effectLst/>
            </a:rPr>
            <a:t>Bottom Up Estimation</a:t>
          </a:r>
        </a:p>
      </dgm:t>
    </dgm:pt>
    <dgm:pt modelId="{07CAA037-2C5F-4384-B58A-07E7418EC007}" type="parTrans" cxnId="{6EB129D8-4D5C-4BD4-ACCE-A5BDAEAC25EE}">
      <dgm:prSet/>
      <dgm:spPr/>
      <dgm:t>
        <a:bodyPr/>
        <a:lstStyle/>
        <a:p>
          <a:endParaRPr lang="en-US"/>
        </a:p>
      </dgm:t>
    </dgm:pt>
    <dgm:pt modelId="{A21F8D4E-4D29-4C73-A7B9-06A0622F9301}" type="sibTrans" cxnId="{6EB129D8-4D5C-4BD4-ACCE-A5BDAEAC25EE}">
      <dgm:prSet/>
      <dgm:spPr/>
      <dgm:t>
        <a:bodyPr/>
        <a:lstStyle/>
        <a:p>
          <a:endParaRPr lang="en-US"/>
        </a:p>
      </dgm:t>
    </dgm:pt>
    <dgm:pt modelId="{31F1180C-E639-4F34-A550-14A4C246CCCB}">
      <dgm:prSet phldrT="[Text]"/>
      <dgm:spPr/>
      <dgm:t>
        <a:bodyPr/>
        <a:lstStyle/>
        <a:p>
          <a:r>
            <a:rPr lang="en-US" b="1"/>
            <a:t>People doing the work are consulted for time estimates</a:t>
          </a:r>
          <a:endParaRPr lang="en-US"/>
        </a:p>
      </dgm:t>
    </dgm:pt>
    <dgm:pt modelId="{10DBC7E5-898E-480A-8E18-A1B686B38900}" type="parTrans" cxnId="{5B756A7F-2AA2-4A8E-9AF2-18F65D6F90C3}">
      <dgm:prSet/>
      <dgm:spPr/>
      <dgm:t>
        <a:bodyPr/>
        <a:lstStyle/>
        <a:p>
          <a:endParaRPr lang="en-US"/>
        </a:p>
      </dgm:t>
    </dgm:pt>
    <dgm:pt modelId="{D1BDC6B2-812B-497A-B8F2-A618D9761A0B}" type="sibTrans" cxnId="{5B756A7F-2AA2-4A8E-9AF2-18F65D6F90C3}">
      <dgm:prSet/>
      <dgm:spPr/>
      <dgm:t>
        <a:bodyPr/>
        <a:lstStyle/>
        <a:p>
          <a:endParaRPr lang="en-US"/>
        </a:p>
      </dgm:t>
    </dgm:pt>
    <dgm:pt modelId="{F349F9FC-FA23-4127-A16F-7DA1AF5D5B41}">
      <dgm:prSet/>
      <dgm:spPr/>
      <dgm:t>
        <a:bodyPr/>
        <a:lstStyle/>
        <a:p>
          <a:r>
            <a:rPr lang="en-US" b="1"/>
            <a:t>Based on judgment and experience</a:t>
          </a:r>
        </a:p>
      </dgm:t>
    </dgm:pt>
    <dgm:pt modelId="{995DEC9D-71AD-4BEF-AC32-6CF3F97F9CD8}" type="parTrans" cxnId="{77D706FC-EC5E-4DC9-9604-52533B2E6CC4}">
      <dgm:prSet/>
      <dgm:spPr/>
      <dgm:t>
        <a:bodyPr/>
        <a:lstStyle/>
        <a:p>
          <a:endParaRPr lang="en-US"/>
        </a:p>
      </dgm:t>
    </dgm:pt>
    <dgm:pt modelId="{219DA60D-F83F-4AAD-85A6-714D3FEE8294}" type="sibTrans" cxnId="{77D706FC-EC5E-4DC9-9604-52533B2E6CC4}">
      <dgm:prSet/>
      <dgm:spPr/>
      <dgm:t>
        <a:bodyPr/>
        <a:lstStyle/>
        <a:p>
          <a:endParaRPr lang="en-US"/>
        </a:p>
      </dgm:t>
    </dgm:pt>
    <dgm:pt modelId="{792DCE36-E941-45D4-B46B-D8D2E3326F09}">
      <dgm:prSet/>
      <dgm:spPr/>
      <dgm:t>
        <a:bodyPr/>
        <a:lstStyle/>
        <a:p>
          <a:r>
            <a:rPr lang="en-US" b="1"/>
            <a:t>Can be dangerous in projects new to the organization</a:t>
          </a:r>
        </a:p>
      </dgm:t>
    </dgm:pt>
    <dgm:pt modelId="{4BFCC0AC-FEBC-40A0-BF28-40C310555961}" type="parTrans" cxnId="{96F35B99-9885-4A98-83D7-83D585F36D5A}">
      <dgm:prSet/>
      <dgm:spPr/>
      <dgm:t>
        <a:bodyPr/>
        <a:lstStyle/>
        <a:p>
          <a:endParaRPr lang="en-US"/>
        </a:p>
      </dgm:t>
    </dgm:pt>
    <dgm:pt modelId="{542BE62B-A7F7-4240-89F6-215CBD582C49}" type="sibTrans" cxnId="{96F35B99-9885-4A98-83D7-83D585F36D5A}">
      <dgm:prSet/>
      <dgm:spPr/>
      <dgm:t>
        <a:bodyPr/>
        <a:lstStyle/>
        <a:p>
          <a:endParaRPr lang="en-US"/>
        </a:p>
      </dgm:t>
    </dgm:pt>
    <dgm:pt modelId="{0F81B85E-B868-419C-90A6-67F4F2AD3504}">
      <dgm:prSet/>
      <dgm:spPr/>
      <dgm:t>
        <a:bodyPr/>
        <a:lstStyle/>
        <a:p>
          <a:r>
            <a:rPr lang="en-US" b="1"/>
            <a:t>People closest to work are apt to have a more accurate idea of actual effort required</a:t>
          </a:r>
        </a:p>
      </dgm:t>
    </dgm:pt>
    <dgm:pt modelId="{4DC6A60F-5A59-4898-9561-A33B195418D3}" type="parTrans" cxnId="{01AEDD76-94C2-42E2-9C05-BC568C85D00A}">
      <dgm:prSet/>
      <dgm:spPr/>
      <dgm:t>
        <a:bodyPr/>
        <a:lstStyle/>
        <a:p>
          <a:endParaRPr lang="en-US"/>
        </a:p>
      </dgm:t>
    </dgm:pt>
    <dgm:pt modelId="{67DB397F-187F-4F73-BDB1-8B4FA27BE409}" type="sibTrans" cxnId="{01AEDD76-94C2-42E2-9C05-BC568C85D00A}">
      <dgm:prSet/>
      <dgm:spPr/>
      <dgm:t>
        <a:bodyPr/>
        <a:lstStyle/>
        <a:p>
          <a:endParaRPr lang="en-US"/>
        </a:p>
      </dgm:t>
    </dgm:pt>
    <dgm:pt modelId="{C4220205-E185-42EF-BBD8-88AE2B2F1E91}">
      <dgm:prSet/>
      <dgm:spPr/>
      <dgm:t>
        <a:bodyPr/>
        <a:lstStyle/>
        <a:p>
          <a:r>
            <a:rPr lang="en-GB" b="1"/>
            <a:t>Parametric Estimation</a:t>
          </a:r>
        </a:p>
      </dgm:t>
    </dgm:pt>
    <dgm:pt modelId="{14F85CFC-1485-4952-B1F8-3A17A78B4E81}" type="parTrans" cxnId="{AFC694CA-99FE-413E-96AE-FEC531887E15}">
      <dgm:prSet/>
      <dgm:spPr/>
      <dgm:t>
        <a:bodyPr/>
        <a:lstStyle/>
        <a:p>
          <a:endParaRPr lang="en-GB"/>
        </a:p>
      </dgm:t>
    </dgm:pt>
    <dgm:pt modelId="{FED22BD2-82DC-461E-8D88-218B8C3AB2DA}" type="sibTrans" cxnId="{AFC694CA-99FE-413E-96AE-FEC531887E15}">
      <dgm:prSet/>
      <dgm:spPr/>
      <dgm:t>
        <a:bodyPr/>
        <a:lstStyle/>
        <a:p>
          <a:endParaRPr lang="en-GB"/>
        </a:p>
      </dgm:t>
    </dgm:pt>
    <dgm:pt modelId="{7F39C2FA-3FE0-42A2-8F88-0A623B31FC02}">
      <dgm:prSet/>
      <dgm:spPr/>
      <dgm:t>
        <a:bodyPr/>
        <a:lstStyle/>
        <a:p>
          <a:r>
            <a:rPr lang="en-GB" b="1"/>
            <a:t>Relies less on people and more on statistics</a:t>
          </a:r>
        </a:p>
      </dgm:t>
    </dgm:pt>
    <dgm:pt modelId="{A47250E9-EDB0-4B40-B12D-12747D99F0AC}" type="parTrans" cxnId="{B822BB32-5BFD-4B91-81A8-AA05AC25EA16}">
      <dgm:prSet/>
      <dgm:spPr/>
      <dgm:t>
        <a:bodyPr/>
        <a:lstStyle/>
        <a:p>
          <a:endParaRPr lang="en-GB"/>
        </a:p>
      </dgm:t>
    </dgm:pt>
    <dgm:pt modelId="{3A9F158A-13A9-4792-A7DB-F3EE76113F19}" type="sibTrans" cxnId="{B822BB32-5BFD-4B91-81A8-AA05AC25EA16}">
      <dgm:prSet/>
      <dgm:spPr/>
      <dgm:t>
        <a:bodyPr/>
        <a:lstStyle/>
        <a:p>
          <a:endParaRPr lang="en-GB"/>
        </a:p>
      </dgm:t>
    </dgm:pt>
    <dgm:pt modelId="{42D8939A-855E-42DC-B61B-1C12B76DAFFB}">
      <dgm:prSet/>
      <dgm:spPr/>
      <dgm:t>
        <a:bodyPr/>
        <a:lstStyle/>
        <a:p>
          <a:r>
            <a:rPr lang="en-GB" b="1"/>
            <a:t>Based on historical data – what happened before</a:t>
          </a:r>
        </a:p>
      </dgm:t>
    </dgm:pt>
    <dgm:pt modelId="{536E3A8E-C406-441E-A177-9889ABE8A4A6}" type="parTrans" cxnId="{8D0A0B56-647E-49E7-A1E5-1A9637B8B7D6}">
      <dgm:prSet/>
      <dgm:spPr/>
      <dgm:t>
        <a:bodyPr/>
        <a:lstStyle/>
        <a:p>
          <a:endParaRPr lang="en-GB"/>
        </a:p>
      </dgm:t>
    </dgm:pt>
    <dgm:pt modelId="{42F1EF43-0B89-4EBC-B183-148400D04A1E}" type="sibTrans" cxnId="{8D0A0B56-647E-49E7-A1E5-1A9637B8B7D6}">
      <dgm:prSet/>
      <dgm:spPr/>
      <dgm:t>
        <a:bodyPr/>
        <a:lstStyle/>
        <a:p>
          <a:endParaRPr lang="en-GB"/>
        </a:p>
      </dgm:t>
    </dgm:pt>
    <dgm:pt modelId="{2D93EE1C-EF14-48FF-BB2A-5EBCD2296604}" type="pres">
      <dgm:prSet presAssocID="{4F347DCF-6082-4A53-9EAA-3DA52724C258}" presName="Name0" presStyleCnt="0">
        <dgm:presLayoutVars>
          <dgm:dir/>
          <dgm:animLvl val="lvl"/>
          <dgm:resizeHandles val="exact"/>
        </dgm:presLayoutVars>
      </dgm:prSet>
      <dgm:spPr/>
    </dgm:pt>
    <dgm:pt modelId="{3BA76FA5-4F16-4953-9916-8D0235CAC7CF}" type="pres">
      <dgm:prSet presAssocID="{C4220205-E185-42EF-BBD8-88AE2B2F1E91}" presName="boxAndChildren" presStyleCnt="0"/>
      <dgm:spPr/>
    </dgm:pt>
    <dgm:pt modelId="{BA8C2E33-0D6D-457A-95E8-F6F77746E3A0}" type="pres">
      <dgm:prSet presAssocID="{C4220205-E185-42EF-BBD8-88AE2B2F1E91}" presName="parentTextBox" presStyleLbl="alignNode1" presStyleIdx="0" presStyleCnt="3"/>
      <dgm:spPr/>
    </dgm:pt>
    <dgm:pt modelId="{4443F7B1-1197-4824-BD56-E5FF23F0C7AE}" type="pres">
      <dgm:prSet presAssocID="{C4220205-E185-42EF-BBD8-88AE2B2F1E91}" presName="descendantBox" presStyleLbl="bgAccFollowNode1" presStyleIdx="0" presStyleCnt="3"/>
      <dgm:spPr/>
    </dgm:pt>
    <dgm:pt modelId="{FCA091BE-DB0E-40C0-9DC7-8CD892897B4A}" type="pres">
      <dgm:prSet presAssocID="{A21F8D4E-4D29-4C73-A7B9-06A0622F9301}" presName="sp" presStyleCnt="0"/>
      <dgm:spPr/>
    </dgm:pt>
    <dgm:pt modelId="{5C3666AD-4AA0-4DE6-85B3-E023114EB858}" type="pres">
      <dgm:prSet presAssocID="{0C757FC2-7BE9-4594-8B63-19BAC90F3797}" presName="arrowAndChildren" presStyleCnt="0"/>
      <dgm:spPr/>
    </dgm:pt>
    <dgm:pt modelId="{B2411DA2-3C35-4890-81C0-B2FA59C93305}" type="pres">
      <dgm:prSet presAssocID="{0C757FC2-7BE9-4594-8B63-19BAC90F3797}" presName="parentTextArrow" presStyleLbl="node1" presStyleIdx="0" presStyleCnt="0"/>
      <dgm:spPr/>
    </dgm:pt>
    <dgm:pt modelId="{77C3D066-99CA-46F5-A00C-431215356CF0}" type="pres">
      <dgm:prSet presAssocID="{0C757FC2-7BE9-4594-8B63-19BAC90F3797}" presName="arrow" presStyleLbl="alignNode1" presStyleIdx="1" presStyleCnt="3"/>
      <dgm:spPr/>
    </dgm:pt>
    <dgm:pt modelId="{4646F4A2-70D2-4F88-BA57-F8529B9985E1}" type="pres">
      <dgm:prSet presAssocID="{0C757FC2-7BE9-4594-8B63-19BAC90F3797}" presName="descendantArrow" presStyleLbl="bgAccFollowNode1" presStyleIdx="1" presStyleCnt="3"/>
      <dgm:spPr/>
    </dgm:pt>
    <dgm:pt modelId="{49137C01-FE74-4870-9B63-A041AD823FD8}" type="pres">
      <dgm:prSet presAssocID="{5DBDA492-BBE9-47AE-9C55-81A25C04F6C1}" presName="sp" presStyleCnt="0"/>
      <dgm:spPr/>
    </dgm:pt>
    <dgm:pt modelId="{706CFA81-2F89-436E-9D09-7E1F37776EA3}" type="pres">
      <dgm:prSet presAssocID="{4E77B2F8-7DCD-4BCF-B797-B5540A12563F}" presName="arrowAndChildren" presStyleCnt="0"/>
      <dgm:spPr/>
    </dgm:pt>
    <dgm:pt modelId="{80AFA227-93C1-4F4F-8448-8C12F9C99EDD}" type="pres">
      <dgm:prSet presAssocID="{4E77B2F8-7DCD-4BCF-B797-B5540A12563F}" presName="parentTextArrow" presStyleLbl="node1" presStyleIdx="0" presStyleCnt="0"/>
      <dgm:spPr/>
    </dgm:pt>
    <dgm:pt modelId="{FA1A30E1-0EBD-4F66-8D4D-A911DAE1014F}" type="pres">
      <dgm:prSet presAssocID="{4E77B2F8-7DCD-4BCF-B797-B5540A12563F}" presName="arrow" presStyleLbl="alignNode1" presStyleIdx="2" presStyleCnt="3"/>
      <dgm:spPr/>
    </dgm:pt>
    <dgm:pt modelId="{1CAF8527-86D0-4C5B-8FAB-0D4EA415019B}" type="pres">
      <dgm:prSet presAssocID="{4E77B2F8-7DCD-4BCF-B797-B5540A12563F}" presName="descendantArrow" presStyleLbl="bgAccFollowNode1" presStyleIdx="2" presStyleCnt="3"/>
      <dgm:spPr/>
    </dgm:pt>
  </dgm:ptLst>
  <dgm:cxnLst>
    <dgm:cxn modelId="{2889F007-AE92-4FC7-A43D-17BA07E322BC}" type="presOf" srcId="{42D8939A-855E-42DC-B61B-1C12B76DAFFB}" destId="{4443F7B1-1197-4824-BD56-E5FF23F0C7AE}" srcOrd="0" destOrd="1" presId="urn:microsoft.com/office/officeart/2016/7/layout/VerticalDownArrowProcess"/>
    <dgm:cxn modelId="{0D063016-4362-40F2-B5B9-F1685A8E09ED}" type="presOf" srcId="{31F1180C-E639-4F34-A550-14A4C246CCCB}" destId="{4646F4A2-70D2-4F88-BA57-F8529B9985E1}" srcOrd="0" destOrd="0" presId="urn:microsoft.com/office/officeart/2016/7/layout/VerticalDownArrowProcess"/>
    <dgm:cxn modelId="{A5930429-69A6-44A5-A29A-0C171E3F1413}" type="presOf" srcId="{F349F9FC-FA23-4127-A16F-7DA1AF5D5B41}" destId="{1CAF8527-86D0-4C5B-8FAB-0D4EA415019B}" srcOrd="0" destOrd="1" presId="urn:microsoft.com/office/officeart/2016/7/layout/VerticalDownArrowProcess"/>
    <dgm:cxn modelId="{C042D830-C3E1-4904-99C4-2DCC139A78B4}" type="presOf" srcId="{0F81B85E-B868-419C-90A6-67F4F2AD3504}" destId="{4646F4A2-70D2-4F88-BA57-F8529B9985E1}" srcOrd="0" destOrd="1" presId="urn:microsoft.com/office/officeart/2016/7/layout/VerticalDownArrowProcess"/>
    <dgm:cxn modelId="{B822BB32-5BFD-4B91-81A8-AA05AC25EA16}" srcId="{C4220205-E185-42EF-BBD8-88AE2B2F1E91}" destId="{7F39C2FA-3FE0-42A2-8F88-0A623B31FC02}" srcOrd="0" destOrd="0" parTransId="{A47250E9-EDB0-4B40-B12D-12747D99F0AC}" sibTransId="{3A9F158A-13A9-4792-A7DB-F3EE76113F19}"/>
    <dgm:cxn modelId="{30EFDF5C-B94B-46A7-867C-8F352593511F}" srcId="{4E77B2F8-7DCD-4BCF-B797-B5540A12563F}" destId="{38CA3ACD-3827-457F-9992-9EF20EF8B295}" srcOrd="0" destOrd="0" parTransId="{0EE2C7B6-D1F2-4E04-A9BA-672F6A87335A}" sibTransId="{C1A1E501-685A-428D-8203-334D95AD0B7D}"/>
    <dgm:cxn modelId="{9F29B15D-6D42-4578-939F-F5080E550EEE}" type="presOf" srcId="{0C757FC2-7BE9-4594-8B63-19BAC90F3797}" destId="{B2411DA2-3C35-4890-81C0-B2FA59C93305}" srcOrd="0" destOrd="0" presId="urn:microsoft.com/office/officeart/2016/7/layout/VerticalDownArrowProcess"/>
    <dgm:cxn modelId="{B9036B75-3922-4291-B0FB-0A81F6383D90}" type="presOf" srcId="{4E77B2F8-7DCD-4BCF-B797-B5540A12563F}" destId="{FA1A30E1-0EBD-4F66-8D4D-A911DAE1014F}" srcOrd="1" destOrd="0" presId="urn:microsoft.com/office/officeart/2016/7/layout/VerticalDownArrowProcess"/>
    <dgm:cxn modelId="{8D0A0B56-647E-49E7-A1E5-1A9637B8B7D6}" srcId="{C4220205-E185-42EF-BBD8-88AE2B2F1E91}" destId="{42D8939A-855E-42DC-B61B-1C12B76DAFFB}" srcOrd="1" destOrd="0" parTransId="{536E3A8E-C406-441E-A177-9889ABE8A4A6}" sibTransId="{42F1EF43-0B89-4EBC-B183-148400D04A1E}"/>
    <dgm:cxn modelId="{01AEDD76-94C2-42E2-9C05-BC568C85D00A}" srcId="{0C757FC2-7BE9-4594-8B63-19BAC90F3797}" destId="{0F81B85E-B868-419C-90A6-67F4F2AD3504}" srcOrd="1" destOrd="0" parTransId="{4DC6A60F-5A59-4898-9561-A33B195418D3}" sibTransId="{67DB397F-187F-4F73-BDB1-8B4FA27BE409}"/>
    <dgm:cxn modelId="{4A63E058-DCDC-43B9-ACB8-A4FFC6289593}" srcId="{4F347DCF-6082-4A53-9EAA-3DA52724C258}" destId="{4E77B2F8-7DCD-4BCF-B797-B5540A12563F}" srcOrd="0" destOrd="0" parTransId="{C06E4747-A527-4770-98C9-BCBA3E62682D}" sibTransId="{5DBDA492-BBE9-47AE-9C55-81A25C04F6C1}"/>
    <dgm:cxn modelId="{8F403E7D-3FFA-4B23-91B6-5A904270B28C}" type="presOf" srcId="{C4220205-E185-42EF-BBD8-88AE2B2F1E91}" destId="{BA8C2E33-0D6D-457A-95E8-F6F77746E3A0}" srcOrd="0" destOrd="0" presId="urn:microsoft.com/office/officeart/2016/7/layout/VerticalDownArrowProcess"/>
    <dgm:cxn modelId="{5B756A7F-2AA2-4A8E-9AF2-18F65D6F90C3}" srcId="{0C757FC2-7BE9-4594-8B63-19BAC90F3797}" destId="{31F1180C-E639-4F34-A550-14A4C246CCCB}" srcOrd="0" destOrd="0" parTransId="{10DBC7E5-898E-480A-8E18-A1B686B38900}" sibTransId="{D1BDC6B2-812B-497A-B8F2-A618D9761A0B}"/>
    <dgm:cxn modelId="{6D0AAD8A-2A96-4095-AFF7-D839D0B828FF}" type="presOf" srcId="{4E77B2F8-7DCD-4BCF-B797-B5540A12563F}" destId="{80AFA227-93C1-4F4F-8448-8C12F9C99EDD}" srcOrd="0" destOrd="0" presId="urn:microsoft.com/office/officeart/2016/7/layout/VerticalDownArrowProcess"/>
    <dgm:cxn modelId="{C9073A8F-F615-490A-A6D2-4D8FDB98A3DF}" type="presOf" srcId="{7F39C2FA-3FE0-42A2-8F88-0A623B31FC02}" destId="{4443F7B1-1197-4824-BD56-E5FF23F0C7AE}" srcOrd="0" destOrd="0" presId="urn:microsoft.com/office/officeart/2016/7/layout/VerticalDownArrowProcess"/>
    <dgm:cxn modelId="{96F35B99-9885-4A98-83D7-83D585F36D5A}" srcId="{4E77B2F8-7DCD-4BCF-B797-B5540A12563F}" destId="{792DCE36-E941-45D4-B46B-D8D2E3326F09}" srcOrd="2" destOrd="0" parTransId="{4BFCC0AC-FEBC-40A0-BF28-40C310555961}" sibTransId="{542BE62B-A7F7-4240-89F6-215CBD582C49}"/>
    <dgm:cxn modelId="{910E069E-4A48-444A-B15B-E68E8BE9B343}" type="presOf" srcId="{4F347DCF-6082-4A53-9EAA-3DA52724C258}" destId="{2D93EE1C-EF14-48FF-BB2A-5EBCD2296604}" srcOrd="0" destOrd="0" presId="urn:microsoft.com/office/officeart/2016/7/layout/VerticalDownArrowProcess"/>
    <dgm:cxn modelId="{EB5E38AA-C630-4D89-8815-EDA6478EEBDF}" type="presOf" srcId="{792DCE36-E941-45D4-B46B-D8D2E3326F09}" destId="{1CAF8527-86D0-4C5B-8FAB-0D4EA415019B}" srcOrd="0" destOrd="2" presId="urn:microsoft.com/office/officeart/2016/7/layout/VerticalDownArrowProcess"/>
    <dgm:cxn modelId="{AFC694CA-99FE-413E-96AE-FEC531887E15}" srcId="{4F347DCF-6082-4A53-9EAA-3DA52724C258}" destId="{C4220205-E185-42EF-BBD8-88AE2B2F1E91}" srcOrd="2" destOrd="0" parTransId="{14F85CFC-1485-4952-B1F8-3A17A78B4E81}" sibTransId="{FED22BD2-82DC-461E-8D88-218B8C3AB2DA}"/>
    <dgm:cxn modelId="{6EB129D8-4D5C-4BD4-ACCE-A5BDAEAC25EE}" srcId="{4F347DCF-6082-4A53-9EAA-3DA52724C258}" destId="{0C757FC2-7BE9-4594-8B63-19BAC90F3797}" srcOrd="1" destOrd="0" parTransId="{07CAA037-2C5F-4384-B58A-07E7418EC007}" sibTransId="{A21F8D4E-4D29-4C73-A7B9-06A0622F9301}"/>
    <dgm:cxn modelId="{9A1CF9D9-C647-464B-932B-C9BAD5FBF151}" type="presOf" srcId="{0C757FC2-7BE9-4594-8B63-19BAC90F3797}" destId="{77C3D066-99CA-46F5-A00C-431215356CF0}" srcOrd="1" destOrd="0" presId="urn:microsoft.com/office/officeart/2016/7/layout/VerticalDownArrowProcess"/>
    <dgm:cxn modelId="{68D798E5-D894-4508-8987-25C71D0BA10C}" type="presOf" srcId="{38CA3ACD-3827-457F-9992-9EF20EF8B295}" destId="{1CAF8527-86D0-4C5B-8FAB-0D4EA415019B}" srcOrd="0" destOrd="0" presId="urn:microsoft.com/office/officeart/2016/7/layout/VerticalDownArrowProcess"/>
    <dgm:cxn modelId="{77D706FC-EC5E-4DC9-9604-52533B2E6CC4}" srcId="{4E77B2F8-7DCD-4BCF-B797-B5540A12563F}" destId="{F349F9FC-FA23-4127-A16F-7DA1AF5D5B41}" srcOrd="1" destOrd="0" parTransId="{995DEC9D-71AD-4BEF-AC32-6CF3F97F9CD8}" sibTransId="{219DA60D-F83F-4AAD-85A6-714D3FEE8294}"/>
    <dgm:cxn modelId="{0EA77558-CD74-4E2C-90DC-3BEFEFD4AFD1}" type="presParOf" srcId="{2D93EE1C-EF14-48FF-BB2A-5EBCD2296604}" destId="{3BA76FA5-4F16-4953-9916-8D0235CAC7CF}" srcOrd="0" destOrd="0" presId="urn:microsoft.com/office/officeart/2016/7/layout/VerticalDownArrowProcess"/>
    <dgm:cxn modelId="{C6952F46-4DFC-4EE0-A91C-DB37E9090747}" type="presParOf" srcId="{3BA76FA5-4F16-4953-9916-8D0235CAC7CF}" destId="{BA8C2E33-0D6D-457A-95E8-F6F77746E3A0}" srcOrd="0" destOrd="0" presId="urn:microsoft.com/office/officeart/2016/7/layout/VerticalDownArrowProcess"/>
    <dgm:cxn modelId="{392F9EF2-6D41-4C06-BC2B-EB08B74B0B2D}" type="presParOf" srcId="{3BA76FA5-4F16-4953-9916-8D0235CAC7CF}" destId="{4443F7B1-1197-4824-BD56-E5FF23F0C7AE}" srcOrd="1" destOrd="0" presId="urn:microsoft.com/office/officeart/2016/7/layout/VerticalDownArrowProcess"/>
    <dgm:cxn modelId="{997C24B6-6896-494E-8FCC-12DF405DDBFE}" type="presParOf" srcId="{2D93EE1C-EF14-48FF-BB2A-5EBCD2296604}" destId="{FCA091BE-DB0E-40C0-9DC7-8CD892897B4A}" srcOrd="1" destOrd="0" presId="urn:microsoft.com/office/officeart/2016/7/layout/VerticalDownArrowProcess"/>
    <dgm:cxn modelId="{371E4FCD-1096-434A-948B-F221EE323DB5}" type="presParOf" srcId="{2D93EE1C-EF14-48FF-BB2A-5EBCD2296604}" destId="{5C3666AD-4AA0-4DE6-85B3-E023114EB858}" srcOrd="2" destOrd="0" presId="urn:microsoft.com/office/officeart/2016/7/layout/VerticalDownArrowProcess"/>
    <dgm:cxn modelId="{ED05D36C-A399-4C3F-9A14-433406E377E1}" type="presParOf" srcId="{5C3666AD-4AA0-4DE6-85B3-E023114EB858}" destId="{B2411DA2-3C35-4890-81C0-B2FA59C93305}" srcOrd="0" destOrd="0" presId="urn:microsoft.com/office/officeart/2016/7/layout/VerticalDownArrowProcess"/>
    <dgm:cxn modelId="{529627BE-59B7-4C71-8A39-7095B3AC8685}" type="presParOf" srcId="{5C3666AD-4AA0-4DE6-85B3-E023114EB858}" destId="{77C3D066-99CA-46F5-A00C-431215356CF0}" srcOrd="1" destOrd="0" presId="urn:microsoft.com/office/officeart/2016/7/layout/VerticalDownArrowProcess"/>
    <dgm:cxn modelId="{C86965D0-A15E-465E-B0F8-4252DCB3CF5D}" type="presParOf" srcId="{5C3666AD-4AA0-4DE6-85B3-E023114EB858}" destId="{4646F4A2-70D2-4F88-BA57-F8529B9985E1}" srcOrd="2" destOrd="0" presId="urn:microsoft.com/office/officeart/2016/7/layout/VerticalDownArrowProcess"/>
    <dgm:cxn modelId="{4662A0DB-09D4-468E-A029-062C71991E3F}" type="presParOf" srcId="{2D93EE1C-EF14-48FF-BB2A-5EBCD2296604}" destId="{49137C01-FE74-4870-9B63-A041AD823FD8}" srcOrd="3" destOrd="0" presId="urn:microsoft.com/office/officeart/2016/7/layout/VerticalDownArrowProcess"/>
    <dgm:cxn modelId="{D45629A0-1F1B-4FDE-BFA0-57CAAB56AE8C}" type="presParOf" srcId="{2D93EE1C-EF14-48FF-BB2A-5EBCD2296604}" destId="{706CFA81-2F89-436E-9D09-7E1F37776EA3}" srcOrd="4" destOrd="0" presId="urn:microsoft.com/office/officeart/2016/7/layout/VerticalDownArrowProcess"/>
    <dgm:cxn modelId="{B19C8DBE-305A-49B7-9BB9-D08A6CF86E48}" type="presParOf" srcId="{706CFA81-2F89-436E-9D09-7E1F37776EA3}" destId="{80AFA227-93C1-4F4F-8448-8C12F9C99EDD}" srcOrd="0" destOrd="0" presId="urn:microsoft.com/office/officeart/2016/7/layout/VerticalDownArrowProcess"/>
    <dgm:cxn modelId="{8FABDBAD-C14F-4F6F-9F79-E5CBEF016F4F}" type="presParOf" srcId="{706CFA81-2F89-436E-9D09-7E1F37776EA3}" destId="{FA1A30E1-0EBD-4F66-8D4D-A911DAE1014F}" srcOrd="1" destOrd="0" presId="urn:microsoft.com/office/officeart/2016/7/layout/VerticalDownArrowProcess"/>
    <dgm:cxn modelId="{C2B5DDD8-6F34-40B6-A703-2623DF05927B}" type="presParOf" srcId="{706CFA81-2F89-436E-9D09-7E1F37776EA3}" destId="{1CAF8527-86D0-4C5B-8FAB-0D4EA415019B}" srcOrd="2" destOrd="0" presId="urn:microsoft.com/office/officeart/2016/7/layout/VerticalDown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7A692BF7-E406-4E5B-A76B-4BCCB38C60C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1E9E7EA-65DD-450F-B969-DBA4E0DCF696}">
      <dgm:prSet/>
      <dgm:spPr/>
      <dgm:t>
        <a:bodyPr/>
        <a:lstStyle/>
        <a:p>
          <a:r>
            <a:rPr lang="en-US" b="1"/>
            <a:t>Activity Definition </a:t>
          </a:r>
          <a:r>
            <a:rPr lang="en-US"/>
            <a:t>–Comprehensively identifying the activities that need to be performed to produce the project deliverables. </a:t>
          </a:r>
        </a:p>
      </dgm:t>
    </dgm:pt>
    <dgm:pt modelId="{FB1B3C7E-9CDE-4E53-948A-B192C2746277}" type="parTrans" cxnId="{D1166CC0-8984-4DE5-B04E-EBEE4DF140C5}">
      <dgm:prSet/>
      <dgm:spPr/>
      <dgm:t>
        <a:bodyPr/>
        <a:lstStyle/>
        <a:p>
          <a:endParaRPr lang="en-US"/>
        </a:p>
      </dgm:t>
    </dgm:pt>
    <dgm:pt modelId="{810FB966-B3FA-47F0-BA71-972B0187E975}" type="sibTrans" cxnId="{D1166CC0-8984-4DE5-B04E-EBEE4DF140C5}">
      <dgm:prSet/>
      <dgm:spPr/>
      <dgm:t>
        <a:bodyPr/>
        <a:lstStyle/>
        <a:p>
          <a:endParaRPr lang="en-US"/>
        </a:p>
      </dgm:t>
    </dgm:pt>
    <dgm:pt modelId="{99E29F4D-5744-4700-B6E8-AAE477CC3AF1}">
      <dgm:prSet/>
      <dgm:spPr/>
      <dgm:t>
        <a:bodyPr/>
        <a:lstStyle/>
        <a:p>
          <a:r>
            <a:rPr lang="en-US" b="1"/>
            <a:t>Activity Sequencing </a:t>
          </a:r>
          <a:r>
            <a:rPr lang="en-US"/>
            <a:t>– Identifying the relationships that exist among the various schedule activities. </a:t>
          </a:r>
        </a:p>
      </dgm:t>
    </dgm:pt>
    <dgm:pt modelId="{B0CEAE78-3B7A-4313-9087-8D0B0183DFB2}" type="parTrans" cxnId="{ADDFF891-5CA0-4A24-98EE-4E05E2FD4F7C}">
      <dgm:prSet/>
      <dgm:spPr/>
      <dgm:t>
        <a:bodyPr/>
        <a:lstStyle/>
        <a:p>
          <a:endParaRPr lang="en-US"/>
        </a:p>
      </dgm:t>
    </dgm:pt>
    <dgm:pt modelId="{1ADB7A29-D597-41DE-8C83-CB201907D640}" type="sibTrans" cxnId="{ADDFF891-5CA0-4A24-98EE-4E05E2FD4F7C}">
      <dgm:prSet/>
      <dgm:spPr/>
      <dgm:t>
        <a:bodyPr/>
        <a:lstStyle/>
        <a:p>
          <a:endParaRPr lang="en-US"/>
        </a:p>
      </dgm:t>
    </dgm:pt>
    <dgm:pt modelId="{2F431788-3743-48C3-86ED-CD10A4967BAD}">
      <dgm:prSet/>
      <dgm:spPr/>
      <dgm:t>
        <a:bodyPr/>
        <a:lstStyle/>
        <a:p>
          <a:r>
            <a:rPr lang="en-US" b="1"/>
            <a:t>Activity Resource Estimating – </a:t>
          </a:r>
          <a:r>
            <a:rPr lang="en-US"/>
            <a:t>Allocating the type and quantity of resources available/required to perform each schedule activity. </a:t>
          </a:r>
        </a:p>
      </dgm:t>
    </dgm:pt>
    <dgm:pt modelId="{82D8C4B2-6DF7-4810-BA77-4E43ED8EB614}" type="parTrans" cxnId="{7F06B9C5-4E0A-46B6-807B-9CE5B1975865}">
      <dgm:prSet/>
      <dgm:spPr/>
      <dgm:t>
        <a:bodyPr/>
        <a:lstStyle/>
        <a:p>
          <a:endParaRPr lang="en-US"/>
        </a:p>
      </dgm:t>
    </dgm:pt>
    <dgm:pt modelId="{42BEFB8A-EFFE-4EF3-99DE-296976AAAC33}" type="sibTrans" cxnId="{7F06B9C5-4E0A-46B6-807B-9CE5B1975865}">
      <dgm:prSet/>
      <dgm:spPr/>
      <dgm:t>
        <a:bodyPr/>
        <a:lstStyle/>
        <a:p>
          <a:endParaRPr lang="en-US"/>
        </a:p>
      </dgm:t>
    </dgm:pt>
    <dgm:pt modelId="{7EB7C1D5-624A-48EF-B3B5-91C3932332DF}">
      <dgm:prSet/>
      <dgm:spPr/>
      <dgm:t>
        <a:bodyPr/>
        <a:lstStyle/>
        <a:p>
          <a:r>
            <a:rPr lang="en-US" b="1"/>
            <a:t>Activity Duration Estimating – </a:t>
          </a:r>
          <a:r>
            <a:rPr lang="en-US"/>
            <a:t>Estimating the time required to complete project activities. </a:t>
          </a:r>
        </a:p>
      </dgm:t>
    </dgm:pt>
    <dgm:pt modelId="{443D7D6B-DFBA-4DB5-9B36-C9DCB2AA81E5}" type="parTrans" cxnId="{2A8CC43E-884E-41AC-8836-AFD37BC35322}">
      <dgm:prSet/>
      <dgm:spPr/>
      <dgm:t>
        <a:bodyPr/>
        <a:lstStyle/>
        <a:p>
          <a:endParaRPr lang="en-US"/>
        </a:p>
      </dgm:t>
    </dgm:pt>
    <dgm:pt modelId="{A1E6BF88-1ACE-41B5-909B-625DBFE518D9}" type="sibTrans" cxnId="{2A8CC43E-884E-41AC-8836-AFD37BC35322}">
      <dgm:prSet/>
      <dgm:spPr/>
      <dgm:t>
        <a:bodyPr/>
        <a:lstStyle/>
        <a:p>
          <a:endParaRPr lang="en-US"/>
        </a:p>
      </dgm:t>
    </dgm:pt>
    <dgm:pt modelId="{02FDA6EF-FEF6-45EB-89E8-332ED1977A19}">
      <dgm:prSet/>
      <dgm:spPr/>
      <dgm:t>
        <a:bodyPr/>
        <a:lstStyle/>
        <a:p>
          <a:r>
            <a:rPr lang="en-US" b="1"/>
            <a:t>Schedule Development – </a:t>
          </a:r>
          <a:r>
            <a:rPr lang="en-US"/>
            <a:t>Creating a project schedule based on activities, sequences, durations, resources and schedule constraints. </a:t>
          </a:r>
        </a:p>
      </dgm:t>
    </dgm:pt>
    <dgm:pt modelId="{2E018CAF-2F97-4E50-93B3-8774972E7948}" type="parTrans" cxnId="{5D3B550F-4A7F-465A-BCE1-839729FAD5E5}">
      <dgm:prSet/>
      <dgm:spPr/>
      <dgm:t>
        <a:bodyPr/>
        <a:lstStyle/>
        <a:p>
          <a:endParaRPr lang="en-US"/>
        </a:p>
      </dgm:t>
    </dgm:pt>
    <dgm:pt modelId="{121F16A0-610D-4137-9097-8256C8C29B93}" type="sibTrans" cxnId="{5D3B550F-4A7F-465A-BCE1-839729FAD5E5}">
      <dgm:prSet/>
      <dgm:spPr/>
      <dgm:t>
        <a:bodyPr/>
        <a:lstStyle/>
        <a:p>
          <a:endParaRPr lang="en-US"/>
        </a:p>
      </dgm:t>
    </dgm:pt>
    <dgm:pt modelId="{E70769F7-D133-49D0-B092-246D10704635}" type="pres">
      <dgm:prSet presAssocID="{7A692BF7-E406-4E5B-A76B-4BCCB38C60C4}" presName="root" presStyleCnt="0">
        <dgm:presLayoutVars>
          <dgm:dir/>
          <dgm:resizeHandles val="exact"/>
        </dgm:presLayoutVars>
      </dgm:prSet>
      <dgm:spPr/>
    </dgm:pt>
    <dgm:pt modelId="{5BAED2B2-E99E-41AB-8403-CB2D92B5D6B3}" type="pres">
      <dgm:prSet presAssocID="{C1E9E7EA-65DD-450F-B969-DBA4E0DCF696}" presName="compNode" presStyleCnt="0"/>
      <dgm:spPr/>
    </dgm:pt>
    <dgm:pt modelId="{957691BF-834E-4809-B23E-393C8A07FBD5}" type="pres">
      <dgm:prSet presAssocID="{C1E9E7EA-65DD-450F-B969-DBA4E0DCF696}" presName="bgRect" presStyleLbl="bgShp" presStyleIdx="0" presStyleCnt="5"/>
      <dgm:spPr/>
    </dgm:pt>
    <dgm:pt modelId="{FA70FCB5-1492-4D86-8736-4FBF0B75AF1A}" type="pres">
      <dgm:prSet presAssocID="{C1E9E7EA-65DD-450F-B969-DBA4E0DCF69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1CAA3C6C-C8C9-468E-8436-CD9BCB33724E}" type="pres">
      <dgm:prSet presAssocID="{C1E9E7EA-65DD-450F-B969-DBA4E0DCF696}" presName="spaceRect" presStyleCnt="0"/>
      <dgm:spPr/>
    </dgm:pt>
    <dgm:pt modelId="{325FF2E9-CD6E-4898-9727-47EC23F624CE}" type="pres">
      <dgm:prSet presAssocID="{C1E9E7EA-65DD-450F-B969-DBA4E0DCF696}" presName="parTx" presStyleLbl="revTx" presStyleIdx="0" presStyleCnt="5">
        <dgm:presLayoutVars>
          <dgm:chMax val="0"/>
          <dgm:chPref val="0"/>
        </dgm:presLayoutVars>
      </dgm:prSet>
      <dgm:spPr/>
    </dgm:pt>
    <dgm:pt modelId="{8DE73985-2687-4925-B3C1-2122C137751C}" type="pres">
      <dgm:prSet presAssocID="{810FB966-B3FA-47F0-BA71-972B0187E975}" presName="sibTrans" presStyleCnt="0"/>
      <dgm:spPr/>
    </dgm:pt>
    <dgm:pt modelId="{8BC06DED-14F3-4084-B202-A10F8064E75E}" type="pres">
      <dgm:prSet presAssocID="{99E29F4D-5744-4700-B6E8-AAE477CC3AF1}" presName="compNode" presStyleCnt="0"/>
      <dgm:spPr/>
    </dgm:pt>
    <dgm:pt modelId="{B19ADF2E-F207-4AC9-B842-CE63F05A3857}" type="pres">
      <dgm:prSet presAssocID="{99E29F4D-5744-4700-B6E8-AAE477CC3AF1}" presName="bgRect" presStyleLbl="bgShp" presStyleIdx="1" presStyleCnt="5"/>
      <dgm:spPr/>
    </dgm:pt>
    <dgm:pt modelId="{10C2B689-10F3-4072-84B7-EC794ECB0422}" type="pres">
      <dgm:prSet presAssocID="{99E29F4D-5744-4700-B6E8-AAE477CC3AF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BAB38DA3-C25F-448E-9DD0-6663691F65D3}" type="pres">
      <dgm:prSet presAssocID="{99E29F4D-5744-4700-B6E8-AAE477CC3AF1}" presName="spaceRect" presStyleCnt="0"/>
      <dgm:spPr/>
    </dgm:pt>
    <dgm:pt modelId="{E8F3743D-DBBD-4262-9790-F72BA1DA18F2}" type="pres">
      <dgm:prSet presAssocID="{99E29F4D-5744-4700-B6E8-AAE477CC3AF1}" presName="parTx" presStyleLbl="revTx" presStyleIdx="1" presStyleCnt="5">
        <dgm:presLayoutVars>
          <dgm:chMax val="0"/>
          <dgm:chPref val="0"/>
        </dgm:presLayoutVars>
      </dgm:prSet>
      <dgm:spPr/>
    </dgm:pt>
    <dgm:pt modelId="{FEE14B82-6499-4173-9A0B-38BB8D96002F}" type="pres">
      <dgm:prSet presAssocID="{1ADB7A29-D597-41DE-8C83-CB201907D640}" presName="sibTrans" presStyleCnt="0"/>
      <dgm:spPr/>
    </dgm:pt>
    <dgm:pt modelId="{F4B5582A-7035-46B3-B54B-B065419CFAFB}" type="pres">
      <dgm:prSet presAssocID="{2F431788-3743-48C3-86ED-CD10A4967BAD}" presName="compNode" presStyleCnt="0"/>
      <dgm:spPr/>
    </dgm:pt>
    <dgm:pt modelId="{AEDD5E62-B59A-497D-99B7-08D408064095}" type="pres">
      <dgm:prSet presAssocID="{2F431788-3743-48C3-86ED-CD10A4967BAD}" presName="bgRect" presStyleLbl="bgShp" presStyleIdx="2" presStyleCnt="5"/>
      <dgm:spPr/>
    </dgm:pt>
    <dgm:pt modelId="{2593AC26-ACDB-49A3-99DF-833073E13BDC}" type="pres">
      <dgm:prSet presAssocID="{2F431788-3743-48C3-86ED-CD10A4967BA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616CF958-7CF1-4CC2-BF25-8192AF374F83}" type="pres">
      <dgm:prSet presAssocID="{2F431788-3743-48C3-86ED-CD10A4967BAD}" presName="spaceRect" presStyleCnt="0"/>
      <dgm:spPr/>
    </dgm:pt>
    <dgm:pt modelId="{F67745C2-86C0-412A-AFFA-3CEC06F20D23}" type="pres">
      <dgm:prSet presAssocID="{2F431788-3743-48C3-86ED-CD10A4967BAD}" presName="parTx" presStyleLbl="revTx" presStyleIdx="2" presStyleCnt="5">
        <dgm:presLayoutVars>
          <dgm:chMax val="0"/>
          <dgm:chPref val="0"/>
        </dgm:presLayoutVars>
      </dgm:prSet>
      <dgm:spPr/>
    </dgm:pt>
    <dgm:pt modelId="{0945E40F-CA13-4C8E-B6EA-14B468E275F2}" type="pres">
      <dgm:prSet presAssocID="{42BEFB8A-EFFE-4EF3-99DE-296976AAAC33}" presName="sibTrans" presStyleCnt="0"/>
      <dgm:spPr/>
    </dgm:pt>
    <dgm:pt modelId="{881CA5F8-AB96-45C8-A6B7-5A3A2DBDBA1A}" type="pres">
      <dgm:prSet presAssocID="{7EB7C1D5-624A-48EF-B3B5-91C3932332DF}" presName="compNode" presStyleCnt="0"/>
      <dgm:spPr/>
    </dgm:pt>
    <dgm:pt modelId="{74D5E0E2-652E-4676-BB5F-62987BC65AE6}" type="pres">
      <dgm:prSet presAssocID="{7EB7C1D5-624A-48EF-B3B5-91C3932332DF}" presName="bgRect" presStyleLbl="bgShp" presStyleIdx="3" presStyleCnt="5"/>
      <dgm:spPr/>
    </dgm:pt>
    <dgm:pt modelId="{76A3D031-6ED0-465C-B20B-C884860DECC7}" type="pres">
      <dgm:prSet presAssocID="{7EB7C1D5-624A-48EF-B3B5-91C3932332D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37FE6B50-B17E-4396-A405-ADB309D7D649}" type="pres">
      <dgm:prSet presAssocID="{7EB7C1D5-624A-48EF-B3B5-91C3932332DF}" presName="spaceRect" presStyleCnt="0"/>
      <dgm:spPr/>
    </dgm:pt>
    <dgm:pt modelId="{154FE68B-32A0-4A7F-B252-0E4AB0589319}" type="pres">
      <dgm:prSet presAssocID="{7EB7C1D5-624A-48EF-B3B5-91C3932332DF}" presName="parTx" presStyleLbl="revTx" presStyleIdx="3" presStyleCnt="5">
        <dgm:presLayoutVars>
          <dgm:chMax val="0"/>
          <dgm:chPref val="0"/>
        </dgm:presLayoutVars>
      </dgm:prSet>
      <dgm:spPr/>
    </dgm:pt>
    <dgm:pt modelId="{03DC35DE-2112-47E1-8753-2C4244FF3DC6}" type="pres">
      <dgm:prSet presAssocID="{A1E6BF88-1ACE-41B5-909B-625DBFE518D9}" presName="sibTrans" presStyleCnt="0"/>
      <dgm:spPr/>
    </dgm:pt>
    <dgm:pt modelId="{BDE5710C-3B14-44B3-9AB6-CE0F37FF2D29}" type="pres">
      <dgm:prSet presAssocID="{02FDA6EF-FEF6-45EB-89E8-332ED1977A19}" presName="compNode" presStyleCnt="0"/>
      <dgm:spPr/>
    </dgm:pt>
    <dgm:pt modelId="{0C07D665-846C-4415-839F-273C16BCF49C}" type="pres">
      <dgm:prSet presAssocID="{02FDA6EF-FEF6-45EB-89E8-332ED1977A19}" presName="bgRect" presStyleLbl="bgShp" presStyleIdx="4" presStyleCnt="5"/>
      <dgm:spPr/>
    </dgm:pt>
    <dgm:pt modelId="{31A6A4D0-AD2D-46D4-B708-EEFDCE7D2E26}" type="pres">
      <dgm:prSet presAssocID="{02FDA6EF-FEF6-45EB-89E8-332ED1977A1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thly calendar"/>
        </a:ext>
      </dgm:extLst>
    </dgm:pt>
    <dgm:pt modelId="{25AE5E00-0797-4757-A6A2-EFBB7D6DFAB2}" type="pres">
      <dgm:prSet presAssocID="{02FDA6EF-FEF6-45EB-89E8-332ED1977A19}" presName="spaceRect" presStyleCnt="0"/>
      <dgm:spPr/>
    </dgm:pt>
    <dgm:pt modelId="{ECBF7846-FB5E-43E3-8879-680E25627621}" type="pres">
      <dgm:prSet presAssocID="{02FDA6EF-FEF6-45EB-89E8-332ED1977A19}" presName="parTx" presStyleLbl="revTx" presStyleIdx="4" presStyleCnt="5">
        <dgm:presLayoutVars>
          <dgm:chMax val="0"/>
          <dgm:chPref val="0"/>
        </dgm:presLayoutVars>
      </dgm:prSet>
      <dgm:spPr/>
    </dgm:pt>
  </dgm:ptLst>
  <dgm:cxnLst>
    <dgm:cxn modelId="{E3384403-E8A6-410D-8145-68907C4EF351}" type="presOf" srcId="{2F431788-3743-48C3-86ED-CD10A4967BAD}" destId="{F67745C2-86C0-412A-AFFA-3CEC06F20D23}" srcOrd="0" destOrd="0" presId="urn:microsoft.com/office/officeart/2018/2/layout/IconVerticalSolidList"/>
    <dgm:cxn modelId="{5D3B550F-4A7F-465A-BCE1-839729FAD5E5}" srcId="{7A692BF7-E406-4E5B-A76B-4BCCB38C60C4}" destId="{02FDA6EF-FEF6-45EB-89E8-332ED1977A19}" srcOrd="4" destOrd="0" parTransId="{2E018CAF-2F97-4E50-93B3-8774972E7948}" sibTransId="{121F16A0-610D-4137-9097-8256C8C29B93}"/>
    <dgm:cxn modelId="{E11B5E2F-9547-461F-8ABA-ABFE7E083859}" type="presOf" srcId="{02FDA6EF-FEF6-45EB-89E8-332ED1977A19}" destId="{ECBF7846-FB5E-43E3-8879-680E25627621}" srcOrd="0" destOrd="0" presId="urn:microsoft.com/office/officeart/2018/2/layout/IconVerticalSolidList"/>
    <dgm:cxn modelId="{8F12D836-1DE2-47C0-A15D-142A06897799}" type="presOf" srcId="{C1E9E7EA-65DD-450F-B969-DBA4E0DCF696}" destId="{325FF2E9-CD6E-4898-9727-47EC23F624CE}" srcOrd="0" destOrd="0" presId="urn:microsoft.com/office/officeart/2018/2/layout/IconVerticalSolidList"/>
    <dgm:cxn modelId="{2A8CC43E-884E-41AC-8836-AFD37BC35322}" srcId="{7A692BF7-E406-4E5B-A76B-4BCCB38C60C4}" destId="{7EB7C1D5-624A-48EF-B3B5-91C3932332DF}" srcOrd="3" destOrd="0" parTransId="{443D7D6B-DFBA-4DB5-9B36-C9DCB2AA81E5}" sibTransId="{A1E6BF88-1ACE-41B5-909B-625DBFE518D9}"/>
    <dgm:cxn modelId="{BC3D1478-8E40-4BC5-9C16-F34C52C750A5}" type="presOf" srcId="{99E29F4D-5744-4700-B6E8-AAE477CC3AF1}" destId="{E8F3743D-DBBD-4262-9790-F72BA1DA18F2}" srcOrd="0" destOrd="0" presId="urn:microsoft.com/office/officeart/2018/2/layout/IconVerticalSolidList"/>
    <dgm:cxn modelId="{ADDFF891-5CA0-4A24-98EE-4E05E2FD4F7C}" srcId="{7A692BF7-E406-4E5B-A76B-4BCCB38C60C4}" destId="{99E29F4D-5744-4700-B6E8-AAE477CC3AF1}" srcOrd="1" destOrd="0" parTransId="{B0CEAE78-3B7A-4313-9087-8D0B0183DFB2}" sibTransId="{1ADB7A29-D597-41DE-8C83-CB201907D640}"/>
    <dgm:cxn modelId="{7995CEB5-4453-470B-AE7A-285917DDC1D1}" type="presOf" srcId="{7EB7C1D5-624A-48EF-B3B5-91C3932332DF}" destId="{154FE68B-32A0-4A7F-B252-0E4AB0589319}" srcOrd="0" destOrd="0" presId="urn:microsoft.com/office/officeart/2018/2/layout/IconVerticalSolidList"/>
    <dgm:cxn modelId="{D1166CC0-8984-4DE5-B04E-EBEE4DF140C5}" srcId="{7A692BF7-E406-4E5B-A76B-4BCCB38C60C4}" destId="{C1E9E7EA-65DD-450F-B969-DBA4E0DCF696}" srcOrd="0" destOrd="0" parTransId="{FB1B3C7E-9CDE-4E53-948A-B192C2746277}" sibTransId="{810FB966-B3FA-47F0-BA71-972B0187E975}"/>
    <dgm:cxn modelId="{7F06B9C5-4E0A-46B6-807B-9CE5B1975865}" srcId="{7A692BF7-E406-4E5B-A76B-4BCCB38C60C4}" destId="{2F431788-3743-48C3-86ED-CD10A4967BAD}" srcOrd="2" destOrd="0" parTransId="{82D8C4B2-6DF7-4810-BA77-4E43ED8EB614}" sibTransId="{42BEFB8A-EFFE-4EF3-99DE-296976AAAC33}"/>
    <dgm:cxn modelId="{76E39DE3-7C71-4AA7-AE02-1B45128DB8C3}" type="presOf" srcId="{7A692BF7-E406-4E5B-A76B-4BCCB38C60C4}" destId="{E70769F7-D133-49D0-B092-246D10704635}" srcOrd="0" destOrd="0" presId="urn:microsoft.com/office/officeart/2018/2/layout/IconVerticalSolidList"/>
    <dgm:cxn modelId="{620C8860-942A-43F4-BA3E-43D8BBBC70EE}" type="presParOf" srcId="{E70769F7-D133-49D0-B092-246D10704635}" destId="{5BAED2B2-E99E-41AB-8403-CB2D92B5D6B3}" srcOrd="0" destOrd="0" presId="urn:microsoft.com/office/officeart/2018/2/layout/IconVerticalSolidList"/>
    <dgm:cxn modelId="{9717B0ED-3D9E-4CD2-9725-A5661961B593}" type="presParOf" srcId="{5BAED2B2-E99E-41AB-8403-CB2D92B5D6B3}" destId="{957691BF-834E-4809-B23E-393C8A07FBD5}" srcOrd="0" destOrd="0" presId="urn:microsoft.com/office/officeart/2018/2/layout/IconVerticalSolidList"/>
    <dgm:cxn modelId="{7C0CB634-D2CF-4B57-A59E-DE68EB67A21C}" type="presParOf" srcId="{5BAED2B2-E99E-41AB-8403-CB2D92B5D6B3}" destId="{FA70FCB5-1492-4D86-8736-4FBF0B75AF1A}" srcOrd="1" destOrd="0" presId="urn:microsoft.com/office/officeart/2018/2/layout/IconVerticalSolidList"/>
    <dgm:cxn modelId="{9F3E85B5-1218-4091-8271-C7B9D38BA0DB}" type="presParOf" srcId="{5BAED2B2-E99E-41AB-8403-CB2D92B5D6B3}" destId="{1CAA3C6C-C8C9-468E-8436-CD9BCB33724E}" srcOrd="2" destOrd="0" presId="urn:microsoft.com/office/officeart/2018/2/layout/IconVerticalSolidList"/>
    <dgm:cxn modelId="{88806FB8-F510-4AF4-95EB-D6542F8C8A87}" type="presParOf" srcId="{5BAED2B2-E99E-41AB-8403-CB2D92B5D6B3}" destId="{325FF2E9-CD6E-4898-9727-47EC23F624CE}" srcOrd="3" destOrd="0" presId="urn:microsoft.com/office/officeart/2018/2/layout/IconVerticalSolidList"/>
    <dgm:cxn modelId="{2DF78B57-6FD3-45C4-AF19-07B2899723BB}" type="presParOf" srcId="{E70769F7-D133-49D0-B092-246D10704635}" destId="{8DE73985-2687-4925-B3C1-2122C137751C}" srcOrd="1" destOrd="0" presId="urn:microsoft.com/office/officeart/2018/2/layout/IconVerticalSolidList"/>
    <dgm:cxn modelId="{BBC9AD39-7852-4243-94B3-2CF264BDDCBD}" type="presParOf" srcId="{E70769F7-D133-49D0-B092-246D10704635}" destId="{8BC06DED-14F3-4084-B202-A10F8064E75E}" srcOrd="2" destOrd="0" presId="urn:microsoft.com/office/officeart/2018/2/layout/IconVerticalSolidList"/>
    <dgm:cxn modelId="{B99ECF98-203D-44D9-B563-FC6F00F33702}" type="presParOf" srcId="{8BC06DED-14F3-4084-B202-A10F8064E75E}" destId="{B19ADF2E-F207-4AC9-B842-CE63F05A3857}" srcOrd="0" destOrd="0" presId="urn:microsoft.com/office/officeart/2018/2/layout/IconVerticalSolidList"/>
    <dgm:cxn modelId="{16E0FEE2-3E7F-4027-A81A-8194EA76D09D}" type="presParOf" srcId="{8BC06DED-14F3-4084-B202-A10F8064E75E}" destId="{10C2B689-10F3-4072-84B7-EC794ECB0422}" srcOrd="1" destOrd="0" presId="urn:microsoft.com/office/officeart/2018/2/layout/IconVerticalSolidList"/>
    <dgm:cxn modelId="{87B7B616-ECCC-41A3-B61E-E1A67EDFAE42}" type="presParOf" srcId="{8BC06DED-14F3-4084-B202-A10F8064E75E}" destId="{BAB38DA3-C25F-448E-9DD0-6663691F65D3}" srcOrd="2" destOrd="0" presId="urn:microsoft.com/office/officeart/2018/2/layout/IconVerticalSolidList"/>
    <dgm:cxn modelId="{49E851BB-CB4C-46F4-BF9A-31B42475D6C5}" type="presParOf" srcId="{8BC06DED-14F3-4084-B202-A10F8064E75E}" destId="{E8F3743D-DBBD-4262-9790-F72BA1DA18F2}" srcOrd="3" destOrd="0" presId="urn:microsoft.com/office/officeart/2018/2/layout/IconVerticalSolidList"/>
    <dgm:cxn modelId="{21F265F1-A033-44EB-86BC-47D32F61E775}" type="presParOf" srcId="{E70769F7-D133-49D0-B092-246D10704635}" destId="{FEE14B82-6499-4173-9A0B-38BB8D96002F}" srcOrd="3" destOrd="0" presId="urn:microsoft.com/office/officeart/2018/2/layout/IconVerticalSolidList"/>
    <dgm:cxn modelId="{9D495733-AEBB-45AC-968A-2C5360417CAC}" type="presParOf" srcId="{E70769F7-D133-49D0-B092-246D10704635}" destId="{F4B5582A-7035-46B3-B54B-B065419CFAFB}" srcOrd="4" destOrd="0" presId="urn:microsoft.com/office/officeart/2018/2/layout/IconVerticalSolidList"/>
    <dgm:cxn modelId="{C96D657C-66A9-4FCD-BDEA-1CE4C9E3E472}" type="presParOf" srcId="{F4B5582A-7035-46B3-B54B-B065419CFAFB}" destId="{AEDD5E62-B59A-497D-99B7-08D408064095}" srcOrd="0" destOrd="0" presId="urn:microsoft.com/office/officeart/2018/2/layout/IconVerticalSolidList"/>
    <dgm:cxn modelId="{C14A0D6D-4986-47EC-978B-EC6934D56B68}" type="presParOf" srcId="{F4B5582A-7035-46B3-B54B-B065419CFAFB}" destId="{2593AC26-ACDB-49A3-99DF-833073E13BDC}" srcOrd="1" destOrd="0" presId="urn:microsoft.com/office/officeart/2018/2/layout/IconVerticalSolidList"/>
    <dgm:cxn modelId="{E78696A4-C58D-4A34-B66B-5249ED646240}" type="presParOf" srcId="{F4B5582A-7035-46B3-B54B-B065419CFAFB}" destId="{616CF958-7CF1-4CC2-BF25-8192AF374F83}" srcOrd="2" destOrd="0" presId="urn:microsoft.com/office/officeart/2018/2/layout/IconVerticalSolidList"/>
    <dgm:cxn modelId="{96DFD1A0-D414-44DB-AA25-ECF2861EF2B0}" type="presParOf" srcId="{F4B5582A-7035-46B3-B54B-B065419CFAFB}" destId="{F67745C2-86C0-412A-AFFA-3CEC06F20D23}" srcOrd="3" destOrd="0" presId="urn:microsoft.com/office/officeart/2018/2/layout/IconVerticalSolidList"/>
    <dgm:cxn modelId="{39BECBB6-96B0-4D46-8A62-591625FFD526}" type="presParOf" srcId="{E70769F7-D133-49D0-B092-246D10704635}" destId="{0945E40F-CA13-4C8E-B6EA-14B468E275F2}" srcOrd="5" destOrd="0" presId="urn:microsoft.com/office/officeart/2018/2/layout/IconVerticalSolidList"/>
    <dgm:cxn modelId="{D43A9295-3D02-485D-B8D5-08E43D478E1E}" type="presParOf" srcId="{E70769F7-D133-49D0-B092-246D10704635}" destId="{881CA5F8-AB96-45C8-A6B7-5A3A2DBDBA1A}" srcOrd="6" destOrd="0" presId="urn:microsoft.com/office/officeart/2018/2/layout/IconVerticalSolidList"/>
    <dgm:cxn modelId="{9312D6BB-C4E7-4538-8119-316C77B8CD2A}" type="presParOf" srcId="{881CA5F8-AB96-45C8-A6B7-5A3A2DBDBA1A}" destId="{74D5E0E2-652E-4676-BB5F-62987BC65AE6}" srcOrd="0" destOrd="0" presId="urn:microsoft.com/office/officeart/2018/2/layout/IconVerticalSolidList"/>
    <dgm:cxn modelId="{7D57E75F-B94A-4B7D-983B-128A90989248}" type="presParOf" srcId="{881CA5F8-AB96-45C8-A6B7-5A3A2DBDBA1A}" destId="{76A3D031-6ED0-465C-B20B-C884860DECC7}" srcOrd="1" destOrd="0" presId="urn:microsoft.com/office/officeart/2018/2/layout/IconVerticalSolidList"/>
    <dgm:cxn modelId="{A11484C2-5E69-439B-A064-86FF9E3A39C9}" type="presParOf" srcId="{881CA5F8-AB96-45C8-A6B7-5A3A2DBDBA1A}" destId="{37FE6B50-B17E-4396-A405-ADB309D7D649}" srcOrd="2" destOrd="0" presId="urn:microsoft.com/office/officeart/2018/2/layout/IconVerticalSolidList"/>
    <dgm:cxn modelId="{650C7519-2C5E-4789-A97D-C4F34B5B962D}" type="presParOf" srcId="{881CA5F8-AB96-45C8-A6B7-5A3A2DBDBA1A}" destId="{154FE68B-32A0-4A7F-B252-0E4AB0589319}" srcOrd="3" destOrd="0" presId="urn:microsoft.com/office/officeart/2018/2/layout/IconVerticalSolidList"/>
    <dgm:cxn modelId="{F17BA6FC-31A3-4161-9DB6-CE8A070C262A}" type="presParOf" srcId="{E70769F7-D133-49D0-B092-246D10704635}" destId="{03DC35DE-2112-47E1-8753-2C4244FF3DC6}" srcOrd="7" destOrd="0" presId="urn:microsoft.com/office/officeart/2018/2/layout/IconVerticalSolidList"/>
    <dgm:cxn modelId="{784B452C-1C77-49A8-B24C-14FD312445CC}" type="presParOf" srcId="{E70769F7-D133-49D0-B092-246D10704635}" destId="{BDE5710C-3B14-44B3-9AB6-CE0F37FF2D29}" srcOrd="8" destOrd="0" presId="urn:microsoft.com/office/officeart/2018/2/layout/IconVerticalSolidList"/>
    <dgm:cxn modelId="{01CBAA7D-653E-492A-AA5C-26D2ED0D2C7E}" type="presParOf" srcId="{BDE5710C-3B14-44B3-9AB6-CE0F37FF2D29}" destId="{0C07D665-846C-4415-839F-273C16BCF49C}" srcOrd="0" destOrd="0" presId="urn:microsoft.com/office/officeart/2018/2/layout/IconVerticalSolidList"/>
    <dgm:cxn modelId="{3818DD68-8330-49B2-96A1-14667265C751}" type="presParOf" srcId="{BDE5710C-3B14-44B3-9AB6-CE0F37FF2D29}" destId="{31A6A4D0-AD2D-46D4-B708-EEFDCE7D2E26}" srcOrd="1" destOrd="0" presId="urn:microsoft.com/office/officeart/2018/2/layout/IconVerticalSolidList"/>
    <dgm:cxn modelId="{07BB901F-8A8D-4074-BE68-2E774BCF75C1}" type="presParOf" srcId="{BDE5710C-3B14-44B3-9AB6-CE0F37FF2D29}" destId="{25AE5E00-0797-4757-A6A2-EFBB7D6DFAB2}" srcOrd="2" destOrd="0" presId="urn:microsoft.com/office/officeart/2018/2/layout/IconVerticalSolidList"/>
    <dgm:cxn modelId="{3BF4FD5C-06B5-46C0-8B3D-80550079855B}" type="presParOf" srcId="{BDE5710C-3B14-44B3-9AB6-CE0F37FF2D29}" destId="{ECBF7846-FB5E-43E3-8879-680E2562762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A83F181B-11E9-4EF9-9B71-8E89113E421C}"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n-US"/>
        </a:p>
      </dgm:t>
    </dgm:pt>
    <dgm:pt modelId="{316256CD-E5D8-4D5A-B044-40C946FA0C42}">
      <dgm:prSet custT="1"/>
      <dgm:spPr/>
      <dgm:t>
        <a:bodyPr/>
        <a:lstStyle/>
        <a:p>
          <a:pPr rtl="0"/>
          <a:r>
            <a:rPr lang="en-US" sz="3200" b="0" dirty="0"/>
            <a:t>Once the network diagram is completed, it is time to find out how long the project will take. </a:t>
          </a:r>
        </a:p>
        <a:p>
          <a:pPr rtl="0"/>
          <a:r>
            <a:rPr lang="en-US" sz="3200" b="0" dirty="0"/>
            <a:t>This is the critical path:</a:t>
          </a:r>
        </a:p>
      </dgm:t>
    </dgm:pt>
    <dgm:pt modelId="{004CFA18-FA1C-4F4C-A9C7-47A9EC118633}" type="parTrans" cxnId="{4A53E36F-F887-42ED-959D-11BA92C3AD54}">
      <dgm:prSet/>
      <dgm:spPr/>
      <dgm:t>
        <a:bodyPr/>
        <a:lstStyle/>
        <a:p>
          <a:endParaRPr lang="en-US" b="0"/>
        </a:p>
      </dgm:t>
    </dgm:pt>
    <dgm:pt modelId="{0552F2C5-A397-4701-8307-B16803D508FC}" type="sibTrans" cxnId="{4A53E36F-F887-42ED-959D-11BA92C3AD54}">
      <dgm:prSet/>
      <dgm:spPr/>
      <dgm:t>
        <a:bodyPr/>
        <a:lstStyle/>
        <a:p>
          <a:endParaRPr lang="en-US" b="0"/>
        </a:p>
      </dgm:t>
    </dgm:pt>
    <dgm:pt modelId="{976A6F33-82BD-4721-AC60-881B1C7935E7}">
      <dgm:prSet custT="1"/>
      <dgm:spPr/>
      <dgm:t>
        <a:bodyPr/>
        <a:lstStyle/>
        <a:p>
          <a:pPr rtl="0"/>
          <a:r>
            <a:rPr lang="en-US" sz="2800" b="0" dirty="0"/>
            <a:t>It is the </a:t>
          </a:r>
          <a:r>
            <a:rPr lang="en-US" sz="2800" b="1" dirty="0"/>
            <a:t>longest duration path </a:t>
          </a:r>
          <a:r>
            <a:rPr lang="en-US" sz="2800" b="0" dirty="0"/>
            <a:t>through the network</a:t>
          </a:r>
        </a:p>
      </dgm:t>
    </dgm:pt>
    <dgm:pt modelId="{226AF48F-A04D-4F85-B22E-CCF7C0C9610F}" type="parTrans" cxnId="{02FD2C79-441C-4D26-8F93-71CACBCF606F}">
      <dgm:prSet/>
      <dgm:spPr/>
      <dgm:t>
        <a:bodyPr/>
        <a:lstStyle/>
        <a:p>
          <a:endParaRPr lang="en-US" b="0"/>
        </a:p>
      </dgm:t>
    </dgm:pt>
    <dgm:pt modelId="{23AB3BE5-A066-4132-ABB9-B61405CD81EC}" type="sibTrans" cxnId="{02FD2C79-441C-4D26-8F93-71CACBCF606F}">
      <dgm:prSet/>
      <dgm:spPr/>
      <dgm:t>
        <a:bodyPr/>
        <a:lstStyle/>
        <a:p>
          <a:endParaRPr lang="en-US" b="0"/>
        </a:p>
      </dgm:t>
    </dgm:pt>
    <dgm:pt modelId="{ECEA71EF-6E07-4FE6-8178-64CD33ACBEED}">
      <dgm:prSet custT="1"/>
      <dgm:spPr/>
      <dgm:t>
        <a:bodyPr/>
        <a:lstStyle/>
        <a:p>
          <a:pPr rtl="0"/>
          <a:r>
            <a:rPr lang="en-US" sz="2800" b="0" dirty="0"/>
            <a:t>It indicates the </a:t>
          </a:r>
          <a:r>
            <a:rPr lang="en-US" sz="2800" b="1" dirty="0"/>
            <a:t>shortest time needed to complete </a:t>
          </a:r>
          <a:br>
            <a:rPr lang="en-US" sz="2800" b="1" dirty="0"/>
          </a:br>
          <a:r>
            <a:rPr lang="en-US" sz="2800" b="1" dirty="0"/>
            <a:t>the project</a:t>
          </a:r>
        </a:p>
      </dgm:t>
    </dgm:pt>
    <dgm:pt modelId="{34D3DBC7-FFA6-4DA3-81C8-949A00CA87BA}" type="parTrans" cxnId="{A305B919-3B16-41B1-B8E3-5AA7B8B8032E}">
      <dgm:prSet/>
      <dgm:spPr/>
      <dgm:t>
        <a:bodyPr/>
        <a:lstStyle/>
        <a:p>
          <a:endParaRPr lang="en-US" b="0"/>
        </a:p>
      </dgm:t>
    </dgm:pt>
    <dgm:pt modelId="{9814FE36-C413-4E99-B101-61C8F4492764}" type="sibTrans" cxnId="{A305B919-3B16-41B1-B8E3-5AA7B8B8032E}">
      <dgm:prSet/>
      <dgm:spPr/>
      <dgm:t>
        <a:bodyPr/>
        <a:lstStyle/>
        <a:p>
          <a:endParaRPr lang="en-US" b="0"/>
        </a:p>
      </dgm:t>
    </dgm:pt>
    <dgm:pt modelId="{664E4B52-1FC2-4CC8-9534-C3EE20C70DCA}">
      <dgm:prSet custT="1"/>
      <dgm:spPr/>
      <dgm:t>
        <a:bodyPr/>
        <a:lstStyle/>
        <a:p>
          <a:pPr rtl="0"/>
          <a:r>
            <a:rPr lang="en-US" sz="2800" b="0" dirty="0"/>
            <a:t>Activities on this path usually have no float</a:t>
          </a:r>
        </a:p>
      </dgm:t>
    </dgm:pt>
    <dgm:pt modelId="{F0305048-4790-4B7E-9E36-185573862BEB}" type="parTrans" cxnId="{F74C60D2-4789-4EA8-94D1-131243D9A38C}">
      <dgm:prSet/>
      <dgm:spPr/>
      <dgm:t>
        <a:bodyPr/>
        <a:lstStyle/>
        <a:p>
          <a:endParaRPr lang="en-US" b="0"/>
        </a:p>
      </dgm:t>
    </dgm:pt>
    <dgm:pt modelId="{E540AD3F-BCD0-48A0-B348-20CAF8DA7A0A}" type="sibTrans" cxnId="{F74C60D2-4789-4EA8-94D1-131243D9A38C}">
      <dgm:prSet/>
      <dgm:spPr/>
      <dgm:t>
        <a:bodyPr/>
        <a:lstStyle/>
        <a:p>
          <a:endParaRPr lang="en-US" b="0"/>
        </a:p>
      </dgm:t>
    </dgm:pt>
    <dgm:pt modelId="{61094428-3800-434F-81D8-EA1A740C8933}" type="pres">
      <dgm:prSet presAssocID="{A83F181B-11E9-4EF9-9B71-8E89113E421C}" presName="composite" presStyleCnt="0">
        <dgm:presLayoutVars>
          <dgm:chMax val="1"/>
          <dgm:dir/>
          <dgm:resizeHandles val="exact"/>
        </dgm:presLayoutVars>
      </dgm:prSet>
      <dgm:spPr/>
    </dgm:pt>
    <dgm:pt modelId="{5A7449B9-11F1-4F38-9F76-884491BAD414}" type="pres">
      <dgm:prSet presAssocID="{316256CD-E5D8-4D5A-B044-40C946FA0C42}" presName="roof" presStyleLbl="dkBgShp" presStyleIdx="0" presStyleCnt="2"/>
      <dgm:spPr/>
    </dgm:pt>
    <dgm:pt modelId="{F1A8B719-D698-4801-BAB5-C24CE76A3CA4}" type="pres">
      <dgm:prSet presAssocID="{316256CD-E5D8-4D5A-B044-40C946FA0C42}" presName="pillars" presStyleCnt="0"/>
      <dgm:spPr/>
    </dgm:pt>
    <dgm:pt modelId="{89981097-A8A8-4C19-A628-88583C4298A5}" type="pres">
      <dgm:prSet presAssocID="{316256CD-E5D8-4D5A-B044-40C946FA0C42}" presName="pillar1" presStyleLbl="node1" presStyleIdx="0" presStyleCnt="3">
        <dgm:presLayoutVars>
          <dgm:bulletEnabled val="1"/>
        </dgm:presLayoutVars>
      </dgm:prSet>
      <dgm:spPr/>
    </dgm:pt>
    <dgm:pt modelId="{FBBD120D-EBE4-436D-8EA8-484D4993CF45}" type="pres">
      <dgm:prSet presAssocID="{ECEA71EF-6E07-4FE6-8178-64CD33ACBEED}" presName="pillarX" presStyleLbl="node1" presStyleIdx="1" presStyleCnt="3">
        <dgm:presLayoutVars>
          <dgm:bulletEnabled val="1"/>
        </dgm:presLayoutVars>
      </dgm:prSet>
      <dgm:spPr/>
    </dgm:pt>
    <dgm:pt modelId="{DED4BF65-0EF4-4904-A4AB-1B9284D1346D}" type="pres">
      <dgm:prSet presAssocID="{664E4B52-1FC2-4CC8-9534-C3EE20C70DCA}" presName="pillarX" presStyleLbl="node1" presStyleIdx="2" presStyleCnt="3">
        <dgm:presLayoutVars>
          <dgm:bulletEnabled val="1"/>
        </dgm:presLayoutVars>
      </dgm:prSet>
      <dgm:spPr/>
    </dgm:pt>
    <dgm:pt modelId="{6B2EBAA8-29AB-4F4C-963D-1C7824DB01CD}" type="pres">
      <dgm:prSet presAssocID="{316256CD-E5D8-4D5A-B044-40C946FA0C42}" presName="base" presStyleLbl="dkBgShp" presStyleIdx="1" presStyleCnt="2"/>
      <dgm:spPr/>
    </dgm:pt>
  </dgm:ptLst>
  <dgm:cxnLst>
    <dgm:cxn modelId="{A305B919-3B16-41B1-B8E3-5AA7B8B8032E}" srcId="{316256CD-E5D8-4D5A-B044-40C946FA0C42}" destId="{ECEA71EF-6E07-4FE6-8178-64CD33ACBEED}" srcOrd="1" destOrd="0" parTransId="{34D3DBC7-FFA6-4DA3-81C8-949A00CA87BA}" sibTransId="{9814FE36-C413-4E99-B101-61C8F4492764}"/>
    <dgm:cxn modelId="{631D051E-1C41-4ACB-8824-C07927716432}" type="presOf" srcId="{A83F181B-11E9-4EF9-9B71-8E89113E421C}" destId="{61094428-3800-434F-81D8-EA1A740C8933}" srcOrd="0" destOrd="0" presId="urn:microsoft.com/office/officeart/2005/8/layout/hList3"/>
    <dgm:cxn modelId="{3321FF1E-0E45-49EB-A9C6-0ABB8958408B}" type="presOf" srcId="{976A6F33-82BD-4721-AC60-881B1C7935E7}" destId="{89981097-A8A8-4C19-A628-88583C4298A5}" srcOrd="0" destOrd="0" presId="urn:microsoft.com/office/officeart/2005/8/layout/hList3"/>
    <dgm:cxn modelId="{A10EE11F-2CCC-477B-8B7A-366FD985AB3F}" type="presOf" srcId="{ECEA71EF-6E07-4FE6-8178-64CD33ACBEED}" destId="{FBBD120D-EBE4-436D-8EA8-484D4993CF45}" srcOrd="0" destOrd="0" presId="urn:microsoft.com/office/officeart/2005/8/layout/hList3"/>
    <dgm:cxn modelId="{BDA26326-32CD-4C71-8981-C1439BE89A70}" type="presOf" srcId="{316256CD-E5D8-4D5A-B044-40C946FA0C42}" destId="{5A7449B9-11F1-4F38-9F76-884491BAD414}" srcOrd="0" destOrd="0" presId="urn:microsoft.com/office/officeart/2005/8/layout/hList3"/>
    <dgm:cxn modelId="{4A53E36F-F887-42ED-959D-11BA92C3AD54}" srcId="{A83F181B-11E9-4EF9-9B71-8E89113E421C}" destId="{316256CD-E5D8-4D5A-B044-40C946FA0C42}" srcOrd="0" destOrd="0" parTransId="{004CFA18-FA1C-4F4C-A9C7-47A9EC118633}" sibTransId="{0552F2C5-A397-4701-8307-B16803D508FC}"/>
    <dgm:cxn modelId="{02FD2C79-441C-4D26-8F93-71CACBCF606F}" srcId="{316256CD-E5D8-4D5A-B044-40C946FA0C42}" destId="{976A6F33-82BD-4721-AC60-881B1C7935E7}" srcOrd="0" destOrd="0" parTransId="{226AF48F-A04D-4F85-B22E-CCF7C0C9610F}" sibTransId="{23AB3BE5-A066-4132-ABB9-B61405CD81EC}"/>
    <dgm:cxn modelId="{F74C60D2-4789-4EA8-94D1-131243D9A38C}" srcId="{316256CD-E5D8-4D5A-B044-40C946FA0C42}" destId="{664E4B52-1FC2-4CC8-9534-C3EE20C70DCA}" srcOrd="2" destOrd="0" parTransId="{F0305048-4790-4B7E-9E36-185573862BEB}" sibTransId="{E540AD3F-BCD0-48A0-B348-20CAF8DA7A0A}"/>
    <dgm:cxn modelId="{3CAD33FC-9320-4FDC-879A-1A564843A123}" type="presOf" srcId="{664E4B52-1FC2-4CC8-9534-C3EE20C70DCA}" destId="{DED4BF65-0EF4-4904-A4AB-1B9284D1346D}" srcOrd="0" destOrd="0" presId="urn:microsoft.com/office/officeart/2005/8/layout/hList3"/>
    <dgm:cxn modelId="{3981D1D6-DF1D-4450-BCCB-50701B1F41CB}" type="presParOf" srcId="{61094428-3800-434F-81D8-EA1A740C8933}" destId="{5A7449B9-11F1-4F38-9F76-884491BAD414}" srcOrd="0" destOrd="0" presId="urn:microsoft.com/office/officeart/2005/8/layout/hList3"/>
    <dgm:cxn modelId="{58B58BFD-2EDD-4C54-9BF6-090A394159EC}" type="presParOf" srcId="{61094428-3800-434F-81D8-EA1A740C8933}" destId="{F1A8B719-D698-4801-BAB5-C24CE76A3CA4}" srcOrd="1" destOrd="0" presId="urn:microsoft.com/office/officeart/2005/8/layout/hList3"/>
    <dgm:cxn modelId="{ADC391BF-9A33-4378-B941-FE370B1C49B7}" type="presParOf" srcId="{F1A8B719-D698-4801-BAB5-C24CE76A3CA4}" destId="{89981097-A8A8-4C19-A628-88583C4298A5}" srcOrd="0" destOrd="0" presId="urn:microsoft.com/office/officeart/2005/8/layout/hList3"/>
    <dgm:cxn modelId="{98E0B94F-19D2-4B80-86D1-348956F604AD}" type="presParOf" srcId="{F1A8B719-D698-4801-BAB5-C24CE76A3CA4}" destId="{FBBD120D-EBE4-436D-8EA8-484D4993CF45}" srcOrd="1" destOrd="0" presId="urn:microsoft.com/office/officeart/2005/8/layout/hList3"/>
    <dgm:cxn modelId="{5E56DBA6-29BE-4822-970A-B34B3FC9188A}" type="presParOf" srcId="{F1A8B719-D698-4801-BAB5-C24CE76A3CA4}" destId="{DED4BF65-0EF4-4904-A4AB-1B9284D1346D}" srcOrd="2" destOrd="0" presId="urn:microsoft.com/office/officeart/2005/8/layout/hList3"/>
    <dgm:cxn modelId="{D447FCB6-F5C8-4E78-8A5A-6476BF742AFE}" type="presParOf" srcId="{61094428-3800-434F-81D8-EA1A740C8933}" destId="{6B2EBAA8-29AB-4F4C-963D-1C7824DB01CD}"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6B3EFA98-7A01-4B5E-88FD-B211449D673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E97C543-9B97-4580-9A7F-EF3D2F927F59}">
      <dgm:prSet/>
      <dgm:spPr/>
      <dgm:t>
        <a:bodyPr/>
        <a:lstStyle/>
        <a:p>
          <a:r>
            <a:rPr lang="en-US" b="1"/>
            <a:t>Time – </a:t>
          </a:r>
          <a:r>
            <a:rPr lang="en-US"/>
            <a:t>If there is a very tight timeframe, the project may choose to dedicate high levels of staff, materials and capital equipment to meet time constraints. </a:t>
          </a:r>
        </a:p>
      </dgm:t>
    </dgm:pt>
    <dgm:pt modelId="{BB9A8859-7E7B-4730-9997-5C0FAB5A3FDA}" type="parTrans" cxnId="{82044FCF-BF3F-483D-92DB-E0EE796E718E}">
      <dgm:prSet/>
      <dgm:spPr/>
      <dgm:t>
        <a:bodyPr/>
        <a:lstStyle/>
        <a:p>
          <a:endParaRPr lang="en-US"/>
        </a:p>
      </dgm:t>
    </dgm:pt>
    <dgm:pt modelId="{9EAB1BA4-4B12-4E73-9FB7-6A7EF0C8FD92}" type="sibTrans" cxnId="{82044FCF-BF3F-483D-92DB-E0EE796E718E}">
      <dgm:prSet/>
      <dgm:spPr/>
      <dgm:t>
        <a:bodyPr/>
        <a:lstStyle/>
        <a:p>
          <a:endParaRPr lang="en-US"/>
        </a:p>
      </dgm:t>
    </dgm:pt>
    <dgm:pt modelId="{19EFF130-2E3C-42FE-AE33-CFFA18A2CC5F}">
      <dgm:prSet/>
      <dgm:spPr/>
      <dgm:t>
        <a:bodyPr/>
        <a:lstStyle/>
        <a:p>
          <a:r>
            <a:rPr lang="en-US" b="1" dirty="0"/>
            <a:t>Budget – </a:t>
          </a:r>
          <a:r>
            <a:rPr lang="en-US" dirty="0"/>
            <a:t>If money is in short supply, the project might choose to invest in a ‘low cost’ resource mix. </a:t>
          </a:r>
        </a:p>
      </dgm:t>
    </dgm:pt>
    <dgm:pt modelId="{07C19B66-B98C-48BD-AA7A-7705A6F7F90B}" type="parTrans" cxnId="{FA0B9D89-0FCB-4A99-8C4A-0E1A06FC1BBA}">
      <dgm:prSet/>
      <dgm:spPr/>
      <dgm:t>
        <a:bodyPr/>
        <a:lstStyle/>
        <a:p>
          <a:endParaRPr lang="en-US"/>
        </a:p>
      </dgm:t>
    </dgm:pt>
    <dgm:pt modelId="{82FDFF51-4A46-4F3C-BFCE-7A5D96A9B3BF}" type="sibTrans" cxnId="{FA0B9D89-0FCB-4A99-8C4A-0E1A06FC1BBA}">
      <dgm:prSet/>
      <dgm:spPr/>
      <dgm:t>
        <a:bodyPr/>
        <a:lstStyle/>
        <a:p>
          <a:endParaRPr lang="en-US"/>
        </a:p>
      </dgm:t>
    </dgm:pt>
    <dgm:pt modelId="{69CDDB4C-91C8-4B37-B26E-6BFF7DFDFDBC}">
      <dgm:prSet/>
      <dgm:spPr/>
      <dgm:t>
        <a:bodyPr/>
        <a:lstStyle/>
        <a:p>
          <a:r>
            <a:rPr lang="en-US" b="1" dirty="0"/>
            <a:t>Regulations and Organizational Policies – </a:t>
          </a:r>
          <a:r>
            <a:rPr lang="en-US" dirty="0"/>
            <a:t>Often projects are constrained by labor laws and/or internal organizational policies that limit work schedules (hours per day, days per week, holidays per year, family leave policies). </a:t>
          </a:r>
        </a:p>
      </dgm:t>
    </dgm:pt>
    <dgm:pt modelId="{05E22C70-73A5-47EA-BB96-CCF6F1E4F75C}" type="parTrans" cxnId="{74396081-2A26-4044-B935-607FA50C4DBE}">
      <dgm:prSet/>
      <dgm:spPr/>
      <dgm:t>
        <a:bodyPr/>
        <a:lstStyle/>
        <a:p>
          <a:endParaRPr lang="en-US"/>
        </a:p>
      </dgm:t>
    </dgm:pt>
    <dgm:pt modelId="{E95A182F-BE0E-4AF4-8BB1-E92BA8FE4905}" type="sibTrans" cxnId="{74396081-2A26-4044-B935-607FA50C4DBE}">
      <dgm:prSet/>
      <dgm:spPr/>
      <dgm:t>
        <a:bodyPr/>
        <a:lstStyle/>
        <a:p>
          <a:endParaRPr lang="en-US"/>
        </a:p>
      </dgm:t>
    </dgm:pt>
    <dgm:pt modelId="{FA9C6622-2237-4A51-85A1-7F3CA67FD55C}">
      <dgm:prSet/>
      <dgm:spPr/>
      <dgm:t>
        <a:bodyPr/>
        <a:lstStyle/>
        <a:p>
          <a:r>
            <a:rPr lang="en-US" b="1"/>
            <a:t>Other Factors that Influence Resource Availability – </a:t>
          </a:r>
          <a:endParaRPr lang="en-US"/>
        </a:p>
      </dgm:t>
    </dgm:pt>
    <dgm:pt modelId="{2ADF7BA6-3A54-42C4-82A9-54F84F7FDB2D}" type="parTrans" cxnId="{0E1B3296-3E02-4136-8299-8AED87392CC4}">
      <dgm:prSet/>
      <dgm:spPr/>
      <dgm:t>
        <a:bodyPr/>
        <a:lstStyle/>
        <a:p>
          <a:endParaRPr lang="en-US"/>
        </a:p>
      </dgm:t>
    </dgm:pt>
    <dgm:pt modelId="{D25B7DDC-C667-4791-8E52-3ADD5F818C59}" type="sibTrans" cxnId="{0E1B3296-3E02-4136-8299-8AED87392CC4}">
      <dgm:prSet/>
      <dgm:spPr/>
      <dgm:t>
        <a:bodyPr/>
        <a:lstStyle/>
        <a:p>
          <a:endParaRPr lang="en-US"/>
        </a:p>
      </dgm:t>
    </dgm:pt>
    <dgm:pt modelId="{9C1B125A-4295-412D-B41C-066871D17AD0}">
      <dgm:prSet/>
      <dgm:spPr/>
      <dgm:t>
        <a:bodyPr/>
        <a:lstStyle/>
        <a:p>
          <a:r>
            <a:rPr lang="en-US" b="1"/>
            <a:t>Weather Constraints </a:t>
          </a:r>
          <a:r>
            <a:rPr lang="en-US"/>
            <a:t>impede an agricultural project where community participation is impossible during harvest season. </a:t>
          </a:r>
        </a:p>
      </dgm:t>
    </dgm:pt>
    <dgm:pt modelId="{3C8906E2-2828-42D1-B410-7ABFF1F0DE74}" type="parTrans" cxnId="{EF1DA944-7410-4E1C-A1E2-182C8FB34FCC}">
      <dgm:prSet/>
      <dgm:spPr/>
      <dgm:t>
        <a:bodyPr/>
        <a:lstStyle/>
        <a:p>
          <a:endParaRPr lang="en-US"/>
        </a:p>
      </dgm:t>
    </dgm:pt>
    <dgm:pt modelId="{F1264C6E-C893-487D-996F-B3A8D55ADB86}" type="sibTrans" cxnId="{EF1DA944-7410-4E1C-A1E2-182C8FB34FCC}">
      <dgm:prSet/>
      <dgm:spPr/>
      <dgm:t>
        <a:bodyPr/>
        <a:lstStyle/>
        <a:p>
          <a:endParaRPr lang="en-US"/>
        </a:p>
      </dgm:t>
    </dgm:pt>
    <dgm:pt modelId="{730736D0-B220-4A0A-82B9-2DC5503D0FC5}">
      <dgm:prSet/>
      <dgm:spPr/>
      <dgm:t>
        <a:bodyPr/>
        <a:lstStyle/>
        <a:p>
          <a:r>
            <a:rPr lang="en-US" b="1"/>
            <a:t>Material Constraints </a:t>
          </a:r>
          <a:r>
            <a:rPr lang="en-US"/>
            <a:t>impede a housing project which requires scarce construction materials, making it necessary to adopt an alternative strategy that is more time consuming. </a:t>
          </a:r>
        </a:p>
      </dgm:t>
    </dgm:pt>
    <dgm:pt modelId="{A70F5139-A075-408D-8324-3F1DC7E9DAD8}" type="parTrans" cxnId="{75C4BA5C-1F8E-4B9A-8AFB-C441601B2025}">
      <dgm:prSet/>
      <dgm:spPr/>
      <dgm:t>
        <a:bodyPr/>
        <a:lstStyle/>
        <a:p>
          <a:endParaRPr lang="en-US"/>
        </a:p>
      </dgm:t>
    </dgm:pt>
    <dgm:pt modelId="{E33427FB-7409-49D6-ABF8-A48352C3A35C}" type="sibTrans" cxnId="{75C4BA5C-1F8E-4B9A-8AFB-C441601B2025}">
      <dgm:prSet/>
      <dgm:spPr/>
      <dgm:t>
        <a:bodyPr/>
        <a:lstStyle/>
        <a:p>
          <a:endParaRPr lang="en-US"/>
        </a:p>
      </dgm:t>
    </dgm:pt>
    <dgm:pt modelId="{EF60CCE1-5844-4BE3-BD4B-290BB8079547}">
      <dgm:prSet/>
      <dgm:spPr/>
      <dgm:t>
        <a:bodyPr/>
        <a:lstStyle/>
        <a:p>
          <a:r>
            <a:rPr lang="en-US" b="1"/>
            <a:t>Logistics Constraints </a:t>
          </a:r>
          <a:r>
            <a:rPr lang="en-US"/>
            <a:t>impede an emergency relief project from accessing transport, extending the time required to fill food warehouses. </a:t>
          </a:r>
        </a:p>
      </dgm:t>
    </dgm:pt>
    <dgm:pt modelId="{1C0863C1-2B9D-4D32-AD13-52CDABE40EC1}" type="parTrans" cxnId="{243FB07C-DA1F-49F7-9329-02413B87D870}">
      <dgm:prSet/>
      <dgm:spPr/>
      <dgm:t>
        <a:bodyPr/>
        <a:lstStyle/>
        <a:p>
          <a:endParaRPr lang="en-US"/>
        </a:p>
      </dgm:t>
    </dgm:pt>
    <dgm:pt modelId="{D0D0F0BC-BEA0-4451-A7CE-A2B294852B77}" type="sibTrans" cxnId="{243FB07C-DA1F-49F7-9329-02413B87D870}">
      <dgm:prSet/>
      <dgm:spPr/>
      <dgm:t>
        <a:bodyPr/>
        <a:lstStyle/>
        <a:p>
          <a:endParaRPr lang="en-US"/>
        </a:p>
      </dgm:t>
    </dgm:pt>
    <dgm:pt modelId="{A9E37556-67F5-436F-9B73-564F808D0E15}">
      <dgm:prSet/>
      <dgm:spPr/>
      <dgm:t>
        <a:bodyPr/>
        <a:lstStyle/>
        <a:p>
          <a:r>
            <a:rPr lang="en-US" b="1" dirty="0"/>
            <a:t>Human Resources Constraints </a:t>
          </a:r>
          <a:r>
            <a:rPr lang="en-US" dirty="0"/>
            <a:t>impede a health project from accessing qualified labor, extending duration estimates for technically complex activities. </a:t>
          </a:r>
        </a:p>
      </dgm:t>
    </dgm:pt>
    <dgm:pt modelId="{53558C59-9E47-47D2-A891-446C742107DE}" type="parTrans" cxnId="{778DBF13-49BC-4212-A7D2-4034CC71F82C}">
      <dgm:prSet/>
      <dgm:spPr/>
      <dgm:t>
        <a:bodyPr/>
        <a:lstStyle/>
        <a:p>
          <a:endParaRPr lang="en-US"/>
        </a:p>
      </dgm:t>
    </dgm:pt>
    <dgm:pt modelId="{83EFC366-EDFF-4CCB-B60B-F431F95D004A}" type="sibTrans" cxnId="{778DBF13-49BC-4212-A7D2-4034CC71F82C}">
      <dgm:prSet/>
      <dgm:spPr/>
      <dgm:t>
        <a:bodyPr/>
        <a:lstStyle/>
        <a:p>
          <a:endParaRPr lang="en-US"/>
        </a:p>
      </dgm:t>
    </dgm:pt>
    <dgm:pt modelId="{0A4DECAA-4D47-4D3A-BF60-09C490F7FE1D}" type="pres">
      <dgm:prSet presAssocID="{6B3EFA98-7A01-4B5E-88FD-B211449D6735}" presName="linear" presStyleCnt="0">
        <dgm:presLayoutVars>
          <dgm:animLvl val="lvl"/>
          <dgm:resizeHandles val="exact"/>
        </dgm:presLayoutVars>
      </dgm:prSet>
      <dgm:spPr/>
    </dgm:pt>
    <dgm:pt modelId="{B6E09BD1-CAC7-4D2B-BDDE-C91A506D04DF}" type="pres">
      <dgm:prSet presAssocID="{0E97C543-9B97-4580-9A7F-EF3D2F927F59}" presName="parentText" presStyleLbl="node1" presStyleIdx="0" presStyleCnt="4">
        <dgm:presLayoutVars>
          <dgm:chMax val="0"/>
          <dgm:bulletEnabled val="1"/>
        </dgm:presLayoutVars>
      </dgm:prSet>
      <dgm:spPr/>
    </dgm:pt>
    <dgm:pt modelId="{6E325B2F-BBCB-4F1C-807C-D61802C2C6A2}" type="pres">
      <dgm:prSet presAssocID="{9EAB1BA4-4B12-4E73-9FB7-6A7EF0C8FD92}" presName="spacer" presStyleCnt="0"/>
      <dgm:spPr/>
    </dgm:pt>
    <dgm:pt modelId="{F4075597-5246-4AB3-9642-031B65E107F3}" type="pres">
      <dgm:prSet presAssocID="{19EFF130-2E3C-42FE-AE33-CFFA18A2CC5F}" presName="parentText" presStyleLbl="node1" presStyleIdx="1" presStyleCnt="4">
        <dgm:presLayoutVars>
          <dgm:chMax val="0"/>
          <dgm:bulletEnabled val="1"/>
        </dgm:presLayoutVars>
      </dgm:prSet>
      <dgm:spPr/>
    </dgm:pt>
    <dgm:pt modelId="{54C55EBE-3B56-4113-8A7E-F267EB643630}" type="pres">
      <dgm:prSet presAssocID="{82FDFF51-4A46-4F3C-BFCE-7A5D96A9B3BF}" presName="spacer" presStyleCnt="0"/>
      <dgm:spPr/>
    </dgm:pt>
    <dgm:pt modelId="{A7F05C82-F6C8-499F-A5CB-177D4E617F22}" type="pres">
      <dgm:prSet presAssocID="{69CDDB4C-91C8-4B37-B26E-6BFF7DFDFDBC}" presName="parentText" presStyleLbl="node1" presStyleIdx="2" presStyleCnt="4">
        <dgm:presLayoutVars>
          <dgm:chMax val="0"/>
          <dgm:bulletEnabled val="1"/>
        </dgm:presLayoutVars>
      </dgm:prSet>
      <dgm:spPr/>
    </dgm:pt>
    <dgm:pt modelId="{9D3865B9-02CE-4274-AE97-982E442599C5}" type="pres">
      <dgm:prSet presAssocID="{E95A182F-BE0E-4AF4-8BB1-E92BA8FE4905}" presName="spacer" presStyleCnt="0"/>
      <dgm:spPr/>
    </dgm:pt>
    <dgm:pt modelId="{5B5DE1E9-B4C9-41BD-B450-88E1002310EE}" type="pres">
      <dgm:prSet presAssocID="{FA9C6622-2237-4A51-85A1-7F3CA67FD55C}" presName="parentText" presStyleLbl="node1" presStyleIdx="3" presStyleCnt="4">
        <dgm:presLayoutVars>
          <dgm:chMax val="0"/>
          <dgm:bulletEnabled val="1"/>
        </dgm:presLayoutVars>
      </dgm:prSet>
      <dgm:spPr/>
    </dgm:pt>
    <dgm:pt modelId="{9156D08A-B3C7-403B-A68B-5FEBE6556917}" type="pres">
      <dgm:prSet presAssocID="{FA9C6622-2237-4A51-85A1-7F3CA67FD55C}" presName="childText" presStyleLbl="revTx" presStyleIdx="0" presStyleCnt="1">
        <dgm:presLayoutVars>
          <dgm:bulletEnabled val="1"/>
        </dgm:presLayoutVars>
      </dgm:prSet>
      <dgm:spPr/>
    </dgm:pt>
  </dgm:ptLst>
  <dgm:cxnLst>
    <dgm:cxn modelId="{778DBF13-49BC-4212-A7D2-4034CC71F82C}" srcId="{FA9C6622-2237-4A51-85A1-7F3CA67FD55C}" destId="{A9E37556-67F5-436F-9B73-564F808D0E15}" srcOrd="3" destOrd="0" parTransId="{53558C59-9E47-47D2-A891-446C742107DE}" sibTransId="{83EFC366-EDFF-4CCB-B60B-F431F95D004A}"/>
    <dgm:cxn modelId="{57175C33-646D-41C1-8A09-6077D46E2828}" type="presOf" srcId="{69CDDB4C-91C8-4B37-B26E-6BFF7DFDFDBC}" destId="{A7F05C82-F6C8-499F-A5CB-177D4E617F22}" srcOrd="0" destOrd="0" presId="urn:microsoft.com/office/officeart/2005/8/layout/vList2"/>
    <dgm:cxn modelId="{75C4BA5C-1F8E-4B9A-8AFB-C441601B2025}" srcId="{FA9C6622-2237-4A51-85A1-7F3CA67FD55C}" destId="{730736D0-B220-4A0A-82B9-2DC5503D0FC5}" srcOrd="1" destOrd="0" parTransId="{A70F5139-A075-408D-8324-3F1DC7E9DAD8}" sibTransId="{E33427FB-7409-49D6-ABF8-A48352C3A35C}"/>
    <dgm:cxn modelId="{E3761260-50A8-49A4-A11B-99433D269439}" type="presOf" srcId="{9C1B125A-4295-412D-B41C-066871D17AD0}" destId="{9156D08A-B3C7-403B-A68B-5FEBE6556917}" srcOrd="0" destOrd="0" presId="urn:microsoft.com/office/officeart/2005/8/layout/vList2"/>
    <dgm:cxn modelId="{EF1DA944-7410-4E1C-A1E2-182C8FB34FCC}" srcId="{FA9C6622-2237-4A51-85A1-7F3CA67FD55C}" destId="{9C1B125A-4295-412D-B41C-066871D17AD0}" srcOrd="0" destOrd="0" parTransId="{3C8906E2-2828-42D1-B410-7ABFF1F0DE74}" sibTransId="{F1264C6E-C893-487D-996F-B3A8D55ADB86}"/>
    <dgm:cxn modelId="{562D8A4D-B3CB-4868-A726-C6AAE6D5932A}" type="presOf" srcId="{730736D0-B220-4A0A-82B9-2DC5503D0FC5}" destId="{9156D08A-B3C7-403B-A68B-5FEBE6556917}" srcOrd="0" destOrd="1" presId="urn:microsoft.com/office/officeart/2005/8/layout/vList2"/>
    <dgm:cxn modelId="{33E95E4F-1DEA-4C1E-8E26-0D21EA7DBE6B}" type="presOf" srcId="{FA9C6622-2237-4A51-85A1-7F3CA67FD55C}" destId="{5B5DE1E9-B4C9-41BD-B450-88E1002310EE}" srcOrd="0" destOrd="0" presId="urn:microsoft.com/office/officeart/2005/8/layout/vList2"/>
    <dgm:cxn modelId="{243FB07C-DA1F-49F7-9329-02413B87D870}" srcId="{FA9C6622-2237-4A51-85A1-7F3CA67FD55C}" destId="{EF60CCE1-5844-4BE3-BD4B-290BB8079547}" srcOrd="2" destOrd="0" parTransId="{1C0863C1-2B9D-4D32-AD13-52CDABE40EC1}" sibTransId="{D0D0F0BC-BEA0-4451-A7CE-A2B294852B77}"/>
    <dgm:cxn modelId="{74396081-2A26-4044-B935-607FA50C4DBE}" srcId="{6B3EFA98-7A01-4B5E-88FD-B211449D6735}" destId="{69CDDB4C-91C8-4B37-B26E-6BFF7DFDFDBC}" srcOrd="2" destOrd="0" parTransId="{05E22C70-73A5-47EA-BB96-CCF6F1E4F75C}" sibTransId="{E95A182F-BE0E-4AF4-8BB1-E92BA8FE4905}"/>
    <dgm:cxn modelId="{FA0B9D89-0FCB-4A99-8C4A-0E1A06FC1BBA}" srcId="{6B3EFA98-7A01-4B5E-88FD-B211449D6735}" destId="{19EFF130-2E3C-42FE-AE33-CFFA18A2CC5F}" srcOrd="1" destOrd="0" parTransId="{07C19B66-B98C-48BD-AA7A-7705A6F7F90B}" sibTransId="{82FDFF51-4A46-4F3C-BFCE-7A5D96A9B3BF}"/>
    <dgm:cxn modelId="{0E1B3296-3E02-4136-8299-8AED87392CC4}" srcId="{6B3EFA98-7A01-4B5E-88FD-B211449D6735}" destId="{FA9C6622-2237-4A51-85A1-7F3CA67FD55C}" srcOrd="3" destOrd="0" parTransId="{2ADF7BA6-3A54-42C4-82A9-54F84F7FDB2D}" sibTransId="{D25B7DDC-C667-4791-8E52-3ADD5F818C59}"/>
    <dgm:cxn modelId="{00661D9E-E757-4650-A2AD-C458D2EA4297}" type="presOf" srcId="{19EFF130-2E3C-42FE-AE33-CFFA18A2CC5F}" destId="{F4075597-5246-4AB3-9642-031B65E107F3}" srcOrd="0" destOrd="0" presId="urn:microsoft.com/office/officeart/2005/8/layout/vList2"/>
    <dgm:cxn modelId="{5DEEBDA0-80CF-4035-A6B6-7DFACE91D4EA}" type="presOf" srcId="{EF60CCE1-5844-4BE3-BD4B-290BB8079547}" destId="{9156D08A-B3C7-403B-A68B-5FEBE6556917}" srcOrd="0" destOrd="2" presId="urn:microsoft.com/office/officeart/2005/8/layout/vList2"/>
    <dgm:cxn modelId="{0B6A5EC9-7AF4-413E-8D77-2D797A03B907}" type="presOf" srcId="{A9E37556-67F5-436F-9B73-564F808D0E15}" destId="{9156D08A-B3C7-403B-A68B-5FEBE6556917}" srcOrd="0" destOrd="3" presId="urn:microsoft.com/office/officeart/2005/8/layout/vList2"/>
    <dgm:cxn modelId="{77BB36CA-1DEC-44D4-81CB-B58D68254EFA}" type="presOf" srcId="{6B3EFA98-7A01-4B5E-88FD-B211449D6735}" destId="{0A4DECAA-4D47-4D3A-BF60-09C490F7FE1D}" srcOrd="0" destOrd="0" presId="urn:microsoft.com/office/officeart/2005/8/layout/vList2"/>
    <dgm:cxn modelId="{82044FCF-BF3F-483D-92DB-E0EE796E718E}" srcId="{6B3EFA98-7A01-4B5E-88FD-B211449D6735}" destId="{0E97C543-9B97-4580-9A7F-EF3D2F927F59}" srcOrd="0" destOrd="0" parTransId="{BB9A8859-7E7B-4730-9997-5C0FAB5A3FDA}" sibTransId="{9EAB1BA4-4B12-4E73-9FB7-6A7EF0C8FD92}"/>
    <dgm:cxn modelId="{616DC8FF-E6D7-4DE5-927F-B7AF779F58FC}" type="presOf" srcId="{0E97C543-9B97-4580-9A7F-EF3D2F927F59}" destId="{B6E09BD1-CAC7-4D2B-BDDE-C91A506D04DF}" srcOrd="0" destOrd="0" presId="urn:microsoft.com/office/officeart/2005/8/layout/vList2"/>
    <dgm:cxn modelId="{798723F1-1749-4C71-B908-0D3C004A1643}" type="presParOf" srcId="{0A4DECAA-4D47-4D3A-BF60-09C490F7FE1D}" destId="{B6E09BD1-CAC7-4D2B-BDDE-C91A506D04DF}" srcOrd="0" destOrd="0" presId="urn:microsoft.com/office/officeart/2005/8/layout/vList2"/>
    <dgm:cxn modelId="{FC13D311-F32C-42D3-B1EF-9C66CA4BB0B9}" type="presParOf" srcId="{0A4DECAA-4D47-4D3A-BF60-09C490F7FE1D}" destId="{6E325B2F-BBCB-4F1C-807C-D61802C2C6A2}" srcOrd="1" destOrd="0" presId="urn:microsoft.com/office/officeart/2005/8/layout/vList2"/>
    <dgm:cxn modelId="{F37B0B19-1ACC-4C36-B18E-EFADBD574D78}" type="presParOf" srcId="{0A4DECAA-4D47-4D3A-BF60-09C490F7FE1D}" destId="{F4075597-5246-4AB3-9642-031B65E107F3}" srcOrd="2" destOrd="0" presId="urn:microsoft.com/office/officeart/2005/8/layout/vList2"/>
    <dgm:cxn modelId="{B8685318-A280-4807-BB27-F9C4C53ED834}" type="presParOf" srcId="{0A4DECAA-4D47-4D3A-BF60-09C490F7FE1D}" destId="{54C55EBE-3B56-4113-8A7E-F267EB643630}" srcOrd="3" destOrd="0" presId="urn:microsoft.com/office/officeart/2005/8/layout/vList2"/>
    <dgm:cxn modelId="{37A67B45-30EE-46DE-A4C0-BB01B22A9907}" type="presParOf" srcId="{0A4DECAA-4D47-4D3A-BF60-09C490F7FE1D}" destId="{A7F05C82-F6C8-499F-A5CB-177D4E617F22}" srcOrd="4" destOrd="0" presId="urn:microsoft.com/office/officeart/2005/8/layout/vList2"/>
    <dgm:cxn modelId="{8E6DE287-029F-4BF2-B4A0-BD8A0231ED73}" type="presParOf" srcId="{0A4DECAA-4D47-4D3A-BF60-09C490F7FE1D}" destId="{9D3865B9-02CE-4274-AE97-982E442599C5}" srcOrd="5" destOrd="0" presId="urn:microsoft.com/office/officeart/2005/8/layout/vList2"/>
    <dgm:cxn modelId="{50D90666-6398-448E-89B9-FE7FFE788F4E}" type="presParOf" srcId="{0A4DECAA-4D47-4D3A-BF60-09C490F7FE1D}" destId="{5B5DE1E9-B4C9-41BD-B450-88E1002310EE}" srcOrd="6" destOrd="0" presId="urn:microsoft.com/office/officeart/2005/8/layout/vList2"/>
    <dgm:cxn modelId="{C93A276E-9EA8-47F6-9716-97F993DD38EC}" type="presParOf" srcId="{0A4DECAA-4D47-4D3A-BF60-09C490F7FE1D}" destId="{9156D08A-B3C7-403B-A68B-5FEBE6556917}"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A366823F-0568-482A-8323-18BC7F69B87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0B481F9-D99D-4649-B760-3BBF0E353B22}">
      <dgm:prSet/>
      <dgm:spPr/>
      <dgm:t>
        <a:bodyPr/>
        <a:lstStyle/>
        <a:p>
          <a:r>
            <a:rPr lang="en-US"/>
            <a:t>Network diagram</a:t>
          </a:r>
        </a:p>
      </dgm:t>
    </dgm:pt>
    <dgm:pt modelId="{E6E83935-B11A-4158-8C4D-B42A42E25760}" type="parTrans" cxnId="{D980281A-68AC-47B8-A982-F318D06AB82C}">
      <dgm:prSet/>
      <dgm:spPr/>
      <dgm:t>
        <a:bodyPr/>
        <a:lstStyle/>
        <a:p>
          <a:endParaRPr lang="en-US"/>
        </a:p>
      </dgm:t>
    </dgm:pt>
    <dgm:pt modelId="{722457B2-EDA1-460A-83ED-F612B725B4E2}" type="sibTrans" cxnId="{D980281A-68AC-47B8-A982-F318D06AB82C}">
      <dgm:prSet/>
      <dgm:spPr/>
      <dgm:t>
        <a:bodyPr/>
        <a:lstStyle/>
        <a:p>
          <a:endParaRPr lang="en-US"/>
        </a:p>
      </dgm:t>
    </dgm:pt>
    <dgm:pt modelId="{0983D7F5-D237-4103-BB5B-7E9F2A588694}">
      <dgm:prSet/>
      <dgm:spPr/>
      <dgm:t>
        <a:bodyPr/>
        <a:lstStyle/>
        <a:p>
          <a:r>
            <a:rPr lang="en-US"/>
            <a:t>Critical path</a:t>
          </a:r>
        </a:p>
      </dgm:t>
    </dgm:pt>
    <dgm:pt modelId="{022F3235-AB0C-4C6C-8244-EC7BD9BD51E5}" type="parTrans" cxnId="{5AF51E8D-9619-45F2-94B7-25BC514BD5BB}">
      <dgm:prSet/>
      <dgm:spPr/>
      <dgm:t>
        <a:bodyPr/>
        <a:lstStyle/>
        <a:p>
          <a:endParaRPr lang="en-US"/>
        </a:p>
      </dgm:t>
    </dgm:pt>
    <dgm:pt modelId="{2AABAC33-A7D0-4075-8AF2-EA4F741CE81F}" type="sibTrans" cxnId="{5AF51E8D-9619-45F2-94B7-25BC514BD5BB}">
      <dgm:prSet/>
      <dgm:spPr/>
      <dgm:t>
        <a:bodyPr/>
        <a:lstStyle/>
        <a:p>
          <a:endParaRPr lang="en-US"/>
        </a:p>
      </dgm:t>
    </dgm:pt>
    <dgm:pt modelId="{6E4E5B57-66FE-488B-906F-E9B7EDB52A7A}">
      <dgm:prSet/>
      <dgm:spPr/>
      <dgm:t>
        <a:bodyPr/>
        <a:lstStyle/>
        <a:p>
          <a:r>
            <a:rPr lang="en-US"/>
            <a:t>Gantt chart</a:t>
          </a:r>
        </a:p>
      </dgm:t>
    </dgm:pt>
    <dgm:pt modelId="{A90BA7B2-73F0-44E7-8528-9DE57DE546A8}" type="parTrans" cxnId="{D9382269-C7B4-4D39-AA8B-1B1734EF51DE}">
      <dgm:prSet/>
      <dgm:spPr/>
      <dgm:t>
        <a:bodyPr/>
        <a:lstStyle/>
        <a:p>
          <a:endParaRPr lang="en-US"/>
        </a:p>
      </dgm:t>
    </dgm:pt>
    <dgm:pt modelId="{47E435F0-EAB8-462A-B8C3-B85F8E553D05}" type="sibTrans" cxnId="{D9382269-C7B4-4D39-AA8B-1B1734EF51DE}">
      <dgm:prSet/>
      <dgm:spPr/>
      <dgm:t>
        <a:bodyPr/>
        <a:lstStyle/>
        <a:p>
          <a:endParaRPr lang="en-US"/>
        </a:p>
      </dgm:t>
    </dgm:pt>
    <dgm:pt modelId="{25754792-D34A-4D19-8F04-E89DBB368A70}" type="pres">
      <dgm:prSet presAssocID="{A366823F-0568-482A-8323-18BC7F69B87D}" presName="root" presStyleCnt="0">
        <dgm:presLayoutVars>
          <dgm:dir/>
          <dgm:resizeHandles val="exact"/>
        </dgm:presLayoutVars>
      </dgm:prSet>
      <dgm:spPr/>
    </dgm:pt>
    <dgm:pt modelId="{F724023D-76D1-4BB4-B77C-BB0BA91C24C3}" type="pres">
      <dgm:prSet presAssocID="{30B481F9-D99D-4649-B760-3BBF0E353B22}" presName="compNode" presStyleCnt="0"/>
      <dgm:spPr/>
    </dgm:pt>
    <dgm:pt modelId="{D0FEA13F-77F7-4AC4-A01E-F5F102E9271C}" type="pres">
      <dgm:prSet presAssocID="{30B481F9-D99D-4649-B760-3BBF0E353B22}" presName="bgRect" presStyleLbl="bgShp" presStyleIdx="0" presStyleCnt="3"/>
      <dgm:spPr/>
    </dgm:pt>
    <dgm:pt modelId="{97D75F18-7742-4CD8-BF8C-967B587BC9BA}" type="pres">
      <dgm:prSet presAssocID="{30B481F9-D99D-4649-B760-3BBF0E353B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twork Diagram"/>
        </a:ext>
      </dgm:extLst>
    </dgm:pt>
    <dgm:pt modelId="{B705365D-2018-46F8-9603-189EEB617D1B}" type="pres">
      <dgm:prSet presAssocID="{30B481F9-D99D-4649-B760-3BBF0E353B22}" presName="spaceRect" presStyleCnt="0"/>
      <dgm:spPr/>
    </dgm:pt>
    <dgm:pt modelId="{86C04C4D-DB43-4661-8778-BE56CE443850}" type="pres">
      <dgm:prSet presAssocID="{30B481F9-D99D-4649-B760-3BBF0E353B22}" presName="parTx" presStyleLbl="revTx" presStyleIdx="0" presStyleCnt="3">
        <dgm:presLayoutVars>
          <dgm:chMax val="0"/>
          <dgm:chPref val="0"/>
        </dgm:presLayoutVars>
      </dgm:prSet>
      <dgm:spPr/>
    </dgm:pt>
    <dgm:pt modelId="{272DE233-D914-426F-A89A-0FF7E608B067}" type="pres">
      <dgm:prSet presAssocID="{722457B2-EDA1-460A-83ED-F612B725B4E2}" presName="sibTrans" presStyleCnt="0"/>
      <dgm:spPr/>
    </dgm:pt>
    <dgm:pt modelId="{ACF600F3-0042-4CFA-ABE2-B7F4EDA70DEF}" type="pres">
      <dgm:prSet presAssocID="{0983D7F5-D237-4103-BB5B-7E9F2A588694}" presName="compNode" presStyleCnt="0"/>
      <dgm:spPr/>
    </dgm:pt>
    <dgm:pt modelId="{F646C7F9-0F5C-44FD-A128-3F34C918EE9C}" type="pres">
      <dgm:prSet presAssocID="{0983D7F5-D237-4103-BB5B-7E9F2A588694}" presName="bgRect" presStyleLbl="bgShp" presStyleIdx="1" presStyleCnt="3"/>
      <dgm:spPr/>
    </dgm:pt>
    <dgm:pt modelId="{DB500BE0-2A71-4B1B-98FC-3E2AAE23C9D9}" type="pres">
      <dgm:prSet presAssocID="{0983D7F5-D237-4103-BB5B-7E9F2A5886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D5ACAF5-BFE1-4FD0-A98F-7E1988C7C0F4}" type="pres">
      <dgm:prSet presAssocID="{0983D7F5-D237-4103-BB5B-7E9F2A588694}" presName="spaceRect" presStyleCnt="0"/>
      <dgm:spPr/>
    </dgm:pt>
    <dgm:pt modelId="{382CAD77-7B12-4B3E-80DA-FD2DCB6890BB}" type="pres">
      <dgm:prSet presAssocID="{0983D7F5-D237-4103-BB5B-7E9F2A588694}" presName="parTx" presStyleLbl="revTx" presStyleIdx="1" presStyleCnt="3">
        <dgm:presLayoutVars>
          <dgm:chMax val="0"/>
          <dgm:chPref val="0"/>
        </dgm:presLayoutVars>
      </dgm:prSet>
      <dgm:spPr/>
    </dgm:pt>
    <dgm:pt modelId="{7EE96653-A027-4577-9DB3-3FC92F0F3FD8}" type="pres">
      <dgm:prSet presAssocID="{2AABAC33-A7D0-4075-8AF2-EA4F741CE81F}" presName="sibTrans" presStyleCnt="0"/>
      <dgm:spPr/>
    </dgm:pt>
    <dgm:pt modelId="{3F85C42B-C2DF-4F2A-9120-B7D82A18A704}" type="pres">
      <dgm:prSet presAssocID="{6E4E5B57-66FE-488B-906F-E9B7EDB52A7A}" presName="compNode" presStyleCnt="0"/>
      <dgm:spPr/>
    </dgm:pt>
    <dgm:pt modelId="{8B7D2CD5-49D6-45B8-B8B1-395CA001FE57}" type="pres">
      <dgm:prSet presAssocID="{6E4E5B57-66FE-488B-906F-E9B7EDB52A7A}" presName="bgRect" presStyleLbl="bgShp" presStyleIdx="2" presStyleCnt="3"/>
      <dgm:spPr/>
    </dgm:pt>
    <dgm:pt modelId="{2451BE3C-F513-4F2C-A0A2-BA4298258438}" type="pres">
      <dgm:prSet presAssocID="{6E4E5B57-66FE-488B-906F-E9B7EDB52A7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thly calendar"/>
        </a:ext>
      </dgm:extLst>
    </dgm:pt>
    <dgm:pt modelId="{C9E7D3DA-BF53-4F7C-8DD2-9502CBA24536}" type="pres">
      <dgm:prSet presAssocID="{6E4E5B57-66FE-488B-906F-E9B7EDB52A7A}" presName="spaceRect" presStyleCnt="0"/>
      <dgm:spPr/>
    </dgm:pt>
    <dgm:pt modelId="{28EBCC0D-768C-4C51-B05C-25F874E9E2E8}" type="pres">
      <dgm:prSet presAssocID="{6E4E5B57-66FE-488B-906F-E9B7EDB52A7A}" presName="parTx" presStyleLbl="revTx" presStyleIdx="2" presStyleCnt="3">
        <dgm:presLayoutVars>
          <dgm:chMax val="0"/>
          <dgm:chPref val="0"/>
        </dgm:presLayoutVars>
      </dgm:prSet>
      <dgm:spPr/>
    </dgm:pt>
  </dgm:ptLst>
  <dgm:cxnLst>
    <dgm:cxn modelId="{D980281A-68AC-47B8-A982-F318D06AB82C}" srcId="{A366823F-0568-482A-8323-18BC7F69B87D}" destId="{30B481F9-D99D-4649-B760-3BBF0E353B22}" srcOrd="0" destOrd="0" parTransId="{E6E83935-B11A-4158-8C4D-B42A42E25760}" sibTransId="{722457B2-EDA1-460A-83ED-F612B725B4E2}"/>
    <dgm:cxn modelId="{A6FF2221-7A52-476D-AD28-63913BE7C222}" type="presOf" srcId="{A366823F-0568-482A-8323-18BC7F69B87D}" destId="{25754792-D34A-4D19-8F04-E89DBB368A70}" srcOrd="0" destOrd="0" presId="urn:microsoft.com/office/officeart/2018/2/layout/IconVerticalSolidList"/>
    <dgm:cxn modelId="{D9382269-C7B4-4D39-AA8B-1B1734EF51DE}" srcId="{A366823F-0568-482A-8323-18BC7F69B87D}" destId="{6E4E5B57-66FE-488B-906F-E9B7EDB52A7A}" srcOrd="2" destOrd="0" parTransId="{A90BA7B2-73F0-44E7-8528-9DE57DE546A8}" sibTransId="{47E435F0-EAB8-462A-B8C3-B85F8E553D05}"/>
    <dgm:cxn modelId="{5AF51E8D-9619-45F2-94B7-25BC514BD5BB}" srcId="{A366823F-0568-482A-8323-18BC7F69B87D}" destId="{0983D7F5-D237-4103-BB5B-7E9F2A588694}" srcOrd="1" destOrd="0" parTransId="{022F3235-AB0C-4C6C-8244-EC7BD9BD51E5}" sibTransId="{2AABAC33-A7D0-4075-8AF2-EA4F741CE81F}"/>
    <dgm:cxn modelId="{A01ED1B5-64E3-4BBF-984E-3F2D0190FF76}" type="presOf" srcId="{30B481F9-D99D-4649-B760-3BBF0E353B22}" destId="{86C04C4D-DB43-4661-8778-BE56CE443850}" srcOrd="0" destOrd="0" presId="urn:microsoft.com/office/officeart/2018/2/layout/IconVerticalSolidList"/>
    <dgm:cxn modelId="{F145F5B6-1828-4DBB-8E89-DA17B2EF25ED}" type="presOf" srcId="{0983D7F5-D237-4103-BB5B-7E9F2A588694}" destId="{382CAD77-7B12-4B3E-80DA-FD2DCB6890BB}" srcOrd="0" destOrd="0" presId="urn:microsoft.com/office/officeart/2018/2/layout/IconVerticalSolidList"/>
    <dgm:cxn modelId="{97074FB9-E46D-48D9-B64D-AC7074762FBA}" type="presOf" srcId="{6E4E5B57-66FE-488B-906F-E9B7EDB52A7A}" destId="{28EBCC0D-768C-4C51-B05C-25F874E9E2E8}" srcOrd="0" destOrd="0" presId="urn:microsoft.com/office/officeart/2018/2/layout/IconVerticalSolidList"/>
    <dgm:cxn modelId="{7A85A103-B7EE-46B8-ACD1-5F1E1332C29C}" type="presParOf" srcId="{25754792-D34A-4D19-8F04-E89DBB368A70}" destId="{F724023D-76D1-4BB4-B77C-BB0BA91C24C3}" srcOrd="0" destOrd="0" presId="urn:microsoft.com/office/officeart/2018/2/layout/IconVerticalSolidList"/>
    <dgm:cxn modelId="{77F574EA-3E22-4A57-803D-8C8B9E1DAFA5}" type="presParOf" srcId="{F724023D-76D1-4BB4-B77C-BB0BA91C24C3}" destId="{D0FEA13F-77F7-4AC4-A01E-F5F102E9271C}" srcOrd="0" destOrd="0" presId="urn:microsoft.com/office/officeart/2018/2/layout/IconVerticalSolidList"/>
    <dgm:cxn modelId="{B8D06BDC-7C78-4DFE-AE61-E1B9209CA349}" type="presParOf" srcId="{F724023D-76D1-4BB4-B77C-BB0BA91C24C3}" destId="{97D75F18-7742-4CD8-BF8C-967B587BC9BA}" srcOrd="1" destOrd="0" presId="urn:microsoft.com/office/officeart/2018/2/layout/IconVerticalSolidList"/>
    <dgm:cxn modelId="{06D39CB3-C669-4762-BC4E-0ECB9D0DE7F8}" type="presParOf" srcId="{F724023D-76D1-4BB4-B77C-BB0BA91C24C3}" destId="{B705365D-2018-46F8-9603-189EEB617D1B}" srcOrd="2" destOrd="0" presId="urn:microsoft.com/office/officeart/2018/2/layout/IconVerticalSolidList"/>
    <dgm:cxn modelId="{9302DC43-A25F-4ABC-9BD3-0D33BBAD0253}" type="presParOf" srcId="{F724023D-76D1-4BB4-B77C-BB0BA91C24C3}" destId="{86C04C4D-DB43-4661-8778-BE56CE443850}" srcOrd="3" destOrd="0" presId="urn:microsoft.com/office/officeart/2018/2/layout/IconVerticalSolidList"/>
    <dgm:cxn modelId="{0758694C-4A04-4A3F-856B-AFB4AD125238}" type="presParOf" srcId="{25754792-D34A-4D19-8F04-E89DBB368A70}" destId="{272DE233-D914-426F-A89A-0FF7E608B067}" srcOrd="1" destOrd="0" presId="urn:microsoft.com/office/officeart/2018/2/layout/IconVerticalSolidList"/>
    <dgm:cxn modelId="{6A5AABB3-2283-4576-8AF4-7976FC7FD1D5}" type="presParOf" srcId="{25754792-D34A-4D19-8F04-E89DBB368A70}" destId="{ACF600F3-0042-4CFA-ABE2-B7F4EDA70DEF}" srcOrd="2" destOrd="0" presId="urn:microsoft.com/office/officeart/2018/2/layout/IconVerticalSolidList"/>
    <dgm:cxn modelId="{D51F02EE-E3D3-4E61-8873-586FCBAA489A}" type="presParOf" srcId="{ACF600F3-0042-4CFA-ABE2-B7F4EDA70DEF}" destId="{F646C7F9-0F5C-44FD-A128-3F34C918EE9C}" srcOrd="0" destOrd="0" presId="urn:microsoft.com/office/officeart/2018/2/layout/IconVerticalSolidList"/>
    <dgm:cxn modelId="{74A0C471-904A-4E66-B3C4-F4F67F7EE947}" type="presParOf" srcId="{ACF600F3-0042-4CFA-ABE2-B7F4EDA70DEF}" destId="{DB500BE0-2A71-4B1B-98FC-3E2AAE23C9D9}" srcOrd="1" destOrd="0" presId="urn:microsoft.com/office/officeart/2018/2/layout/IconVerticalSolidList"/>
    <dgm:cxn modelId="{D83E5373-3809-4204-8DFB-277515C5E58A}" type="presParOf" srcId="{ACF600F3-0042-4CFA-ABE2-B7F4EDA70DEF}" destId="{4D5ACAF5-BFE1-4FD0-A98F-7E1988C7C0F4}" srcOrd="2" destOrd="0" presId="urn:microsoft.com/office/officeart/2018/2/layout/IconVerticalSolidList"/>
    <dgm:cxn modelId="{EC3A9A0D-3E8A-40AC-AC2F-5A4BEC218952}" type="presParOf" srcId="{ACF600F3-0042-4CFA-ABE2-B7F4EDA70DEF}" destId="{382CAD77-7B12-4B3E-80DA-FD2DCB6890BB}" srcOrd="3" destOrd="0" presId="urn:microsoft.com/office/officeart/2018/2/layout/IconVerticalSolidList"/>
    <dgm:cxn modelId="{AF0071C8-E6A8-4E92-BC2A-96C9EA56D4FC}" type="presParOf" srcId="{25754792-D34A-4D19-8F04-E89DBB368A70}" destId="{7EE96653-A027-4577-9DB3-3FC92F0F3FD8}" srcOrd="3" destOrd="0" presId="urn:microsoft.com/office/officeart/2018/2/layout/IconVerticalSolidList"/>
    <dgm:cxn modelId="{84317ADC-DC2D-4931-AEA9-058897E645CA}" type="presParOf" srcId="{25754792-D34A-4D19-8F04-E89DBB368A70}" destId="{3F85C42B-C2DF-4F2A-9120-B7D82A18A704}" srcOrd="4" destOrd="0" presId="urn:microsoft.com/office/officeart/2018/2/layout/IconVerticalSolidList"/>
    <dgm:cxn modelId="{F403A0C9-DD98-41A4-8705-49A2F036B574}" type="presParOf" srcId="{3F85C42B-C2DF-4F2A-9120-B7D82A18A704}" destId="{8B7D2CD5-49D6-45B8-B8B1-395CA001FE57}" srcOrd="0" destOrd="0" presId="urn:microsoft.com/office/officeart/2018/2/layout/IconVerticalSolidList"/>
    <dgm:cxn modelId="{CE352FE4-19B6-4006-98E2-E56F31DE20D3}" type="presParOf" srcId="{3F85C42B-C2DF-4F2A-9120-B7D82A18A704}" destId="{2451BE3C-F513-4F2C-A0A2-BA4298258438}" srcOrd="1" destOrd="0" presId="urn:microsoft.com/office/officeart/2018/2/layout/IconVerticalSolidList"/>
    <dgm:cxn modelId="{CDEAF323-D91E-49EA-87A1-0ACDACBC6D10}" type="presParOf" srcId="{3F85C42B-C2DF-4F2A-9120-B7D82A18A704}" destId="{C9E7D3DA-BF53-4F7C-8DD2-9502CBA24536}" srcOrd="2" destOrd="0" presId="urn:microsoft.com/office/officeart/2018/2/layout/IconVerticalSolidList"/>
    <dgm:cxn modelId="{0FCE1559-1E27-4132-B009-E53BA33BD710}" type="presParOf" srcId="{3F85C42B-C2DF-4F2A-9120-B7D82A18A704}" destId="{28EBCC0D-768C-4C51-B05C-25F874E9E2E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6BE52D7B-C48C-41E2-AADA-1F56F3B6994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CEE3463-8703-4DB7-B01B-E817740D2317}">
      <dgm:prSet/>
      <dgm:spPr/>
      <dgm:t>
        <a:bodyPr/>
        <a:lstStyle/>
        <a:p>
          <a:pPr>
            <a:lnSpc>
              <a:spcPct val="100000"/>
            </a:lnSpc>
          </a:pPr>
          <a:r>
            <a:rPr lang="en-US"/>
            <a:t>Risk is the potential effect of uncertainty on project objectives. </a:t>
          </a:r>
        </a:p>
      </dgm:t>
    </dgm:pt>
    <dgm:pt modelId="{0D055803-5FCF-41B0-B765-84E2A00FFE35}" type="parTrans" cxnId="{76F60D9E-C491-4B3F-B3EC-50A21F2AE7B4}">
      <dgm:prSet/>
      <dgm:spPr/>
      <dgm:t>
        <a:bodyPr/>
        <a:lstStyle/>
        <a:p>
          <a:endParaRPr lang="en-US"/>
        </a:p>
      </dgm:t>
    </dgm:pt>
    <dgm:pt modelId="{3DE81D20-296D-4EF8-895D-ADBC7154263C}" type="sibTrans" cxnId="{76F60D9E-C491-4B3F-B3EC-50A21F2AE7B4}">
      <dgm:prSet/>
      <dgm:spPr/>
      <dgm:t>
        <a:bodyPr/>
        <a:lstStyle/>
        <a:p>
          <a:endParaRPr lang="en-US"/>
        </a:p>
      </dgm:t>
    </dgm:pt>
    <dgm:pt modelId="{8FE14327-C2B3-4618-9553-6CC51532C762}">
      <dgm:prSet/>
      <dgm:spPr/>
      <dgm:t>
        <a:bodyPr/>
        <a:lstStyle/>
        <a:p>
          <a:pPr>
            <a:lnSpc>
              <a:spcPct val="100000"/>
            </a:lnSpc>
          </a:pPr>
          <a:r>
            <a:rPr lang="en-US" b="1"/>
            <a:t>Probability – </a:t>
          </a:r>
          <a:r>
            <a:rPr lang="en-US"/>
            <a:t>Risk can be seen as relating to the probability of uncertain future events (as compared to issues which deal with current ones that must be immediately addressed). </a:t>
          </a:r>
        </a:p>
      </dgm:t>
    </dgm:pt>
    <dgm:pt modelId="{97305C69-BBB7-483A-BA0E-7EDE6EBB1024}" type="parTrans" cxnId="{A680B3B4-063E-46FB-BC40-549B8AAEF405}">
      <dgm:prSet/>
      <dgm:spPr/>
      <dgm:t>
        <a:bodyPr/>
        <a:lstStyle/>
        <a:p>
          <a:endParaRPr lang="en-US"/>
        </a:p>
      </dgm:t>
    </dgm:pt>
    <dgm:pt modelId="{8F029F99-7154-4076-968F-8E47DDCF8668}" type="sibTrans" cxnId="{A680B3B4-063E-46FB-BC40-549B8AAEF405}">
      <dgm:prSet/>
      <dgm:spPr/>
      <dgm:t>
        <a:bodyPr/>
        <a:lstStyle/>
        <a:p>
          <a:endParaRPr lang="en-US"/>
        </a:p>
      </dgm:t>
    </dgm:pt>
    <dgm:pt modelId="{48CE9B6C-6414-4A0F-B82F-A862196DA892}">
      <dgm:prSet/>
      <dgm:spPr/>
      <dgm:t>
        <a:bodyPr/>
        <a:lstStyle/>
        <a:p>
          <a:pPr>
            <a:lnSpc>
              <a:spcPct val="100000"/>
            </a:lnSpc>
          </a:pPr>
          <a:r>
            <a:rPr lang="en-US" b="1" dirty="0"/>
            <a:t>Impact – </a:t>
          </a:r>
          <a:r>
            <a:rPr lang="en-US" dirty="0"/>
            <a:t>Risk has the potential to impact the project. Most project teams focus on negative risk that has the potential to harm the project (time/calendar, cost/resources, quality, scope, etc.) In general, negative risks are to be avoided. </a:t>
          </a:r>
        </a:p>
      </dgm:t>
    </dgm:pt>
    <dgm:pt modelId="{DF7723C6-128C-485C-8724-350BE2DCAA75}" type="parTrans" cxnId="{4E34BCC6-CBCF-484D-8992-EDED0951FEF1}">
      <dgm:prSet/>
      <dgm:spPr/>
      <dgm:t>
        <a:bodyPr/>
        <a:lstStyle/>
        <a:p>
          <a:endParaRPr lang="en-US"/>
        </a:p>
      </dgm:t>
    </dgm:pt>
    <dgm:pt modelId="{53979A0E-5081-46BA-A9C6-AF0BE9F22F03}" type="sibTrans" cxnId="{4E34BCC6-CBCF-484D-8992-EDED0951FEF1}">
      <dgm:prSet/>
      <dgm:spPr/>
      <dgm:t>
        <a:bodyPr/>
        <a:lstStyle/>
        <a:p>
          <a:endParaRPr lang="en-US"/>
        </a:p>
      </dgm:t>
    </dgm:pt>
    <dgm:pt modelId="{3AB9129F-2688-44AF-94A2-473E68EBBB21}">
      <dgm:prSet/>
      <dgm:spPr/>
      <dgm:t>
        <a:bodyPr/>
        <a:lstStyle/>
        <a:p>
          <a:pPr>
            <a:lnSpc>
              <a:spcPct val="100000"/>
            </a:lnSpc>
          </a:pPr>
          <a:r>
            <a:rPr lang="en-US"/>
            <a:t>Positive risk, on the other hand, is less widely acknowledged and understood. </a:t>
          </a:r>
        </a:p>
      </dgm:t>
    </dgm:pt>
    <dgm:pt modelId="{0FA4E5C4-88D5-4867-9437-465394024579}" type="parTrans" cxnId="{7F4DE0CA-B403-480E-A40B-21A9B891CAEF}">
      <dgm:prSet/>
      <dgm:spPr/>
      <dgm:t>
        <a:bodyPr/>
        <a:lstStyle/>
        <a:p>
          <a:endParaRPr lang="en-US"/>
        </a:p>
      </dgm:t>
    </dgm:pt>
    <dgm:pt modelId="{EED4D89A-B926-48FA-92D9-D941840F963F}" type="sibTrans" cxnId="{7F4DE0CA-B403-480E-A40B-21A9B891CAEF}">
      <dgm:prSet/>
      <dgm:spPr/>
      <dgm:t>
        <a:bodyPr/>
        <a:lstStyle/>
        <a:p>
          <a:endParaRPr lang="en-US"/>
        </a:p>
      </dgm:t>
    </dgm:pt>
    <dgm:pt modelId="{6762ED0B-A7EE-42A4-A0A9-3769A3C91258}">
      <dgm:prSet/>
      <dgm:spPr/>
      <dgm:t>
        <a:bodyPr/>
        <a:lstStyle/>
        <a:p>
          <a:pPr>
            <a:lnSpc>
              <a:spcPct val="100000"/>
            </a:lnSpc>
          </a:pPr>
          <a:r>
            <a:rPr lang="en-US"/>
            <a:t>Project teams can assume positive risks if they see a potential opportunity, along with a potential for failure. This is referred to as intelligent risk taking.</a:t>
          </a:r>
        </a:p>
      </dgm:t>
    </dgm:pt>
    <dgm:pt modelId="{D80BE009-DBC4-45A7-92DD-C73E74A03FE4}" type="parTrans" cxnId="{AC4CD369-0C73-467C-85EC-A3CE24F71F51}">
      <dgm:prSet/>
      <dgm:spPr/>
      <dgm:t>
        <a:bodyPr/>
        <a:lstStyle/>
        <a:p>
          <a:endParaRPr lang="en-US"/>
        </a:p>
      </dgm:t>
    </dgm:pt>
    <dgm:pt modelId="{89218063-F3E6-42CB-A4B6-FDB30BDB4580}" type="sibTrans" cxnId="{AC4CD369-0C73-467C-85EC-A3CE24F71F51}">
      <dgm:prSet/>
      <dgm:spPr/>
      <dgm:t>
        <a:bodyPr/>
        <a:lstStyle/>
        <a:p>
          <a:endParaRPr lang="en-US"/>
        </a:p>
      </dgm:t>
    </dgm:pt>
    <dgm:pt modelId="{2D31825F-D5C4-403A-800D-0C8C9384C569}" type="pres">
      <dgm:prSet presAssocID="{6BE52D7B-C48C-41E2-AADA-1F56F3B6994B}" presName="root" presStyleCnt="0">
        <dgm:presLayoutVars>
          <dgm:dir/>
          <dgm:resizeHandles val="exact"/>
        </dgm:presLayoutVars>
      </dgm:prSet>
      <dgm:spPr/>
    </dgm:pt>
    <dgm:pt modelId="{D2B48AE2-1180-4569-8DF5-DD69242F4982}" type="pres">
      <dgm:prSet presAssocID="{DCEE3463-8703-4DB7-B01B-E817740D2317}" presName="compNode" presStyleCnt="0"/>
      <dgm:spPr/>
    </dgm:pt>
    <dgm:pt modelId="{0BE6D940-0D6B-4A64-90F4-4BD375C44F4C}" type="pres">
      <dgm:prSet presAssocID="{DCEE3463-8703-4DB7-B01B-E817740D2317}" presName="bgRect" presStyleLbl="bgShp" presStyleIdx="0" presStyleCnt="5"/>
      <dgm:spPr/>
    </dgm:pt>
    <dgm:pt modelId="{896104DF-E1DD-4E8D-AE61-40306AADF46D}" type="pres">
      <dgm:prSet presAssocID="{DCEE3463-8703-4DB7-B01B-E817740D231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69B30DFF-E7F0-4513-8580-0844FE4C31F5}" type="pres">
      <dgm:prSet presAssocID="{DCEE3463-8703-4DB7-B01B-E817740D2317}" presName="spaceRect" presStyleCnt="0"/>
      <dgm:spPr/>
    </dgm:pt>
    <dgm:pt modelId="{85F51C8B-E047-4269-9632-C4D208439562}" type="pres">
      <dgm:prSet presAssocID="{DCEE3463-8703-4DB7-B01B-E817740D2317}" presName="parTx" presStyleLbl="revTx" presStyleIdx="0" presStyleCnt="5">
        <dgm:presLayoutVars>
          <dgm:chMax val="0"/>
          <dgm:chPref val="0"/>
        </dgm:presLayoutVars>
      </dgm:prSet>
      <dgm:spPr/>
    </dgm:pt>
    <dgm:pt modelId="{7809583F-AA87-47F1-93B7-330F1A8B929B}" type="pres">
      <dgm:prSet presAssocID="{3DE81D20-296D-4EF8-895D-ADBC7154263C}" presName="sibTrans" presStyleCnt="0"/>
      <dgm:spPr/>
    </dgm:pt>
    <dgm:pt modelId="{D8A79BA9-4850-433B-8AA1-43FEC3543F6C}" type="pres">
      <dgm:prSet presAssocID="{8FE14327-C2B3-4618-9553-6CC51532C762}" presName="compNode" presStyleCnt="0"/>
      <dgm:spPr/>
    </dgm:pt>
    <dgm:pt modelId="{0C0DF25B-F6B3-42E1-B180-5624FDE3BCCB}" type="pres">
      <dgm:prSet presAssocID="{8FE14327-C2B3-4618-9553-6CC51532C762}" presName="bgRect" presStyleLbl="bgShp" presStyleIdx="1" presStyleCnt="5"/>
      <dgm:spPr/>
    </dgm:pt>
    <dgm:pt modelId="{5B31C5F7-9B5F-4212-9274-4B7BBC90472E}" type="pres">
      <dgm:prSet presAssocID="{8FE14327-C2B3-4618-9553-6CC51532C76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BF717111-A5EE-4AED-9BCE-7621A1FBB536}" type="pres">
      <dgm:prSet presAssocID="{8FE14327-C2B3-4618-9553-6CC51532C762}" presName="spaceRect" presStyleCnt="0"/>
      <dgm:spPr/>
    </dgm:pt>
    <dgm:pt modelId="{54A01A40-7740-47C8-B08E-D5B9F55C9AAA}" type="pres">
      <dgm:prSet presAssocID="{8FE14327-C2B3-4618-9553-6CC51532C762}" presName="parTx" presStyleLbl="revTx" presStyleIdx="1" presStyleCnt="5">
        <dgm:presLayoutVars>
          <dgm:chMax val="0"/>
          <dgm:chPref val="0"/>
        </dgm:presLayoutVars>
      </dgm:prSet>
      <dgm:spPr/>
    </dgm:pt>
    <dgm:pt modelId="{1E4C01A8-55E7-4ED8-B9C4-8FA6146EECAA}" type="pres">
      <dgm:prSet presAssocID="{8F029F99-7154-4076-968F-8E47DDCF8668}" presName="sibTrans" presStyleCnt="0"/>
      <dgm:spPr/>
    </dgm:pt>
    <dgm:pt modelId="{39644B89-0204-4DB0-9727-9970FE6BF8EE}" type="pres">
      <dgm:prSet presAssocID="{48CE9B6C-6414-4A0F-B82F-A862196DA892}" presName="compNode" presStyleCnt="0"/>
      <dgm:spPr/>
    </dgm:pt>
    <dgm:pt modelId="{62D5DE0D-F0C8-4CB0-B8CD-51D0CB8BAB49}" type="pres">
      <dgm:prSet presAssocID="{48CE9B6C-6414-4A0F-B82F-A862196DA892}" presName="bgRect" presStyleLbl="bgShp" presStyleIdx="2" presStyleCnt="5"/>
      <dgm:spPr/>
    </dgm:pt>
    <dgm:pt modelId="{B5BDF37A-FE65-44F4-A5E2-CD018367979F}" type="pres">
      <dgm:prSet presAssocID="{48CE9B6C-6414-4A0F-B82F-A862196DA8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24881D51-CABE-406E-AFF2-D5ABC4929177}" type="pres">
      <dgm:prSet presAssocID="{48CE9B6C-6414-4A0F-B82F-A862196DA892}" presName="spaceRect" presStyleCnt="0"/>
      <dgm:spPr/>
    </dgm:pt>
    <dgm:pt modelId="{A117ADEC-6A16-49B0-BCA3-C03ADA29FB3B}" type="pres">
      <dgm:prSet presAssocID="{48CE9B6C-6414-4A0F-B82F-A862196DA892}" presName="parTx" presStyleLbl="revTx" presStyleIdx="2" presStyleCnt="5">
        <dgm:presLayoutVars>
          <dgm:chMax val="0"/>
          <dgm:chPref val="0"/>
        </dgm:presLayoutVars>
      </dgm:prSet>
      <dgm:spPr/>
    </dgm:pt>
    <dgm:pt modelId="{2688E1D9-FE8A-472D-8688-266C785A5158}" type="pres">
      <dgm:prSet presAssocID="{53979A0E-5081-46BA-A9C6-AF0BE9F22F03}" presName="sibTrans" presStyleCnt="0"/>
      <dgm:spPr/>
    </dgm:pt>
    <dgm:pt modelId="{198FE479-81E9-4118-9A0D-1DBECA9658BF}" type="pres">
      <dgm:prSet presAssocID="{3AB9129F-2688-44AF-94A2-473E68EBBB21}" presName="compNode" presStyleCnt="0"/>
      <dgm:spPr/>
    </dgm:pt>
    <dgm:pt modelId="{8B4D105F-9D57-4B40-BFDC-11E0BABF95B6}" type="pres">
      <dgm:prSet presAssocID="{3AB9129F-2688-44AF-94A2-473E68EBBB21}" presName="bgRect" presStyleLbl="bgShp" presStyleIdx="3" presStyleCnt="5"/>
      <dgm:spPr/>
    </dgm:pt>
    <dgm:pt modelId="{5F1664A6-326D-4127-AA79-DE15904EC305}" type="pres">
      <dgm:prSet presAssocID="{3AB9129F-2688-44AF-94A2-473E68EBBB2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fused Person"/>
        </a:ext>
      </dgm:extLst>
    </dgm:pt>
    <dgm:pt modelId="{E3B66128-99BF-4682-B658-55A08F818AB4}" type="pres">
      <dgm:prSet presAssocID="{3AB9129F-2688-44AF-94A2-473E68EBBB21}" presName="spaceRect" presStyleCnt="0"/>
      <dgm:spPr/>
    </dgm:pt>
    <dgm:pt modelId="{9EA679B2-C1BE-4C7D-BDE5-28C2396FE427}" type="pres">
      <dgm:prSet presAssocID="{3AB9129F-2688-44AF-94A2-473E68EBBB21}" presName="parTx" presStyleLbl="revTx" presStyleIdx="3" presStyleCnt="5">
        <dgm:presLayoutVars>
          <dgm:chMax val="0"/>
          <dgm:chPref val="0"/>
        </dgm:presLayoutVars>
      </dgm:prSet>
      <dgm:spPr/>
    </dgm:pt>
    <dgm:pt modelId="{E1DAABD5-7F61-405F-8AA2-0D506762633D}" type="pres">
      <dgm:prSet presAssocID="{EED4D89A-B926-48FA-92D9-D941840F963F}" presName="sibTrans" presStyleCnt="0"/>
      <dgm:spPr/>
    </dgm:pt>
    <dgm:pt modelId="{1316D0E5-A70D-4EE9-AFF2-9F7D9539C753}" type="pres">
      <dgm:prSet presAssocID="{6762ED0B-A7EE-42A4-A0A9-3769A3C91258}" presName="compNode" presStyleCnt="0"/>
      <dgm:spPr/>
    </dgm:pt>
    <dgm:pt modelId="{FA59E364-C33A-47CB-A22E-F162DD827A42}" type="pres">
      <dgm:prSet presAssocID="{6762ED0B-A7EE-42A4-A0A9-3769A3C91258}" presName="bgRect" presStyleLbl="bgShp" presStyleIdx="4" presStyleCnt="5"/>
      <dgm:spPr/>
    </dgm:pt>
    <dgm:pt modelId="{BA1516B7-CB45-4BC2-B6BC-879853F2A8BC}" type="pres">
      <dgm:prSet presAssocID="{6762ED0B-A7EE-42A4-A0A9-3769A3C9125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eed Bump"/>
        </a:ext>
      </dgm:extLst>
    </dgm:pt>
    <dgm:pt modelId="{2BA551BC-5226-40C6-93B6-0FBB02816699}" type="pres">
      <dgm:prSet presAssocID="{6762ED0B-A7EE-42A4-A0A9-3769A3C91258}" presName="spaceRect" presStyleCnt="0"/>
      <dgm:spPr/>
    </dgm:pt>
    <dgm:pt modelId="{C704FA39-03B9-4863-A223-723ECB237304}" type="pres">
      <dgm:prSet presAssocID="{6762ED0B-A7EE-42A4-A0A9-3769A3C91258}" presName="parTx" presStyleLbl="revTx" presStyleIdx="4" presStyleCnt="5">
        <dgm:presLayoutVars>
          <dgm:chMax val="0"/>
          <dgm:chPref val="0"/>
        </dgm:presLayoutVars>
      </dgm:prSet>
      <dgm:spPr/>
    </dgm:pt>
  </dgm:ptLst>
  <dgm:cxnLst>
    <dgm:cxn modelId="{4B6FA501-1343-4CB2-BD57-69B116345DE6}" type="presOf" srcId="{6762ED0B-A7EE-42A4-A0A9-3769A3C91258}" destId="{C704FA39-03B9-4863-A223-723ECB237304}" srcOrd="0" destOrd="0" presId="urn:microsoft.com/office/officeart/2018/2/layout/IconVerticalSolidList"/>
    <dgm:cxn modelId="{AC4CD369-0C73-467C-85EC-A3CE24F71F51}" srcId="{6BE52D7B-C48C-41E2-AADA-1F56F3B6994B}" destId="{6762ED0B-A7EE-42A4-A0A9-3769A3C91258}" srcOrd="4" destOrd="0" parTransId="{D80BE009-DBC4-45A7-92DD-C73E74A03FE4}" sibTransId="{89218063-F3E6-42CB-A4B6-FDB30BDB4580}"/>
    <dgm:cxn modelId="{A46C724B-72AC-45D6-87F7-45CE93F28B82}" type="presOf" srcId="{6BE52D7B-C48C-41E2-AADA-1F56F3B6994B}" destId="{2D31825F-D5C4-403A-800D-0C8C9384C569}" srcOrd="0" destOrd="0" presId="urn:microsoft.com/office/officeart/2018/2/layout/IconVerticalSolidList"/>
    <dgm:cxn modelId="{4DC3D981-BF98-4B9C-A244-9BAF6E957566}" type="presOf" srcId="{48CE9B6C-6414-4A0F-B82F-A862196DA892}" destId="{A117ADEC-6A16-49B0-BCA3-C03ADA29FB3B}" srcOrd="0" destOrd="0" presId="urn:microsoft.com/office/officeart/2018/2/layout/IconVerticalSolidList"/>
    <dgm:cxn modelId="{AFF2B38D-7722-4FC1-9D3C-9C0F61DDE141}" type="presOf" srcId="{3AB9129F-2688-44AF-94A2-473E68EBBB21}" destId="{9EA679B2-C1BE-4C7D-BDE5-28C2396FE427}" srcOrd="0" destOrd="0" presId="urn:microsoft.com/office/officeart/2018/2/layout/IconVerticalSolidList"/>
    <dgm:cxn modelId="{76F60D9E-C491-4B3F-B3EC-50A21F2AE7B4}" srcId="{6BE52D7B-C48C-41E2-AADA-1F56F3B6994B}" destId="{DCEE3463-8703-4DB7-B01B-E817740D2317}" srcOrd="0" destOrd="0" parTransId="{0D055803-5FCF-41B0-B765-84E2A00FFE35}" sibTransId="{3DE81D20-296D-4EF8-895D-ADBC7154263C}"/>
    <dgm:cxn modelId="{A680B3B4-063E-46FB-BC40-549B8AAEF405}" srcId="{6BE52D7B-C48C-41E2-AADA-1F56F3B6994B}" destId="{8FE14327-C2B3-4618-9553-6CC51532C762}" srcOrd="1" destOrd="0" parTransId="{97305C69-BBB7-483A-BA0E-7EDE6EBB1024}" sibTransId="{8F029F99-7154-4076-968F-8E47DDCF8668}"/>
    <dgm:cxn modelId="{4E34BCC6-CBCF-484D-8992-EDED0951FEF1}" srcId="{6BE52D7B-C48C-41E2-AADA-1F56F3B6994B}" destId="{48CE9B6C-6414-4A0F-B82F-A862196DA892}" srcOrd="2" destOrd="0" parTransId="{DF7723C6-128C-485C-8724-350BE2DCAA75}" sibTransId="{53979A0E-5081-46BA-A9C6-AF0BE9F22F03}"/>
    <dgm:cxn modelId="{7F4DE0CA-B403-480E-A40B-21A9B891CAEF}" srcId="{6BE52D7B-C48C-41E2-AADA-1F56F3B6994B}" destId="{3AB9129F-2688-44AF-94A2-473E68EBBB21}" srcOrd="3" destOrd="0" parTransId="{0FA4E5C4-88D5-4867-9437-465394024579}" sibTransId="{EED4D89A-B926-48FA-92D9-D941840F963F}"/>
    <dgm:cxn modelId="{DA44C6D6-52A5-4BEB-8947-4FFED0143819}" type="presOf" srcId="{DCEE3463-8703-4DB7-B01B-E817740D2317}" destId="{85F51C8B-E047-4269-9632-C4D208439562}" srcOrd="0" destOrd="0" presId="urn:microsoft.com/office/officeart/2018/2/layout/IconVerticalSolidList"/>
    <dgm:cxn modelId="{A9C6FFD7-BE1F-4EF1-8C35-DF4BACD4489F}" type="presOf" srcId="{8FE14327-C2B3-4618-9553-6CC51532C762}" destId="{54A01A40-7740-47C8-B08E-D5B9F55C9AAA}" srcOrd="0" destOrd="0" presId="urn:microsoft.com/office/officeart/2018/2/layout/IconVerticalSolidList"/>
    <dgm:cxn modelId="{A60FEACF-5E7F-4751-BDE4-2AD005D9C602}" type="presParOf" srcId="{2D31825F-D5C4-403A-800D-0C8C9384C569}" destId="{D2B48AE2-1180-4569-8DF5-DD69242F4982}" srcOrd="0" destOrd="0" presId="urn:microsoft.com/office/officeart/2018/2/layout/IconVerticalSolidList"/>
    <dgm:cxn modelId="{0D67ABBB-3DB3-48B6-AF5E-14364D440B80}" type="presParOf" srcId="{D2B48AE2-1180-4569-8DF5-DD69242F4982}" destId="{0BE6D940-0D6B-4A64-90F4-4BD375C44F4C}" srcOrd="0" destOrd="0" presId="urn:microsoft.com/office/officeart/2018/2/layout/IconVerticalSolidList"/>
    <dgm:cxn modelId="{73100F6A-22EC-474E-87B1-7FACE169AEC3}" type="presParOf" srcId="{D2B48AE2-1180-4569-8DF5-DD69242F4982}" destId="{896104DF-E1DD-4E8D-AE61-40306AADF46D}" srcOrd="1" destOrd="0" presId="urn:microsoft.com/office/officeart/2018/2/layout/IconVerticalSolidList"/>
    <dgm:cxn modelId="{B54D937A-D99A-4818-BCFD-9A292F810540}" type="presParOf" srcId="{D2B48AE2-1180-4569-8DF5-DD69242F4982}" destId="{69B30DFF-E7F0-4513-8580-0844FE4C31F5}" srcOrd="2" destOrd="0" presId="urn:microsoft.com/office/officeart/2018/2/layout/IconVerticalSolidList"/>
    <dgm:cxn modelId="{86F78EE1-5891-4397-86A7-0F3ABDA11BC6}" type="presParOf" srcId="{D2B48AE2-1180-4569-8DF5-DD69242F4982}" destId="{85F51C8B-E047-4269-9632-C4D208439562}" srcOrd="3" destOrd="0" presId="urn:microsoft.com/office/officeart/2018/2/layout/IconVerticalSolidList"/>
    <dgm:cxn modelId="{100418F2-0455-44B8-8A7E-8D0C75DD173A}" type="presParOf" srcId="{2D31825F-D5C4-403A-800D-0C8C9384C569}" destId="{7809583F-AA87-47F1-93B7-330F1A8B929B}" srcOrd="1" destOrd="0" presId="urn:microsoft.com/office/officeart/2018/2/layout/IconVerticalSolidList"/>
    <dgm:cxn modelId="{4A819546-5B2C-49EC-B728-C51BF6425EC8}" type="presParOf" srcId="{2D31825F-D5C4-403A-800D-0C8C9384C569}" destId="{D8A79BA9-4850-433B-8AA1-43FEC3543F6C}" srcOrd="2" destOrd="0" presId="urn:microsoft.com/office/officeart/2018/2/layout/IconVerticalSolidList"/>
    <dgm:cxn modelId="{22D7DDE4-BD59-4FB6-9623-9F6F02A45824}" type="presParOf" srcId="{D8A79BA9-4850-433B-8AA1-43FEC3543F6C}" destId="{0C0DF25B-F6B3-42E1-B180-5624FDE3BCCB}" srcOrd="0" destOrd="0" presId="urn:microsoft.com/office/officeart/2018/2/layout/IconVerticalSolidList"/>
    <dgm:cxn modelId="{24A12516-16B4-4617-9511-57A337768A40}" type="presParOf" srcId="{D8A79BA9-4850-433B-8AA1-43FEC3543F6C}" destId="{5B31C5F7-9B5F-4212-9274-4B7BBC90472E}" srcOrd="1" destOrd="0" presId="urn:microsoft.com/office/officeart/2018/2/layout/IconVerticalSolidList"/>
    <dgm:cxn modelId="{9EE83E91-00F1-4CC5-8499-E48CA07673DD}" type="presParOf" srcId="{D8A79BA9-4850-433B-8AA1-43FEC3543F6C}" destId="{BF717111-A5EE-4AED-9BCE-7621A1FBB536}" srcOrd="2" destOrd="0" presId="urn:microsoft.com/office/officeart/2018/2/layout/IconVerticalSolidList"/>
    <dgm:cxn modelId="{3600CBDD-53B6-4964-98EE-94CA1DA57650}" type="presParOf" srcId="{D8A79BA9-4850-433B-8AA1-43FEC3543F6C}" destId="{54A01A40-7740-47C8-B08E-D5B9F55C9AAA}" srcOrd="3" destOrd="0" presId="urn:microsoft.com/office/officeart/2018/2/layout/IconVerticalSolidList"/>
    <dgm:cxn modelId="{E962F57B-8060-4046-B396-C185C46FED6F}" type="presParOf" srcId="{2D31825F-D5C4-403A-800D-0C8C9384C569}" destId="{1E4C01A8-55E7-4ED8-B9C4-8FA6146EECAA}" srcOrd="3" destOrd="0" presId="urn:microsoft.com/office/officeart/2018/2/layout/IconVerticalSolidList"/>
    <dgm:cxn modelId="{FD2F4142-3B3B-4A6B-87F4-9420523B6359}" type="presParOf" srcId="{2D31825F-D5C4-403A-800D-0C8C9384C569}" destId="{39644B89-0204-4DB0-9727-9970FE6BF8EE}" srcOrd="4" destOrd="0" presId="urn:microsoft.com/office/officeart/2018/2/layout/IconVerticalSolidList"/>
    <dgm:cxn modelId="{2A2BFD22-3DF9-42F0-99BF-3368267E4B0D}" type="presParOf" srcId="{39644B89-0204-4DB0-9727-9970FE6BF8EE}" destId="{62D5DE0D-F0C8-4CB0-B8CD-51D0CB8BAB49}" srcOrd="0" destOrd="0" presId="urn:microsoft.com/office/officeart/2018/2/layout/IconVerticalSolidList"/>
    <dgm:cxn modelId="{4D074E9F-5CB4-4ED0-BA71-58626537D538}" type="presParOf" srcId="{39644B89-0204-4DB0-9727-9970FE6BF8EE}" destId="{B5BDF37A-FE65-44F4-A5E2-CD018367979F}" srcOrd="1" destOrd="0" presId="urn:microsoft.com/office/officeart/2018/2/layout/IconVerticalSolidList"/>
    <dgm:cxn modelId="{9D128844-78D1-46B9-876B-443BA26661F9}" type="presParOf" srcId="{39644B89-0204-4DB0-9727-9970FE6BF8EE}" destId="{24881D51-CABE-406E-AFF2-D5ABC4929177}" srcOrd="2" destOrd="0" presId="urn:microsoft.com/office/officeart/2018/2/layout/IconVerticalSolidList"/>
    <dgm:cxn modelId="{FF9694C8-EB5D-4075-8B10-9A53F3FE92D8}" type="presParOf" srcId="{39644B89-0204-4DB0-9727-9970FE6BF8EE}" destId="{A117ADEC-6A16-49B0-BCA3-C03ADA29FB3B}" srcOrd="3" destOrd="0" presId="urn:microsoft.com/office/officeart/2018/2/layout/IconVerticalSolidList"/>
    <dgm:cxn modelId="{F74782A9-87CE-4940-A89C-C3EDE4D86476}" type="presParOf" srcId="{2D31825F-D5C4-403A-800D-0C8C9384C569}" destId="{2688E1D9-FE8A-472D-8688-266C785A5158}" srcOrd="5" destOrd="0" presId="urn:microsoft.com/office/officeart/2018/2/layout/IconVerticalSolidList"/>
    <dgm:cxn modelId="{B30079F5-80DF-4A94-88B7-43EFDF073886}" type="presParOf" srcId="{2D31825F-D5C4-403A-800D-0C8C9384C569}" destId="{198FE479-81E9-4118-9A0D-1DBECA9658BF}" srcOrd="6" destOrd="0" presId="urn:microsoft.com/office/officeart/2018/2/layout/IconVerticalSolidList"/>
    <dgm:cxn modelId="{3B5D449F-33D6-4CC6-ABB5-8950205BF48A}" type="presParOf" srcId="{198FE479-81E9-4118-9A0D-1DBECA9658BF}" destId="{8B4D105F-9D57-4B40-BFDC-11E0BABF95B6}" srcOrd="0" destOrd="0" presId="urn:microsoft.com/office/officeart/2018/2/layout/IconVerticalSolidList"/>
    <dgm:cxn modelId="{6F01DA1C-BE2D-481E-87D4-33FB02EE6EA0}" type="presParOf" srcId="{198FE479-81E9-4118-9A0D-1DBECA9658BF}" destId="{5F1664A6-326D-4127-AA79-DE15904EC305}" srcOrd="1" destOrd="0" presId="urn:microsoft.com/office/officeart/2018/2/layout/IconVerticalSolidList"/>
    <dgm:cxn modelId="{AB6423EC-F862-4C78-89BC-EE970516E5BB}" type="presParOf" srcId="{198FE479-81E9-4118-9A0D-1DBECA9658BF}" destId="{E3B66128-99BF-4682-B658-55A08F818AB4}" srcOrd="2" destOrd="0" presId="urn:microsoft.com/office/officeart/2018/2/layout/IconVerticalSolidList"/>
    <dgm:cxn modelId="{765BB941-C493-48B3-B893-FC6346A2C145}" type="presParOf" srcId="{198FE479-81E9-4118-9A0D-1DBECA9658BF}" destId="{9EA679B2-C1BE-4C7D-BDE5-28C2396FE427}" srcOrd="3" destOrd="0" presId="urn:microsoft.com/office/officeart/2018/2/layout/IconVerticalSolidList"/>
    <dgm:cxn modelId="{91A309E3-ED3B-40A5-8A90-38541094CBFD}" type="presParOf" srcId="{2D31825F-D5C4-403A-800D-0C8C9384C569}" destId="{E1DAABD5-7F61-405F-8AA2-0D506762633D}" srcOrd="7" destOrd="0" presId="urn:microsoft.com/office/officeart/2018/2/layout/IconVerticalSolidList"/>
    <dgm:cxn modelId="{6B86B40B-31BA-4204-AF0D-C00A7FA283EE}" type="presParOf" srcId="{2D31825F-D5C4-403A-800D-0C8C9384C569}" destId="{1316D0E5-A70D-4EE9-AFF2-9F7D9539C753}" srcOrd="8" destOrd="0" presId="urn:microsoft.com/office/officeart/2018/2/layout/IconVerticalSolidList"/>
    <dgm:cxn modelId="{48D6FA95-8DC9-4FDB-98D6-C0418A288994}" type="presParOf" srcId="{1316D0E5-A70D-4EE9-AFF2-9F7D9539C753}" destId="{FA59E364-C33A-47CB-A22E-F162DD827A42}" srcOrd="0" destOrd="0" presId="urn:microsoft.com/office/officeart/2018/2/layout/IconVerticalSolidList"/>
    <dgm:cxn modelId="{E4D5C115-A6AA-42F5-B0B5-7987A72C4515}" type="presParOf" srcId="{1316D0E5-A70D-4EE9-AFF2-9F7D9539C753}" destId="{BA1516B7-CB45-4BC2-B6BC-879853F2A8BC}" srcOrd="1" destOrd="0" presId="urn:microsoft.com/office/officeart/2018/2/layout/IconVerticalSolidList"/>
    <dgm:cxn modelId="{846752DB-E55A-45C8-AE7C-3E0A553D5DC4}" type="presParOf" srcId="{1316D0E5-A70D-4EE9-AFF2-9F7D9539C753}" destId="{2BA551BC-5226-40C6-93B6-0FBB02816699}" srcOrd="2" destOrd="0" presId="urn:microsoft.com/office/officeart/2018/2/layout/IconVerticalSolidList"/>
    <dgm:cxn modelId="{5F9BAA00-E7C5-4200-8D81-96EE9028BE99}" type="presParOf" srcId="{1316D0E5-A70D-4EE9-AFF2-9F7D9539C753}" destId="{C704FA39-03B9-4863-A223-723ECB23730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4E1DE0-06E2-4BAB-8D4F-2FB2338652D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9844357-30F1-47FA-8B1F-C89B46774730}">
      <dgm:prSet/>
      <dgm:spPr/>
      <dgm:t>
        <a:bodyPr/>
        <a:lstStyle/>
        <a:p>
          <a:r>
            <a:rPr lang="en-US"/>
            <a:t>With this approach, donors and stakeholders will be more confident approving the project because costs and schedules are defined up front and the overall risk is lower. </a:t>
          </a:r>
        </a:p>
      </dgm:t>
    </dgm:pt>
    <dgm:pt modelId="{DEB6196B-317B-4745-83B3-AB1BF30E1C63}" type="parTrans" cxnId="{13BA8913-5EF2-4A86-BF02-A16030DA816F}">
      <dgm:prSet/>
      <dgm:spPr/>
      <dgm:t>
        <a:bodyPr/>
        <a:lstStyle/>
        <a:p>
          <a:endParaRPr lang="en-US"/>
        </a:p>
      </dgm:t>
    </dgm:pt>
    <dgm:pt modelId="{082BAB04-AF40-4598-B413-955D54417BF0}" type="sibTrans" cxnId="{13BA8913-5EF2-4A86-BF02-A16030DA816F}">
      <dgm:prSet/>
      <dgm:spPr/>
      <dgm:t>
        <a:bodyPr/>
        <a:lstStyle/>
        <a:p>
          <a:endParaRPr lang="en-US"/>
        </a:p>
      </dgm:t>
    </dgm:pt>
    <dgm:pt modelId="{A18BF60B-23D4-4044-8CFA-2D8F8CE9D656}">
      <dgm:prSet/>
      <dgm:spPr/>
      <dgm:t>
        <a:bodyPr/>
        <a:lstStyle/>
        <a:p>
          <a:r>
            <a:rPr lang="en-US"/>
            <a:t>The essential element of the Agile process is to be able to prioritize the project’s requirements into four categories of importance:</a:t>
          </a:r>
        </a:p>
      </dgm:t>
    </dgm:pt>
    <dgm:pt modelId="{D9E308B8-3925-4221-96FD-8FA23116F3BC}" type="parTrans" cxnId="{D2C0EEF8-0F27-43A1-8F7F-689353AD078F}">
      <dgm:prSet/>
      <dgm:spPr/>
      <dgm:t>
        <a:bodyPr/>
        <a:lstStyle/>
        <a:p>
          <a:endParaRPr lang="en-US"/>
        </a:p>
      </dgm:t>
    </dgm:pt>
    <dgm:pt modelId="{CBE3C682-75E0-4FE1-A05E-5BC6F160BC9F}" type="sibTrans" cxnId="{D2C0EEF8-0F27-43A1-8F7F-689353AD078F}">
      <dgm:prSet/>
      <dgm:spPr/>
      <dgm:t>
        <a:bodyPr/>
        <a:lstStyle/>
        <a:p>
          <a:endParaRPr lang="en-US"/>
        </a:p>
      </dgm:t>
    </dgm:pt>
    <dgm:pt modelId="{524DC61A-2B31-4BA4-AB25-93E29074A966}">
      <dgm:prSet/>
      <dgm:spPr/>
      <dgm:t>
        <a:bodyPr/>
        <a:lstStyle/>
        <a:p>
          <a:r>
            <a:rPr lang="en-US"/>
            <a:t>Must have – these requirements are guaranteed to be delivered;</a:t>
          </a:r>
        </a:p>
      </dgm:t>
    </dgm:pt>
    <dgm:pt modelId="{CAF937FC-ED68-4F67-9199-B7F3B9113F87}" type="parTrans" cxnId="{91A230A8-77FD-44A8-971E-703D22579DF7}">
      <dgm:prSet/>
      <dgm:spPr/>
      <dgm:t>
        <a:bodyPr/>
        <a:lstStyle/>
        <a:p>
          <a:endParaRPr lang="en-US"/>
        </a:p>
      </dgm:t>
    </dgm:pt>
    <dgm:pt modelId="{50EA37D3-7940-4B6E-BC9E-24B9DD55CDFF}" type="sibTrans" cxnId="{91A230A8-77FD-44A8-971E-703D22579DF7}">
      <dgm:prSet/>
      <dgm:spPr/>
      <dgm:t>
        <a:bodyPr/>
        <a:lstStyle/>
        <a:p>
          <a:endParaRPr lang="en-US"/>
        </a:p>
      </dgm:t>
    </dgm:pt>
    <dgm:pt modelId="{EB58A20D-043D-4426-9618-030ED073AA69}">
      <dgm:prSet/>
      <dgm:spPr/>
      <dgm:t>
        <a:bodyPr/>
        <a:lstStyle/>
        <a:p>
          <a:r>
            <a:rPr lang="en-US"/>
            <a:t>Should have;</a:t>
          </a:r>
        </a:p>
      </dgm:t>
    </dgm:pt>
    <dgm:pt modelId="{73D43762-65E5-46F5-9863-0F83056DBAB1}" type="parTrans" cxnId="{F3F75891-557F-4602-9383-CB5DA7E463BC}">
      <dgm:prSet/>
      <dgm:spPr/>
      <dgm:t>
        <a:bodyPr/>
        <a:lstStyle/>
        <a:p>
          <a:endParaRPr lang="en-US"/>
        </a:p>
      </dgm:t>
    </dgm:pt>
    <dgm:pt modelId="{F7EF0FC2-8176-4CA4-A584-98CA85D33208}" type="sibTrans" cxnId="{F3F75891-557F-4602-9383-CB5DA7E463BC}">
      <dgm:prSet/>
      <dgm:spPr/>
      <dgm:t>
        <a:bodyPr/>
        <a:lstStyle/>
        <a:p>
          <a:endParaRPr lang="en-US"/>
        </a:p>
      </dgm:t>
    </dgm:pt>
    <dgm:pt modelId="{EA8A9C71-DE66-4603-9009-01A1D68DAF92}">
      <dgm:prSet/>
      <dgm:spPr/>
      <dgm:t>
        <a:bodyPr/>
        <a:lstStyle/>
        <a:p>
          <a:r>
            <a:rPr lang="en-US"/>
            <a:t>Could have;</a:t>
          </a:r>
        </a:p>
      </dgm:t>
    </dgm:pt>
    <dgm:pt modelId="{6D4506CF-DFB6-45C2-A8A7-16DEC685A865}" type="parTrans" cxnId="{5812E2A5-5CCD-45E0-9433-0924B740CBB1}">
      <dgm:prSet/>
      <dgm:spPr/>
      <dgm:t>
        <a:bodyPr/>
        <a:lstStyle/>
        <a:p>
          <a:endParaRPr lang="en-US"/>
        </a:p>
      </dgm:t>
    </dgm:pt>
    <dgm:pt modelId="{5509B04C-7EAE-4B29-89CD-FEA03401C0E3}" type="sibTrans" cxnId="{5812E2A5-5CCD-45E0-9433-0924B740CBB1}">
      <dgm:prSet/>
      <dgm:spPr/>
      <dgm:t>
        <a:bodyPr/>
        <a:lstStyle/>
        <a:p>
          <a:endParaRPr lang="en-US"/>
        </a:p>
      </dgm:t>
    </dgm:pt>
    <dgm:pt modelId="{84CFFB87-3E49-4298-96C2-F60C138FCFC9}">
      <dgm:prSet/>
      <dgm:spPr/>
      <dgm:t>
        <a:bodyPr/>
        <a:lstStyle/>
        <a:p>
          <a:r>
            <a:rPr lang="en-US"/>
            <a:t>Won't have at this time.</a:t>
          </a:r>
        </a:p>
      </dgm:t>
    </dgm:pt>
    <dgm:pt modelId="{B325C7DE-B3A0-4098-9063-1E093674D2F1}" type="parTrans" cxnId="{88F5F23C-2514-4169-9B24-26BD778E4560}">
      <dgm:prSet/>
      <dgm:spPr/>
      <dgm:t>
        <a:bodyPr/>
        <a:lstStyle/>
        <a:p>
          <a:endParaRPr lang="en-US"/>
        </a:p>
      </dgm:t>
    </dgm:pt>
    <dgm:pt modelId="{8A5F9BC6-41DF-4CE4-B7C0-9C8FE8EB4DD9}" type="sibTrans" cxnId="{88F5F23C-2514-4169-9B24-26BD778E4560}">
      <dgm:prSet/>
      <dgm:spPr/>
      <dgm:t>
        <a:bodyPr/>
        <a:lstStyle/>
        <a:p>
          <a:endParaRPr lang="en-US"/>
        </a:p>
      </dgm:t>
    </dgm:pt>
    <dgm:pt modelId="{F59D7A9C-2AFF-4F8C-AEA8-505CBEF2FFB4}">
      <dgm:prSet/>
      <dgm:spPr/>
      <dgm:t>
        <a:bodyPr/>
        <a:lstStyle/>
        <a:p>
          <a:r>
            <a:rPr lang="en-US"/>
            <a:t>Agile focuses on small incremental changes. The challenge can be that the bigger picture can become lost and create uncertainty amongst stakeholders. Building consensus takes time and challenges many norms and expectations. </a:t>
          </a:r>
        </a:p>
      </dgm:t>
    </dgm:pt>
    <dgm:pt modelId="{102D0919-B36D-46B1-BB00-042ADF1688D3}" type="parTrans" cxnId="{F7074B38-7622-4A12-B548-49EFEADB8FD9}">
      <dgm:prSet/>
      <dgm:spPr/>
      <dgm:t>
        <a:bodyPr/>
        <a:lstStyle/>
        <a:p>
          <a:endParaRPr lang="en-US"/>
        </a:p>
      </dgm:t>
    </dgm:pt>
    <dgm:pt modelId="{D75443D6-F054-4A1C-B784-5BFCE821923E}" type="sibTrans" cxnId="{F7074B38-7622-4A12-B548-49EFEADB8FD9}">
      <dgm:prSet/>
      <dgm:spPr/>
      <dgm:t>
        <a:bodyPr/>
        <a:lstStyle/>
        <a:p>
          <a:endParaRPr lang="en-US"/>
        </a:p>
      </dgm:t>
    </dgm:pt>
    <dgm:pt modelId="{DE638B15-2910-4CBD-9274-7197BDE67898}" type="pres">
      <dgm:prSet presAssocID="{FE4E1DE0-06E2-4BAB-8D4F-2FB2338652D5}" presName="root" presStyleCnt="0">
        <dgm:presLayoutVars>
          <dgm:dir/>
          <dgm:resizeHandles val="exact"/>
        </dgm:presLayoutVars>
      </dgm:prSet>
      <dgm:spPr/>
    </dgm:pt>
    <dgm:pt modelId="{425CC450-96EE-4EFC-80AF-B7BA917E53AF}" type="pres">
      <dgm:prSet presAssocID="{29844357-30F1-47FA-8B1F-C89B46774730}" presName="compNode" presStyleCnt="0"/>
      <dgm:spPr/>
    </dgm:pt>
    <dgm:pt modelId="{C50E1F6B-5AF7-46CC-9C88-CAAB1157837B}" type="pres">
      <dgm:prSet presAssocID="{29844357-30F1-47FA-8B1F-C89B46774730}" presName="bgRect" presStyleLbl="bgShp" presStyleIdx="0" presStyleCnt="3"/>
      <dgm:spPr/>
    </dgm:pt>
    <dgm:pt modelId="{12C71082-356E-4764-B15E-A59F17CCBEC5}" type="pres">
      <dgm:prSet presAssocID="{29844357-30F1-47FA-8B1F-C89B46774730}"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DCDE1718-54B4-4A53-9EFB-D0F54E58DBDC}" type="pres">
      <dgm:prSet presAssocID="{29844357-30F1-47FA-8B1F-C89B46774730}" presName="spaceRect" presStyleCnt="0"/>
      <dgm:spPr/>
    </dgm:pt>
    <dgm:pt modelId="{9B464AEB-63FB-4C8B-B013-F5303286E16B}" type="pres">
      <dgm:prSet presAssocID="{29844357-30F1-47FA-8B1F-C89B46774730}" presName="parTx" presStyleLbl="revTx" presStyleIdx="0" presStyleCnt="4">
        <dgm:presLayoutVars>
          <dgm:chMax val="0"/>
          <dgm:chPref val="0"/>
        </dgm:presLayoutVars>
      </dgm:prSet>
      <dgm:spPr/>
    </dgm:pt>
    <dgm:pt modelId="{0DB1DD57-A673-44E2-9096-4F4CD7394D02}" type="pres">
      <dgm:prSet presAssocID="{082BAB04-AF40-4598-B413-955D54417BF0}" presName="sibTrans" presStyleCnt="0"/>
      <dgm:spPr/>
    </dgm:pt>
    <dgm:pt modelId="{9C989836-6752-4912-92CF-A121DD80B3FE}" type="pres">
      <dgm:prSet presAssocID="{A18BF60B-23D4-4044-8CFA-2D8F8CE9D656}" presName="compNode" presStyleCnt="0"/>
      <dgm:spPr/>
    </dgm:pt>
    <dgm:pt modelId="{40254096-C9E0-4879-A400-54C9B520A261}" type="pres">
      <dgm:prSet presAssocID="{A18BF60B-23D4-4044-8CFA-2D8F8CE9D656}" presName="bgRect" presStyleLbl="bgShp" presStyleIdx="1" presStyleCnt="3"/>
      <dgm:spPr/>
    </dgm:pt>
    <dgm:pt modelId="{990DFA4E-2C7E-4783-A529-39A0D07CF8EA}" type="pres">
      <dgm:prSet presAssocID="{A18BF60B-23D4-4044-8CFA-2D8F8CE9D656}"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6DEE7D31-38FA-41FC-9E39-EA2B2CAA3668}" type="pres">
      <dgm:prSet presAssocID="{A18BF60B-23D4-4044-8CFA-2D8F8CE9D656}" presName="spaceRect" presStyleCnt="0"/>
      <dgm:spPr/>
    </dgm:pt>
    <dgm:pt modelId="{1B0FD147-6BBF-4CB4-BE68-741B71F71FC5}" type="pres">
      <dgm:prSet presAssocID="{A18BF60B-23D4-4044-8CFA-2D8F8CE9D656}" presName="parTx" presStyleLbl="revTx" presStyleIdx="1" presStyleCnt="4">
        <dgm:presLayoutVars>
          <dgm:chMax val="0"/>
          <dgm:chPref val="0"/>
        </dgm:presLayoutVars>
      </dgm:prSet>
      <dgm:spPr/>
    </dgm:pt>
    <dgm:pt modelId="{365C8B78-D0D7-4F4F-90FE-4B166120A64A}" type="pres">
      <dgm:prSet presAssocID="{A18BF60B-23D4-4044-8CFA-2D8F8CE9D656}" presName="desTx" presStyleLbl="revTx" presStyleIdx="2" presStyleCnt="4">
        <dgm:presLayoutVars/>
      </dgm:prSet>
      <dgm:spPr/>
    </dgm:pt>
    <dgm:pt modelId="{98C0CF8C-01E0-4ED9-AE11-D8FD5520D9B6}" type="pres">
      <dgm:prSet presAssocID="{CBE3C682-75E0-4FE1-A05E-5BC6F160BC9F}" presName="sibTrans" presStyleCnt="0"/>
      <dgm:spPr/>
    </dgm:pt>
    <dgm:pt modelId="{1A3FE74E-D744-41E4-958C-3B6EF2836932}" type="pres">
      <dgm:prSet presAssocID="{F59D7A9C-2AFF-4F8C-AEA8-505CBEF2FFB4}" presName="compNode" presStyleCnt="0"/>
      <dgm:spPr/>
    </dgm:pt>
    <dgm:pt modelId="{C696C106-606C-4F90-B5E3-0C0D70E6E79F}" type="pres">
      <dgm:prSet presAssocID="{F59D7A9C-2AFF-4F8C-AEA8-505CBEF2FFB4}" presName="bgRect" presStyleLbl="bgShp" presStyleIdx="2" presStyleCnt="3"/>
      <dgm:spPr/>
    </dgm:pt>
    <dgm:pt modelId="{59D03C35-8595-4F03-98FA-4848A8378581}" type="pres">
      <dgm:prSet presAssocID="{F59D7A9C-2AFF-4F8C-AEA8-505CBEF2FFB4}"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10C63632-0CB8-443B-AEC3-C5BF3DCBE084}" type="pres">
      <dgm:prSet presAssocID="{F59D7A9C-2AFF-4F8C-AEA8-505CBEF2FFB4}" presName="spaceRect" presStyleCnt="0"/>
      <dgm:spPr/>
    </dgm:pt>
    <dgm:pt modelId="{DB704897-8F87-4B83-960C-23A34EDEFBA6}" type="pres">
      <dgm:prSet presAssocID="{F59D7A9C-2AFF-4F8C-AEA8-505CBEF2FFB4}" presName="parTx" presStyleLbl="revTx" presStyleIdx="3" presStyleCnt="4">
        <dgm:presLayoutVars>
          <dgm:chMax val="0"/>
          <dgm:chPref val="0"/>
        </dgm:presLayoutVars>
      </dgm:prSet>
      <dgm:spPr/>
    </dgm:pt>
  </dgm:ptLst>
  <dgm:cxnLst>
    <dgm:cxn modelId="{113B5F05-A594-421C-BE59-4956AA69BB18}" type="presOf" srcId="{A18BF60B-23D4-4044-8CFA-2D8F8CE9D656}" destId="{1B0FD147-6BBF-4CB4-BE68-741B71F71FC5}" srcOrd="0" destOrd="0" presId="urn:microsoft.com/office/officeart/2018/2/layout/IconVerticalSolidList"/>
    <dgm:cxn modelId="{079AFC0D-59E1-4237-B58C-5A5E510932A3}" type="presOf" srcId="{524DC61A-2B31-4BA4-AB25-93E29074A966}" destId="{365C8B78-D0D7-4F4F-90FE-4B166120A64A}" srcOrd="0" destOrd="0" presId="urn:microsoft.com/office/officeart/2018/2/layout/IconVerticalSolidList"/>
    <dgm:cxn modelId="{13BA8913-5EF2-4A86-BF02-A16030DA816F}" srcId="{FE4E1DE0-06E2-4BAB-8D4F-2FB2338652D5}" destId="{29844357-30F1-47FA-8B1F-C89B46774730}" srcOrd="0" destOrd="0" parTransId="{DEB6196B-317B-4745-83B3-AB1BF30E1C63}" sibTransId="{082BAB04-AF40-4598-B413-955D54417BF0}"/>
    <dgm:cxn modelId="{F7074B38-7622-4A12-B548-49EFEADB8FD9}" srcId="{FE4E1DE0-06E2-4BAB-8D4F-2FB2338652D5}" destId="{F59D7A9C-2AFF-4F8C-AEA8-505CBEF2FFB4}" srcOrd="2" destOrd="0" parTransId="{102D0919-B36D-46B1-BB00-042ADF1688D3}" sibTransId="{D75443D6-F054-4A1C-B784-5BFCE821923E}"/>
    <dgm:cxn modelId="{88F5F23C-2514-4169-9B24-26BD778E4560}" srcId="{A18BF60B-23D4-4044-8CFA-2D8F8CE9D656}" destId="{84CFFB87-3E49-4298-96C2-F60C138FCFC9}" srcOrd="3" destOrd="0" parTransId="{B325C7DE-B3A0-4098-9063-1E093674D2F1}" sibTransId="{8A5F9BC6-41DF-4CE4-B7C0-9C8FE8EB4DD9}"/>
    <dgm:cxn modelId="{50366C42-A23A-4D18-8998-B3E7A091FC49}" type="presOf" srcId="{84CFFB87-3E49-4298-96C2-F60C138FCFC9}" destId="{365C8B78-D0D7-4F4F-90FE-4B166120A64A}" srcOrd="0" destOrd="3" presId="urn:microsoft.com/office/officeart/2018/2/layout/IconVerticalSolidList"/>
    <dgm:cxn modelId="{5D2B6C77-3BBA-4811-B93D-FC062B95E940}" type="presOf" srcId="{F59D7A9C-2AFF-4F8C-AEA8-505CBEF2FFB4}" destId="{DB704897-8F87-4B83-960C-23A34EDEFBA6}" srcOrd="0" destOrd="0" presId="urn:microsoft.com/office/officeart/2018/2/layout/IconVerticalSolidList"/>
    <dgm:cxn modelId="{8361238F-61C4-4672-978D-D18491BEB186}" type="presOf" srcId="{EB58A20D-043D-4426-9618-030ED073AA69}" destId="{365C8B78-D0D7-4F4F-90FE-4B166120A64A}" srcOrd="0" destOrd="1" presId="urn:microsoft.com/office/officeart/2018/2/layout/IconVerticalSolidList"/>
    <dgm:cxn modelId="{F3F75891-557F-4602-9383-CB5DA7E463BC}" srcId="{A18BF60B-23D4-4044-8CFA-2D8F8CE9D656}" destId="{EB58A20D-043D-4426-9618-030ED073AA69}" srcOrd="1" destOrd="0" parTransId="{73D43762-65E5-46F5-9863-0F83056DBAB1}" sibTransId="{F7EF0FC2-8176-4CA4-A584-98CA85D33208}"/>
    <dgm:cxn modelId="{A0BA6696-2D02-4A2A-AF70-A3E92213FBCA}" type="presOf" srcId="{29844357-30F1-47FA-8B1F-C89B46774730}" destId="{9B464AEB-63FB-4C8B-B013-F5303286E16B}" srcOrd="0" destOrd="0" presId="urn:microsoft.com/office/officeart/2018/2/layout/IconVerticalSolidList"/>
    <dgm:cxn modelId="{5812E2A5-5CCD-45E0-9433-0924B740CBB1}" srcId="{A18BF60B-23D4-4044-8CFA-2D8F8CE9D656}" destId="{EA8A9C71-DE66-4603-9009-01A1D68DAF92}" srcOrd="2" destOrd="0" parTransId="{6D4506CF-DFB6-45C2-A8A7-16DEC685A865}" sibTransId="{5509B04C-7EAE-4B29-89CD-FEA03401C0E3}"/>
    <dgm:cxn modelId="{91A230A8-77FD-44A8-971E-703D22579DF7}" srcId="{A18BF60B-23D4-4044-8CFA-2D8F8CE9D656}" destId="{524DC61A-2B31-4BA4-AB25-93E29074A966}" srcOrd="0" destOrd="0" parTransId="{CAF937FC-ED68-4F67-9199-B7F3B9113F87}" sibTransId="{50EA37D3-7940-4B6E-BC9E-24B9DD55CDFF}"/>
    <dgm:cxn modelId="{229ED6E3-24C1-44BA-8473-920F5B7B626B}" type="presOf" srcId="{FE4E1DE0-06E2-4BAB-8D4F-2FB2338652D5}" destId="{DE638B15-2910-4CBD-9274-7197BDE67898}" srcOrd="0" destOrd="0" presId="urn:microsoft.com/office/officeart/2018/2/layout/IconVerticalSolidList"/>
    <dgm:cxn modelId="{374DB0F8-1EF6-498D-AF1A-79832F77D5DD}" type="presOf" srcId="{EA8A9C71-DE66-4603-9009-01A1D68DAF92}" destId="{365C8B78-D0D7-4F4F-90FE-4B166120A64A}" srcOrd="0" destOrd="2" presId="urn:microsoft.com/office/officeart/2018/2/layout/IconVerticalSolidList"/>
    <dgm:cxn modelId="{D2C0EEF8-0F27-43A1-8F7F-689353AD078F}" srcId="{FE4E1DE0-06E2-4BAB-8D4F-2FB2338652D5}" destId="{A18BF60B-23D4-4044-8CFA-2D8F8CE9D656}" srcOrd="1" destOrd="0" parTransId="{D9E308B8-3925-4221-96FD-8FA23116F3BC}" sibTransId="{CBE3C682-75E0-4FE1-A05E-5BC6F160BC9F}"/>
    <dgm:cxn modelId="{31411E67-AF0D-4E4E-8F83-5993D88C124C}" type="presParOf" srcId="{DE638B15-2910-4CBD-9274-7197BDE67898}" destId="{425CC450-96EE-4EFC-80AF-B7BA917E53AF}" srcOrd="0" destOrd="0" presId="urn:microsoft.com/office/officeart/2018/2/layout/IconVerticalSolidList"/>
    <dgm:cxn modelId="{1ACB599F-F7D1-4CEE-8A29-A891C8B78D19}" type="presParOf" srcId="{425CC450-96EE-4EFC-80AF-B7BA917E53AF}" destId="{C50E1F6B-5AF7-46CC-9C88-CAAB1157837B}" srcOrd="0" destOrd="0" presId="urn:microsoft.com/office/officeart/2018/2/layout/IconVerticalSolidList"/>
    <dgm:cxn modelId="{EBC60679-C57E-4D74-B3DA-C4F486158E13}" type="presParOf" srcId="{425CC450-96EE-4EFC-80AF-B7BA917E53AF}" destId="{12C71082-356E-4764-B15E-A59F17CCBEC5}" srcOrd="1" destOrd="0" presId="urn:microsoft.com/office/officeart/2018/2/layout/IconVerticalSolidList"/>
    <dgm:cxn modelId="{1857B7F8-CCB4-423A-BC30-B5B1A1EF7AE1}" type="presParOf" srcId="{425CC450-96EE-4EFC-80AF-B7BA917E53AF}" destId="{DCDE1718-54B4-4A53-9EFB-D0F54E58DBDC}" srcOrd="2" destOrd="0" presId="urn:microsoft.com/office/officeart/2018/2/layout/IconVerticalSolidList"/>
    <dgm:cxn modelId="{9B698732-4818-49AC-BDFF-2B0DDCDFF7BC}" type="presParOf" srcId="{425CC450-96EE-4EFC-80AF-B7BA917E53AF}" destId="{9B464AEB-63FB-4C8B-B013-F5303286E16B}" srcOrd="3" destOrd="0" presId="urn:microsoft.com/office/officeart/2018/2/layout/IconVerticalSolidList"/>
    <dgm:cxn modelId="{6D63D115-A094-4BC6-8AD8-B8D5317AD772}" type="presParOf" srcId="{DE638B15-2910-4CBD-9274-7197BDE67898}" destId="{0DB1DD57-A673-44E2-9096-4F4CD7394D02}" srcOrd="1" destOrd="0" presId="urn:microsoft.com/office/officeart/2018/2/layout/IconVerticalSolidList"/>
    <dgm:cxn modelId="{4E682AFC-EE51-49A1-A6C3-35316C1028CA}" type="presParOf" srcId="{DE638B15-2910-4CBD-9274-7197BDE67898}" destId="{9C989836-6752-4912-92CF-A121DD80B3FE}" srcOrd="2" destOrd="0" presId="urn:microsoft.com/office/officeart/2018/2/layout/IconVerticalSolidList"/>
    <dgm:cxn modelId="{22330B99-87C0-4D67-ACA6-4DC12671C423}" type="presParOf" srcId="{9C989836-6752-4912-92CF-A121DD80B3FE}" destId="{40254096-C9E0-4879-A400-54C9B520A261}" srcOrd="0" destOrd="0" presId="urn:microsoft.com/office/officeart/2018/2/layout/IconVerticalSolidList"/>
    <dgm:cxn modelId="{9CF7CBCD-339B-4019-B198-5DA95D8E3C43}" type="presParOf" srcId="{9C989836-6752-4912-92CF-A121DD80B3FE}" destId="{990DFA4E-2C7E-4783-A529-39A0D07CF8EA}" srcOrd="1" destOrd="0" presId="urn:microsoft.com/office/officeart/2018/2/layout/IconVerticalSolidList"/>
    <dgm:cxn modelId="{080D957D-BD60-4F26-B6DC-874B9734D4FD}" type="presParOf" srcId="{9C989836-6752-4912-92CF-A121DD80B3FE}" destId="{6DEE7D31-38FA-41FC-9E39-EA2B2CAA3668}" srcOrd="2" destOrd="0" presId="urn:microsoft.com/office/officeart/2018/2/layout/IconVerticalSolidList"/>
    <dgm:cxn modelId="{F3A30F0F-A549-4E2E-90CC-ACA1131A6A97}" type="presParOf" srcId="{9C989836-6752-4912-92CF-A121DD80B3FE}" destId="{1B0FD147-6BBF-4CB4-BE68-741B71F71FC5}" srcOrd="3" destOrd="0" presId="urn:microsoft.com/office/officeart/2018/2/layout/IconVerticalSolidList"/>
    <dgm:cxn modelId="{D45E47AC-7274-4C9D-B215-0CB8A86B9DC3}" type="presParOf" srcId="{9C989836-6752-4912-92CF-A121DD80B3FE}" destId="{365C8B78-D0D7-4F4F-90FE-4B166120A64A}" srcOrd="4" destOrd="0" presId="urn:microsoft.com/office/officeart/2018/2/layout/IconVerticalSolidList"/>
    <dgm:cxn modelId="{E0EEFFAB-9D42-40CB-BB80-E353F243EE9F}" type="presParOf" srcId="{DE638B15-2910-4CBD-9274-7197BDE67898}" destId="{98C0CF8C-01E0-4ED9-AE11-D8FD5520D9B6}" srcOrd="3" destOrd="0" presId="urn:microsoft.com/office/officeart/2018/2/layout/IconVerticalSolidList"/>
    <dgm:cxn modelId="{B2DE5706-D5AE-4D9C-96BB-616CDD78275B}" type="presParOf" srcId="{DE638B15-2910-4CBD-9274-7197BDE67898}" destId="{1A3FE74E-D744-41E4-958C-3B6EF2836932}" srcOrd="4" destOrd="0" presId="urn:microsoft.com/office/officeart/2018/2/layout/IconVerticalSolidList"/>
    <dgm:cxn modelId="{EAA4FD34-355D-4D9C-9493-BD5CCDC6FC7C}" type="presParOf" srcId="{1A3FE74E-D744-41E4-958C-3B6EF2836932}" destId="{C696C106-606C-4F90-B5E3-0C0D70E6E79F}" srcOrd="0" destOrd="0" presId="urn:microsoft.com/office/officeart/2018/2/layout/IconVerticalSolidList"/>
    <dgm:cxn modelId="{F51F583A-32C0-4D54-BE98-19F00FEFDAD6}" type="presParOf" srcId="{1A3FE74E-D744-41E4-958C-3B6EF2836932}" destId="{59D03C35-8595-4F03-98FA-4848A8378581}" srcOrd="1" destOrd="0" presId="urn:microsoft.com/office/officeart/2018/2/layout/IconVerticalSolidList"/>
    <dgm:cxn modelId="{8F80D86C-F77A-4E7E-B271-969B1ED6F671}" type="presParOf" srcId="{1A3FE74E-D744-41E4-958C-3B6EF2836932}" destId="{10C63632-0CB8-443B-AEC3-C5BF3DCBE084}" srcOrd="2" destOrd="0" presId="urn:microsoft.com/office/officeart/2018/2/layout/IconVerticalSolidList"/>
    <dgm:cxn modelId="{9B026F2B-8D09-4AA5-8B92-3026968F2B3D}" type="presParOf" srcId="{1A3FE74E-D744-41E4-958C-3B6EF2836932}" destId="{DB704897-8F87-4B83-960C-23A34EDEFBA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5D8E7163-DF0D-4392-BFDD-8AE1AC8229C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25773FD-D41F-4C2E-A2AD-25C1E408150E}">
      <dgm:prSet/>
      <dgm:spPr/>
      <dgm:t>
        <a:bodyPr/>
        <a:lstStyle/>
        <a:p>
          <a:pPr>
            <a:lnSpc>
              <a:spcPct val="100000"/>
            </a:lnSpc>
          </a:pPr>
          <a:r>
            <a:rPr lang="en-US" b="1"/>
            <a:t>Risk identification </a:t>
          </a:r>
          <a:r>
            <a:rPr lang="en-US"/>
            <a:t>- identifying and documenting all the risks that can affect the project. </a:t>
          </a:r>
        </a:p>
      </dgm:t>
    </dgm:pt>
    <dgm:pt modelId="{50C4136D-6636-442E-BB8D-65DC66FA9C0E}" type="parTrans" cxnId="{1D5B2D92-8D7F-4319-90E1-84B1B9E9B3C2}">
      <dgm:prSet/>
      <dgm:spPr/>
      <dgm:t>
        <a:bodyPr/>
        <a:lstStyle/>
        <a:p>
          <a:endParaRPr lang="en-US"/>
        </a:p>
      </dgm:t>
    </dgm:pt>
    <dgm:pt modelId="{10BF0FE3-6B4B-4908-86F3-513BC9236E53}" type="sibTrans" cxnId="{1D5B2D92-8D7F-4319-90E1-84B1B9E9B3C2}">
      <dgm:prSet/>
      <dgm:spPr/>
      <dgm:t>
        <a:bodyPr/>
        <a:lstStyle/>
        <a:p>
          <a:endParaRPr lang="en-US"/>
        </a:p>
      </dgm:t>
    </dgm:pt>
    <dgm:pt modelId="{1E358B43-0162-48FC-B596-6C0AFA38AC31}">
      <dgm:prSet/>
      <dgm:spPr/>
      <dgm:t>
        <a:bodyPr/>
        <a:lstStyle/>
        <a:p>
          <a:pPr>
            <a:lnSpc>
              <a:spcPct val="100000"/>
            </a:lnSpc>
          </a:pPr>
          <a:r>
            <a:rPr lang="en-US" b="1"/>
            <a:t>Risk assessment - </a:t>
          </a:r>
          <a:r>
            <a:rPr lang="en-US"/>
            <a:t>determining the probability that risks will occur and estimating their potential impact, and prioritizing risks. </a:t>
          </a:r>
        </a:p>
      </dgm:t>
    </dgm:pt>
    <dgm:pt modelId="{AA4C7A3E-4E7B-408C-B06D-B98BAFDD76E3}" type="parTrans" cxnId="{2C00AC7F-9375-47A5-A79C-6046BFE8FC2A}">
      <dgm:prSet/>
      <dgm:spPr/>
      <dgm:t>
        <a:bodyPr/>
        <a:lstStyle/>
        <a:p>
          <a:endParaRPr lang="en-US"/>
        </a:p>
      </dgm:t>
    </dgm:pt>
    <dgm:pt modelId="{A3CB2C2F-78E2-4537-AFF8-0B61C1E83061}" type="sibTrans" cxnId="{2C00AC7F-9375-47A5-A79C-6046BFE8FC2A}">
      <dgm:prSet/>
      <dgm:spPr/>
      <dgm:t>
        <a:bodyPr/>
        <a:lstStyle/>
        <a:p>
          <a:endParaRPr lang="en-US"/>
        </a:p>
      </dgm:t>
    </dgm:pt>
    <dgm:pt modelId="{DA15BEFF-DD73-40FD-8797-3A9B22A74E72}">
      <dgm:prSet/>
      <dgm:spPr/>
      <dgm:t>
        <a:bodyPr/>
        <a:lstStyle/>
        <a:p>
          <a:pPr>
            <a:lnSpc>
              <a:spcPct val="100000"/>
            </a:lnSpc>
          </a:pPr>
          <a:r>
            <a:rPr lang="en-US" b="1"/>
            <a:t>Risk response planning </a:t>
          </a:r>
          <a:r>
            <a:rPr lang="en-US"/>
            <a:t>- deciding what actions are needed to reduce or remove threats, particularly those with high-probability and high-impact. </a:t>
          </a:r>
        </a:p>
      </dgm:t>
    </dgm:pt>
    <dgm:pt modelId="{4B0DFE3D-599D-4BC7-8340-6558BB2C61EC}" type="parTrans" cxnId="{6FEA8DF5-A5E3-46A0-8ABF-21D4C59B6DDE}">
      <dgm:prSet/>
      <dgm:spPr/>
      <dgm:t>
        <a:bodyPr/>
        <a:lstStyle/>
        <a:p>
          <a:endParaRPr lang="en-US"/>
        </a:p>
      </dgm:t>
    </dgm:pt>
    <dgm:pt modelId="{90CB57FA-E6A5-4CD6-9EEF-17AC49171C94}" type="sibTrans" cxnId="{6FEA8DF5-A5E3-46A0-8ABF-21D4C59B6DDE}">
      <dgm:prSet/>
      <dgm:spPr/>
      <dgm:t>
        <a:bodyPr/>
        <a:lstStyle/>
        <a:p>
          <a:endParaRPr lang="en-US"/>
        </a:p>
      </dgm:t>
    </dgm:pt>
    <dgm:pt modelId="{981210B5-BD0C-49B8-9BDE-49EA0B7AABBE}">
      <dgm:prSet/>
      <dgm:spPr/>
      <dgm:t>
        <a:bodyPr/>
        <a:lstStyle/>
        <a:p>
          <a:pPr>
            <a:lnSpc>
              <a:spcPct val="100000"/>
            </a:lnSpc>
          </a:pPr>
          <a:r>
            <a:rPr lang="en-US" b="1" dirty="0"/>
            <a:t>Risk monitoring and control </a:t>
          </a:r>
          <a:r>
            <a:rPr lang="en-US" dirty="0"/>
            <a:t>- responding to risks as they occur and ensuring proper risk management procedures are being followed. </a:t>
          </a:r>
        </a:p>
      </dgm:t>
    </dgm:pt>
    <dgm:pt modelId="{7C72C9A6-D4C0-45F8-9AAA-EBBECBD6D1A2}" type="parTrans" cxnId="{F6B51772-BFFB-4967-8688-0B7AC25B90CC}">
      <dgm:prSet/>
      <dgm:spPr/>
      <dgm:t>
        <a:bodyPr/>
        <a:lstStyle/>
        <a:p>
          <a:endParaRPr lang="en-US"/>
        </a:p>
      </dgm:t>
    </dgm:pt>
    <dgm:pt modelId="{58D31019-A633-4A57-9FE2-6AE475EEE442}" type="sibTrans" cxnId="{F6B51772-BFFB-4967-8688-0B7AC25B90CC}">
      <dgm:prSet/>
      <dgm:spPr/>
      <dgm:t>
        <a:bodyPr/>
        <a:lstStyle/>
        <a:p>
          <a:endParaRPr lang="en-US"/>
        </a:p>
      </dgm:t>
    </dgm:pt>
    <dgm:pt modelId="{D9534F5E-9A46-4FA3-895D-4E071872BD60}" type="pres">
      <dgm:prSet presAssocID="{5D8E7163-DF0D-4392-BFDD-8AE1AC8229C3}" presName="root" presStyleCnt="0">
        <dgm:presLayoutVars>
          <dgm:dir/>
          <dgm:resizeHandles val="exact"/>
        </dgm:presLayoutVars>
      </dgm:prSet>
      <dgm:spPr/>
    </dgm:pt>
    <dgm:pt modelId="{220FFA03-80F2-4B0A-990C-0EAAEE1643C3}" type="pres">
      <dgm:prSet presAssocID="{C25773FD-D41F-4C2E-A2AD-25C1E408150E}" presName="compNode" presStyleCnt="0"/>
      <dgm:spPr/>
    </dgm:pt>
    <dgm:pt modelId="{9DC23FA9-5A9D-4BDD-95D3-8414BF38EFB4}" type="pres">
      <dgm:prSet presAssocID="{C25773FD-D41F-4C2E-A2AD-25C1E408150E}" presName="bgRect" presStyleLbl="bgShp" presStyleIdx="0" presStyleCnt="4"/>
      <dgm:spPr/>
    </dgm:pt>
    <dgm:pt modelId="{BFAB6F11-C44C-4E5F-AC7D-A95921B89709}" type="pres">
      <dgm:prSet presAssocID="{C25773FD-D41F-4C2E-A2AD-25C1E40815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31F1DD00-2815-4057-B585-1ED7EE527E38}" type="pres">
      <dgm:prSet presAssocID="{C25773FD-D41F-4C2E-A2AD-25C1E408150E}" presName="spaceRect" presStyleCnt="0"/>
      <dgm:spPr/>
    </dgm:pt>
    <dgm:pt modelId="{0895AB68-BEA2-48C7-AD8D-A12728BFB056}" type="pres">
      <dgm:prSet presAssocID="{C25773FD-D41F-4C2E-A2AD-25C1E408150E}" presName="parTx" presStyleLbl="revTx" presStyleIdx="0" presStyleCnt="4">
        <dgm:presLayoutVars>
          <dgm:chMax val="0"/>
          <dgm:chPref val="0"/>
        </dgm:presLayoutVars>
      </dgm:prSet>
      <dgm:spPr/>
    </dgm:pt>
    <dgm:pt modelId="{21302DB9-52EE-425F-882C-A3F85D71DF38}" type="pres">
      <dgm:prSet presAssocID="{10BF0FE3-6B4B-4908-86F3-513BC9236E53}" presName="sibTrans" presStyleCnt="0"/>
      <dgm:spPr/>
    </dgm:pt>
    <dgm:pt modelId="{09170D57-F721-41C0-9F26-A282A7DD8776}" type="pres">
      <dgm:prSet presAssocID="{1E358B43-0162-48FC-B596-6C0AFA38AC31}" presName="compNode" presStyleCnt="0"/>
      <dgm:spPr/>
    </dgm:pt>
    <dgm:pt modelId="{D81E155F-C8F0-467E-9B70-34AB0C5B2DC2}" type="pres">
      <dgm:prSet presAssocID="{1E358B43-0162-48FC-B596-6C0AFA38AC31}" presName="bgRect" presStyleLbl="bgShp" presStyleIdx="1" presStyleCnt="4"/>
      <dgm:spPr/>
    </dgm:pt>
    <dgm:pt modelId="{5867BF5A-E271-4123-98CB-407A9E7515B8}" type="pres">
      <dgm:prSet presAssocID="{1E358B43-0162-48FC-B596-6C0AFA38AC3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7EF10235-2537-40B6-BE17-E0975F2B9C3E}" type="pres">
      <dgm:prSet presAssocID="{1E358B43-0162-48FC-B596-6C0AFA38AC31}" presName="spaceRect" presStyleCnt="0"/>
      <dgm:spPr/>
    </dgm:pt>
    <dgm:pt modelId="{03DD004C-1059-4438-9D09-9062FA825F7B}" type="pres">
      <dgm:prSet presAssocID="{1E358B43-0162-48FC-B596-6C0AFA38AC31}" presName="parTx" presStyleLbl="revTx" presStyleIdx="1" presStyleCnt="4">
        <dgm:presLayoutVars>
          <dgm:chMax val="0"/>
          <dgm:chPref val="0"/>
        </dgm:presLayoutVars>
      </dgm:prSet>
      <dgm:spPr/>
    </dgm:pt>
    <dgm:pt modelId="{701F5B45-5A6D-4E8C-A8EB-6491C1A91FAC}" type="pres">
      <dgm:prSet presAssocID="{A3CB2C2F-78E2-4537-AFF8-0B61C1E83061}" presName="sibTrans" presStyleCnt="0"/>
      <dgm:spPr/>
    </dgm:pt>
    <dgm:pt modelId="{11EB226A-9932-4E9E-9F70-BA2A30309404}" type="pres">
      <dgm:prSet presAssocID="{DA15BEFF-DD73-40FD-8797-3A9B22A74E72}" presName="compNode" presStyleCnt="0"/>
      <dgm:spPr/>
    </dgm:pt>
    <dgm:pt modelId="{6A4AFBDE-2ABC-4520-8FE9-7B9BD14036C8}" type="pres">
      <dgm:prSet presAssocID="{DA15BEFF-DD73-40FD-8797-3A9B22A74E72}" presName="bgRect" presStyleLbl="bgShp" presStyleIdx="2" presStyleCnt="4"/>
      <dgm:spPr/>
    </dgm:pt>
    <dgm:pt modelId="{32A5B623-AF22-4A8D-833B-18169E73038B}" type="pres">
      <dgm:prSet presAssocID="{DA15BEFF-DD73-40FD-8797-3A9B22A74E7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nger"/>
        </a:ext>
      </dgm:extLst>
    </dgm:pt>
    <dgm:pt modelId="{8D9787F2-8374-4662-9449-73CEDD6CB73A}" type="pres">
      <dgm:prSet presAssocID="{DA15BEFF-DD73-40FD-8797-3A9B22A74E72}" presName="spaceRect" presStyleCnt="0"/>
      <dgm:spPr/>
    </dgm:pt>
    <dgm:pt modelId="{CA038333-633C-4CC2-B326-FB3F33E10203}" type="pres">
      <dgm:prSet presAssocID="{DA15BEFF-DD73-40FD-8797-3A9B22A74E72}" presName="parTx" presStyleLbl="revTx" presStyleIdx="2" presStyleCnt="4">
        <dgm:presLayoutVars>
          <dgm:chMax val="0"/>
          <dgm:chPref val="0"/>
        </dgm:presLayoutVars>
      </dgm:prSet>
      <dgm:spPr/>
    </dgm:pt>
    <dgm:pt modelId="{0A5A10B5-DD75-4092-9037-E19776DC2408}" type="pres">
      <dgm:prSet presAssocID="{90CB57FA-E6A5-4CD6-9EEF-17AC49171C94}" presName="sibTrans" presStyleCnt="0"/>
      <dgm:spPr/>
    </dgm:pt>
    <dgm:pt modelId="{35718131-830D-44B1-AA14-9828448888F4}" type="pres">
      <dgm:prSet presAssocID="{981210B5-BD0C-49B8-9BDE-49EA0B7AABBE}" presName="compNode" presStyleCnt="0"/>
      <dgm:spPr/>
    </dgm:pt>
    <dgm:pt modelId="{9919A233-7E42-4A4B-80BA-94591CBF6FD3}" type="pres">
      <dgm:prSet presAssocID="{981210B5-BD0C-49B8-9BDE-49EA0B7AABBE}" presName="bgRect" presStyleLbl="bgShp" presStyleIdx="3" presStyleCnt="4"/>
      <dgm:spPr/>
    </dgm:pt>
    <dgm:pt modelId="{3EF3E22C-4C58-4797-B8F7-7E9DBB0FF9C7}" type="pres">
      <dgm:prSet presAssocID="{981210B5-BD0C-49B8-9BDE-49EA0B7AABB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o-Hazard"/>
        </a:ext>
      </dgm:extLst>
    </dgm:pt>
    <dgm:pt modelId="{71267A92-475C-448F-9276-A48E86CDAD98}" type="pres">
      <dgm:prSet presAssocID="{981210B5-BD0C-49B8-9BDE-49EA0B7AABBE}" presName="spaceRect" presStyleCnt="0"/>
      <dgm:spPr/>
    </dgm:pt>
    <dgm:pt modelId="{1A24C763-AD3C-4D0F-A792-593FA1966633}" type="pres">
      <dgm:prSet presAssocID="{981210B5-BD0C-49B8-9BDE-49EA0B7AABBE}" presName="parTx" presStyleLbl="revTx" presStyleIdx="3" presStyleCnt="4">
        <dgm:presLayoutVars>
          <dgm:chMax val="0"/>
          <dgm:chPref val="0"/>
        </dgm:presLayoutVars>
      </dgm:prSet>
      <dgm:spPr/>
    </dgm:pt>
  </dgm:ptLst>
  <dgm:cxnLst>
    <dgm:cxn modelId="{AF656435-889E-4024-970F-434ECAF48570}" type="presOf" srcId="{981210B5-BD0C-49B8-9BDE-49EA0B7AABBE}" destId="{1A24C763-AD3C-4D0F-A792-593FA1966633}" srcOrd="0" destOrd="0" presId="urn:microsoft.com/office/officeart/2018/2/layout/IconVerticalSolidList"/>
    <dgm:cxn modelId="{162E6F63-C348-42FE-AD12-6F24D62A13AA}" type="presOf" srcId="{DA15BEFF-DD73-40FD-8797-3A9B22A74E72}" destId="{CA038333-633C-4CC2-B326-FB3F33E10203}" srcOrd="0" destOrd="0" presId="urn:microsoft.com/office/officeart/2018/2/layout/IconVerticalSolidList"/>
    <dgm:cxn modelId="{24325B6E-CEDE-40E7-950B-78965DC058F5}" type="presOf" srcId="{1E358B43-0162-48FC-B596-6C0AFA38AC31}" destId="{03DD004C-1059-4438-9D09-9062FA825F7B}" srcOrd="0" destOrd="0" presId="urn:microsoft.com/office/officeart/2018/2/layout/IconVerticalSolidList"/>
    <dgm:cxn modelId="{83667A70-53D7-46A3-AB3B-209A09B09BCA}" type="presOf" srcId="{5D8E7163-DF0D-4392-BFDD-8AE1AC8229C3}" destId="{D9534F5E-9A46-4FA3-895D-4E071872BD60}" srcOrd="0" destOrd="0" presId="urn:microsoft.com/office/officeart/2018/2/layout/IconVerticalSolidList"/>
    <dgm:cxn modelId="{F6B51772-BFFB-4967-8688-0B7AC25B90CC}" srcId="{5D8E7163-DF0D-4392-BFDD-8AE1AC8229C3}" destId="{981210B5-BD0C-49B8-9BDE-49EA0B7AABBE}" srcOrd="3" destOrd="0" parTransId="{7C72C9A6-D4C0-45F8-9AAA-EBBECBD6D1A2}" sibTransId="{58D31019-A633-4A57-9FE2-6AE475EEE442}"/>
    <dgm:cxn modelId="{740AD479-13BE-4BF6-80C9-DC99B82E168F}" type="presOf" srcId="{C25773FD-D41F-4C2E-A2AD-25C1E408150E}" destId="{0895AB68-BEA2-48C7-AD8D-A12728BFB056}" srcOrd="0" destOrd="0" presId="urn:microsoft.com/office/officeart/2018/2/layout/IconVerticalSolidList"/>
    <dgm:cxn modelId="{2C00AC7F-9375-47A5-A79C-6046BFE8FC2A}" srcId="{5D8E7163-DF0D-4392-BFDD-8AE1AC8229C3}" destId="{1E358B43-0162-48FC-B596-6C0AFA38AC31}" srcOrd="1" destOrd="0" parTransId="{AA4C7A3E-4E7B-408C-B06D-B98BAFDD76E3}" sibTransId="{A3CB2C2F-78E2-4537-AFF8-0B61C1E83061}"/>
    <dgm:cxn modelId="{1D5B2D92-8D7F-4319-90E1-84B1B9E9B3C2}" srcId="{5D8E7163-DF0D-4392-BFDD-8AE1AC8229C3}" destId="{C25773FD-D41F-4C2E-A2AD-25C1E408150E}" srcOrd="0" destOrd="0" parTransId="{50C4136D-6636-442E-BB8D-65DC66FA9C0E}" sibTransId="{10BF0FE3-6B4B-4908-86F3-513BC9236E53}"/>
    <dgm:cxn modelId="{6FEA8DF5-A5E3-46A0-8ABF-21D4C59B6DDE}" srcId="{5D8E7163-DF0D-4392-BFDD-8AE1AC8229C3}" destId="{DA15BEFF-DD73-40FD-8797-3A9B22A74E72}" srcOrd="2" destOrd="0" parTransId="{4B0DFE3D-599D-4BC7-8340-6558BB2C61EC}" sibTransId="{90CB57FA-E6A5-4CD6-9EEF-17AC49171C94}"/>
    <dgm:cxn modelId="{CC4AC4B7-D5CB-4A34-B16B-0E4BEAE3DA09}" type="presParOf" srcId="{D9534F5E-9A46-4FA3-895D-4E071872BD60}" destId="{220FFA03-80F2-4B0A-990C-0EAAEE1643C3}" srcOrd="0" destOrd="0" presId="urn:microsoft.com/office/officeart/2018/2/layout/IconVerticalSolidList"/>
    <dgm:cxn modelId="{A57B48AA-75F1-4745-9B01-776D786D0F99}" type="presParOf" srcId="{220FFA03-80F2-4B0A-990C-0EAAEE1643C3}" destId="{9DC23FA9-5A9D-4BDD-95D3-8414BF38EFB4}" srcOrd="0" destOrd="0" presId="urn:microsoft.com/office/officeart/2018/2/layout/IconVerticalSolidList"/>
    <dgm:cxn modelId="{2E9C46E0-2397-4AAB-80A8-00F119DE24AC}" type="presParOf" srcId="{220FFA03-80F2-4B0A-990C-0EAAEE1643C3}" destId="{BFAB6F11-C44C-4E5F-AC7D-A95921B89709}" srcOrd="1" destOrd="0" presId="urn:microsoft.com/office/officeart/2018/2/layout/IconVerticalSolidList"/>
    <dgm:cxn modelId="{2C91F61F-A930-4870-BA62-D0A09A724C1E}" type="presParOf" srcId="{220FFA03-80F2-4B0A-990C-0EAAEE1643C3}" destId="{31F1DD00-2815-4057-B585-1ED7EE527E38}" srcOrd="2" destOrd="0" presId="urn:microsoft.com/office/officeart/2018/2/layout/IconVerticalSolidList"/>
    <dgm:cxn modelId="{485FC16C-D8EE-44A0-962E-FBA6883E9D95}" type="presParOf" srcId="{220FFA03-80F2-4B0A-990C-0EAAEE1643C3}" destId="{0895AB68-BEA2-48C7-AD8D-A12728BFB056}" srcOrd="3" destOrd="0" presId="urn:microsoft.com/office/officeart/2018/2/layout/IconVerticalSolidList"/>
    <dgm:cxn modelId="{9D66A262-4A3F-4B39-91AB-7ED2DACC7EEA}" type="presParOf" srcId="{D9534F5E-9A46-4FA3-895D-4E071872BD60}" destId="{21302DB9-52EE-425F-882C-A3F85D71DF38}" srcOrd="1" destOrd="0" presId="urn:microsoft.com/office/officeart/2018/2/layout/IconVerticalSolidList"/>
    <dgm:cxn modelId="{ADF31419-8836-439A-A6F3-16FF6CE86554}" type="presParOf" srcId="{D9534F5E-9A46-4FA3-895D-4E071872BD60}" destId="{09170D57-F721-41C0-9F26-A282A7DD8776}" srcOrd="2" destOrd="0" presId="urn:microsoft.com/office/officeart/2018/2/layout/IconVerticalSolidList"/>
    <dgm:cxn modelId="{F34D942A-D35D-49E8-8A90-31E6B9D71F8B}" type="presParOf" srcId="{09170D57-F721-41C0-9F26-A282A7DD8776}" destId="{D81E155F-C8F0-467E-9B70-34AB0C5B2DC2}" srcOrd="0" destOrd="0" presId="urn:microsoft.com/office/officeart/2018/2/layout/IconVerticalSolidList"/>
    <dgm:cxn modelId="{9847D3A4-EE1E-4E87-8593-2527041A6B73}" type="presParOf" srcId="{09170D57-F721-41C0-9F26-A282A7DD8776}" destId="{5867BF5A-E271-4123-98CB-407A9E7515B8}" srcOrd="1" destOrd="0" presId="urn:microsoft.com/office/officeart/2018/2/layout/IconVerticalSolidList"/>
    <dgm:cxn modelId="{7DACE285-0A70-4EE1-BA7B-C9358913562D}" type="presParOf" srcId="{09170D57-F721-41C0-9F26-A282A7DD8776}" destId="{7EF10235-2537-40B6-BE17-E0975F2B9C3E}" srcOrd="2" destOrd="0" presId="urn:microsoft.com/office/officeart/2018/2/layout/IconVerticalSolidList"/>
    <dgm:cxn modelId="{D5531690-CB30-4A47-B9DE-660BF7C03C8D}" type="presParOf" srcId="{09170D57-F721-41C0-9F26-A282A7DD8776}" destId="{03DD004C-1059-4438-9D09-9062FA825F7B}" srcOrd="3" destOrd="0" presId="urn:microsoft.com/office/officeart/2018/2/layout/IconVerticalSolidList"/>
    <dgm:cxn modelId="{F87878A6-15B4-4D54-9C4A-2C5A97C0422D}" type="presParOf" srcId="{D9534F5E-9A46-4FA3-895D-4E071872BD60}" destId="{701F5B45-5A6D-4E8C-A8EB-6491C1A91FAC}" srcOrd="3" destOrd="0" presId="urn:microsoft.com/office/officeart/2018/2/layout/IconVerticalSolidList"/>
    <dgm:cxn modelId="{00B132C6-ABFB-4FC8-927F-8A7433ED2030}" type="presParOf" srcId="{D9534F5E-9A46-4FA3-895D-4E071872BD60}" destId="{11EB226A-9932-4E9E-9F70-BA2A30309404}" srcOrd="4" destOrd="0" presId="urn:microsoft.com/office/officeart/2018/2/layout/IconVerticalSolidList"/>
    <dgm:cxn modelId="{EC81E8F9-A8E6-4E23-8B5C-9DB3F86BC6D8}" type="presParOf" srcId="{11EB226A-9932-4E9E-9F70-BA2A30309404}" destId="{6A4AFBDE-2ABC-4520-8FE9-7B9BD14036C8}" srcOrd="0" destOrd="0" presId="urn:microsoft.com/office/officeart/2018/2/layout/IconVerticalSolidList"/>
    <dgm:cxn modelId="{A370A324-E839-4423-AC44-DA2FCB712AFF}" type="presParOf" srcId="{11EB226A-9932-4E9E-9F70-BA2A30309404}" destId="{32A5B623-AF22-4A8D-833B-18169E73038B}" srcOrd="1" destOrd="0" presId="urn:microsoft.com/office/officeart/2018/2/layout/IconVerticalSolidList"/>
    <dgm:cxn modelId="{A7A785E8-7A71-4283-AE6B-71A074354C68}" type="presParOf" srcId="{11EB226A-9932-4E9E-9F70-BA2A30309404}" destId="{8D9787F2-8374-4662-9449-73CEDD6CB73A}" srcOrd="2" destOrd="0" presId="urn:microsoft.com/office/officeart/2018/2/layout/IconVerticalSolidList"/>
    <dgm:cxn modelId="{44BB6C38-E843-4D38-B927-C3AD70B8756E}" type="presParOf" srcId="{11EB226A-9932-4E9E-9F70-BA2A30309404}" destId="{CA038333-633C-4CC2-B326-FB3F33E10203}" srcOrd="3" destOrd="0" presId="urn:microsoft.com/office/officeart/2018/2/layout/IconVerticalSolidList"/>
    <dgm:cxn modelId="{F87A0FF9-ACD4-44A4-8A02-191D0930D1EB}" type="presParOf" srcId="{D9534F5E-9A46-4FA3-895D-4E071872BD60}" destId="{0A5A10B5-DD75-4092-9037-E19776DC2408}" srcOrd="5" destOrd="0" presId="urn:microsoft.com/office/officeart/2018/2/layout/IconVerticalSolidList"/>
    <dgm:cxn modelId="{8A9A030A-B622-4688-A30B-E0E34A1B7ED6}" type="presParOf" srcId="{D9534F5E-9A46-4FA3-895D-4E071872BD60}" destId="{35718131-830D-44B1-AA14-9828448888F4}" srcOrd="6" destOrd="0" presId="urn:microsoft.com/office/officeart/2018/2/layout/IconVerticalSolidList"/>
    <dgm:cxn modelId="{13A0E921-B1E0-414D-8AE8-61DB31A0B86E}" type="presParOf" srcId="{35718131-830D-44B1-AA14-9828448888F4}" destId="{9919A233-7E42-4A4B-80BA-94591CBF6FD3}" srcOrd="0" destOrd="0" presId="urn:microsoft.com/office/officeart/2018/2/layout/IconVerticalSolidList"/>
    <dgm:cxn modelId="{237A4659-B0D1-4933-83CE-C01935D8A02E}" type="presParOf" srcId="{35718131-830D-44B1-AA14-9828448888F4}" destId="{3EF3E22C-4C58-4797-B8F7-7E9DBB0FF9C7}" srcOrd="1" destOrd="0" presId="urn:microsoft.com/office/officeart/2018/2/layout/IconVerticalSolidList"/>
    <dgm:cxn modelId="{BA706BC0-9945-41DF-BB30-2504034072C6}" type="presParOf" srcId="{35718131-830D-44B1-AA14-9828448888F4}" destId="{71267A92-475C-448F-9276-A48E86CDAD98}" srcOrd="2" destOrd="0" presId="urn:microsoft.com/office/officeart/2018/2/layout/IconVerticalSolidList"/>
    <dgm:cxn modelId="{56EFE958-D58B-487A-9501-99C67B03D70C}" type="presParOf" srcId="{35718131-830D-44B1-AA14-9828448888F4}" destId="{1A24C763-AD3C-4D0F-A792-593FA19666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F59A8158-B55B-453C-A069-C1788944932C}"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4BF0E00D-C032-44CA-ABE8-DDC886D1BC8C}">
      <dgm:prSet/>
      <dgm:spPr/>
      <dgm:t>
        <a:bodyPr/>
        <a:lstStyle/>
        <a:p>
          <a:r>
            <a:rPr lang="en-US"/>
            <a:t>Political action or interference</a:t>
          </a:r>
        </a:p>
      </dgm:t>
    </dgm:pt>
    <dgm:pt modelId="{5454CE93-7251-4836-9BCB-552F9A7D4F51}" type="parTrans" cxnId="{CE46FCFA-B71F-498B-95FC-723EE4061DA4}">
      <dgm:prSet/>
      <dgm:spPr/>
      <dgm:t>
        <a:bodyPr/>
        <a:lstStyle/>
        <a:p>
          <a:endParaRPr lang="en-US"/>
        </a:p>
      </dgm:t>
    </dgm:pt>
    <dgm:pt modelId="{90356C3E-AD21-4B8F-9F5F-AEBC3D1FFAD7}" type="sibTrans" cxnId="{CE46FCFA-B71F-498B-95FC-723EE4061DA4}">
      <dgm:prSet/>
      <dgm:spPr/>
      <dgm:t>
        <a:bodyPr/>
        <a:lstStyle/>
        <a:p>
          <a:endParaRPr lang="en-US"/>
        </a:p>
      </dgm:t>
    </dgm:pt>
    <dgm:pt modelId="{8FEF505A-8F3F-44C4-AFDB-CBC090F157C3}">
      <dgm:prSet/>
      <dgm:spPr/>
      <dgm:t>
        <a:bodyPr/>
        <a:lstStyle/>
        <a:p>
          <a:r>
            <a:rPr lang="en-US"/>
            <a:t>Natural disasters</a:t>
          </a:r>
        </a:p>
      </dgm:t>
    </dgm:pt>
    <dgm:pt modelId="{B0F187D2-E169-466D-9165-B51BD1AA3683}" type="parTrans" cxnId="{E60E3D80-890A-408A-ACE0-6BAFFB867D63}">
      <dgm:prSet/>
      <dgm:spPr/>
      <dgm:t>
        <a:bodyPr/>
        <a:lstStyle/>
        <a:p>
          <a:endParaRPr lang="en-US"/>
        </a:p>
      </dgm:t>
    </dgm:pt>
    <dgm:pt modelId="{367F96DF-5D52-4E26-AEFF-662ACD90BC57}" type="sibTrans" cxnId="{E60E3D80-890A-408A-ACE0-6BAFFB867D63}">
      <dgm:prSet/>
      <dgm:spPr/>
      <dgm:t>
        <a:bodyPr/>
        <a:lstStyle/>
        <a:p>
          <a:endParaRPr lang="en-US"/>
        </a:p>
      </dgm:t>
    </dgm:pt>
    <dgm:pt modelId="{81EC282C-B8E0-45A5-A7DC-0DCD8D09C003}">
      <dgm:prSet/>
      <dgm:spPr/>
      <dgm:t>
        <a:bodyPr/>
        <a:lstStyle/>
        <a:p>
          <a:r>
            <a:rPr lang="en-US"/>
            <a:t>Misallocation of resources</a:t>
          </a:r>
        </a:p>
      </dgm:t>
    </dgm:pt>
    <dgm:pt modelId="{4244F707-70C8-4CC7-9448-B84D7B4EA85C}" type="parTrans" cxnId="{8D46EC44-2F07-4A5F-8DA4-DF58E209E3F6}">
      <dgm:prSet/>
      <dgm:spPr/>
      <dgm:t>
        <a:bodyPr/>
        <a:lstStyle/>
        <a:p>
          <a:endParaRPr lang="en-US"/>
        </a:p>
      </dgm:t>
    </dgm:pt>
    <dgm:pt modelId="{6AA00AE4-AF7B-45BD-B303-8021EE79C935}" type="sibTrans" cxnId="{8D46EC44-2F07-4A5F-8DA4-DF58E209E3F6}">
      <dgm:prSet/>
      <dgm:spPr/>
      <dgm:t>
        <a:bodyPr/>
        <a:lstStyle/>
        <a:p>
          <a:endParaRPr lang="en-US"/>
        </a:p>
      </dgm:t>
    </dgm:pt>
    <dgm:pt modelId="{0F52D0AC-9C1B-445F-89DD-30173A13DCD4}">
      <dgm:prSet/>
      <dgm:spPr/>
      <dgm:t>
        <a:bodyPr/>
        <a:lstStyle/>
        <a:p>
          <a:r>
            <a:rPr lang="en-US"/>
            <a:t>Currency fluctuations</a:t>
          </a:r>
        </a:p>
      </dgm:t>
    </dgm:pt>
    <dgm:pt modelId="{D11BA5B2-DA03-404B-AFFB-CA7410FCC525}" type="parTrans" cxnId="{DBFADAC0-87BD-42AC-AF33-31721BEEA888}">
      <dgm:prSet/>
      <dgm:spPr/>
      <dgm:t>
        <a:bodyPr/>
        <a:lstStyle/>
        <a:p>
          <a:endParaRPr lang="en-US"/>
        </a:p>
      </dgm:t>
    </dgm:pt>
    <dgm:pt modelId="{4F1631A3-A01A-4908-800D-2642A6ADC11B}" type="sibTrans" cxnId="{DBFADAC0-87BD-42AC-AF33-31721BEEA888}">
      <dgm:prSet/>
      <dgm:spPr/>
      <dgm:t>
        <a:bodyPr/>
        <a:lstStyle/>
        <a:p>
          <a:endParaRPr lang="en-US"/>
        </a:p>
      </dgm:t>
    </dgm:pt>
    <dgm:pt modelId="{12393862-448C-486B-B481-E3BAC95592C8}">
      <dgm:prSet/>
      <dgm:spPr/>
      <dgm:t>
        <a:bodyPr/>
        <a:lstStyle/>
        <a:p>
          <a:r>
            <a:rPr lang="en-US"/>
            <a:t>Changing donor mandates or policies</a:t>
          </a:r>
        </a:p>
      </dgm:t>
    </dgm:pt>
    <dgm:pt modelId="{69287A8C-0E27-4484-82F1-7CABD635EE8D}" type="parTrans" cxnId="{7EB77605-5CD7-4D48-86E0-B0C554FEB906}">
      <dgm:prSet/>
      <dgm:spPr/>
      <dgm:t>
        <a:bodyPr/>
        <a:lstStyle/>
        <a:p>
          <a:endParaRPr lang="en-US"/>
        </a:p>
      </dgm:t>
    </dgm:pt>
    <dgm:pt modelId="{436125E0-DB6D-4969-B014-E92680FF213B}" type="sibTrans" cxnId="{7EB77605-5CD7-4D48-86E0-B0C554FEB906}">
      <dgm:prSet/>
      <dgm:spPr/>
      <dgm:t>
        <a:bodyPr/>
        <a:lstStyle/>
        <a:p>
          <a:endParaRPr lang="en-US"/>
        </a:p>
      </dgm:t>
    </dgm:pt>
    <dgm:pt modelId="{C44B9D8B-DAB2-452B-BA27-EAB40689AC6C}">
      <dgm:prSet/>
      <dgm:spPr/>
      <dgm:t>
        <a:bodyPr/>
        <a:lstStyle/>
        <a:p>
          <a:r>
            <a:rPr lang="en-US"/>
            <a:t>Social unrest</a:t>
          </a:r>
        </a:p>
      </dgm:t>
    </dgm:pt>
    <dgm:pt modelId="{C3BDB8DE-DBF2-440C-9E3A-6F635A8F55AA}" type="parTrans" cxnId="{D5D3060D-C447-48B4-B54E-AB9CE64FD512}">
      <dgm:prSet/>
      <dgm:spPr/>
      <dgm:t>
        <a:bodyPr/>
        <a:lstStyle/>
        <a:p>
          <a:endParaRPr lang="en-US"/>
        </a:p>
      </dgm:t>
    </dgm:pt>
    <dgm:pt modelId="{BB70940B-F083-4774-86D3-58FD8730FA6D}" type="sibTrans" cxnId="{D5D3060D-C447-48B4-B54E-AB9CE64FD512}">
      <dgm:prSet/>
      <dgm:spPr/>
      <dgm:t>
        <a:bodyPr/>
        <a:lstStyle/>
        <a:p>
          <a:endParaRPr lang="en-US"/>
        </a:p>
      </dgm:t>
    </dgm:pt>
    <dgm:pt modelId="{9F17B177-1970-4550-B5D6-43CE3166465E}">
      <dgm:prSet/>
      <dgm:spPr/>
      <dgm:t>
        <a:bodyPr/>
        <a:lstStyle/>
        <a:p>
          <a:r>
            <a:rPr lang="en-US"/>
            <a:t>Low staff retention</a:t>
          </a:r>
        </a:p>
      </dgm:t>
    </dgm:pt>
    <dgm:pt modelId="{FFD0BFED-EFA7-4A53-82D9-825FE262E846}" type="parTrans" cxnId="{2EE22267-25D8-4A41-AC00-9DF867B5B983}">
      <dgm:prSet/>
      <dgm:spPr/>
      <dgm:t>
        <a:bodyPr/>
        <a:lstStyle/>
        <a:p>
          <a:endParaRPr lang="en-US"/>
        </a:p>
      </dgm:t>
    </dgm:pt>
    <dgm:pt modelId="{16A4E97E-771F-40E4-BE98-967D7BA11DF5}" type="sibTrans" cxnId="{2EE22267-25D8-4A41-AC00-9DF867B5B983}">
      <dgm:prSet/>
      <dgm:spPr/>
      <dgm:t>
        <a:bodyPr/>
        <a:lstStyle/>
        <a:p>
          <a:endParaRPr lang="en-US"/>
        </a:p>
      </dgm:t>
    </dgm:pt>
    <dgm:pt modelId="{37AC8773-CF61-4F5E-A7D4-4A71917F95A4}">
      <dgm:prSet/>
      <dgm:spPr/>
      <dgm:t>
        <a:bodyPr/>
        <a:lstStyle/>
        <a:p>
          <a:r>
            <a:rPr lang="en-US"/>
            <a:t>Lack of necessary skills &amp; expertise</a:t>
          </a:r>
        </a:p>
      </dgm:t>
    </dgm:pt>
    <dgm:pt modelId="{7BE72567-389A-4603-B7C2-57757E965442}" type="parTrans" cxnId="{98E963AE-9F77-4E27-8C41-AC16E46D3114}">
      <dgm:prSet/>
      <dgm:spPr/>
      <dgm:t>
        <a:bodyPr/>
        <a:lstStyle/>
        <a:p>
          <a:endParaRPr lang="en-US"/>
        </a:p>
      </dgm:t>
    </dgm:pt>
    <dgm:pt modelId="{FE0FEA23-C92C-459C-B82F-BA59298348FB}" type="sibTrans" cxnId="{98E963AE-9F77-4E27-8C41-AC16E46D3114}">
      <dgm:prSet/>
      <dgm:spPr/>
      <dgm:t>
        <a:bodyPr/>
        <a:lstStyle/>
        <a:p>
          <a:endParaRPr lang="en-US"/>
        </a:p>
      </dgm:t>
    </dgm:pt>
    <dgm:pt modelId="{4101C293-161F-41D2-950D-20194C241D46}">
      <dgm:prSet/>
      <dgm:spPr/>
      <dgm:t>
        <a:bodyPr/>
        <a:lstStyle/>
        <a:p>
          <a:r>
            <a:rPr lang="en-US"/>
            <a:t>Low capacities/ motivations of participants and/or community partners</a:t>
          </a:r>
        </a:p>
      </dgm:t>
    </dgm:pt>
    <dgm:pt modelId="{0DEC6E49-A26F-4598-98B0-42FC103AD0D3}" type="parTrans" cxnId="{7A40ACAB-2E07-470E-B75C-2D25627AD16D}">
      <dgm:prSet/>
      <dgm:spPr/>
      <dgm:t>
        <a:bodyPr/>
        <a:lstStyle/>
        <a:p>
          <a:endParaRPr lang="en-US"/>
        </a:p>
      </dgm:t>
    </dgm:pt>
    <dgm:pt modelId="{7A71679E-A380-4D47-90DC-0A51919E9E55}" type="sibTrans" cxnId="{7A40ACAB-2E07-470E-B75C-2D25627AD16D}">
      <dgm:prSet/>
      <dgm:spPr/>
      <dgm:t>
        <a:bodyPr/>
        <a:lstStyle/>
        <a:p>
          <a:endParaRPr lang="en-US"/>
        </a:p>
      </dgm:t>
    </dgm:pt>
    <dgm:pt modelId="{2E346337-89B0-4F8C-9AF5-CA8554AEC6B5}" type="pres">
      <dgm:prSet presAssocID="{F59A8158-B55B-453C-A069-C1788944932C}" presName="vert0" presStyleCnt="0">
        <dgm:presLayoutVars>
          <dgm:dir/>
          <dgm:animOne val="branch"/>
          <dgm:animLvl val="lvl"/>
        </dgm:presLayoutVars>
      </dgm:prSet>
      <dgm:spPr/>
    </dgm:pt>
    <dgm:pt modelId="{B5F7C22A-389D-4510-951A-2328E177100E}" type="pres">
      <dgm:prSet presAssocID="{4BF0E00D-C032-44CA-ABE8-DDC886D1BC8C}" presName="thickLine" presStyleLbl="alignNode1" presStyleIdx="0" presStyleCnt="9"/>
      <dgm:spPr/>
    </dgm:pt>
    <dgm:pt modelId="{3216A450-8DBA-4A53-9D32-2BE44062FDB1}" type="pres">
      <dgm:prSet presAssocID="{4BF0E00D-C032-44CA-ABE8-DDC886D1BC8C}" presName="horz1" presStyleCnt="0"/>
      <dgm:spPr/>
    </dgm:pt>
    <dgm:pt modelId="{EA2E96B8-967A-4315-97AA-76E8391ED54F}" type="pres">
      <dgm:prSet presAssocID="{4BF0E00D-C032-44CA-ABE8-DDC886D1BC8C}" presName="tx1" presStyleLbl="revTx" presStyleIdx="0" presStyleCnt="9"/>
      <dgm:spPr/>
    </dgm:pt>
    <dgm:pt modelId="{3C0CBE82-57CB-4CDE-8A3F-7B4EE48ECF3A}" type="pres">
      <dgm:prSet presAssocID="{4BF0E00D-C032-44CA-ABE8-DDC886D1BC8C}" presName="vert1" presStyleCnt="0"/>
      <dgm:spPr/>
    </dgm:pt>
    <dgm:pt modelId="{F0E188A4-32A6-4604-9680-D3BB8C075E31}" type="pres">
      <dgm:prSet presAssocID="{8FEF505A-8F3F-44C4-AFDB-CBC090F157C3}" presName="thickLine" presStyleLbl="alignNode1" presStyleIdx="1" presStyleCnt="9"/>
      <dgm:spPr/>
    </dgm:pt>
    <dgm:pt modelId="{35127899-835D-4858-8E38-6BACB9EE67A7}" type="pres">
      <dgm:prSet presAssocID="{8FEF505A-8F3F-44C4-AFDB-CBC090F157C3}" presName="horz1" presStyleCnt="0"/>
      <dgm:spPr/>
    </dgm:pt>
    <dgm:pt modelId="{C43CE021-00E5-439C-AE36-A07614B6DF36}" type="pres">
      <dgm:prSet presAssocID="{8FEF505A-8F3F-44C4-AFDB-CBC090F157C3}" presName="tx1" presStyleLbl="revTx" presStyleIdx="1" presStyleCnt="9"/>
      <dgm:spPr/>
    </dgm:pt>
    <dgm:pt modelId="{E6EB12E3-4773-4E90-90B2-810D572AFA7F}" type="pres">
      <dgm:prSet presAssocID="{8FEF505A-8F3F-44C4-AFDB-CBC090F157C3}" presName="vert1" presStyleCnt="0"/>
      <dgm:spPr/>
    </dgm:pt>
    <dgm:pt modelId="{778F9D4D-BD57-4D05-9159-45D6CD7F4888}" type="pres">
      <dgm:prSet presAssocID="{81EC282C-B8E0-45A5-A7DC-0DCD8D09C003}" presName="thickLine" presStyleLbl="alignNode1" presStyleIdx="2" presStyleCnt="9"/>
      <dgm:spPr/>
    </dgm:pt>
    <dgm:pt modelId="{39AD42FE-1C53-4FF3-92BF-CEB6430BC3F7}" type="pres">
      <dgm:prSet presAssocID="{81EC282C-B8E0-45A5-A7DC-0DCD8D09C003}" presName="horz1" presStyleCnt="0"/>
      <dgm:spPr/>
    </dgm:pt>
    <dgm:pt modelId="{C51D8173-9123-48E2-A7D1-809D5673AC8A}" type="pres">
      <dgm:prSet presAssocID="{81EC282C-B8E0-45A5-A7DC-0DCD8D09C003}" presName="tx1" presStyleLbl="revTx" presStyleIdx="2" presStyleCnt="9"/>
      <dgm:spPr/>
    </dgm:pt>
    <dgm:pt modelId="{C2AA7A8F-5F3E-4E18-9F28-C2124EE39075}" type="pres">
      <dgm:prSet presAssocID="{81EC282C-B8E0-45A5-A7DC-0DCD8D09C003}" presName="vert1" presStyleCnt="0"/>
      <dgm:spPr/>
    </dgm:pt>
    <dgm:pt modelId="{89EA16C9-D902-47EF-BEAA-434A394DC3CE}" type="pres">
      <dgm:prSet presAssocID="{0F52D0AC-9C1B-445F-89DD-30173A13DCD4}" presName="thickLine" presStyleLbl="alignNode1" presStyleIdx="3" presStyleCnt="9"/>
      <dgm:spPr/>
    </dgm:pt>
    <dgm:pt modelId="{C0CFB127-9FD0-4C3B-918B-423AE6715EA8}" type="pres">
      <dgm:prSet presAssocID="{0F52D0AC-9C1B-445F-89DD-30173A13DCD4}" presName="horz1" presStyleCnt="0"/>
      <dgm:spPr/>
    </dgm:pt>
    <dgm:pt modelId="{E517B7A7-C12A-466C-AB7C-BF2F7E43CC50}" type="pres">
      <dgm:prSet presAssocID="{0F52D0AC-9C1B-445F-89DD-30173A13DCD4}" presName="tx1" presStyleLbl="revTx" presStyleIdx="3" presStyleCnt="9"/>
      <dgm:spPr/>
    </dgm:pt>
    <dgm:pt modelId="{73D2F2EE-2DF2-42BA-87B0-209CED2361FA}" type="pres">
      <dgm:prSet presAssocID="{0F52D0AC-9C1B-445F-89DD-30173A13DCD4}" presName="vert1" presStyleCnt="0"/>
      <dgm:spPr/>
    </dgm:pt>
    <dgm:pt modelId="{88B2400C-D7B0-4440-A10D-93A40E109E51}" type="pres">
      <dgm:prSet presAssocID="{12393862-448C-486B-B481-E3BAC95592C8}" presName="thickLine" presStyleLbl="alignNode1" presStyleIdx="4" presStyleCnt="9"/>
      <dgm:spPr/>
    </dgm:pt>
    <dgm:pt modelId="{0E5B4E6C-B80D-4D76-BA64-322F36B8646D}" type="pres">
      <dgm:prSet presAssocID="{12393862-448C-486B-B481-E3BAC95592C8}" presName="horz1" presStyleCnt="0"/>
      <dgm:spPr/>
    </dgm:pt>
    <dgm:pt modelId="{4FD56FAF-85CF-45FD-A176-C71D7638B400}" type="pres">
      <dgm:prSet presAssocID="{12393862-448C-486B-B481-E3BAC95592C8}" presName="tx1" presStyleLbl="revTx" presStyleIdx="4" presStyleCnt="9"/>
      <dgm:spPr/>
    </dgm:pt>
    <dgm:pt modelId="{A21B9E20-90B1-4DB6-AD01-344A1929715D}" type="pres">
      <dgm:prSet presAssocID="{12393862-448C-486B-B481-E3BAC95592C8}" presName="vert1" presStyleCnt="0"/>
      <dgm:spPr/>
    </dgm:pt>
    <dgm:pt modelId="{7E339BF2-B68F-4779-87F2-C73289B881F7}" type="pres">
      <dgm:prSet presAssocID="{C44B9D8B-DAB2-452B-BA27-EAB40689AC6C}" presName="thickLine" presStyleLbl="alignNode1" presStyleIdx="5" presStyleCnt="9"/>
      <dgm:spPr/>
    </dgm:pt>
    <dgm:pt modelId="{448913FB-D8D7-47BB-B6D3-B567F4D80204}" type="pres">
      <dgm:prSet presAssocID="{C44B9D8B-DAB2-452B-BA27-EAB40689AC6C}" presName="horz1" presStyleCnt="0"/>
      <dgm:spPr/>
    </dgm:pt>
    <dgm:pt modelId="{C05B3366-6EA4-47C7-B06B-D201274D6E5F}" type="pres">
      <dgm:prSet presAssocID="{C44B9D8B-DAB2-452B-BA27-EAB40689AC6C}" presName="tx1" presStyleLbl="revTx" presStyleIdx="5" presStyleCnt="9"/>
      <dgm:spPr/>
    </dgm:pt>
    <dgm:pt modelId="{D6DE30E4-F24D-4987-84BD-A8B0C572BA5A}" type="pres">
      <dgm:prSet presAssocID="{C44B9D8B-DAB2-452B-BA27-EAB40689AC6C}" presName="vert1" presStyleCnt="0"/>
      <dgm:spPr/>
    </dgm:pt>
    <dgm:pt modelId="{A210F23B-2F6A-4E63-B169-13453C64197D}" type="pres">
      <dgm:prSet presAssocID="{9F17B177-1970-4550-B5D6-43CE3166465E}" presName="thickLine" presStyleLbl="alignNode1" presStyleIdx="6" presStyleCnt="9"/>
      <dgm:spPr/>
    </dgm:pt>
    <dgm:pt modelId="{F8BD7F59-230F-47CC-8FA0-390964B21AA6}" type="pres">
      <dgm:prSet presAssocID="{9F17B177-1970-4550-B5D6-43CE3166465E}" presName="horz1" presStyleCnt="0"/>
      <dgm:spPr/>
    </dgm:pt>
    <dgm:pt modelId="{2ADE3978-95E7-4B0E-877C-C44D1D2BC0C9}" type="pres">
      <dgm:prSet presAssocID="{9F17B177-1970-4550-B5D6-43CE3166465E}" presName="tx1" presStyleLbl="revTx" presStyleIdx="6" presStyleCnt="9"/>
      <dgm:spPr/>
    </dgm:pt>
    <dgm:pt modelId="{B26AD73C-D072-4BD1-8284-D3ADC18F8749}" type="pres">
      <dgm:prSet presAssocID="{9F17B177-1970-4550-B5D6-43CE3166465E}" presName="vert1" presStyleCnt="0"/>
      <dgm:spPr/>
    </dgm:pt>
    <dgm:pt modelId="{77503E1C-CB86-4AD3-BB7A-0C8C04D15587}" type="pres">
      <dgm:prSet presAssocID="{37AC8773-CF61-4F5E-A7D4-4A71917F95A4}" presName="thickLine" presStyleLbl="alignNode1" presStyleIdx="7" presStyleCnt="9"/>
      <dgm:spPr/>
    </dgm:pt>
    <dgm:pt modelId="{24DFDDD5-D128-4A3D-A51E-AB30D9534507}" type="pres">
      <dgm:prSet presAssocID="{37AC8773-CF61-4F5E-A7D4-4A71917F95A4}" presName="horz1" presStyleCnt="0"/>
      <dgm:spPr/>
    </dgm:pt>
    <dgm:pt modelId="{A1455879-58DE-4D60-94FC-461AA8263E91}" type="pres">
      <dgm:prSet presAssocID="{37AC8773-CF61-4F5E-A7D4-4A71917F95A4}" presName="tx1" presStyleLbl="revTx" presStyleIdx="7" presStyleCnt="9"/>
      <dgm:spPr/>
    </dgm:pt>
    <dgm:pt modelId="{ABFADBF2-64A9-482F-B3DA-4B9F242CBA85}" type="pres">
      <dgm:prSet presAssocID="{37AC8773-CF61-4F5E-A7D4-4A71917F95A4}" presName="vert1" presStyleCnt="0"/>
      <dgm:spPr/>
    </dgm:pt>
    <dgm:pt modelId="{1057E263-9C85-4D81-A0A9-C37A22443D6C}" type="pres">
      <dgm:prSet presAssocID="{4101C293-161F-41D2-950D-20194C241D46}" presName="thickLine" presStyleLbl="alignNode1" presStyleIdx="8" presStyleCnt="9"/>
      <dgm:spPr/>
    </dgm:pt>
    <dgm:pt modelId="{EB79031C-F19E-47B7-93DE-55167C8FD72D}" type="pres">
      <dgm:prSet presAssocID="{4101C293-161F-41D2-950D-20194C241D46}" presName="horz1" presStyleCnt="0"/>
      <dgm:spPr/>
    </dgm:pt>
    <dgm:pt modelId="{99B1CD4B-B08D-4586-AB3A-B7E6797633E0}" type="pres">
      <dgm:prSet presAssocID="{4101C293-161F-41D2-950D-20194C241D46}" presName="tx1" presStyleLbl="revTx" presStyleIdx="8" presStyleCnt="9"/>
      <dgm:spPr/>
    </dgm:pt>
    <dgm:pt modelId="{D4B3AB53-4763-4A0B-89C3-C1A0B08BEEEC}" type="pres">
      <dgm:prSet presAssocID="{4101C293-161F-41D2-950D-20194C241D46}" presName="vert1" presStyleCnt="0"/>
      <dgm:spPr/>
    </dgm:pt>
  </dgm:ptLst>
  <dgm:cxnLst>
    <dgm:cxn modelId="{7EB77605-5CD7-4D48-86E0-B0C554FEB906}" srcId="{F59A8158-B55B-453C-A069-C1788944932C}" destId="{12393862-448C-486B-B481-E3BAC95592C8}" srcOrd="4" destOrd="0" parTransId="{69287A8C-0E27-4484-82F1-7CABD635EE8D}" sibTransId="{436125E0-DB6D-4969-B014-E92680FF213B}"/>
    <dgm:cxn modelId="{D5D3060D-C447-48B4-B54E-AB9CE64FD512}" srcId="{F59A8158-B55B-453C-A069-C1788944932C}" destId="{C44B9D8B-DAB2-452B-BA27-EAB40689AC6C}" srcOrd="5" destOrd="0" parTransId="{C3BDB8DE-DBF2-440C-9E3A-6F635A8F55AA}" sibTransId="{BB70940B-F083-4774-86D3-58FD8730FA6D}"/>
    <dgm:cxn modelId="{7674C411-E682-4F95-A7E0-F2BF4D0757C1}" type="presOf" srcId="{37AC8773-CF61-4F5E-A7D4-4A71917F95A4}" destId="{A1455879-58DE-4D60-94FC-461AA8263E91}" srcOrd="0" destOrd="0" presId="urn:microsoft.com/office/officeart/2008/layout/LinedList"/>
    <dgm:cxn modelId="{A137753C-482F-4EDE-BB43-26B55F00F957}" type="presOf" srcId="{4101C293-161F-41D2-950D-20194C241D46}" destId="{99B1CD4B-B08D-4586-AB3A-B7E6797633E0}" srcOrd="0" destOrd="0" presId="urn:microsoft.com/office/officeart/2008/layout/LinedList"/>
    <dgm:cxn modelId="{1462FF3C-6EAC-4C3E-BBF0-7739FC05EC4D}" type="presOf" srcId="{8FEF505A-8F3F-44C4-AFDB-CBC090F157C3}" destId="{C43CE021-00E5-439C-AE36-A07614B6DF36}" srcOrd="0" destOrd="0" presId="urn:microsoft.com/office/officeart/2008/layout/LinedList"/>
    <dgm:cxn modelId="{8D46EC44-2F07-4A5F-8DA4-DF58E209E3F6}" srcId="{F59A8158-B55B-453C-A069-C1788944932C}" destId="{81EC282C-B8E0-45A5-A7DC-0DCD8D09C003}" srcOrd="2" destOrd="0" parTransId="{4244F707-70C8-4CC7-9448-B84D7B4EA85C}" sibTransId="{6AA00AE4-AF7B-45BD-B303-8021EE79C935}"/>
    <dgm:cxn modelId="{2EE22267-25D8-4A41-AC00-9DF867B5B983}" srcId="{F59A8158-B55B-453C-A069-C1788944932C}" destId="{9F17B177-1970-4550-B5D6-43CE3166465E}" srcOrd="6" destOrd="0" parTransId="{FFD0BFED-EFA7-4A53-82D9-825FE262E846}" sibTransId="{16A4E97E-771F-40E4-BE98-967D7BA11DF5}"/>
    <dgm:cxn modelId="{834D577A-6ACB-46EB-B7B0-323C71BDA069}" type="presOf" srcId="{4BF0E00D-C032-44CA-ABE8-DDC886D1BC8C}" destId="{EA2E96B8-967A-4315-97AA-76E8391ED54F}" srcOrd="0" destOrd="0" presId="urn:microsoft.com/office/officeart/2008/layout/LinedList"/>
    <dgm:cxn modelId="{E60E3D80-890A-408A-ACE0-6BAFFB867D63}" srcId="{F59A8158-B55B-453C-A069-C1788944932C}" destId="{8FEF505A-8F3F-44C4-AFDB-CBC090F157C3}" srcOrd="1" destOrd="0" parTransId="{B0F187D2-E169-466D-9165-B51BD1AA3683}" sibTransId="{367F96DF-5D52-4E26-AEFF-662ACD90BC57}"/>
    <dgm:cxn modelId="{630F7C8A-682A-4694-94A7-277EC1DB7E65}" type="presOf" srcId="{F59A8158-B55B-453C-A069-C1788944932C}" destId="{2E346337-89B0-4F8C-9AF5-CA8554AEC6B5}" srcOrd="0" destOrd="0" presId="urn:microsoft.com/office/officeart/2008/layout/LinedList"/>
    <dgm:cxn modelId="{C961DB8B-D631-4F41-971A-F7D94F3FD352}" type="presOf" srcId="{81EC282C-B8E0-45A5-A7DC-0DCD8D09C003}" destId="{C51D8173-9123-48E2-A7D1-809D5673AC8A}" srcOrd="0" destOrd="0" presId="urn:microsoft.com/office/officeart/2008/layout/LinedList"/>
    <dgm:cxn modelId="{AECD2F8E-0308-4B9F-B4F8-96F36F4A5891}" type="presOf" srcId="{0F52D0AC-9C1B-445F-89DD-30173A13DCD4}" destId="{E517B7A7-C12A-466C-AB7C-BF2F7E43CC50}" srcOrd="0" destOrd="0" presId="urn:microsoft.com/office/officeart/2008/layout/LinedList"/>
    <dgm:cxn modelId="{7A40ACAB-2E07-470E-B75C-2D25627AD16D}" srcId="{F59A8158-B55B-453C-A069-C1788944932C}" destId="{4101C293-161F-41D2-950D-20194C241D46}" srcOrd="8" destOrd="0" parTransId="{0DEC6E49-A26F-4598-98B0-42FC103AD0D3}" sibTransId="{7A71679E-A380-4D47-90DC-0A51919E9E55}"/>
    <dgm:cxn modelId="{0CC6E9AD-55CE-4CBD-BB03-8654D59A4C96}" type="presOf" srcId="{12393862-448C-486B-B481-E3BAC95592C8}" destId="{4FD56FAF-85CF-45FD-A176-C71D7638B400}" srcOrd="0" destOrd="0" presId="urn:microsoft.com/office/officeart/2008/layout/LinedList"/>
    <dgm:cxn modelId="{98E963AE-9F77-4E27-8C41-AC16E46D3114}" srcId="{F59A8158-B55B-453C-A069-C1788944932C}" destId="{37AC8773-CF61-4F5E-A7D4-4A71917F95A4}" srcOrd="7" destOrd="0" parTransId="{7BE72567-389A-4603-B7C2-57757E965442}" sibTransId="{FE0FEA23-C92C-459C-B82F-BA59298348FB}"/>
    <dgm:cxn modelId="{0987F8AF-A8C7-4D67-AFF0-9E64E1DF82E5}" type="presOf" srcId="{9F17B177-1970-4550-B5D6-43CE3166465E}" destId="{2ADE3978-95E7-4B0E-877C-C44D1D2BC0C9}" srcOrd="0" destOrd="0" presId="urn:microsoft.com/office/officeart/2008/layout/LinedList"/>
    <dgm:cxn modelId="{DBFADAC0-87BD-42AC-AF33-31721BEEA888}" srcId="{F59A8158-B55B-453C-A069-C1788944932C}" destId="{0F52D0AC-9C1B-445F-89DD-30173A13DCD4}" srcOrd="3" destOrd="0" parTransId="{D11BA5B2-DA03-404B-AFFB-CA7410FCC525}" sibTransId="{4F1631A3-A01A-4908-800D-2642A6ADC11B}"/>
    <dgm:cxn modelId="{44985BC1-87C6-4894-9C45-D0CFBD56D4CD}" type="presOf" srcId="{C44B9D8B-DAB2-452B-BA27-EAB40689AC6C}" destId="{C05B3366-6EA4-47C7-B06B-D201274D6E5F}" srcOrd="0" destOrd="0" presId="urn:microsoft.com/office/officeart/2008/layout/LinedList"/>
    <dgm:cxn modelId="{CE46FCFA-B71F-498B-95FC-723EE4061DA4}" srcId="{F59A8158-B55B-453C-A069-C1788944932C}" destId="{4BF0E00D-C032-44CA-ABE8-DDC886D1BC8C}" srcOrd="0" destOrd="0" parTransId="{5454CE93-7251-4836-9BCB-552F9A7D4F51}" sibTransId="{90356C3E-AD21-4B8F-9F5F-AEBC3D1FFAD7}"/>
    <dgm:cxn modelId="{74B929C0-9941-4149-B402-5A729D52F8F1}" type="presParOf" srcId="{2E346337-89B0-4F8C-9AF5-CA8554AEC6B5}" destId="{B5F7C22A-389D-4510-951A-2328E177100E}" srcOrd="0" destOrd="0" presId="urn:microsoft.com/office/officeart/2008/layout/LinedList"/>
    <dgm:cxn modelId="{1F5C81F7-F071-4979-83DC-FCD525F4D52B}" type="presParOf" srcId="{2E346337-89B0-4F8C-9AF5-CA8554AEC6B5}" destId="{3216A450-8DBA-4A53-9D32-2BE44062FDB1}" srcOrd="1" destOrd="0" presId="urn:microsoft.com/office/officeart/2008/layout/LinedList"/>
    <dgm:cxn modelId="{F68DF74E-448A-4045-85C0-BDBC55D22C4D}" type="presParOf" srcId="{3216A450-8DBA-4A53-9D32-2BE44062FDB1}" destId="{EA2E96B8-967A-4315-97AA-76E8391ED54F}" srcOrd="0" destOrd="0" presId="urn:microsoft.com/office/officeart/2008/layout/LinedList"/>
    <dgm:cxn modelId="{29D5FB5E-7E40-4094-BE44-048C72FE345B}" type="presParOf" srcId="{3216A450-8DBA-4A53-9D32-2BE44062FDB1}" destId="{3C0CBE82-57CB-4CDE-8A3F-7B4EE48ECF3A}" srcOrd="1" destOrd="0" presId="urn:microsoft.com/office/officeart/2008/layout/LinedList"/>
    <dgm:cxn modelId="{C0335E1D-84D2-4B63-BA9F-C973C8BC9B46}" type="presParOf" srcId="{2E346337-89B0-4F8C-9AF5-CA8554AEC6B5}" destId="{F0E188A4-32A6-4604-9680-D3BB8C075E31}" srcOrd="2" destOrd="0" presId="urn:microsoft.com/office/officeart/2008/layout/LinedList"/>
    <dgm:cxn modelId="{4BB3DF34-818B-45BA-97F7-8996E79DFF1F}" type="presParOf" srcId="{2E346337-89B0-4F8C-9AF5-CA8554AEC6B5}" destId="{35127899-835D-4858-8E38-6BACB9EE67A7}" srcOrd="3" destOrd="0" presId="urn:microsoft.com/office/officeart/2008/layout/LinedList"/>
    <dgm:cxn modelId="{1891330B-8337-41FA-A04E-846D5A84407B}" type="presParOf" srcId="{35127899-835D-4858-8E38-6BACB9EE67A7}" destId="{C43CE021-00E5-439C-AE36-A07614B6DF36}" srcOrd="0" destOrd="0" presId="urn:microsoft.com/office/officeart/2008/layout/LinedList"/>
    <dgm:cxn modelId="{71E66D6E-170B-49AC-B6A4-D73AD05F9497}" type="presParOf" srcId="{35127899-835D-4858-8E38-6BACB9EE67A7}" destId="{E6EB12E3-4773-4E90-90B2-810D572AFA7F}" srcOrd="1" destOrd="0" presId="urn:microsoft.com/office/officeart/2008/layout/LinedList"/>
    <dgm:cxn modelId="{24F4E300-75A0-45F6-BB55-D6B8DF09B23F}" type="presParOf" srcId="{2E346337-89B0-4F8C-9AF5-CA8554AEC6B5}" destId="{778F9D4D-BD57-4D05-9159-45D6CD7F4888}" srcOrd="4" destOrd="0" presId="urn:microsoft.com/office/officeart/2008/layout/LinedList"/>
    <dgm:cxn modelId="{2A475987-677E-43BE-8569-0BA2F85E12DD}" type="presParOf" srcId="{2E346337-89B0-4F8C-9AF5-CA8554AEC6B5}" destId="{39AD42FE-1C53-4FF3-92BF-CEB6430BC3F7}" srcOrd="5" destOrd="0" presId="urn:microsoft.com/office/officeart/2008/layout/LinedList"/>
    <dgm:cxn modelId="{FA58184E-B3D8-49D0-863B-7A5287D548C5}" type="presParOf" srcId="{39AD42FE-1C53-4FF3-92BF-CEB6430BC3F7}" destId="{C51D8173-9123-48E2-A7D1-809D5673AC8A}" srcOrd="0" destOrd="0" presId="urn:microsoft.com/office/officeart/2008/layout/LinedList"/>
    <dgm:cxn modelId="{CA9CA0CF-5D1B-44FF-B162-C40F5FD9C838}" type="presParOf" srcId="{39AD42FE-1C53-4FF3-92BF-CEB6430BC3F7}" destId="{C2AA7A8F-5F3E-4E18-9F28-C2124EE39075}" srcOrd="1" destOrd="0" presId="urn:microsoft.com/office/officeart/2008/layout/LinedList"/>
    <dgm:cxn modelId="{759FAC9A-CEFA-4D19-8590-F3DFCBF07D03}" type="presParOf" srcId="{2E346337-89B0-4F8C-9AF5-CA8554AEC6B5}" destId="{89EA16C9-D902-47EF-BEAA-434A394DC3CE}" srcOrd="6" destOrd="0" presId="urn:microsoft.com/office/officeart/2008/layout/LinedList"/>
    <dgm:cxn modelId="{B80EA723-3080-4F14-8B14-3794442C2CBB}" type="presParOf" srcId="{2E346337-89B0-4F8C-9AF5-CA8554AEC6B5}" destId="{C0CFB127-9FD0-4C3B-918B-423AE6715EA8}" srcOrd="7" destOrd="0" presId="urn:microsoft.com/office/officeart/2008/layout/LinedList"/>
    <dgm:cxn modelId="{723F1309-294A-42E8-828C-0A364DB63EE5}" type="presParOf" srcId="{C0CFB127-9FD0-4C3B-918B-423AE6715EA8}" destId="{E517B7A7-C12A-466C-AB7C-BF2F7E43CC50}" srcOrd="0" destOrd="0" presId="urn:microsoft.com/office/officeart/2008/layout/LinedList"/>
    <dgm:cxn modelId="{C8B6446D-D9CA-4CC7-8F1A-EFD750E3C3BC}" type="presParOf" srcId="{C0CFB127-9FD0-4C3B-918B-423AE6715EA8}" destId="{73D2F2EE-2DF2-42BA-87B0-209CED2361FA}" srcOrd="1" destOrd="0" presId="urn:microsoft.com/office/officeart/2008/layout/LinedList"/>
    <dgm:cxn modelId="{4DBD67B8-FF99-49A1-977E-11ABA0341602}" type="presParOf" srcId="{2E346337-89B0-4F8C-9AF5-CA8554AEC6B5}" destId="{88B2400C-D7B0-4440-A10D-93A40E109E51}" srcOrd="8" destOrd="0" presId="urn:microsoft.com/office/officeart/2008/layout/LinedList"/>
    <dgm:cxn modelId="{9C97DB91-94ED-4F03-B491-E07E7E9A2B40}" type="presParOf" srcId="{2E346337-89B0-4F8C-9AF5-CA8554AEC6B5}" destId="{0E5B4E6C-B80D-4D76-BA64-322F36B8646D}" srcOrd="9" destOrd="0" presId="urn:microsoft.com/office/officeart/2008/layout/LinedList"/>
    <dgm:cxn modelId="{AB3D5A11-E425-493F-A3D2-8F1F53D36DF1}" type="presParOf" srcId="{0E5B4E6C-B80D-4D76-BA64-322F36B8646D}" destId="{4FD56FAF-85CF-45FD-A176-C71D7638B400}" srcOrd="0" destOrd="0" presId="urn:microsoft.com/office/officeart/2008/layout/LinedList"/>
    <dgm:cxn modelId="{ADE317C9-1A48-4496-89A8-6C261E13E90F}" type="presParOf" srcId="{0E5B4E6C-B80D-4D76-BA64-322F36B8646D}" destId="{A21B9E20-90B1-4DB6-AD01-344A1929715D}" srcOrd="1" destOrd="0" presId="urn:microsoft.com/office/officeart/2008/layout/LinedList"/>
    <dgm:cxn modelId="{6CB31D80-67A1-4F22-98E8-2F4080F2DA48}" type="presParOf" srcId="{2E346337-89B0-4F8C-9AF5-CA8554AEC6B5}" destId="{7E339BF2-B68F-4779-87F2-C73289B881F7}" srcOrd="10" destOrd="0" presId="urn:microsoft.com/office/officeart/2008/layout/LinedList"/>
    <dgm:cxn modelId="{A9AE6326-0F15-4288-9F16-666347DF0204}" type="presParOf" srcId="{2E346337-89B0-4F8C-9AF5-CA8554AEC6B5}" destId="{448913FB-D8D7-47BB-B6D3-B567F4D80204}" srcOrd="11" destOrd="0" presId="urn:microsoft.com/office/officeart/2008/layout/LinedList"/>
    <dgm:cxn modelId="{E1FC4052-D0D6-4CE5-9500-573D5FCF674E}" type="presParOf" srcId="{448913FB-D8D7-47BB-B6D3-B567F4D80204}" destId="{C05B3366-6EA4-47C7-B06B-D201274D6E5F}" srcOrd="0" destOrd="0" presId="urn:microsoft.com/office/officeart/2008/layout/LinedList"/>
    <dgm:cxn modelId="{6C891EED-DD1E-4F1A-9F83-607F4A355CFA}" type="presParOf" srcId="{448913FB-D8D7-47BB-B6D3-B567F4D80204}" destId="{D6DE30E4-F24D-4987-84BD-A8B0C572BA5A}" srcOrd="1" destOrd="0" presId="urn:microsoft.com/office/officeart/2008/layout/LinedList"/>
    <dgm:cxn modelId="{AEDD6CE1-F743-43B7-85E3-CBD9875BEDA3}" type="presParOf" srcId="{2E346337-89B0-4F8C-9AF5-CA8554AEC6B5}" destId="{A210F23B-2F6A-4E63-B169-13453C64197D}" srcOrd="12" destOrd="0" presId="urn:microsoft.com/office/officeart/2008/layout/LinedList"/>
    <dgm:cxn modelId="{BB4AA259-ABB9-447C-A965-31D97E4EB093}" type="presParOf" srcId="{2E346337-89B0-4F8C-9AF5-CA8554AEC6B5}" destId="{F8BD7F59-230F-47CC-8FA0-390964B21AA6}" srcOrd="13" destOrd="0" presId="urn:microsoft.com/office/officeart/2008/layout/LinedList"/>
    <dgm:cxn modelId="{16DDCA12-001C-424E-895A-EA55115BECED}" type="presParOf" srcId="{F8BD7F59-230F-47CC-8FA0-390964B21AA6}" destId="{2ADE3978-95E7-4B0E-877C-C44D1D2BC0C9}" srcOrd="0" destOrd="0" presId="urn:microsoft.com/office/officeart/2008/layout/LinedList"/>
    <dgm:cxn modelId="{B12EBE97-D722-4718-8B5E-9FDB302A2A07}" type="presParOf" srcId="{F8BD7F59-230F-47CC-8FA0-390964B21AA6}" destId="{B26AD73C-D072-4BD1-8284-D3ADC18F8749}" srcOrd="1" destOrd="0" presId="urn:microsoft.com/office/officeart/2008/layout/LinedList"/>
    <dgm:cxn modelId="{33EC11C8-CBB1-462B-82C4-9FD6C94BA08D}" type="presParOf" srcId="{2E346337-89B0-4F8C-9AF5-CA8554AEC6B5}" destId="{77503E1C-CB86-4AD3-BB7A-0C8C04D15587}" srcOrd="14" destOrd="0" presId="urn:microsoft.com/office/officeart/2008/layout/LinedList"/>
    <dgm:cxn modelId="{19C5CAB5-FB22-4AD8-B255-967ED6D9211E}" type="presParOf" srcId="{2E346337-89B0-4F8C-9AF5-CA8554AEC6B5}" destId="{24DFDDD5-D128-4A3D-A51E-AB30D9534507}" srcOrd="15" destOrd="0" presId="urn:microsoft.com/office/officeart/2008/layout/LinedList"/>
    <dgm:cxn modelId="{142C8DB5-0D58-49DE-B811-3DD1C8DFF01D}" type="presParOf" srcId="{24DFDDD5-D128-4A3D-A51E-AB30D9534507}" destId="{A1455879-58DE-4D60-94FC-461AA8263E91}" srcOrd="0" destOrd="0" presId="urn:microsoft.com/office/officeart/2008/layout/LinedList"/>
    <dgm:cxn modelId="{6397F2E8-F2BF-4619-BDD4-02916F9A11BB}" type="presParOf" srcId="{24DFDDD5-D128-4A3D-A51E-AB30D9534507}" destId="{ABFADBF2-64A9-482F-B3DA-4B9F242CBA85}" srcOrd="1" destOrd="0" presId="urn:microsoft.com/office/officeart/2008/layout/LinedList"/>
    <dgm:cxn modelId="{D6E69388-8D9C-4FD9-B521-6DAAFAE707AE}" type="presParOf" srcId="{2E346337-89B0-4F8C-9AF5-CA8554AEC6B5}" destId="{1057E263-9C85-4D81-A0A9-C37A22443D6C}" srcOrd="16" destOrd="0" presId="urn:microsoft.com/office/officeart/2008/layout/LinedList"/>
    <dgm:cxn modelId="{39A0660B-A2CA-42D7-B43E-095DCA22856A}" type="presParOf" srcId="{2E346337-89B0-4F8C-9AF5-CA8554AEC6B5}" destId="{EB79031C-F19E-47B7-93DE-55167C8FD72D}" srcOrd="17" destOrd="0" presId="urn:microsoft.com/office/officeart/2008/layout/LinedList"/>
    <dgm:cxn modelId="{E95F6617-FF6B-47F5-863C-EDDF2D066939}" type="presParOf" srcId="{EB79031C-F19E-47B7-93DE-55167C8FD72D}" destId="{99B1CD4B-B08D-4586-AB3A-B7E6797633E0}" srcOrd="0" destOrd="0" presId="urn:microsoft.com/office/officeart/2008/layout/LinedList"/>
    <dgm:cxn modelId="{54BDFD34-2E14-4FEB-98F8-CF983B462FFB}" type="presParOf" srcId="{EB79031C-F19E-47B7-93DE-55167C8FD72D}" destId="{D4B3AB53-4763-4A0B-89C3-C1A0B08BEEE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9CC02649-6A3C-46BD-B9CE-B897C4F97C9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CE5BA2-AF00-4F3F-84D3-1B89F6FB6AB1}">
      <dgm:prSet/>
      <dgm:spPr/>
      <dgm:t>
        <a:bodyPr/>
        <a:lstStyle/>
        <a:p>
          <a:r>
            <a:rPr lang="en-US" dirty="0"/>
            <a:t>Once general risk categories are identified, the project team should collaborate with key stakeholders to identify specific risks from each of the risk categories. </a:t>
          </a:r>
        </a:p>
      </dgm:t>
    </dgm:pt>
    <dgm:pt modelId="{7DBC6566-A898-47C5-9564-A773C83DEC4B}" type="parTrans" cxnId="{56A66192-E4C1-462F-9BD8-4DB599421EF1}">
      <dgm:prSet/>
      <dgm:spPr/>
      <dgm:t>
        <a:bodyPr/>
        <a:lstStyle/>
        <a:p>
          <a:endParaRPr lang="en-US"/>
        </a:p>
      </dgm:t>
    </dgm:pt>
    <dgm:pt modelId="{B1DF0377-A120-413D-A352-2AE1BE3F9529}" type="sibTrans" cxnId="{56A66192-E4C1-462F-9BD8-4DB599421EF1}">
      <dgm:prSet/>
      <dgm:spPr/>
      <dgm:t>
        <a:bodyPr/>
        <a:lstStyle/>
        <a:p>
          <a:endParaRPr lang="en-US"/>
        </a:p>
      </dgm:t>
    </dgm:pt>
    <dgm:pt modelId="{76BB097D-435D-4F25-BA9C-C0B4FBB57AD4}">
      <dgm:prSet/>
      <dgm:spPr/>
      <dgm:t>
        <a:bodyPr/>
        <a:lstStyle/>
        <a:p>
          <a:r>
            <a:rPr lang="en-US"/>
            <a:t>At a minimum, the team and key stakeholders should start by examining the project-specific and programmatic documents. </a:t>
          </a:r>
        </a:p>
      </dgm:t>
    </dgm:pt>
    <dgm:pt modelId="{12461ADF-D5D6-4E8E-AB99-B881E787BD25}" type="parTrans" cxnId="{BEE20A05-BE6F-42AE-84CD-9F22BBF79F72}">
      <dgm:prSet/>
      <dgm:spPr/>
      <dgm:t>
        <a:bodyPr/>
        <a:lstStyle/>
        <a:p>
          <a:endParaRPr lang="en-US"/>
        </a:p>
      </dgm:t>
    </dgm:pt>
    <dgm:pt modelId="{8992ABB5-302B-4378-9DDA-52CE2FBD22F9}" type="sibTrans" cxnId="{BEE20A05-BE6F-42AE-84CD-9F22BBF79F72}">
      <dgm:prSet/>
      <dgm:spPr/>
      <dgm:t>
        <a:bodyPr/>
        <a:lstStyle/>
        <a:p>
          <a:endParaRPr lang="en-US"/>
        </a:p>
      </dgm:t>
    </dgm:pt>
    <dgm:pt modelId="{642CD895-DB43-4303-8A9C-360764C308B2}">
      <dgm:prSet/>
      <dgm:spPr/>
      <dgm:t>
        <a:bodyPr/>
        <a:lstStyle/>
        <a:p>
          <a:r>
            <a:rPr lang="en-US"/>
            <a:t>Numerous techniques are available to facilitate risk. These include brainstorming, focus groups, scenario planning, and expert interviews. </a:t>
          </a:r>
        </a:p>
      </dgm:t>
    </dgm:pt>
    <dgm:pt modelId="{D67185EE-6FAC-4453-A77D-FD711D54E059}" type="parTrans" cxnId="{D7D54A09-DAD2-4219-A355-F2AAB2094CFE}">
      <dgm:prSet/>
      <dgm:spPr/>
      <dgm:t>
        <a:bodyPr/>
        <a:lstStyle/>
        <a:p>
          <a:endParaRPr lang="en-US"/>
        </a:p>
      </dgm:t>
    </dgm:pt>
    <dgm:pt modelId="{67162EE6-8772-4B3A-8EBC-17D824176A72}" type="sibTrans" cxnId="{D7D54A09-DAD2-4219-A355-F2AAB2094CFE}">
      <dgm:prSet/>
      <dgm:spPr/>
      <dgm:t>
        <a:bodyPr/>
        <a:lstStyle/>
        <a:p>
          <a:endParaRPr lang="en-US"/>
        </a:p>
      </dgm:t>
    </dgm:pt>
    <dgm:pt modelId="{C7E67185-E456-46B8-9128-939074F2E18F}">
      <dgm:prSet/>
      <dgm:spPr/>
      <dgm:t>
        <a:bodyPr/>
        <a:lstStyle/>
        <a:p>
          <a:r>
            <a:rPr lang="en-US"/>
            <a:t>Three factors : </a:t>
          </a:r>
        </a:p>
      </dgm:t>
    </dgm:pt>
    <dgm:pt modelId="{C76A147C-C718-487C-BA4E-5B811C3899EF}" type="parTrans" cxnId="{34209B35-A6DA-4D74-A486-B63EE6CEFADA}">
      <dgm:prSet/>
      <dgm:spPr/>
      <dgm:t>
        <a:bodyPr/>
        <a:lstStyle/>
        <a:p>
          <a:endParaRPr lang="en-US"/>
        </a:p>
      </dgm:t>
    </dgm:pt>
    <dgm:pt modelId="{715D738A-160E-4786-BEF7-4EFC275C6F9F}" type="sibTrans" cxnId="{34209B35-A6DA-4D74-A486-B63EE6CEFADA}">
      <dgm:prSet/>
      <dgm:spPr/>
      <dgm:t>
        <a:bodyPr/>
        <a:lstStyle/>
        <a:p>
          <a:endParaRPr lang="en-US"/>
        </a:p>
      </dgm:t>
    </dgm:pt>
    <dgm:pt modelId="{6AD2FFB0-0686-4B6E-8AFD-01F3E51258E4}">
      <dgm:prSet custT="1"/>
      <dgm:spPr/>
      <dgm:t>
        <a:bodyPr/>
        <a:lstStyle/>
        <a:p>
          <a:pPr>
            <a:buFont typeface="+mj-lt"/>
            <a:buAutoNum type="arabicPeriod"/>
          </a:pPr>
          <a:r>
            <a:rPr lang="en-US" sz="1600" dirty="0"/>
            <a:t>The </a:t>
          </a:r>
          <a:r>
            <a:rPr lang="en-US" sz="1600" b="1" dirty="0"/>
            <a:t>cause</a:t>
          </a:r>
          <a:r>
            <a:rPr lang="en-US" sz="1600" dirty="0"/>
            <a:t>, or the origin of the risk; </a:t>
          </a:r>
        </a:p>
      </dgm:t>
    </dgm:pt>
    <dgm:pt modelId="{32361C09-2C10-404E-903C-E90C5A53D379}" type="parTrans" cxnId="{B966C75B-5824-461A-BE1E-BA24A345A69D}">
      <dgm:prSet/>
      <dgm:spPr/>
      <dgm:t>
        <a:bodyPr/>
        <a:lstStyle/>
        <a:p>
          <a:endParaRPr lang="en-US"/>
        </a:p>
      </dgm:t>
    </dgm:pt>
    <dgm:pt modelId="{620E065C-59D8-4E97-8A58-6E0366589285}" type="sibTrans" cxnId="{B966C75B-5824-461A-BE1E-BA24A345A69D}">
      <dgm:prSet/>
      <dgm:spPr/>
      <dgm:t>
        <a:bodyPr/>
        <a:lstStyle/>
        <a:p>
          <a:endParaRPr lang="en-US"/>
        </a:p>
      </dgm:t>
    </dgm:pt>
    <dgm:pt modelId="{598CF69F-4801-49B8-9F65-36D9EC687E0D}">
      <dgm:prSet custT="1"/>
      <dgm:spPr/>
      <dgm:t>
        <a:bodyPr/>
        <a:lstStyle/>
        <a:p>
          <a:pPr>
            <a:buFont typeface="+mj-lt"/>
            <a:buAutoNum type="arabicPeriod"/>
          </a:pPr>
          <a:r>
            <a:rPr lang="en-US" sz="1600" dirty="0"/>
            <a:t>The </a:t>
          </a:r>
          <a:r>
            <a:rPr lang="en-US" sz="1600" b="1" dirty="0"/>
            <a:t>risk event </a:t>
          </a:r>
          <a:r>
            <a:rPr lang="en-US" sz="1600" dirty="0"/>
            <a:t>or situation itself; </a:t>
          </a:r>
        </a:p>
      </dgm:t>
    </dgm:pt>
    <dgm:pt modelId="{010063CB-854B-4BB3-81FD-FB0C5754D69F}" type="parTrans" cxnId="{A90A06D8-A934-440E-8392-76A4C8F8D314}">
      <dgm:prSet/>
      <dgm:spPr/>
      <dgm:t>
        <a:bodyPr/>
        <a:lstStyle/>
        <a:p>
          <a:endParaRPr lang="en-US"/>
        </a:p>
      </dgm:t>
    </dgm:pt>
    <dgm:pt modelId="{DC48CD27-4DDF-4984-AAB6-A1D53D8C72CC}" type="sibTrans" cxnId="{A90A06D8-A934-440E-8392-76A4C8F8D314}">
      <dgm:prSet/>
      <dgm:spPr/>
      <dgm:t>
        <a:bodyPr/>
        <a:lstStyle/>
        <a:p>
          <a:endParaRPr lang="en-US"/>
        </a:p>
      </dgm:t>
    </dgm:pt>
    <dgm:pt modelId="{2DD7D67E-E34F-47A2-9DD8-143522C0D112}">
      <dgm:prSet custT="1"/>
      <dgm:spPr/>
      <dgm:t>
        <a:bodyPr/>
        <a:lstStyle/>
        <a:p>
          <a:pPr>
            <a:buFont typeface="+mj-lt"/>
            <a:buAutoNum type="arabicPeriod"/>
          </a:pPr>
          <a:r>
            <a:rPr lang="en-US" sz="1600" dirty="0"/>
            <a:t>The </a:t>
          </a:r>
          <a:r>
            <a:rPr lang="en-US" sz="1600" b="1" dirty="0"/>
            <a:t>impact</a:t>
          </a:r>
          <a:r>
            <a:rPr lang="en-US" sz="1600" dirty="0"/>
            <a:t> of the risk on the project</a:t>
          </a:r>
          <a:r>
            <a:rPr lang="en-US" sz="1300" dirty="0"/>
            <a:t>. </a:t>
          </a:r>
        </a:p>
      </dgm:t>
    </dgm:pt>
    <dgm:pt modelId="{53191823-2206-47F7-9DED-4F1631EC9102}" type="parTrans" cxnId="{D8C0CC4B-5681-43DD-9E74-4E6CECA8C853}">
      <dgm:prSet/>
      <dgm:spPr/>
      <dgm:t>
        <a:bodyPr/>
        <a:lstStyle/>
        <a:p>
          <a:endParaRPr lang="en-US"/>
        </a:p>
      </dgm:t>
    </dgm:pt>
    <dgm:pt modelId="{9226CE97-B1DA-4E01-AB35-D1EA0A55EBA8}" type="sibTrans" cxnId="{D8C0CC4B-5681-43DD-9E74-4E6CECA8C853}">
      <dgm:prSet/>
      <dgm:spPr/>
      <dgm:t>
        <a:bodyPr/>
        <a:lstStyle/>
        <a:p>
          <a:endParaRPr lang="en-US"/>
        </a:p>
      </dgm:t>
    </dgm:pt>
    <dgm:pt modelId="{81D2B767-0361-4CA5-8A10-26D2AC93214D}" type="pres">
      <dgm:prSet presAssocID="{9CC02649-6A3C-46BD-B9CE-B897C4F97C9F}" presName="root" presStyleCnt="0">
        <dgm:presLayoutVars>
          <dgm:dir/>
          <dgm:resizeHandles val="exact"/>
        </dgm:presLayoutVars>
      </dgm:prSet>
      <dgm:spPr/>
    </dgm:pt>
    <dgm:pt modelId="{B171826F-385B-44D7-A70E-EFB488D86454}" type="pres">
      <dgm:prSet presAssocID="{79CE5BA2-AF00-4F3F-84D3-1B89F6FB6AB1}" presName="compNode" presStyleCnt="0"/>
      <dgm:spPr/>
    </dgm:pt>
    <dgm:pt modelId="{6ABFE547-B121-47A5-B991-A9B3EE05C8DF}" type="pres">
      <dgm:prSet presAssocID="{79CE5BA2-AF00-4F3F-84D3-1B89F6FB6AB1}" presName="bgRect" presStyleLbl="bgShp" presStyleIdx="0" presStyleCnt="4"/>
      <dgm:spPr/>
    </dgm:pt>
    <dgm:pt modelId="{E3A565D0-2CDC-4AFA-ACCB-5E58C01C3143}" type="pres">
      <dgm:prSet presAssocID="{79CE5BA2-AF00-4F3F-84D3-1B89F6FB6AB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30A7540A-50A9-4597-81E6-881B781BCB0A}" type="pres">
      <dgm:prSet presAssocID="{79CE5BA2-AF00-4F3F-84D3-1B89F6FB6AB1}" presName="spaceRect" presStyleCnt="0"/>
      <dgm:spPr/>
    </dgm:pt>
    <dgm:pt modelId="{FB6E83AB-0D55-442D-AE59-0A5D0B5E8AAC}" type="pres">
      <dgm:prSet presAssocID="{79CE5BA2-AF00-4F3F-84D3-1B89F6FB6AB1}" presName="parTx" presStyleLbl="revTx" presStyleIdx="0" presStyleCnt="5">
        <dgm:presLayoutVars>
          <dgm:chMax val="0"/>
          <dgm:chPref val="0"/>
        </dgm:presLayoutVars>
      </dgm:prSet>
      <dgm:spPr/>
    </dgm:pt>
    <dgm:pt modelId="{F060FC9D-2DE4-40D8-B0B6-176813080BB0}" type="pres">
      <dgm:prSet presAssocID="{B1DF0377-A120-413D-A352-2AE1BE3F9529}" presName="sibTrans" presStyleCnt="0"/>
      <dgm:spPr/>
    </dgm:pt>
    <dgm:pt modelId="{CD9CA717-3DDE-4205-9E5D-CADAF361CC91}" type="pres">
      <dgm:prSet presAssocID="{76BB097D-435D-4F25-BA9C-C0B4FBB57AD4}" presName="compNode" presStyleCnt="0"/>
      <dgm:spPr/>
    </dgm:pt>
    <dgm:pt modelId="{2D2B726D-D0D6-4C08-86B8-5D1944E967A6}" type="pres">
      <dgm:prSet presAssocID="{76BB097D-435D-4F25-BA9C-C0B4FBB57AD4}" presName="bgRect" presStyleLbl="bgShp" presStyleIdx="1" presStyleCnt="4"/>
      <dgm:spPr/>
    </dgm:pt>
    <dgm:pt modelId="{6ACFA4ED-295D-4BA3-B6FD-28C871CD1CA0}" type="pres">
      <dgm:prSet presAssocID="{76BB097D-435D-4F25-BA9C-C0B4FBB57AD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371BF73E-547E-4BA7-BB59-FA7A29B39064}" type="pres">
      <dgm:prSet presAssocID="{76BB097D-435D-4F25-BA9C-C0B4FBB57AD4}" presName="spaceRect" presStyleCnt="0"/>
      <dgm:spPr/>
    </dgm:pt>
    <dgm:pt modelId="{399C2535-F36A-4C9A-A569-C3A82905C361}" type="pres">
      <dgm:prSet presAssocID="{76BB097D-435D-4F25-BA9C-C0B4FBB57AD4}" presName="parTx" presStyleLbl="revTx" presStyleIdx="1" presStyleCnt="5">
        <dgm:presLayoutVars>
          <dgm:chMax val="0"/>
          <dgm:chPref val="0"/>
        </dgm:presLayoutVars>
      </dgm:prSet>
      <dgm:spPr/>
    </dgm:pt>
    <dgm:pt modelId="{148FA7D0-E71F-44B7-B550-FF1FDCB2FCD9}" type="pres">
      <dgm:prSet presAssocID="{8992ABB5-302B-4378-9DDA-52CE2FBD22F9}" presName="sibTrans" presStyleCnt="0"/>
      <dgm:spPr/>
    </dgm:pt>
    <dgm:pt modelId="{C6A826C0-2F26-42BE-AC84-B5DDC70E24A7}" type="pres">
      <dgm:prSet presAssocID="{642CD895-DB43-4303-8A9C-360764C308B2}" presName="compNode" presStyleCnt="0"/>
      <dgm:spPr/>
    </dgm:pt>
    <dgm:pt modelId="{B9A2711D-5431-4A78-86C4-550E60713163}" type="pres">
      <dgm:prSet presAssocID="{642CD895-DB43-4303-8A9C-360764C308B2}" presName="bgRect" presStyleLbl="bgShp" presStyleIdx="2" presStyleCnt="4"/>
      <dgm:spPr/>
    </dgm:pt>
    <dgm:pt modelId="{D99568F1-722B-4528-AB40-C5FD7AF1397D}" type="pres">
      <dgm:prSet presAssocID="{642CD895-DB43-4303-8A9C-360764C308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EC9A1288-4C6D-4586-A680-E2E415EDD517}" type="pres">
      <dgm:prSet presAssocID="{642CD895-DB43-4303-8A9C-360764C308B2}" presName="spaceRect" presStyleCnt="0"/>
      <dgm:spPr/>
    </dgm:pt>
    <dgm:pt modelId="{B49E99F2-6B9E-4E15-A87D-FC15CF29D3F4}" type="pres">
      <dgm:prSet presAssocID="{642CD895-DB43-4303-8A9C-360764C308B2}" presName="parTx" presStyleLbl="revTx" presStyleIdx="2" presStyleCnt="5">
        <dgm:presLayoutVars>
          <dgm:chMax val="0"/>
          <dgm:chPref val="0"/>
        </dgm:presLayoutVars>
      </dgm:prSet>
      <dgm:spPr/>
    </dgm:pt>
    <dgm:pt modelId="{182EEC13-B635-4981-B7CA-8843C4056F48}" type="pres">
      <dgm:prSet presAssocID="{67162EE6-8772-4B3A-8EBC-17D824176A72}" presName="sibTrans" presStyleCnt="0"/>
      <dgm:spPr/>
    </dgm:pt>
    <dgm:pt modelId="{F6C8FE90-E1C3-4615-A3DE-C1483EDD1D30}" type="pres">
      <dgm:prSet presAssocID="{C7E67185-E456-46B8-9128-939074F2E18F}" presName="compNode" presStyleCnt="0"/>
      <dgm:spPr/>
    </dgm:pt>
    <dgm:pt modelId="{69DF0595-03F1-43B7-AE16-1667F06C3E91}" type="pres">
      <dgm:prSet presAssocID="{C7E67185-E456-46B8-9128-939074F2E18F}" presName="bgRect" presStyleLbl="bgShp" presStyleIdx="3" presStyleCnt="4"/>
      <dgm:spPr/>
    </dgm:pt>
    <dgm:pt modelId="{B1F65026-0D6C-49C3-BB87-B15775D31A72}" type="pres">
      <dgm:prSet presAssocID="{C7E67185-E456-46B8-9128-939074F2E18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d Bump"/>
        </a:ext>
      </dgm:extLst>
    </dgm:pt>
    <dgm:pt modelId="{B5DE5286-85FF-440A-9A80-D2D4309D119F}" type="pres">
      <dgm:prSet presAssocID="{C7E67185-E456-46B8-9128-939074F2E18F}" presName="spaceRect" presStyleCnt="0"/>
      <dgm:spPr/>
    </dgm:pt>
    <dgm:pt modelId="{3ACA03B2-31B3-4095-AE1C-EC552C5523E9}" type="pres">
      <dgm:prSet presAssocID="{C7E67185-E456-46B8-9128-939074F2E18F}" presName="parTx" presStyleLbl="revTx" presStyleIdx="3" presStyleCnt="5">
        <dgm:presLayoutVars>
          <dgm:chMax val="0"/>
          <dgm:chPref val="0"/>
        </dgm:presLayoutVars>
      </dgm:prSet>
      <dgm:spPr/>
    </dgm:pt>
    <dgm:pt modelId="{85D0E412-99C4-4590-A299-19B2CF6BFFF8}" type="pres">
      <dgm:prSet presAssocID="{C7E67185-E456-46B8-9128-939074F2E18F}" presName="desTx" presStyleLbl="revTx" presStyleIdx="4" presStyleCnt="5">
        <dgm:presLayoutVars/>
      </dgm:prSet>
      <dgm:spPr/>
    </dgm:pt>
  </dgm:ptLst>
  <dgm:cxnLst>
    <dgm:cxn modelId="{BEE20A05-BE6F-42AE-84CD-9F22BBF79F72}" srcId="{9CC02649-6A3C-46BD-B9CE-B897C4F97C9F}" destId="{76BB097D-435D-4F25-BA9C-C0B4FBB57AD4}" srcOrd="1" destOrd="0" parTransId="{12461ADF-D5D6-4E8E-AB99-B881E787BD25}" sibTransId="{8992ABB5-302B-4378-9DDA-52CE2FBD22F9}"/>
    <dgm:cxn modelId="{D7D54A09-DAD2-4219-A355-F2AAB2094CFE}" srcId="{9CC02649-6A3C-46BD-B9CE-B897C4F97C9F}" destId="{642CD895-DB43-4303-8A9C-360764C308B2}" srcOrd="2" destOrd="0" parTransId="{D67185EE-6FAC-4453-A77D-FD711D54E059}" sibTransId="{67162EE6-8772-4B3A-8EBC-17D824176A72}"/>
    <dgm:cxn modelId="{34209B35-A6DA-4D74-A486-B63EE6CEFADA}" srcId="{9CC02649-6A3C-46BD-B9CE-B897C4F97C9F}" destId="{C7E67185-E456-46B8-9128-939074F2E18F}" srcOrd="3" destOrd="0" parTransId="{C76A147C-C718-487C-BA4E-5B811C3899EF}" sibTransId="{715D738A-160E-4786-BEF7-4EFC275C6F9F}"/>
    <dgm:cxn modelId="{B966C75B-5824-461A-BE1E-BA24A345A69D}" srcId="{C7E67185-E456-46B8-9128-939074F2E18F}" destId="{6AD2FFB0-0686-4B6E-8AFD-01F3E51258E4}" srcOrd="0" destOrd="0" parTransId="{32361C09-2C10-404E-903C-E90C5A53D379}" sibTransId="{620E065C-59D8-4E97-8A58-6E0366589285}"/>
    <dgm:cxn modelId="{D8C0CC4B-5681-43DD-9E74-4E6CECA8C853}" srcId="{C7E67185-E456-46B8-9128-939074F2E18F}" destId="{2DD7D67E-E34F-47A2-9DD8-143522C0D112}" srcOrd="2" destOrd="0" parTransId="{53191823-2206-47F7-9DED-4F1631EC9102}" sibTransId="{9226CE97-B1DA-4E01-AB35-D1EA0A55EBA8}"/>
    <dgm:cxn modelId="{93E3C35A-96EB-4E10-A8E9-BCBBE7E40333}" type="presOf" srcId="{76BB097D-435D-4F25-BA9C-C0B4FBB57AD4}" destId="{399C2535-F36A-4C9A-A569-C3A82905C361}" srcOrd="0" destOrd="0" presId="urn:microsoft.com/office/officeart/2018/2/layout/IconVerticalSolidList"/>
    <dgm:cxn modelId="{38D53182-AD7A-4E11-A624-F5490EBDD3B9}" type="presOf" srcId="{642CD895-DB43-4303-8A9C-360764C308B2}" destId="{B49E99F2-6B9E-4E15-A87D-FC15CF29D3F4}" srcOrd="0" destOrd="0" presId="urn:microsoft.com/office/officeart/2018/2/layout/IconVerticalSolidList"/>
    <dgm:cxn modelId="{56A66192-E4C1-462F-9BD8-4DB599421EF1}" srcId="{9CC02649-6A3C-46BD-B9CE-B897C4F97C9F}" destId="{79CE5BA2-AF00-4F3F-84D3-1B89F6FB6AB1}" srcOrd="0" destOrd="0" parTransId="{7DBC6566-A898-47C5-9564-A773C83DEC4B}" sibTransId="{B1DF0377-A120-413D-A352-2AE1BE3F9529}"/>
    <dgm:cxn modelId="{3E046995-18EE-45CC-BA34-4373609A5A01}" type="presOf" srcId="{6AD2FFB0-0686-4B6E-8AFD-01F3E51258E4}" destId="{85D0E412-99C4-4590-A299-19B2CF6BFFF8}" srcOrd="0" destOrd="0" presId="urn:microsoft.com/office/officeart/2018/2/layout/IconVerticalSolidList"/>
    <dgm:cxn modelId="{E40EB799-8498-4BA3-A429-B96D68406450}" type="presOf" srcId="{79CE5BA2-AF00-4F3F-84D3-1B89F6FB6AB1}" destId="{FB6E83AB-0D55-442D-AE59-0A5D0B5E8AAC}" srcOrd="0" destOrd="0" presId="urn:microsoft.com/office/officeart/2018/2/layout/IconVerticalSolidList"/>
    <dgm:cxn modelId="{64D9F099-E34B-46C2-AF19-555C46D2304D}" type="presOf" srcId="{C7E67185-E456-46B8-9128-939074F2E18F}" destId="{3ACA03B2-31B3-4095-AE1C-EC552C5523E9}" srcOrd="0" destOrd="0" presId="urn:microsoft.com/office/officeart/2018/2/layout/IconVerticalSolidList"/>
    <dgm:cxn modelId="{282BD5C0-E063-490C-82B3-B424368D6648}" type="presOf" srcId="{2DD7D67E-E34F-47A2-9DD8-143522C0D112}" destId="{85D0E412-99C4-4590-A299-19B2CF6BFFF8}" srcOrd="0" destOrd="2" presId="urn:microsoft.com/office/officeart/2018/2/layout/IconVerticalSolidList"/>
    <dgm:cxn modelId="{A90A06D8-A934-440E-8392-76A4C8F8D314}" srcId="{C7E67185-E456-46B8-9128-939074F2E18F}" destId="{598CF69F-4801-49B8-9F65-36D9EC687E0D}" srcOrd="1" destOrd="0" parTransId="{010063CB-854B-4BB3-81FD-FB0C5754D69F}" sibTransId="{DC48CD27-4DDF-4984-AAB6-A1D53D8C72CC}"/>
    <dgm:cxn modelId="{BB2ADBEC-DC58-4C54-9F11-69D300CA8D94}" type="presOf" srcId="{9CC02649-6A3C-46BD-B9CE-B897C4F97C9F}" destId="{81D2B767-0361-4CA5-8A10-26D2AC93214D}" srcOrd="0" destOrd="0" presId="urn:microsoft.com/office/officeart/2018/2/layout/IconVerticalSolidList"/>
    <dgm:cxn modelId="{032176F6-8AF4-40D3-9413-0DEA6EA33E98}" type="presOf" srcId="{598CF69F-4801-49B8-9F65-36D9EC687E0D}" destId="{85D0E412-99C4-4590-A299-19B2CF6BFFF8}" srcOrd="0" destOrd="1" presId="urn:microsoft.com/office/officeart/2018/2/layout/IconVerticalSolidList"/>
    <dgm:cxn modelId="{9E4DFEEB-AC67-41FA-9383-F66D477275EF}" type="presParOf" srcId="{81D2B767-0361-4CA5-8A10-26D2AC93214D}" destId="{B171826F-385B-44D7-A70E-EFB488D86454}" srcOrd="0" destOrd="0" presId="urn:microsoft.com/office/officeart/2018/2/layout/IconVerticalSolidList"/>
    <dgm:cxn modelId="{68B6EE8E-EA95-4DDE-96F5-092B0703D4FF}" type="presParOf" srcId="{B171826F-385B-44D7-A70E-EFB488D86454}" destId="{6ABFE547-B121-47A5-B991-A9B3EE05C8DF}" srcOrd="0" destOrd="0" presId="urn:microsoft.com/office/officeart/2018/2/layout/IconVerticalSolidList"/>
    <dgm:cxn modelId="{D29DAC17-1AA6-4ED4-AF47-7778CAA8420E}" type="presParOf" srcId="{B171826F-385B-44D7-A70E-EFB488D86454}" destId="{E3A565D0-2CDC-4AFA-ACCB-5E58C01C3143}" srcOrd="1" destOrd="0" presId="urn:microsoft.com/office/officeart/2018/2/layout/IconVerticalSolidList"/>
    <dgm:cxn modelId="{8E1AF3B1-7FAD-47AA-9A53-9BD06B79D501}" type="presParOf" srcId="{B171826F-385B-44D7-A70E-EFB488D86454}" destId="{30A7540A-50A9-4597-81E6-881B781BCB0A}" srcOrd="2" destOrd="0" presId="urn:microsoft.com/office/officeart/2018/2/layout/IconVerticalSolidList"/>
    <dgm:cxn modelId="{0F0B5A89-5F32-4E03-99ED-13FE1D3BFA8F}" type="presParOf" srcId="{B171826F-385B-44D7-A70E-EFB488D86454}" destId="{FB6E83AB-0D55-442D-AE59-0A5D0B5E8AAC}" srcOrd="3" destOrd="0" presId="urn:microsoft.com/office/officeart/2018/2/layout/IconVerticalSolidList"/>
    <dgm:cxn modelId="{A8F5B37A-ADEE-4BEA-BC6A-69C8B794C677}" type="presParOf" srcId="{81D2B767-0361-4CA5-8A10-26D2AC93214D}" destId="{F060FC9D-2DE4-40D8-B0B6-176813080BB0}" srcOrd="1" destOrd="0" presId="urn:microsoft.com/office/officeart/2018/2/layout/IconVerticalSolidList"/>
    <dgm:cxn modelId="{30D4D55A-2146-4079-825B-A219C19C42AE}" type="presParOf" srcId="{81D2B767-0361-4CA5-8A10-26D2AC93214D}" destId="{CD9CA717-3DDE-4205-9E5D-CADAF361CC91}" srcOrd="2" destOrd="0" presId="urn:microsoft.com/office/officeart/2018/2/layout/IconVerticalSolidList"/>
    <dgm:cxn modelId="{ADFA020E-C03F-400E-9E82-F88E76025917}" type="presParOf" srcId="{CD9CA717-3DDE-4205-9E5D-CADAF361CC91}" destId="{2D2B726D-D0D6-4C08-86B8-5D1944E967A6}" srcOrd="0" destOrd="0" presId="urn:microsoft.com/office/officeart/2018/2/layout/IconVerticalSolidList"/>
    <dgm:cxn modelId="{75A50790-60E1-423D-A36B-9E61EC0B67C3}" type="presParOf" srcId="{CD9CA717-3DDE-4205-9E5D-CADAF361CC91}" destId="{6ACFA4ED-295D-4BA3-B6FD-28C871CD1CA0}" srcOrd="1" destOrd="0" presId="urn:microsoft.com/office/officeart/2018/2/layout/IconVerticalSolidList"/>
    <dgm:cxn modelId="{862D66AD-0370-4680-AD3D-C619880AD3FE}" type="presParOf" srcId="{CD9CA717-3DDE-4205-9E5D-CADAF361CC91}" destId="{371BF73E-547E-4BA7-BB59-FA7A29B39064}" srcOrd="2" destOrd="0" presId="urn:microsoft.com/office/officeart/2018/2/layout/IconVerticalSolidList"/>
    <dgm:cxn modelId="{7B8C1466-21B6-44A3-9F8B-0AB468B4F958}" type="presParOf" srcId="{CD9CA717-3DDE-4205-9E5D-CADAF361CC91}" destId="{399C2535-F36A-4C9A-A569-C3A82905C361}" srcOrd="3" destOrd="0" presId="urn:microsoft.com/office/officeart/2018/2/layout/IconVerticalSolidList"/>
    <dgm:cxn modelId="{730DC439-FD78-4B93-A2A6-13E60B8FF2CC}" type="presParOf" srcId="{81D2B767-0361-4CA5-8A10-26D2AC93214D}" destId="{148FA7D0-E71F-44B7-B550-FF1FDCB2FCD9}" srcOrd="3" destOrd="0" presId="urn:microsoft.com/office/officeart/2018/2/layout/IconVerticalSolidList"/>
    <dgm:cxn modelId="{38FADC0A-56FF-4C30-B794-765167143388}" type="presParOf" srcId="{81D2B767-0361-4CA5-8A10-26D2AC93214D}" destId="{C6A826C0-2F26-42BE-AC84-B5DDC70E24A7}" srcOrd="4" destOrd="0" presId="urn:microsoft.com/office/officeart/2018/2/layout/IconVerticalSolidList"/>
    <dgm:cxn modelId="{8A2BBB88-C8D0-4F4D-94A7-A6DBCD49C109}" type="presParOf" srcId="{C6A826C0-2F26-42BE-AC84-B5DDC70E24A7}" destId="{B9A2711D-5431-4A78-86C4-550E60713163}" srcOrd="0" destOrd="0" presId="urn:microsoft.com/office/officeart/2018/2/layout/IconVerticalSolidList"/>
    <dgm:cxn modelId="{C1C95074-83FF-423E-936F-FD6178CF018B}" type="presParOf" srcId="{C6A826C0-2F26-42BE-AC84-B5DDC70E24A7}" destId="{D99568F1-722B-4528-AB40-C5FD7AF1397D}" srcOrd="1" destOrd="0" presId="urn:microsoft.com/office/officeart/2018/2/layout/IconVerticalSolidList"/>
    <dgm:cxn modelId="{0FBAEC42-FB73-41AA-A9E3-80AE401A5DD9}" type="presParOf" srcId="{C6A826C0-2F26-42BE-AC84-B5DDC70E24A7}" destId="{EC9A1288-4C6D-4586-A680-E2E415EDD517}" srcOrd="2" destOrd="0" presId="urn:microsoft.com/office/officeart/2018/2/layout/IconVerticalSolidList"/>
    <dgm:cxn modelId="{73075CB7-FD1C-4629-9206-78E80E03511B}" type="presParOf" srcId="{C6A826C0-2F26-42BE-AC84-B5DDC70E24A7}" destId="{B49E99F2-6B9E-4E15-A87D-FC15CF29D3F4}" srcOrd="3" destOrd="0" presId="urn:microsoft.com/office/officeart/2018/2/layout/IconVerticalSolidList"/>
    <dgm:cxn modelId="{EC64B4A4-F985-41A4-85EB-C13DD1724045}" type="presParOf" srcId="{81D2B767-0361-4CA5-8A10-26D2AC93214D}" destId="{182EEC13-B635-4981-B7CA-8843C4056F48}" srcOrd="5" destOrd="0" presId="urn:microsoft.com/office/officeart/2018/2/layout/IconVerticalSolidList"/>
    <dgm:cxn modelId="{754EAF9F-411D-4584-B87C-609E5FD57298}" type="presParOf" srcId="{81D2B767-0361-4CA5-8A10-26D2AC93214D}" destId="{F6C8FE90-E1C3-4615-A3DE-C1483EDD1D30}" srcOrd="6" destOrd="0" presId="urn:microsoft.com/office/officeart/2018/2/layout/IconVerticalSolidList"/>
    <dgm:cxn modelId="{161146C6-3315-480D-8B0A-E0E278B8FD56}" type="presParOf" srcId="{F6C8FE90-E1C3-4615-A3DE-C1483EDD1D30}" destId="{69DF0595-03F1-43B7-AE16-1667F06C3E91}" srcOrd="0" destOrd="0" presId="urn:microsoft.com/office/officeart/2018/2/layout/IconVerticalSolidList"/>
    <dgm:cxn modelId="{541ADE7C-2514-4FC4-A158-1A4A7BDED8EE}" type="presParOf" srcId="{F6C8FE90-E1C3-4615-A3DE-C1483EDD1D30}" destId="{B1F65026-0D6C-49C3-BB87-B15775D31A72}" srcOrd="1" destOrd="0" presId="urn:microsoft.com/office/officeart/2018/2/layout/IconVerticalSolidList"/>
    <dgm:cxn modelId="{AAF64CB6-A02C-4AB0-8AE5-14BFA55F3EA4}" type="presParOf" srcId="{F6C8FE90-E1C3-4615-A3DE-C1483EDD1D30}" destId="{B5DE5286-85FF-440A-9A80-D2D4309D119F}" srcOrd="2" destOrd="0" presId="urn:microsoft.com/office/officeart/2018/2/layout/IconVerticalSolidList"/>
    <dgm:cxn modelId="{BD7CADBE-987E-471B-A11E-473412629FB6}" type="presParOf" srcId="{F6C8FE90-E1C3-4615-A3DE-C1483EDD1D30}" destId="{3ACA03B2-31B3-4095-AE1C-EC552C5523E9}" srcOrd="3" destOrd="0" presId="urn:microsoft.com/office/officeart/2018/2/layout/IconVerticalSolidList"/>
    <dgm:cxn modelId="{BEA42200-1821-4DCA-A8D5-9ED07CB4DD65}" type="presParOf" srcId="{F6C8FE90-E1C3-4615-A3DE-C1483EDD1D30}" destId="{85D0E412-99C4-4590-A299-19B2CF6BFFF8}"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E00E7CFD-91E8-47E0-B0C9-25F5C4D23C81}"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107E59E8-FD08-468D-915C-250F297F4BE1}">
      <dgm:prSet/>
      <dgm:spPr/>
      <dgm:t>
        <a:bodyPr/>
        <a:lstStyle/>
        <a:p>
          <a:r>
            <a:rPr lang="en-US" b="1" baseline="0"/>
            <a:t>Risk Response Strategies</a:t>
          </a:r>
          <a:endParaRPr lang="en-US"/>
        </a:p>
      </dgm:t>
    </dgm:pt>
    <dgm:pt modelId="{E077245C-B677-4C3A-8541-8ADC9534D7CB}" type="parTrans" cxnId="{5A89B568-64F1-4F16-87BD-1E51178F9243}">
      <dgm:prSet/>
      <dgm:spPr/>
      <dgm:t>
        <a:bodyPr/>
        <a:lstStyle/>
        <a:p>
          <a:endParaRPr lang="en-US"/>
        </a:p>
      </dgm:t>
    </dgm:pt>
    <dgm:pt modelId="{A3DBAB3A-B71E-40C7-86A1-C96114742BE0}" type="sibTrans" cxnId="{5A89B568-64F1-4F16-87BD-1E51178F9243}">
      <dgm:prSet/>
      <dgm:spPr/>
      <dgm:t>
        <a:bodyPr/>
        <a:lstStyle/>
        <a:p>
          <a:endParaRPr lang="en-US"/>
        </a:p>
      </dgm:t>
    </dgm:pt>
    <dgm:pt modelId="{5211DFF2-7F98-4355-BDF0-357B9C196F84}" type="pres">
      <dgm:prSet presAssocID="{E00E7CFD-91E8-47E0-B0C9-25F5C4D23C81}" presName="linear" presStyleCnt="0">
        <dgm:presLayoutVars>
          <dgm:animLvl val="lvl"/>
          <dgm:resizeHandles val="exact"/>
        </dgm:presLayoutVars>
      </dgm:prSet>
      <dgm:spPr/>
    </dgm:pt>
    <dgm:pt modelId="{90866774-A692-4EB8-AC80-F3903DEFA968}" type="pres">
      <dgm:prSet presAssocID="{107E59E8-FD08-468D-915C-250F297F4BE1}" presName="parentText" presStyleLbl="node1" presStyleIdx="0" presStyleCnt="1">
        <dgm:presLayoutVars>
          <dgm:chMax val="0"/>
          <dgm:bulletEnabled val="1"/>
        </dgm:presLayoutVars>
      </dgm:prSet>
      <dgm:spPr/>
    </dgm:pt>
  </dgm:ptLst>
  <dgm:cxnLst>
    <dgm:cxn modelId="{5A89B568-64F1-4F16-87BD-1E51178F9243}" srcId="{E00E7CFD-91E8-47E0-B0C9-25F5C4D23C81}" destId="{107E59E8-FD08-468D-915C-250F297F4BE1}" srcOrd="0" destOrd="0" parTransId="{E077245C-B677-4C3A-8541-8ADC9534D7CB}" sibTransId="{A3DBAB3A-B71E-40C7-86A1-C96114742BE0}"/>
    <dgm:cxn modelId="{34E04F98-9777-4329-B741-058162BACAE2}" type="presOf" srcId="{E00E7CFD-91E8-47E0-B0C9-25F5C4D23C81}" destId="{5211DFF2-7F98-4355-BDF0-357B9C196F84}" srcOrd="0" destOrd="0" presId="urn:microsoft.com/office/officeart/2005/8/layout/vList2"/>
    <dgm:cxn modelId="{1D0364CA-AA79-4AEF-B738-B5D03CD47C88}" type="presOf" srcId="{107E59E8-FD08-468D-915C-250F297F4BE1}" destId="{90866774-A692-4EB8-AC80-F3903DEFA968}" srcOrd="0" destOrd="0" presId="urn:microsoft.com/office/officeart/2005/8/layout/vList2"/>
    <dgm:cxn modelId="{19691E1F-CBA6-4984-91BE-F44DFBD063F6}" type="presParOf" srcId="{5211DFF2-7F98-4355-BDF0-357B9C196F84}" destId="{90866774-A692-4EB8-AC80-F3903DEFA96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B65DF4F5-800B-437B-92CB-9359E0C1822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F82A740-4E5F-48D2-A1B4-40434CEE64C6}">
      <dgm:prSet/>
      <dgm:spPr/>
      <dgm:t>
        <a:bodyPr/>
        <a:lstStyle/>
        <a:p>
          <a:pPr>
            <a:lnSpc>
              <a:spcPct val="100000"/>
            </a:lnSpc>
          </a:pPr>
          <a:r>
            <a:rPr lang="en-US" dirty="0"/>
            <a:t>Continually monitor risks to identify any change in their status, or if they turn into an issue. </a:t>
          </a:r>
        </a:p>
      </dgm:t>
    </dgm:pt>
    <dgm:pt modelId="{D0D885AB-6F08-4506-A292-962E07DFBFB7}" type="parTrans" cxnId="{BBBFCB0A-79B3-413A-BA93-ADB2057ADF4A}">
      <dgm:prSet/>
      <dgm:spPr/>
      <dgm:t>
        <a:bodyPr/>
        <a:lstStyle/>
        <a:p>
          <a:endParaRPr lang="en-US"/>
        </a:p>
      </dgm:t>
    </dgm:pt>
    <dgm:pt modelId="{A35CF855-CB3D-4334-898E-C030BEC4B60A}" type="sibTrans" cxnId="{BBBFCB0A-79B3-413A-BA93-ADB2057ADF4A}">
      <dgm:prSet/>
      <dgm:spPr/>
      <dgm:t>
        <a:bodyPr/>
        <a:lstStyle/>
        <a:p>
          <a:endParaRPr lang="en-US"/>
        </a:p>
      </dgm:t>
    </dgm:pt>
    <dgm:pt modelId="{5B57AADD-5858-475D-8E89-7981D7E65944}">
      <dgm:prSet/>
      <dgm:spPr/>
      <dgm:t>
        <a:bodyPr/>
        <a:lstStyle/>
        <a:p>
          <a:pPr>
            <a:lnSpc>
              <a:spcPct val="100000"/>
            </a:lnSpc>
          </a:pPr>
          <a:r>
            <a:rPr lang="en-US"/>
            <a:t>It is best to hold regular risk reviews to identify actions outstanding, risk probability and impact, remove risks that have passed, and identify </a:t>
          </a:r>
          <a:r>
            <a:rPr lang="en-US" b="1"/>
            <a:t>new </a:t>
          </a:r>
          <a:r>
            <a:rPr lang="en-US"/>
            <a:t>risks. </a:t>
          </a:r>
        </a:p>
      </dgm:t>
    </dgm:pt>
    <dgm:pt modelId="{E9D33305-3B21-47E8-B12C-B381D0E9100D}" type="parTrans" cxnId="{C74458F1-BE8A-48F7-930E-6F9F32C2022B}">
      <dgm:prSet/>
      <dgm:spPr/>
      <dgm:t>
        <a:bodyPr/>
        <a:lstStyle/>
        <a:p>
          <a:endParaRPr lang="en-US"/>
        </a:p>
      </dgm:t>
    </dgm:pt>
    <dgm:pt modelId="{88327DC0-BA5B-4DE6-9BB1-A0305E0A64AF}" type="sibTrans" cxnId="{C74458F1-BE8A-48F7-930E-6F9F32C2022B}">
      <dgm:prSet/>
      <dgm:spPr/>
      <dgm:t>
        <a:bodyPr/>
        <a:lstStyle/>
        <a:p>
          <a:endParaRPr lang="en-US"/>
        </a:p>
      </dgm:t>
    </dgm:pt>
    <dgm:pt modelId="{5AF1D019-6F72-4C8B-BA97-1F5B2D24497D}">
      <dgm:prSet/>
      <dgm:spPr/>
      <dgm:t>
        <a:bodyPr/>
        <a:lstStyle/>
        <a:p>
          <a:pPr>
            <a:lnSpc>
              <a:spcPct val="100000"/>
            </a:lnSpc>
          </a:pPr>
          <a:r>
            <a:rPr lang="en-US" dirty="0"/>
            <a:t>It is recommended that the risk register be established as early in the life of the project as possible </a:t>
          </a:r>
        </a:p>
      </dgm:t>
    </dgm:pt>
    <dgm:pt modelId="{DCE9C71A-5780-4578-A21E-C091AAF68F65}" type="parTrans" cxnId="{2B51BEA9-C34B-413E-AA4F-5A3A3D2695B0}">
      <dgm:prSet/>
      <dgm:spPr/>
      <dgm:t>
        <a:bodyPr/>
        <a:lstStyle/>
        <a:p>
          <a:endParaRPr lang="en-US"/>
        </a:p>
      </dgm:t>
    </dgm:pt>
    <dgm:pt modelId="{A78EDA9F-1FFD-46B1-8B19-8142DA63692C}" type="sibTrans" cxnId="{2B51BEA9-C34B-413E-AA4F-5A3A3D2695B0}">
      <dgm:prSet/>
      <dgm:spPr/>
      <dgm:t>
        <a:bodyPr/>
        <a:lstStyle/>
        <a:p>
          <a:endParaRPr lang="en-US"/>
        </a:p>
      </dgm:t>
    </dgm:pt>
    <dgm:pt modelId="{73E8CF24-3366-4782-ABAA-D8D222E1EF07}">
      <dgm:prSet/>
      <dgm:spPr/>
      <dgm:t>
        <a:bodyPr/>
        <a:lstStyle/>
        <a:p>
          <a:pPr>
            <a:lnSpc>
              <a:spcPct val="100000"/>
            </a:lnSpc>
          </a:pPr>
          <a:r>
            <a:rPr lang="en-US"/>
            <a:t>Regularly scheduled project risk reviews can be used to ensure that project risk is an agenda item at all project management meetings. </a:t>
          </a:r>
        </a:p>
      </dgm:t>
    </dgm:pt>
    <dgm:pt modelId="{D76ED353-AD72-40F8-8FBB-CBE603651E3B}" type="parTrans" cxnId="{B5DAE9CE-9A13-4FBA-AC3E-08DF86958D75}">
      <dgm:prSet/>
      <dgm:spPr/>
      <dgm:t>
        <a:bodyPr/>
        <a:lstStyle/>
        <a:p>
          <a:endParaRPr lang="en-US"/>
        </a:p>
      </dgm:t>
    </dgm:pt>
    <dgm:pt modelId="{8744FA23-3C84-4EA9-A6B7-D4F61C124189}" type="sibTrans" cxnId="{B5DAE9CE-9A13-4FBA-AC3E-08DF86958D75}">
      <dgm:prSet/>
      <dgm:spPr/>
      <dgm:t>
        <a:bodyPr/>
        <a:lstStyle/>
        <a:p>
          <a:endParaRPr lang="en-US"/>
        </a:p>
      </dgm:t>
    </dgm:pt>
    <dgm:pt modelId="{4D59E54A-EDC6-4433-B976-A7F1B304D04B}">
      <dgm:prSet/>
      <dgm:spPr/>
      <dgm:t>
        <a:bodyPr/>
        <a:lstStyle/>
        <a:p>
          <a:pPr>
            <a:lnSpc>
              <a:spcPct val="100000"/>
            </a:lnSpc>
          </a:pPr>
          <a:r>
            <a:rPr lang="en-US"/>
            <a:t>If unanticipated risks emerge or a risk's impact is greater than expected, the planned response or risk allocation may not be adequate </a:t>
          </a:r>
        </a:p>
      </dgm:t>
    </dgm:pt>
    <dgm:pt modelId="{370F584D-A475-47E7-A6C9-836F7DC95992}" type="parTrans" cxnId="{15B1C554-DECD-4C9B-8D0F-0D0E9081E468}">
      <dgm:prSet/>
      <dgm:spPr/>
      <dgm:t>
        <a:bodyPr/>
        <a:lstStyle/>
        <a:p>
          <a:endParaRPr lang="en-US"/>
        </a:p>
      </dgm:t>
    </dgm:pt>
    <dgm:pt modelId="{6B66B955-8B5F-47FF-AA0F-6A8F88885BF6}" type="sibTrans" cxnId="{15B1C554-DECD-4C9B-8D0F-0D0E9081E468}">
      <dgm:prSet/>
      <dgm:spPr/>
      <dgm:t>
        <a:bodyPr/>
        <a:lstStyle/>
        <a:p>
          <a:endParaRPr lang="en-US"/>
        </a:p>
      </dgm:t>
    </dgm:pt>
    <dgm:pt modelId="{D3B1C40C-301B-4761-9BC7-F28E60994FF7}" type="pres">
      <dgm:prSet presAssocID="{B65DF4F5-800B-437B-92CB-9359E0C18224}" presName="root" presStyleCnt="0">
        <dgm:presLayoutVars>
          <dgm:dir/>
          <dgm:resizeHandles val="exact"/>
        </dgm:presLayoutVars>
      </dgm:prSet>
      <dgm:spPr/>
    </dgm:pt>
    <dgm:pt modelId="{939BFEEC-3097-42A9-B176-954DD75FC42C}" type="pres">
      <dgm:prSet presAssocID="{1F82A740-4E5F-48D2-A1B4-40434CEE64C6}" presName="compNode" presStyleCnt="0"/>
      <dgm:spPr/>
    </dgm:pt>
    <dgm:pt modelId="{920A21E8-B111-45EE-920B-6076F873DCFD}" type="pres">
      <dgm:prSet presAssocID="{1F82A740-4E5F-48D2-A1B4-40434CEE64C6}" presName="bgRect" presStyleLbl="bgShp" presStyleIdx="0" presStyleCnt="5"/>
      <dgm:spPr/>
    </dgm:pt>
    <dgm:pt modelId="{545227BB-7B49-4CDA-85D5-B3BC70AB495E}" type="pres">
      <dgm:prSet presAssocID="{1F82A740-4E5F-48D2-A1B4-40434CEE64C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1DF81A0B-B312-400A-9632-1F1FBD7687B4}" type="pres">
      <dgm:prSet presAssocID="{1F82A740-4E5F-48D2-A1B4-40434CEE64C6}" presName="spaceRect" presStyleCnt="0"/>
      <dgm:spPr/>
    </dgm:pt>
    <dgm:pt modelId="{2FF8FFAC-310C-405F-A5E2-1C0335C1B12F}" type="pres">
      <dgm:prSet presAssocID="{1F82A740-4E5F-48D2-A1B4-40434CEE64C6}" presName="parTx" presStyleLbl="revTx" presStyleIdx="0" presStyleCnt="5">
        <dgm:presLayoutVars>
          <dgm:chMax val="0"/>
          <dgm:chPref val="0"/>
        </dgm:presLayoutVars>
      </dgm:prSet>
      <dgm:spPr/>
    </dgm:pt>
    <dgm:pt modelId="{32734FCF-FE8A-43F8-B27C-5ABFE9E48AB1}" type="pres">
      <dgm:prSet presAssocID="{A35CF855-CB3D-4334-898E-C030BEC4B60A}" presName="sibTrans" presStyleCnt="0"/>
      <dgm:spPr/>
    </dgm:pt>
    <dgm:pt modelId="{400A14FD-8F5B-4FA0-9036-8D88ADF54024}" type="pres">
      <dgm:prSet presAssocID="{5B57AADD-5858-475D-8E89-7981D7E65944}" presName="compNode" presStyleCnt="0"/>
      <dgm:spPr/>
    </dgm:pt>
    <dgm:pt modelId="{3D46A638-90DA-4256-8E7D-E22DABEEBD7C}" type="pres">
      <dgm:prSet presAssocID="{5B57AADD-5858-475D-8E89-7981D7E65944}" presName="bgRect" presStyleLbl="bgShp" presStyleIdx="1" presStyleCnt="5"/>
      <dgm:spPr/>
    </dgm:pt>
    <dgm:pt modelId="{401257B8-5901-47DA-9226-8DAA9BA5E64B}" type="pres">
      <dgm:prSet presAssocID="{5B57AADD-5858-475D-8E89-7981D7E6594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3EE4773-C6BB-4A61-9D89-E00E19F1ACEE}" type="pres">
      <dgm:prSet presAssocID="{5B57AADD-5858-475D-8E89-7981D7E65944}" presName="spaceRect" presStyleCnt="0"/>
      <dgm:spPr/>
    </dgm:pt>
    <dgm:pt modelId="{2390140F-DAE9-430F-B3AF-14C74EE40C76}" type="pres">
      <dgm:prSet presAssocID="{5B57AADD-5858-475D-8E89-7981D7E65944}" presName="parTx" presStyleLbl="revTx" presStyleIdx="1" presStyleCnt="5">
        <dgm:presLayoutVars>
          <dgm:chMax val="0"/>
          <dgm:chPref val="0"/>
        </dgm:presLayoutVars>
      </dgm:prSet>
      <dgm:spPr/>
    </dgm:pt>
    <dgm:pt modelId="{0B22314E-E9BE-4B81-AD0B-F47AA51F385D}" type="pres">
      <dgm:prSet presAssocID="{88327DC0-BA5B-4DE6-9BB1-A0305E0A64AF}" presName="sibTrans" presStyleCnt="0"/>
      <dgm:spPr/>
    </dgm:pt>
    <dgm:pt modelId="{EE1D0A93-D489-43FB-B082-DCAE834B31D6}" type="pres">
      <dgm:prSet presAssocID="{5AF1D019-6F72-4C8B-BA97-1F5B2D24497D}" presName="compNode" presStyleCnt="0"/>
      <dgm:spPr/>
    </dgm:pt>
    <dgm:pt modelId="{1D7A4F42-4BEC-4787-9CBB-316CA2828E85}" type="pres">
      <dgm:prSet presAssocID="{5AF1D019-6F72-4C8B-BA97-1F5B2D24497D}" presName="bgRect" presStyleLbl="bgShp" presStyleIdx="2" presStyleCnt="5"/>
      <dgm:spPr/>
    </dgm:pt>
    <dgm:pt modelId="{5591BE3B-DB58-4D22-A6A3-56096F51E88B}" type="pres">
      <dgm:prSet presAssocID="{5AF1D019-6F72-4C8B-BA97-1F5B2D24497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664C8F0F-A549-496C-81C2-28E9DDDEAFEA}" type="pres">
      <dgm:prSet presAssocID="{5AF1D019-6F72-4C8B-BA97-1F5B2D24497D}" presName="spaceRect" presStyleCnt="0"/>
      <dgm:spPr/>
    </dgm:pt>
    <dgm:pt modelId="{A9004F5B-737B-498D-BB0D-BCF1505293EA}" type="pres">
      <dgm:prSet presAssocID="{5AF1D019-6F72-4C8B-BA97-1F5B2D24497D}" presName="parTx" presStyleLbl="revTx" presStyleIdx="2" presStyleCnt="5">
        <dgm:presLayoutVars>
          <dgm:chMax val="0"/>
          <dgm:chPref val="0"/>
        </dgm:presLayoutVars>
      </dgm:prSet>
      <dgm:spPr/>
    </dgm:pt>
    <dgm:pt modelId="{D2BFC58C-CAE4-43AE-9080-1524EA843D1D}" type="pres">
      <dgm:prSet presAssocID="{A78EDA9F-1FFD-46B1-8B19-8142DA63692C}" presName="sibTrans" presStyleCnt="0"/>
      <dgm:spPr/>
    </dgm:pt>
    <dgm:pt modelId="{37468850-D660-4162-B00F-E456F5C6D9D2}" type="pres">
      <dgm:prSet presAssocID="{73E8CF24-3366-4782-ABAA-D8D222E1EF07}" presName="compNode" presStyleCnt="0"/>
      <dgm:spPr/>
    </dgm:pt>
    <dgm:pt modelId="{AB6F82C3-15BC-48C6-AE09-28CC73DF161D}" type="pres">
      <dgm:prSet presAssocID="{73E8CF24-3366-4782-ABAA-D8D222E1EF07}" presName="bgRect" presStyleLbl="bgShp" presStyleIdx="3" presStyleCnt="5"/>
      <dgm:spPr/>
    </dgm:pt>
    <dgm:pt modelId="{CF7B2764-E9E5-49EB-A6C3-897D28D2CC7E}" type="pres">
      <dgm:prSet presAssocID="{73E8CF24-3366-4782-ABAA-D8D222E1EF0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E0AA295A-2828-4A18-9D63-BC2735C1347D}" type="pres">
      <dgm:prSet presAssocID="{73E8CF24-3366-4782-ABAA-D8D222E1EF07}" presName="spaceRect" presStyleCnt="0"/>
      <dgm:spPr/>
    </dgm:pt>
    <dgm:pt modelId="{534AEDAF-9E27-44FC-9005-E749D48C26B6}" type="pres">
      <dgm:prSet presAssocID="{73E8CF24-3366-4782-ABAA-D8D222E1EF07}" presName="parTx" presStyleLbl="revTx" presStyleIdx="3" presStyleCnt="5">
        <dgm:presLayoutVars>
          <dgm:chMax val="0"/>
          <dgm:chPref val="0"/>
        </dgm:presLayoutVars>
      </dgm:prSet>
      <dgm:spPr/>
    </dgm:pt>
    <dgm:pt modelId="{0D048C29-8C3B-4C26-9619-8C550F6760D3}" type="pres">
      <dgm:prSet presAssocID="{8744FA23-3C84-4EA9-A6B7-D4F61C124189}" presName="sibTrans" presStyleCnt="0"/>
      <dgm:spPr/>
    </dgm:pt>
    <dgm:pt modelId="{DC193D17-0B6A-4321-9E2C-100D55872F4F}" type="pres">
      <dgm:prSet presAssocID="{4D59E54A-EDC6-4433-B976-A7F1B304D04B}" presName="compNode" presStyleCnt="0"/>
      <dgm:spPr/>
    </dgm:pt>
    <dgm:pt modelId="{E2F3561E-42A4-4EEC-8F8E-A401309DE5C4}" type="pres">
      <dgm:prSet presAssocID="{4D59E54A-EDC6-4433-B976-A7F1B304D04B}" presName="bgRect" presStyleLbl="bgShp" presStyleIdx="4" presStyleCnt="5"/>
      <dgm:spPr/>
    </dgm:pt>
    <dgm:pt modelId="{EA936888-74E2-4D1A-9E81-A37970A0C06F}" type="pres">
      <dgm:prSet presAssocID="{4D59E54A-EDC6-4433-B976-A7F1B304D04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eed Bump"/>
        </a:ext>
      </dgm:extLst>
    </dgm:pt>
    <dgm:pt modelId="{38376F58-B1C3-4F3B-A309-FB22FEABEA6B}" type="pres">
      <dgm:prSet presAssocID="{4D59E54A-EDC6-4433-B976-A7F1B304D04B}" presName="spaceRect" presStyleCnt="0"/>
      <dgm:spPr/>
    </dgm:pt>
    <dgm:pt modelId="{C07E51EF-9F26-4A46-A549-438B6F71DC3B}" type="pres">
      <dgm:prSet presAssocID="{4D59E54A-EDC6-4433-B976-A7F1B304D04B}" presName="parTx" presStyleLbl="revTx" presStyleIdx="4" presStyleCnt="5">
        <dgm:presLayoutVars>
          <dgm:chMax val="0"/>
          <dgm:chPref val="0"/>
        </dgm:presLayoutVars>
      </dgm:prSet>
      <dgm:spPr/>
    </dgm:pt>
  </dgm:ptLst>
  <dgm:cxnLst>
    <dgm:cxn modelId="{BBBFCB0A-79B3-413A-BA93-ADB2057ADF4A}" srcId="{B65DF4F5-800B-437B-92CB-9359E0C18224}" destId="{1F82A740-4E5F-48D2-A1B4-40434CEE64C6}" srcOrd="0" destOrd="0" parTransId="{D0D885AB-6F08-4506-A292-962E07DFBFB7}" sibTransId="{A35CF855-CB3D-4334-898E-C030BEC4B60A}"/>
    <dgm:cxn modelId="{C54C0E1E-4C80-4C08-A337-2591042E30F1}" type="presOf" srcId="{B65DF4F5-800B-437B-92CB-9359E0C18224}" destId="{D3B1C40C-301B-4761-9BC7-F28E60994FF7}" srcOrd="0" destOrd="0" presId="urn:microsoft.com/office/officeart/2018/2/layout/IconVerticalSolidList"/>
    <dgm:cxn modelId="{7A022133-7C0D-4219-969B-051EACEA3D20}" type="presOf" srcId="{73E8CF24-3366-4782-ABAA-D8D222E1EF07}" destId="{534AEDAF-9E27-44FC-9005-E749D48C26B6}" srcOrd="0" destOrd="0" presId="urn:microsoft.com/office/officeart/2018/2/layout/IconVerticalSolidList"/>
    <dgm:cxn modelId="{E51AB134-F4DA-4F8A-90F4-63049F2F9219}" type="presOf" srcId="{5AF1D019-6F72-4C8B-BA97-1F5B2D24497D}" destId="{A9004F5B-737B-498D-BB0D-BCF1505293EA}" srcOrd="0" destOrd="0" presId="urn:microsoft.com/office/officeart/2018/2/layout/IconVerticalSolidList"/>
    <dgm:cxn modelId="{15B1C554-DECD-4C9B-8D0F-0D0E9081E468}" srcId="{B65DF4F5-800B-437B-92CB-9359E0C18224}" destId="{4D59E54A-EDC6-4433-B976-A7F1B304D04B}" srcOrd="4" destOrd="0" parTransId="{370F584D-A475-47E7-A6C9-836F7DC95992}" sibTransId="{6B66B955-8B5F-47FF-AA0F-6A8F88885BF6}"/>
    <dgm:cxn modelId="{2B51BEA9-C34B-413E-AA4F-5A3A3D2695B0}" srcId="{B65DF4F5-800B-437B-92CB-9359E0C18224}" destId="{5AF1D019-6F72-4C8B-BA97-1F5B2D24497D}" srcOrd="2" destOrd="0" parTransId="{DCE9C71A-5780-4578-A21E-C091AAF68F65}" sibTransId="{A78EDA9F-1FFD-46B1-8B19-8142DA63692C}"/>
    <dgm:cxn modelId="{75EE5DB5-F6CE-4BB6-BC32-F010F9244A5A}" type="presOf" srcId="{1F82A740-4E5F-48D2-A1B4-40434CEE64C6}" destId="{2FF8FFAC-310C-405F-A5E2-1C0335C1B12F}" srcOrd="0" destOrd="0" presId="urn:microsoft.com/office/officeart/2018/2/layout/IconVerticalSolidList"/>
    <dgm:cxn modelId="{886B25C1-7B10-4B3C-979C-3FD7FAEB2940}" type="presOf" srcId="{5B57AADD-5858-475D-8E89-7981D7E65944}" destId="{2390140F-DAE9-430F-B3AF-14C74EE40C76}" srcOrd="0" destOrd="0" presId="urn:microsoft.com/office/officeart/2018/2/layout/IconVerticalSolidList"/>
    <dgm:cxn modelId="{B5DAE9CE-9A13-4FBA-AC3E-08DF86958D75}" srcId="{B65DF4F5-800B-437B-92CB-9359E0C18224}" destId="{73E8CF24-3366-4782-ABAA-D8D222E1EF07}" srcOrd="3" destOrd="0" parTransId="{D76ED353-AD72-40F8-8FBB-CBE603651E3B}" sibTransId="{8744FA23-3C84-4EA9-A6B7-D4F61C124189}"/>
    <dgm:cxn modelId="{AF11FBE7-0201-4CAF-B4A3-A50C0D33B434}" type="presOf" srcId="{4D59E54A-EDC6-4433-B976-A7F1B304D04B}" destId="{C07E51EF-9F26-4A46-A549-438B6F71DC3B}" srcOrd="0" destOrd="0" presId="urn:microsoft.com/office/officeart/2018/2/layout/IconVerticalSolidList"/>
    <dgm:cxn modelId="{C74458F1-BE8A-48F7-930E-6F9F32C2022B}" srcId="{B65DF4F5-800B-437B-92CB-9359E0C18224}" destId="{5B57AADD-5858-475D-8E89-7981D7E65944}" srcOrd="1" destOrd="0" parTransId="{E9D33305-3B21-47E8-B12C-B381D0E9100D}" sibTransId="{88327DC0-BA5B-4DE6-9BB1-A0305E0A64AF}"/>
    <dgm:cxn modelId="{E62B4D8A-65DC-4455-B1EF-295D12A4AFAB}" type="presParOf" srcId="{D3B1C40C-301B-4761-9BC7-F28E60994FF7}" destId="{939BFEEC-3097-42A9-B176-954DD75FC42C}" srcOrd="0" destOrd="0" presId="urn:microsoft.com/office/officeart/2018/2/layout/IconVerticalSolidList"/>
    <dgm:cxn modelId="{96F1912E-465C-4CEA-A7AB-CED2DCAB707C}" type="presParOf" srcId="{939BFEEC-3097-42A9-B176-954DD75FC42C}" destId="{920A21E8-B111-45EE-920B-6076F873DCFD}" srcOrd="0" destOrd="0" presId="urn:microsoft.com/office/officeart/2018/2/layout/IconVerticalSolidList"/>
    <dgm:cxn modelId="{82A1C9CF-60AB-456C-949C-1DD45C832B32}" type="presParOf" srcId="{939BFEEC-3097-42A9-B176-954DD75FC42C}" destId="{545227BB-7B49-4CDA-85D5-B3BC70AB495E}" srcOrd="1" destOrd="0" presId="urn:microsoft.com/office/officeart/2018/2/layout/IconVerticalSolidList"/>
    <dgm:cxn modelId="{26625679-2737-4967-BB51-92D05FD22885}" type="presParOf" srcId="{939BFEEC-3097-42A9-B176-954DD75FC42C}" destId="{1DF81A0B-B312-400A-9632-1F1FBD7687B4}" srcOrd="2" destOrd="0" presId="urn:microsoft.com/office/officeart/2018/2/layout/IconVerticalSolidList"/>
    <dgm:cxn modelId="{B0F90A89-07C9-45C0-8A07-625D0F89C853}" type="presParOf" srcId="{939BFEEC-3097-42A9-B176-954DD75FC42C}" destId="{2FF8FFAC-310C-405F-A5E2-1C0335C1B12F}" srcOrd="3" destOrd="0" presId="urn:microsoft.com/office/officeart/2018/2/layout/IconVerticalSolidList"/>
    <dgm:cxn modelId="{DEB2974E-7D12-4B9C-86BB-4707DF8022B7}" type="presParOf" srcId="{D3B1C40C-301B-4761-9BC7-F28E60994FF7}" destId="{32734FCF-FE8A-43F8-B27C-5ABFE9E48AB1}" srcOrd="1" destOrd="0" presId="urn:microsoft.com/office/officeart/2018/2/layout/IconVerticalSolidList"/>
    <dgm:cxn modelId="{3B1C3277-9AEA-4221-8979-A7B24622C6D5}" type="presParOf" srcId="{D3B1C40C-301B-4761-9BC7-F28E60994FF7}" destId="{400A14FD-8F5B-4FA0-9036-8D88ADF54024}" srcOrd="2" destOrd="0" presId="urn:microsoft.com/office/officeart/2018/2/layout/IconVerticalSolidList"/>
    <dgm:cxn modelId="{6AA05F6E-D77A-4741-B20C-B4F2D2F3DEF1}" type="presParOf" srcId="{400A14FD-8F5B-4FA0-9036-8D88ADF54024}" destId="{3D46A638-90DA-4256-8E7D-E22DABEEBD7C}" srcOrd="0" destOrd="0" presId="urn:microsoft.com/office/officeart/2018/2/layout/IconVerticalSolidList"/>
    <dgm:cxn modelId="{9CE0F724-936A-4709-BD8E-E12EAEF554D9}" type="presParOf" srcId="{400A14FD-8F5B-4FA0-9036-8D88ADF54024}" destId="{401257B8-5901-47DA-9226-8DAA9BA5E64B}" srcOrd="1" destOrd="0" presId="urn:microsoft.com/office/officeart/2018/2/layout/IconVerticalSolidList"/>
    <dgm:cxn modelId="{4C842F3F-2A30-4C2A-B46F-3B98FE01A6C4}" type="presParOf" srcId="{400A14FD-8F5B-4FA0-9036-8D88ADF54024}" destId="{F3EE4773-C6BB-4A61-9D89-E00E19F1ACEE}" srcOrd="2" destOrd="0" presId="urn:microsoft.com/office/officeart/2018/2/layout/IconVerticalSolidList"/>
    <dgm:cxn modelId="{59AC06B9-2C91-4B60-AD59-F2E3356E30E1}" type="presParOf" srcId="{400A14FD-8F5B-4FA0-9036-8D88ADF54024}" destId="{2390140F-DAE9-430F-B3AF-14C74EE40C76}" srcOrd="3" destOrd="0" presId="urn:microsoft.com/office/officeart/2018/2/layout/IconVerticalSolidList"/>
    <dgm:cxn modelId="{FF2793FE-441F-4D93-B30C-2D09BC97543D}" type="presParOf" srcId="{D3B1C40C-301B-4761-9BC7-F28E60994FF7}" destId="{0B22314E-E9BE-4B81-AD0B-F47AA51F385D}" srcOrd="3" destOrd="0" presId="urn:microsoft.com/office/officeart/2018/2/layout/IconVerticalSolidList"/>
    <dgm:cxn modelId="{44E6DE8F-0773-4B2E-B708-F0998A5736DE}" type="presParOf" srcId="{D3B1C40C-301B-4761-9BC7-F28E60994FF7}" destId="{EE1D0A93-D489-43FB-B082-DCAE834B31D6}" srcOrd="4" destOrd="0" presId="urn:microsoft.com/office/officeart/2018/2/layout/IconVerticalSolidList"/>
    <dgm:cxn modelId="{8775D52A-4292-490A-9B66-E08DCF5CFF7D}" type="presParOf" srcId="{EE1D0A93-D489-43FB-B082-DCAE834B31D6}" destId="{1D7A4F42-4BEC-4787-9CBB-316CA2828E85}" srcOrd="0" destOrd="0" presId="urn:microsoft.com/office/officeart/2018/2/layout/IconVerticalSolidList"/>
    <dgm:cxn modelId="{13F6E9F1-CA11-4F81-8DF6-5415C708BB69}" type="presParOf" srcId="{EE1D0A93-D489-43FB-B082-DCAE834B31D6}" destId="{5591BE3B-DB58-4D22-A6A3-56096F51E88B}" srcOrd="1" destOrd="0" presId="urn:microsoft.com/office/officeart/2018/2/layout/IconVerticalSolidList"/>
    <dgm:cxn modelId="{8148BB86-84DB-4E7F-AE92-B6379122581F}" type="presParOf" srcId="{EE1D0A93-D489-43FB-B082-DCAE834B31D6}" destId="{664C8F0F-A549-496C-81C2-28E9DDDEAFEA}" srcOrd="2" destOrd="0" presId="urn:microsoft.com/office/officeart/2018/2/layout/IconVerticalSolidList"/>
    <dgm:cxn modelId="{A1672BC8-5247-46AF-87DD-7E2C9783C4DD}" type="presParOf" srcId="{EE1D0A93-D489-43FB-B082-DCAE834B31D6}" destId="{A9004F5B-737B-498D-BB0D-BCF1505293EA}" srcOrd="3" destOrd="0" presId="urn:microsoft.com/office/officeart/2018/2/layout/IconVerticalSolidList"/>
    <dgm:cxn modelId="{670FC6CF-9B8C-4B53-87C3-5EA62828D045}" type="presParOf" srcId="{D3B1C40C-301B-4761-9BC7-F28E60994FF7}" destId="{D2BFC58C-CAE4-43AE-9080-1524EA843D1D}" srcOrd="5" destOrd="0" presId="urn:microsoft.com/office/officeart/2018/2/layout/IconVerticalSolidList"/>
    <dgm:cxn modelId="{8E7647D2-D60A-4760-B822-25F61073F31A}" type="presParOf" srcId="{D3B1C40C-301B-4761-9BC7-F28E60994FF7}" destId="{37468850-D660-4162-B00F-E456F5C6D9D2}" srcOrd="6" destOrd="0" presId="urn:microsoft.com/office/officeart/2018/2/layout/IconVerticalSolidList"/>
    <dgm:cxn modelId="{3FD59DB2-803C-48DE-9759-23231AE40BF2}" type="presParOf" srcId="{37468850-D660-4162-B00F-E456F5C6D9D2}" destId="{AB6F82C3-15BC-48C6-AE09-28CC73DF161D}" srcOrd="0" destOrd="0" presId="urn:microsoft.com/office/officeart/2018/2/layout/IconVerticalSolidList"/>
    <dgm:cxn modelId="{59566744-1559-4867-B133-E6C3B6C46F2E}" type="presParOf" srcId="{37468850-D660-4162-B00F-E456F5C6D9D2}" destId="{CF7B2764-E9E5-49EB-A6C3-897D28D2CC7E}" srcOrd="1" destOrd="0" presId="urn:microsoft.com/office/officeart/2018/2/layout/IconVerticalSolidList"/>
    <dgm:cxn modelId="{8B245A5D-DE2C-42F7-8834-B4DAB6EDCFFE}" type="presParOf" srcId="{37468850-D660-4162-B00F-E456F5C6D9D2}" destId="{E0AA295A-2828-4A18-9D63-BC2735C1347D}" srcOrd="2" destOrd="0" presId="urn:microsoft.com/office/officeart/2018/2/layout/IconVerticalSolidList"/>
    <dgm:cxn modelId="{19DB4488-0BB8-4D7A-9AF1-D77BC4E92BBE}" type="presParOf" srcId="{37468850-D660-4162-B00F-E456F5C6D9D2}" destId="{534AEDAF-9E27-44FC-9005-E749D48C26B6}" srcOrd="3" destOrd="0" presId="urn:microsoft.com/office/officeart/2018/2/layout/IconVerticalSolidList"/>
    <dgm:cxn modelId="{B144CC45-75E3-40F6-B6E7-DC4DDA2A9035}" type="presParOf" srcId="{D3B1C40C-301B-4761-9BC7-F28E60994FF7}" destId="{0D048C29-8C3B-4C26-9619-8C550F6760D3}" srcOrd="7" destOrd="0" presId="urn:microsoft.com/office/officeart/2018/2/layout/IconVerticalSolidList"/>
    <dgm:cxn modelId="{BCADFCA6-21C7-4D44-9C3C-4F25EF5D16B4}" type="presParOf" srcId="{D3B1C40C-301B-4761-9BC7-F28E60994FF7}" destId="{DC193D17-0B6A-4321-9E2C-100D55872F4F}" srcOrd="8" destOrd="0" presId="urn:microsoft.com/office/officeart/2018/2/layout/IconVerticalSolidList"/>
    <dgm:cxn modelId="{88EF4990-A67D-475E-AD6A-B9082F9A0FBF}" type="presParOf" srcId="{DC193D17-0B6A-4321-9E2C-100D55872F4F}" destId="{E2F3561E-42A4-4EEC-8F8E-A401309DE5C4}" srcOrd="0" destOrd="0" presId="urn:microsoft.com/office/officeart/2018/2/layout/IconVerticalSolidList"/>
    <dgm:cxn modelId="{2C0692CE-DC60-4078-8D42-F79087C50EF0}" type="presParOf" srcId="{DC193D17-0B6A-4321-9E2C-100D55872F4F}" destId="{EA936888-74E2-4D1A-9E81-A37970A0C06F}" srcOrd="1" destOrd="0" presId="urn:microsoft.com/office/officeart/2018/2/layout/IconVerticalSolidList"/>
    <dgm:cxn modelId="{27557806-BACC-404D-BD67-CF550306C0AF}" type="presParOf" srcId="{DC193D17-0B6A-4321-9E2C-100D55872F4F}" destId="{38376F58-B1C3-4F3B-A309-FB22FEABEA6B}" srcOrd="2" destOrd="0" presId="urn:microsoft.com/office/officeart/2018/2/layout/IconVerticalSolidList"/>
    <dgm:cxn modelId="{6A3367A3-ECA4-4DE2-8E2D-28D9AC35CD8D}" type="presParOf" srcId="{DC193D17-0B6A-4321-9E2C-100D55872F4F}" destId="{C07E51EF-9F26-4A46-A549-438B6F71DC3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3D8037F1-4ADF-464E-AF18-12468910FD6D}"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C2A16DC6-1BFB-4CB3-9A14-4A9C2D9151C2}">
      <dgm:prSet custT="1"/>
      <dgm:spPr/>
      <dgm:t>
        <a:bodyPr/>
        <a:lstStyle/>
        <a:p>
          <a:pPr>
            <a:lnSpc>
              <a:spcPct val="100000"/>
            </a:lnSpc>
            <a:defRPr b="1"/>
          </a:pPr>
          <a:r>
            <a:rPr lang="en-US" sz="2800"/>
            <a:t>Managing</a:t>
          </a:r>
        </a:p>
      </dgm:t>
    </dgm:pt>
    <dgm:pt modelId="{3C923550-EDFB-4288-B5D2-DB603832F207}" type="parTrans" cxnId="{AD9563B8-04B3-4A13-B88B-2C69AA1F21E0}">
      <dgm:prSet/>
      <dgm:spPr/>
      <dgm:t>
        <a:bodyPr/>
        <a:lstStyle/>
        <a:p>
          <a:endParaRPr lang="en-US" sz="2800"/>
        </a:p>
      </dgm:t>
    </dgm:pt>
    <dgm:pt modelId="{3C6170D4-65D0-4869-A0D9-8F073AA9B16A}" type="sibTrans" cxnId="{AD9563B8-04B3-4A13-B88B-2C69AA1F21E0}">
      <dgm:prSet/>
      <dgm:spPr/>
      <dgm:t>
        <a:bodyPr/>
        <a:lstStyle/>
        <a:p>
          <a:endParaRPr lang="en-US" sz="2800"/>
        </a:p>
      </dgm:t>
    </dgm:pt>
    <dgm:pt modelId="{240F34C2-20E7-4308-AAEF-363E5382A05E}">
      <dgm:prSet custT="1"/>
      <dgm:spPr/>
      <dgm:t>
        <a:bodyPr/>
        <a:lstStyle/>
        <a:p>
          <a:pPr>
            <a:lnSpc>
              <a:spcPct val="100000"/>
            </a:lnSpc>
          </a:pPr>
          <a:r>
            <a:rPr lang="en-US" sz="2800" dirty="0"/>
            <a:t>issues</a:t>
          </a:r>
        </a:p>
      </dgm:t>
    </dgm:pt>
    <dgm:pt modelId="{592CC11C-2216-4A4A-9E17-2126A9ABBB3D}" type="parTrans" cxnId="{69473191-CB4C-49FD-A155-02905975DFD4}">
      <dgm:prSet/>
      <dgm:spPr/>
      <dgm:t>
        <a:bodyPr/>
        <a:lstStyle/>
        <a:p>
          <a:endParaRPr lang="en-US" sz="2800"/>
        </a:p>
      </dgm:t>
    </dgm:pt>
    <dgm:pt modelId="{C1DD3BAE-FEFF-432C-BF54-914814F0CFEB}" type="sibTrans" cxnId="{69473191-CB4C-49FD-A155-02905975DFD4}">
      <dgm:prSet/>
      <dgm:spPr/>
      <dgm:t>
        <a:bodyPr/>
        <a:lstStyle/>
        <a:p>
          <a:endParaRPr lang="en-US" sz="2800"/>
        </a:p>
      </dgm:t>
    </dgm:pt>
    <dgm:pt modelId="{7B981C1F-B76C-42BD-8774-3A6B8E421BF9}">
      <dgm:prSet custT="1"/>
      <dgm:spPr/>
      <dgm:t>
        <a:bodyPr/>
        <a:lstStyle/>
        <a:p>
          <a:pPr>
            <a:lnSpc>
              <a:spcPct val="100000"/>
            </a:lnSpc>
            <a:defRPr b="1"/>
          </a:pPr>
          <a:r>
            <a:rPr lang="en-US" sz="2800"/>
            <a:t>Managing</a:t>
          </a:r>
        </a:p>
      </dgm:t>
    </dgm:pt>
    <dgm:pt modelId="{75A09296-1E19-43A1-907F-50431DE08175}" type="parTrans" cxnId="{FF694A89-838A-4A4A-AA1B-CBE68B4370C6}">
      <dgm:prSet/>
      <dgm:spPr/>
      <dgm:t>
        <a:bodyPr/>
        <a:lstStyle/>
        <a:p>
          <a:endParaRPr lang="en-US" sz="2800"/>
        </a:p>
      </dgm:t>
    </dgm:pt>
    <dgm:pt modelId="{D5E22F9C-AF6E-4CB0-AED6-9B93E680C09A}" type="sibTrans" cxnId="{FF694A89-838A-4A4A-AA1B-CBE68B4370C6}">
      <dgm:prSet/>
      <dgm:spPr/>
      <dgm:t>
        <a:bodyPr/>
        <a:lstStyle/>
        <a:p>
          <a:endParaRPr lang="en-US" sz="2800"/>
        </a:p>
      </dgm:t>
    </dgm:pt>
    <dgm:pt modelId="{3F4AE5F6-2224-4894-B44E-1E7943CCB2E5}">
      <dgm:prSet custT="1"/>
      <dgm:spPr/>
      <dgm:t>
        <a:bodyPr/>
        <a:lstStyle/>
        <a:p>
          <a:pPr>
            <a:lnSpc>
              <a:spcPct val="100000"/>
            </a:lnSpc>
          </a:pPr>
          <a:r>
            <a:rPr lang="en-US" sz="2800" dirty="0"/>
            <a:t>people</a:t>
          </a:r>
        </a:p>
      </dgm:t>
    </dgm:pt>
    <dgm:pt modelId="{775612D3-9834-45A8-BF35-558909FFC427}" type="parTrans" cxnId="{F72D9E1B-103D-4854-B26A-428542788441}">
      <dgm:prSet/>
      <dgm:spPr/>
      <dgm:t>
        <a:bodyPr/>
        <a:lstStyle/>
        <a:p>
          <a:endParaRPr lang="en-US" sz="2800"/>
        </a:p>
      </dgm:t>
    </dgm:pt>
    <dgm:pt modelId="{7CDAFE28-7703-4FD5-A37A-B2986D35B9C1}" type="sibTrans" cxnId="{F72D9E1B-103D-4854-B26A-428542788441}">
      <dgm:prSet/>
      <dgm:spPr/>
      <dgm:t>
        <a:bodyPr/>
        <a:lstStyle/>
        <a:p>
          <a:endParaRPr lang="en-US" sz="2800"/>
        </a:p>
      </dgm:t>
    </dgm:pt>
    <dgm:pt modelId="{FF164440-2E6F-4D5C-AF9C-130A1BEBD7A0}">
      <dgm:prSet custT="1"/>
      <dgm:spPr/>
      <dgm:t>
        <a:bodyPr/>
        <a:lstStyle/>
        <a:p>
          <a:pPr>
            <a:lnSpc>
              <a:spcPct val="100000"/>
            </a:lnSpc>
            <a:defRPr b="1"/>
          </a:pPr>
          <a:r>
            <a:rPr lang="en-US" sz="2800"/>
            <a:t>Managing</a:t>
          </a:r>
        </a:p>
      </dgm:t>
    </dgm:pt>
    <dgm:pt modelId="{315E1161-96A7-4B95-87EC-5471579022E4}" type="parTrans" cxnId="{DAA1344E-B81C-4E78-B142-EAC11899ACA1}">
      <dgm:prSet/>
      <dgm:spPr/>
      <dgm:t>
        <a:bodyPr/>
        <a:lstStyle/>
        <a:p>
          <a:endParaRPr lang="en-US" sz="2800"/>
        </a:p>
      </dgm:t>
    </dgm:pt>
    <dgm:pt modelId="{13428556-D2B2-40B9-80C6-5275E3896E40}" type="sibTrans" cxnId="{DAA1344E-B81C-4E78-B142-EAC11899ACA1}">
      <dgm:prSet/>
      <dgm:spPr/>
      <dgm:t>
        <a:bodyPr/>
        <a:lstStyle/>
        <a:p>
          <a:endParaRPr lang="en-US" sz="2800"/>
        </a:p>
      </dgm:t>
    </dgm:pt>
    <dgm:pt modelId="{4B54BDF5-BDD8-418D-A8BA-9763E57465AB}">
      <dgm:prSet custT="1"/>
      <dgm:spPr/>
      <dgm:t>
        <a:bodyPr/>
        <a:lstStyle/>
        <a:p>
          <a:pPr>
            <a:lnSpc>
              <a:spcPct val="100000"/>
            </a:lnSpc>
          </a:pPr>
          <a:r>
            <a:rPr lang="en-US" sz="2800" dirty="0"/>
            <a:t>the supply chain</a:t>
          </a:r>
        </a:p>
      </dgm:t>
    </dgm:pt>
    <dgm:pt modelId="{2CEB7989-9A7A-4D7F-B7AE-46628C1CE4A3}" type="parTrans" cxnId="{1E918BBB-60AA-4EAB-A638-92A9363772F3}">
      <dgm:prSet/>
      <dgm:spPr/>
      <dgm:t>
        <a:bodyPr/>
        <a:lstStyle/>
        <a:p>
          <a:endParaRPr lang="en-US" sz="2800"/>
        </a:p>
      </dgm:t>
    </dgm:pt>
    <dgm:pt modelId="{C487F402-2FD6-4310-908F-5EA5492CC94F}" type="sibTrans" cxnId="{1E918BBB-60AA-4EAB-A638-92A9363772F3}">
      <dgm:prSet/>
      <dgm:spPr/>
      <dgm:t>
        <a:bodyPr/>
        <a:lstStyle/>
        <a:p>
          <a:endParaRPr lang="en-US" sz="2800"/>
        </a:p>
      </dgm:t>
    </dgm:pt>
    <dgm:pt modelId="{02FC0D09-35DF-4E85-80EC-75335CB4CE19}">
      <dgm:prSet custT="1"/>
      <dgm:spPr/>
      <dgm:t>
        <a:bodyPr/>
        <a:lstStyle/>
        <a:p>
          <a:pPr>
            <a:lnSpc>
              <a:spcPct val="100000"/>
            </a:lnSpc>
            <a:defRPr b="1"/>
          </a:pPr>
          <a:r>
            <a:rPr lang="en-US" sz="2800"/>
            <a:t>Managing</a:t>
          </a:r>
        </a:p>
      </dgm:t>
    </dgm:pt>
    <dgm:pt modelId="{0668EBCD-4742-4083-9125-1C5135AB3E06}" type="parTrans" cxnId="{E14ADFE5-2473-4902-920C-A75714884155}">
      <dgm:prSet/>
      <dgm:spPr/>
      <dgm:t>
        <a:bodyPr/>
        <a:lstStyle/>
        <a:p>
          <a:endParaRPr lang="en-US" sz="2800"/>
        </a:p>
      </dgm:t>
    </dgm:pt>
    <dgm:pt modelId="{2386544A-0E5A-4E83-B097-611202B560F6}" type="sibTrans" cxnId="{E14ADFE5-2473-4902-920C-A75714884155}">
      <dgm:prSet/>
      <dgm:spPr/>
      <dgm:t>
        <a:bodyPr/>
        <a:lstStyle/>
        <a:p>
          <a:endParaRPr lang="en-US" sz="2800"/>
        </a:p>
      </dgm:t>
    </dgm:pt>
    <dgm:pt modelId="{ADF334D1-D214-4F30-ABE5-860B0CA02EF6}">
      <dgm:prSet custT="1"/>
      <dgm:spPr/>
      <dgm:t>
        <a:bodyPr/>
        <a:lstStyle/>
        <a:p>
          <a:pPr>
            <a:lnSpc>
              <a:spcPct val="100000"/>
            </a:lnSpc>
          </a:pPr>
          <a:r>
            <a:rPr lang="en-US" sz="2800" dirty="0"/>
            <a:t>internal controls</a:t>
          </a:r>
        </a:p>
      </dgm:t>
    </dgm:pt>
    <dgm:pt modelId="{C04FC60D-C14F-42D1-9415-8B3192F749B9}" type="parTrans" cxnId="{B9A38963-D3A7-45A4-AA2C-F122293C0A59}">
      <dgm:prSet/>
      <dgm:spPr/>
      <dgm:t>
        <a:bodyPr/>
        <a:lstStyle/>
        <a:p>
          <a:endParaRPr lang="en-US" sz="2800"/>
        </a:p>
      </dgm:t>
    </dgm:pt>
    <dgm:pt modelId="{367BA4B0-6740-42D0-812B-EC7681472149}" type="sibTrans" cxnId="{B9A38963-D3A7-45A4-AA2C-F122293C0A59}">
      <dgm:prSet/>
      <dgm:spPr/>
      <dgm:t>
        <a:bodyPr/>
        <a:lstStyle/>
        <a:p>
          <a:endParaRPr lang="en-US" sz="2800"/>
        </a:p>
      </dgm:t>
    </dgm:pt>
    <dgm:pt modelId="{F734142A-C415-414D-B31A-B43BC3232938}" type="pres">
      <dgm:prSet presAssocID="{3D8037F1-4ADF-464E-AF18-12468910FD6D}" presName="root" presStyleCnt="0">
        <dgm:presLayoutVars>
          <dgm:dir/>
          <dgm:resizeHandles val="exact"/>
        </dgm:presLayoutVars>
      </dgm:prSet>
      <dgm:spPr/>
    </dgm:pt>
    <dgm:pt modelId="{09646869-FDB2-42B4-8A32-3F1A4CEF052E}" type="pres">
      <dgm:prSet presAssocID="{C2A16DC6-1BFB-4CB3-9A14-4A9C2D9151C2}" presName="compNode" presStyleCnt="0"/>
      <dgm:spPr/>
    </dgm:pt>
    <dgm:pt modelId="{C44C2758-3A1F-4ED0-9B90-944F8C2BCC05}" type="pres">
      <dgm:prSet presAssocID="{C2A16DC6-1BFB-4CB3-9A14-4A9C2D9151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4DE6A359-E683-4515-89B7-AE55D467C3FA}" type="pres">
      <dgm:prSet presAssocID="{C2A16DC6-1BFB-4CB3-9A14-4A9C2D9151C2}" presName="iconSpace" presStyleCnt="0"/>
      <dgm:spPr/>
    </dgm:pt>
    <dgm:pt modelId="{77C3D671-0B96-4608-9C9E-14FDBF507C09}" type="pres">
      <dgm:prSet presAssocID="{C2A16DC6-1BFB-4CB3-9A14-4A9C2D9151C2}" presName="parTx" presStyleLbl="revTx" presStyleIdx="0" presStyleCnt="8">
        <dgm:presLayoutVars>
          <dgm:chMax val="0"/>
          <dgm:chPref val="0"/>
        </dgm:presLayoutVars>
      </dgm:prSet>
      <dgm:spPr/>
    </dgm:pt>
    <dgm:pt modelId="{CD870C24-346F-40E9-A058-B3EAE60895EC}" type="pres">
      <dgm:prSet presAssocID="{C2A16DC6-1BFB-4CB3-9A14-4A9C2D9151C2}" presName="txSpace" presStyleCnt="0"/>
      <dgm:spPr/>
    </dgm:pt>
    <dgm:pt modelId="{6A578ACA-A52C-4DBD-8E6D-B7CFD2680361}" type="pres">
      <dgm:prSet presAssocID="{C2A16DC6-1BFB-4CB3-9A14-4A9C2D9151C2}" presName="desTx" presStyleLbl="revTx" presStyleIdx="1" presStyleCnt="8">
        <dgm:presLayoutVars/>
      </dgm:prSet>
      <dgm:spPr/>
    </dgm:pt>
    <dgm:pt modelId="{549FD77A-BFC3-4907-9CBA-1A3677A3B70F}" type="pres">
      <dgm:prSet presAssocID="{3C6170D4-65D0-4869-A0D9-8F073AA9B16A}" presName="sibTrans" presStyleCnt="0"/>
      <dgm:spPr/>
    </dgm:pt>
    <dgm:pt modelId="{EFD200BD-BC64-416A-9484-7C617A54F4C1}" type="pres">
      <dgm:prSet presAssocID="{7B981C1F-B76C-42BD-8774-3A6B8E421BF9}" presName="compNode" presStyleCnt="0"/>
      <dgm:spPr/>
    </dgm:pt>
    <dgm:pt modelId="{3B35C4FC-B517-4661-AD4F-E6F2C655EE77}" type="pres">
      <dgm:prSet presAssocID="{7B981C1F-B76C-42BD-8774-3A6B8E421BF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m"/>
        </a:ext>
      </dgm:extLst>
    </dgm:pt>
    <dgm:pt modelId="{A9B02FC0-D8B8-4E3A-9CC0-1294B0441677}" type="pres">
      <dgm:prSet presAssocID="{7B981C1F-B76C-42BD-8774-3A6B8E421BF9}" presName="iconSpace" presStyleCnt="0"/>
      <dgm:spPr/>
    </dgm:pt>
    <dgm:pt modelId="{2279FA49-F43F-4BF3-9D69-ADA2B91316EA}" type="pres">
      <dgm:prSet presAssocID="{7B981C1F-B76C-42BD-8774-3A6B8E421BF9}" presName="parTx" presStyleLbl="revTx" presStyleIdx="2" presStyleCnt="8">
        <dgm:presLayoutVars>
          <dgm:chMax val="0"/>
          <dgm:chPref val="0"/>
        </dgm:presLayoutVars>
      </dgm:prSet>
      <dgm:spPr/>
    </dgm:pt>
    <dgm:pt modelId="{4FCEE96F-2801-421C-B96A-6AF54D500D5C}" type="pres">
      <dgm:prSet presAssocID="{7B981C1F-B76C-42BD-8774-3A6B8E421BF9}" presName="txSpace" presStyleCnt="0"/>
      <dgm:spPr/>
    </dgm:pt>
    <dgm:pt modelId="{E141A0E2-34E6-485B-8808-4644DD3C1FCB}" type="pres">
      <dgm:prSet presAssocID="{7B981C1F-B76C-42BD-8774-3A6B8E421BF9}" presName="desTx" presStyleLbl="revTx" presStyleIdx="3" presStyleCnt="8">
        <dgm:presLayoutVars/>
      </dgm:prSet>
      <dgm:spPr/>
    </dgm:pt>
    <dgm:pt modelId="{F5476053-0F83-4092-898F-17B035C48717}" type="pres">
      <dgm:prSet presAssocID="{D5E22F9C-AF6E-4CB0-AED6-9B93E680C09A}" presName="sibTrans" presStyleCnt="0"/>
      <dgm:spPr/>
    </dgm:pt>
    <dgm:pt modelId="{FBFE2CB5-F433-4E76-9509-E1FFA9137B62}" type="pres">
      <dgm:prSet presAssocID="{FF164440-2E6F-4D5C-AF9C-130A1BEBD7A0}" presName="compNode" presStyleCnt="0"/>
      <dgm:spPr/>
    </dgm:pt>
    <dgm:pt modelId="{E28D1D97-8083-4193-B0B5-B2A164836F5A}" type="pres">
      <dgm:prSet presAssocID="{FF164440-2E6F-4D5C-AF9C-130A1BEBD7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uck"/>
        </a:ext>
      </dgm:extLst>
    </dgm:pt>
    <dgm:pt modelId="{0AEEAFD4-E536-4F73-BD13-1128A3723030}" type="pres">
      <dgm:prSet presAssocID="{FF164440-2E6F-4D5C-AF9C-130A1BEBD7A0}" presName="iconSpace" presStyleCnt="0"/>
      <dgm:spPr/>
    </dgm:pt>
    <dgm:pt modelId="{6F33A188-880C-49EC-98F7-4D8F33B87D63}" type="pres">
      <dgm:prSet presAssocID="{FF164440-2E6F-4D5C-AF9C-130A1BEBD7A0}" presName="parTx" presStyleLbl="revTx" presStyleIdx="4" presStyleCnt="8">
        <dgm:presLayoutVars>
          <dgm:chMax val="0"/>
          <dgm:chPref val="0"/>
        </dgm:presLayoutVars>
      </dgm:prSet>
      <dgm:spPr/>
    </dgm:pt>
    <dgm:pt modelId="{B8DE1BFD-96A6-4C05-B5FB-FDB13E1FDEE6}" type="pres">
      <dgm:prSet presAssocID="{FF164440-2E6F-4D5C-AF9C-130A1BEBD7A0}" presName="txSpace" presStyleCnt="0"/>
      <dgm:spPr/>
    </dgm:pt>
    <dgm:pt modelId="{305C29D8-2C79-49B1-9975-73BB045148BF}" type="pres">
      <dgm:prSet presAssocID="{FF164440-2E6F-4D5C-AF9C-130A1BEBD7A0}" presName="desTx" presStyleLbl="revTx" presStyleIdx="5" presStyleCnt="8">
        <dgm:presLayoutVars/>
      </dgm:prSet>
      <dgm:spPr/>
    </dgm:pt>
    <dgm:pt modelId="{BEFAF22C-A582-4537-8A65-CC10BB2C53B7}" type="pres">
      <dgm:prSet presAssocID="{13428556-D2B2-40B9-80C6-5275E3896E40}" presName="sibTrans" presStyleCnt="0"/>
      <dgm:spPr/>
    </dgm:pt>
    <dgm:pt modelId="{F9039DEE-0A78-4E55-B626-3D4EAD40AFB0}" type="pres">
      <dgm:prSet presAssocID="{02FC0D09-35DF-4E85-80EC-75335CB4CE19}" presName="compNode" presStyleCnt="0"/>
      <dgm:spPr/>
    </dgm:pt>
    <dgm:pt modelId="{1C935E0F-E33C-4F32-8A0A-63F4F0AC3D5E}" type="pres">
      <dgm:prSet presAssocID="{02FC0D09-35DF-4E85-80EC-75335CB4CE1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654950AA-F35C-42E8-AA17-BA3579881EE6}" type="pres">
      <dgm:prSet presAssocID="{02FC0D09-35DF-4E85-80EC-75335CB4CE19}" presName="iconSpace" presStyleCnt="0"/>
      <dgm:spPr/>
    </dgm:pt>
    <dgm:pt modelId="{E4FD2723-B23E-4962-BC5A-97BBCBFDFD62}" type="pres">
      <dgm:prSet presAssocID="{02FC0D09-35DF-4E85-80EC-75335CB4CE19}" presName="parTx" presStyleLbl="revTx" presStyleIdx="6" presStyleCnt="8">
        <dgm:presLayoutVars>
          <dgm:chMax val="0"/>
          <dgm:chPref val="0"/>
        </dgm:presLayoutVars>
      </dgm:prSet>
      <dgm:spPr/>
    </dgm:pt>
    <dgm:pt modelId="{BB7263A3-EED9-4CC6-BF5D-7DB25085058D}" type="pres">
      <dgm:prSet presAssocID="{02FC0D09-35DF-4E85-80EC-75335CB4CE19}" presName="txSpace" presStyleCnt="0"/>
      <dgm:spPr/>
    </dgm:pt>
    <dgm:pt modelId="{A032FBF1-F8B6-4497-B31F-D5E1674B2B64}" type="pres">
      <dgm:prSet presAssocID="{02FC0D09-35DF-4E85-80EC-75335CB4CE19}" presName="desTx" presStyleLbl="revTx" presStyleIdx="7" presStyleCnt="8">
        <dgm:presLayoutVars/>
      </dgm:prSet>
      <dgm:spPr/>
    </dgm:pt>
  </dgm:ptLst>
  <dgm:cxnLst>
    <dgm:cxn modelId="{F32F910B-69AE-4A56-B41C-AC697CFB3080}" type="presOf" srcId="{C2A16DC6-1BFB-4CB3-9A14-4A9C2D9151C2}" destId="{77C3D671-0B96-4608-9C9E-14FDBF507C09}" srcOrd="0" destOrd="0" presId="urn:microsoft.com/office/officeart/2018/2/layout/IconLabelDescriptionList"/>
    <dgm:cxn modelId="{1D823F15-A047-4944-ADFC-CF3F67289FA6}" type="presOf" srcId="{3F4AE5F6-2224-4894-B44E-1E7943CCB2E5}" destId="{E141A0E2-34E6-485B-8808-4644DD3C1FCB}" srcOrd="0" destOrd="0" presId="urn:microsoft.com/office/officeart/2018/2/layout/IconLabelDescriptionList"/>
    <dgm:cxn modelId="{F72D9E1B-103D-4854-B26A-428542788441}" srcId="{7B981C1F-B76C-42BD-8774-3A6B8E421BF9}" destId="{3F4AE5F6-2224-4894-B44E-1E7943CCB2E5}" srcOrd="0" destOrd="0" parTransId="{775612D3-9834-45A8-BF35-558909FFC427}" sibTransId="{7CDAFE28-7703-4FD5-A37A-B2986D35B9C1}"/>
    <dgm:cxn modelId="{9900ED2A-8A22-4E80-9EDF-58F2744B571C}" type="presOf" srcId="{4B54BDF5-BDD8-418D-A8BA-9763E57465AB}" destId="{305C29D8-2C79-49B1-9975-73BB045148BF}" srcOrd="0" destOrd="0" presId="urn:microsoft.com/office/officeart/2018/2/layout/IconLabelDescriptionList"/>
    <dgm:cxn modelId="{368DB92C-51B0-45B8-9DB2-6C9F6E1ED770}" type="presOf" srcId="{ADF334D1-D214-4F30-ABE5-860B0CA02EF6}" destId="{A032FBF1-F8B6-4497-B31F-D5E1674B2B64}" srcOrd="0" destOrd="0" presId="urn:microsoft.com/office/officeart/2018/2/layout/IconLabelDescriptionList"/>
    <dgm:cxn modelId="{B9A38963-D3A7-45A4-AA2C-F122293C0A59}" srcId="{02FC0D09-35DF-4E85-80EC-75335CB4CE19}" destId="{ADF334D1-D214-4F30-ABE5-860B0CA02EF6}" srcOrd="0" destOrd="0" parTransId="{C04FC60D-C14F-42D1-9415-8B3192F749B9}" sibTransId="{367BA4B0-6740-42D0-812B-EC7681472149}"/>
    <dgm:cxn modelId="{DAA1344E-B81C-4E78-B142-EAC11899ACA1}" srcId="{3D8037F1-4ADF-464E-AF18-12468910FD6D}" destId="{FF164440-2E6F-4D5C-AF9C-130A1BEBD7A0}" srcOrd="2" destOrd="0" parTransId="{315E1161-96A7-4B95-87EC-5471579022E4}" sibTransId="{13428556-D2B2-40B9-80C6-5275E3896E40}"/>
    <dgm:cxn modelId="{FF694A89-838A-4A4A-AA1B-CBE68B4370C6}" srcId="{3D8037F1-4ADF-464E-AF18-12468910FD6D}" destId="{7B981C1F-B76C-42BD-8774-3A6B8E421BF9}" srcOrd="1" destOrd="0" parTransId="{75A09296-1E19-43A1-907F-50431DE08175}" sibTransId="{D5E22F9C-AF6E-4CB0-AED6-9B93E680C09A}"/>
    <dgm:cxn modelId="{69473191-CB4C-49FD-A155-02905975DFD4}" srcId="{C2A16DC6-1BFB-4CB3-9A14-4A9C2D9151C2}" destId="{240F34C2-20E7-4308-AAEF-363E5382A05E}" srcOrd="0" destOrd="0" parTransId="{592CC11C-2216-4A4A-9E17-2126A9ABBB3D}" sibTransId="{C1DD3BAE-FEFF-432C-BF54-914814F0CFEB}"/>
    <dgm:cxn modelId="{6363C8A2-0F86-4B55-9F52-55C7D3E6701F}" type="presOf" srcId="{02FC0D09-35DF-4E85-80EC-75335CB4CE19}" destId="{E4FD2723-B23E-4962-BC5A-97BBCBFDFD62}" srcOrd="0" destOrd="0" presId="urn:microsoft.com/office/officeart/2018/2/layout/IconLabelDescriptionList"/>
    <dgm:cxn modelId="{98109AAD-FDBC-49F8-8CEC-7CAF0A191A8D}" type="presOf" srcId="{3D8037F1-4ADF-464E-AF18-12468910FD6D}" destId="{F734142A-C415-414D-B31A-B43BC3232938}" srcOrd="0" destOrd="0" presId="urn:microsoft.com/office/officeart/2018/2/layout/IconLabelDescriptionList"/>
    <dgm:cxn modelId="{AD9563B8-04B3-4A13-B88B-2C69AA1F21E0}" srcId="{3D8037F1-4ADF-464E-AF18-12468910FD6D}" destId="{C2A16DC6-1BFB-4CB3-9A14-4A9C2D9151C2}" srcOrd="0" destOrd="0" parTransId="{3C923550-EDFB-4288-B5D2-DB603832F207}" sibTransId="{3C6170D4-65D0-4869-A0D9-8F073AA9B16A}"/>
    <dgm:cxn modelId="{1E918BBB-60AA-4EAB-A638-92A9363772F3}" srcId="{FF164440-2E6F-4D5C-AF9C-130A1BEBD7A0}" destId="{4B54BDF5-BDD8-418D-A8BA-9763E57465AB}" srcOrd="0" destOrd="0" parTransId="{2CEB7989-9A7A-4D7F-B7AE-46628C1CE4A3}" sibTransId="{C487F402-2FD6-4310-908F-5EA5492CC94F}"/>
    <dgm:cxn modelId="{01824CCE-EAD9-45FC-A25C-D615A6EFEE40}" type="presOf" srcId="{7B981C1F-B76C-42BD-8774-3A6B8E421BF9}" destId="{2279FA49-F43F-4BF3-9D69-ADA2B91316EA}" srcOrd="0" destOrd="0" presId="urn:microsoft.com/office/officeart/2018/2/layout/IconLabelDescriptionList"/>
    <dgm:cxn modelId="{873844E3-25D7-4F15-AFFE-A92B5CA79A12}" type="presOf" srcId="{FF164440-2E6F-4D5C-AF9C-130A1BEBD7A0}" destId="{6F33A188-880C-49EC-98F7-4D8F33B87D63}" srcOrd="0" destOrd="0" presId="urn:microsoft.com/office/officeart/2018/2/layout/IconLabelDescriptionList"/>
    <dgm:cxn modelId="{07D7EEE4-BA8B-471E-A34B-86FC05A56FA9}" type="presOf" srcId="{240F34C2-20E7-4308-AAEF-363E5382A05E}" destId="{6A578ACA-A52C-4DBD-8E6D-B7CFD2680361}" srcOrd="0" destOrd="0" presId="urn:microsoft.com/office/officeart/2018/2/layout/IconLabelDescriptionList"/>
    <dgm:cxn modelId="{E14ADFE5-2473-4902-920C-A75714884155}" srcId="{3D8037F1-4ADF-464E-AF18-12468910FD6D}" destId="{02FC0D09-35DF-4E85-80EC-75335CB4CE19}" srcOrd="3" destOrd="0" parTransId="{0668EBCD-4742-4083-9125-1C5135AB3E06}" sibTransId="{2386544A-0E5A-4E83-B097-611202B560F6}"/>
    <dgm:cxn modelId="{AF023518-3A5F-4083-988A-784F50849ECC}" type="presParOf" srcId="{F734142A-C415-414D-B31A-B43BC3232938}" destId="{09646869-FDB2-42B4-8A32-3F1A4CEF052E}" srcOrd="0" destOrd="0" presId="urn:microsoft.com/office/officeart/2018/2/layout/IconLabelDescriptionList"/>
    <dgm:cxn modelId="{574BD46F-CEED-4B45-992E-BBDC32AE80B4}" type="presParOf" srcId="{09646869-FDB2-42B4-8A32-3F1A4CEF052E}" destId="{C44C2758-3A1F-4ED0-9B90-944F8C2BCC05}" srcOrd="0" destOrd="0" presId="urn:microsoft.com/office/officeart/2018/2/layout/IconLabelDescriptionList"/>
    <dgm:cxn modelId="{806AEFA3-AB8A-4EF5-8691-FC4794CDB1D2}" type="presParOf" srcId="{09646869-FDB2-42B4-8A32-3F1A4CEF052E}" destId="{4DE6A359-E683-4515-89B7-AE55D467C3FA}" srcOrd="1" destOrd="0" presId="urn:microsoft.com/office/officeart/2018/2/layout/IconLabelDescriptionList"/>
    <dgm:cxn modelId="{1A3E462D-8EBF-474F-82F8-7DB0D16332DB}" type="presParOf" srcId="{09646869-FDB2-42B4-8A32-3F1A4CEF052E}" destId="{77C3D671-0B96-4608-9C9E-14FDBF507C09}" srcOrd="2" destOrd="0" presId="urn:microsoft.com/office/officeart/2018/2/layout/IconLabelDescriptionList"/>
    <dgm:cxn modelId="{11D3DC39-1182-4E61-B833-087F498D308E}" type="presParOf" srcId="{09646869-FDB2-42B4-8A32-3F1A4CEF052E}" destId="{CD870C24-346F-40E9-A058-B3EAE60895EC}" srcOrd="3" destOrd="0" presId="urn:microsoft.com/office/officeart/2018/2/layout/IconLabelDescriptionList"/>
    <dgm:cxn modelId="{79DA6001-E369-45E2-BC80-45A53064F565}" type="presParOf" srcId="{09646869-FDB2-42B4-8A32-3F1A4CEF052E}" destId="{6A578ACA-A52C-4DBD-8E6D-B7CFD2680361}" srcOrd="4" destOrd="0" presId="urn:microsoft.com/office/officeart/2018/2/layout/IconLabelDescriptionList"/>
    <dgm:cxn modelId="{686FB172-2595-4497-9757-F3F902AB9849}" type="presParOf" srcId="{F734142A-C415-414D-B31A-B43BC3232938}" destId="{549FD77A-BFC3-4907-9CBA-1A3677A3B70F}" srcOrd="1" destOrd="0" presId="urn:microsoft.com/office/officeart/2018/2/layout/IconLabelDescriptionList"/>
    <dgm:cxn modelId="{E5BA1D3A-8CED-4F9F-93D4-4B2FF9DF254E}" type="presParOf" srcId="{F734142A-C415-414D-B31A-B43BC3232938}" destId="{EFD200BD-BC64-416A-9484-7C617A54F4C1}" srcOrd="2" destOrd="0" presId="urn:microsoft.com/office/officeart/2018/2/layout/IconLabelDescriptionList"/>
    <dgm:cxn modelId="{07EE6CC7-F546-4183-A2CD-79C1F78C986C}" type="presParOf" srcId="{EFD200BD-BC64-416A-9484-7C617A54F4C1}" destId="{3B35C4FC-B517-4661-AD4F-E6F2C655EE77}" srcOrd="0" destOrd="0" presId="urn:microsoft.com/office/officeart/2018/2/layout/IconLabelDescriptionList"/>
    <dgm:cxn modelId="{942B7BD7-34EE-43B4-9257-1A1D088B603B}" type="presParOf" srcId="{EFD200BD-BC64-416A-9484-7C617A54F4C1}" destId="{A9B02FC0-D8B8-4E3A-9CC0-1294B0441677}" srcOrd="1" destOrd="0" presId="urn:microsoft.com/office/officeart/2018/2/layout/IconLabelDescriptionList"/>
    <dgm:cxn modelId="{E711DF5F-EB26-4305-8097-069E896CCDE4}" type="presParOf" srcId="{EFD200BD-BC64-416A-9484-7C617A54F4C1}" destId="{2279FA49-F43F-4BF3-9D69-ADA2B91316EA}" srcOrd="2" destOrd="0" presId="urn:microsoft.com/office/officeart/2018/2/layout/IconLabelDescriptionList"/>
    <dgm:cxn modelId="{10CB2AD1-047F-4135-ABEE-8A769514AB9F}" type="presParOf" srcId="{EFD200BD-BC64-416A-9484-7C617A54F4C1}" destId="{4FCEE96F-2801-421C-B96A-6AF54D500D5C}" srcOrd="3" destOrd="0" presId="urn:microsoft.com/office/officeart/2018/2/layout/IconLabelDescriptionList"/>
    <dgm:cxn modelId="{B751BBCB-0433-4B8B-956F-AFE76270F7A2}" type="presParOf" srcId="{EFD200BD-BC64-416A-9484-7C617A54F4C1}" destId="{E141A0E2-34E6-485B-8808-4644DD3C1FCB}" srcOrd="4" destOrd="0" presId="urn:microsoft.com/office/officeart/2018/2/layout/IconLabelDescriptionList"/>
    <dgm:cxn modelId="{70717FC5-E6D2-4109-8BDA-AE2081EE3A7C}" type="presParOf" srcId="{F734142A-C415-414D-B31A-B43BC3232938}" destId="{F5476053-0F83-4092-898F-17B035C48717}" srcOrd="3" destOrd="0" presId="urn:microsoft.com/office/officeart/2018/2/layout/IconLabelDescriptionList"/>
    <dgm:cxn modelId="{456314A5-3034-4CC6-B853-8393581EB38D}" type="presParOf" srcId="{F734142A-C415-414D-B31A-B43BC3232938}" destId="{FBFE2CB5-F433-4E76-9509-E1FFA9137B62}" srcOrd="4" destOrd="0" presId="urn:microsoft.com/office/officeart/2018/2/layout/IconLabelDescriptionList"/>
    <dgm:cxn modelId="{F8A216E9-86F9-419F-867C-90967C2F290C}" type="presParOf" srcId="{FBFE2CB5-F433-4E76-9509-E1FFA9137B62}" destId="{E28D1D97-8083-4193-B0B5-B2A164836F5A}" srcOrd="0" destOrd="0" presId="urn:microsoft.com/office/officeart/2018/2/layout/IconLabelDescriptionList"/>
    <dgm:cxn modelId="{ADA7EB5D-D006-40C2-A7D6-9ADCABDEFCE0}" type="presParOf" srcId="{FBFE2CB5-F433-4E76-9509-E1FFA9137B62}" destId="{0AEEAFD4-E536-4F73-BD13-1128A3723030}" srcOrd="1" destOrd="0" presId="urn:microsoft.com/office/officeart/2018/2/layout/IconLabelDescriptionList"/>
    <dgm:cxn modelId="{7DB3F545-29F5-4B3B-9A60-F6ABED9337A1}" type="presParOf" srcId="{FBFE2CB5-F433-4E76-9509-E1FFA9137B62}" destId="{6F33A188-880C-49EC-98F7-4D8F33B87D63}" srcOrd="2" destOrd="0" presId="urn:microsoft.com/office/officeart/2018/2/layout/IconLabelDescriptionList"/>
    <dgm:cxn modelId="{003928FC-A5DC-4A6E-B582-46B2DD7340FE}" type="presParOf" srcId="{FBFE2CB5-F433-4E76-9509-E1FFA9137B62}" destId="{B8DE1BFD-96A6-4C05-B5FB-FDB13E1FDEE6}" srcOrd="3" destOrd="0" presId="urn:microsoft.com/office/officeart/2018/2/layout/IconLabelDescriptionList"/>
    <dgm:cxn modelId="{E358E8D8-3CAF-4DBF-B01F-E69FCEFF0096}" type="presParOf" srcId="{FBFE2CB5-F433-4E76-9509-E1FFA9137B62}" destId="{305C29D8-2C79-49B1-9975-73BB045148BF}" srcOrd="4" destOrd="0" presId="urn:microsoft.com/office/officeart/2018/2/layout/IconLabelDescriptionList"/>
    <dgm:cxn modelId="{5EC70DAD-A776-49C2-915F-49B180B5344A}" type="presParOf" srcId="{F734142A-C415-414D-B31A-B43BC3232938}" destId="{BEFAF22C-A582-4537-8A65-CC10BB2C53B7}" srcOrd="5" destOrd="0" presId="urn:microsoft.com/office/officeart/2018/2/layout/IconLabelDescriptionList"/>
    <dgm:cxn modelId="{F640C675-E9D8-40F4-9A00-D8176E0A8406}" type="presParOf" srcId="{F734142A-C415-414D-B31A-B43BC3232938}" destId="{F9039DEE-0A78-4E55-B626-3D4EAD40AFB0}" srcOrd="6" destOrd="0" presId="urn:microsoft.com/office/officeart/2018/2/layout/IconLabelDescriptionList"/>
    <dgm:cxn modelId="{B3C40C3A-25F6-45ED-BF94-18B7E4541247}" type="presParOf" srcId="{F9039DEE-0A78-4E55-B626-3D4EAD40AFB0}" destId="{1C935E0F-E33C-4F32-8A0A-63F4F0AC3D5E}" srcOrd="0" destOrd="0" presId="urn:microsoft.com/office/officeart/2018/2/layout/IconLabelDescriptionList"/>
    <dgm:cxn modelId="{659C3BD4-65A9-4DCE-A87D-1F49E0317283}" type="presParOf" srcId="{F9039DEE-0A78-4E55-B626-3D4EAD40AFB0}" destId="{654950AA-F35C-42E8-AA17-BA3579881EE6}" srcOrd="1" destOrd="0" presId="urn:microsoft.com/office/officeart/2018/2/layout/IconLabelDescriptionList"/>
    <dgm:cxn modelId="{0E3E2A99-7B7A-42E4-9062-5A93CCC6050B}" type="presParOf" srcId="{F9039DEE-0A78-4E55-B626-3D4EAD40AFB0}" destId="{E4FD2723-B23E-4962-BC5A-97BBCBFDFD62}" srcOrd="2" destOrd="0" presId="urn:microsoft.com/office/officeart/2018/2/layout/IconLabelDescriptionList"/>
    <dgm:cxn modelId="{03EDFDA6-3037-4EED-800D-361849DFEE0C}" type="presParOf" srcId="{F9039DEE-0A78-4E55-B626-3D4EAD40AFB0}" destId="{BB7263A3-EED9-4CC6-BF5D-7DB25085058D}" srcOrd="3" destOrd="0" presId="urn:microsoft.com/office/officeart/2018/2/layout/IconLabelDescriptionList"/>
    <dgm:cxn modelId="{509F78B2-A9F8-4C51-95CE-648E009D58DD}" type="presParOf" srcId="{F9039DEE-0A78-4E55-B626-3D4EAD40AFB0}" destId="{A032FBF1-F8B6-4497-B31F-D5E1674B2B64}" srcOrd="4" destOrd="0" presId="urn:microsoft.com/office/officeart/2018/2/layout/IconLabelDescri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C317A9DE-E292-4C5C-B281-756249FBD703}"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86E7D74D-EF4B-46E6-87FD-96B058C219AE}">
      <dgm:prSet/>
      <dgm:spPr/>
      <dgm:t>
        <a:bodyPr/>
        <a:lstStyle/>
        <a:p>
          <a:r>
            <a:rPr lang="en-US" b="1" i="1" dirty="0">
              <a:solidFill>
                <a:srgbClr val="FF0000"/>
              </a:solidFill>
            </a:rPr>
            <a:t>Issue Log</a:t>
          </a:r>
          <a:endParaRPr lang="en-US" i="1" dirty="0">
            <a:solidFill>
              <a:srgbClr val="FF0000"/>
            </a:solidFill>
          </a:endParaRPr>
        </a:p>
      </dgm:t>
    </dgm:pt>
    <dgm:pt modelId="{E32183E6-8369-4DCE-B612-4F45B62A4A99}" type="parTrans" cxnId="{C1B6D5F0-0733-435B-8E49-B7AE0A10ABA7}">
      <dgm:prSet/>
      <dgm:spPr/>
      <dgm:t>
        <a:bodyPr/>
        <a:lstStyle/>
        <a:p>
          <a:endParaRPr lang="en-US"/>
        </a:p>
      </dgm:t>
    </dgm:pt>
    <dgm:pt modelId="{3A8B2C38-305B-43F6-A0BA-90DCA9BE233E}" type="sibTrans" cxnId="{C1B6D5F0-0733-435B-8E49-B7AE0A10ABA7}">
      <dgm:prSet/>
      <dgm:spPr/>
      <dgm:t>
        <a:bodyPr/>
        <a:lstStyle/>
        <a:p>
          <a:endParaRPr lang="en-US"/>
        </a:p>
      </dgm:t>
    </dgm:pt>
    <dgm:pt modelId="{0EC24515-080F-44BB-9DB1-CDD1DB402F6C}">
      <dgm:prSet/>
      <dgm:spPr/>
      <dgm:t>
        <a:bodyPr/>
        <a:lstStyle/>
        <a:p>
          <a:r>
            <a:rPr lang="en-US" b="1"/>
            <a:t>Monitoring Reports</a:t>
          </a:r>
          <a:endParaRPr lang="en-US"/>
        </a:p>
      </dgm:t>
    </dgm:pt>
    <dgm:pt modelId="{D66ABD48-2BDF-4B1A-9BBF-591FCD3B9130}" type="parTrans" cxnId="{CC263552-4AF9-4456-B20C-19579F824E2F}">
      <dgm:prSet/>
      <dgm:spPr/>
      <dgm:t>
        <a:bodyPr/>
        <a:lstStyle/>
        <a:p>
          <a:endParaRPr lang="en-US"/>
        </a:p>
      </dgm:t>
    </dgm:pt>
    <dgm:pt modelId="{69055E0C-6CC0-4852-80D3-620ACE047D5E}" type="sibTrans" cxnId="{CC263552-4AF9-4456-B20C-19579F824E2F}">
      <dgm:prSet/>
      <dgm:spPr/>
      <dgm:t>
        <a:bodyPr/>
        <a:lstStyle/>
        <a:p>
          <a:endParaRPr lang="en-US"/>
        </a:p>
      </dgm:t>
    </dgm:pt>
    <dgm:pt modelId="{C12A880B-ADD9-47A7-9C7D-D460539D3626}">
      <dgm:prSet/>
      <dgm:spPr/>
      <dgm:t>
        <a:bodyPr/>
        <a:lstStyle/>
        <a:p>
          <a:r>
            <a:rPr lang="en-US" b="1"/>
            <a:t>Evaluations</a:t>
          </a:r>
          <a:endParaRPr lang="en-US"/>
        </a:p>
      </dgm:t>
    </dgm:pt>
    <dgm:pt modelId="{01058CE9-6F23-40FB-A2C2-DD10A3A9AB2D}" type="parTrans" cxnId="{10301EAA-B603-4BAE-9817-C258A06715B9}">
      <dgm:prSet/>
      <dgm:spPr/>
      <dgm:t>
        <a:bodyPr/>
        <a:lstStyle/>
        <a:p>
          <a:endParaRPr lang="en-US"/>
        </a:p>
      </dgm:t>
    </dgm:pt>
    <dgm:pt modelId="{ADDCB44A-50D0-451B-A644-0E7602573D0B}" type="sibTrans" cxnId="{10301EAA-B603-4BAE-9817-C258A06715B9}">
      <dgm:prSet/>
      <dgm:spPr/>
      <dgm:t>
        <a:bodyPr/>
        <a:lstStyle/>
        <a:p>
          <a:endParaRPr lang="en-US"/>
        </a:p>
      </dgm:t>
    </dgm:pt>
    <dgm:pt modelId="{5CD95EB2-5CCC-4F58-B285-D299E7424320}">
      <dgm:prSet/>
      <dgm:spPr/>
      <dgm:t>
        <a:bodyPr/>
        <a:lstStyle/>
        <a:p>
          <a:r>
            <a:rPr lang="en-US" b="1"/>
            <a:t>Narrative and Financial Reports</a:t>
          </a:r>
          <a:endParaRPr lang="en-US"/>
        </a:p>
      </dgm:t>
    </dgm:pt>
    <dgm:pt modelId="{D964E96D-E085-4CEB-92F6-013059582A8F}" type="parTrans" cxnId="{38328E28-4AF8-4D61-B0B1-3D6E7F9333ED}">
      <dgm:prSet/>
      <dgm:spPr/>
      <dgm:t>
        <a:bodyPr/>
        <a:lstStyle/>
        <a:p>
          <a:endParaRPr lang="en-US"/>
        </a:p>
      </dgm:t>
    </dgm:pt>
    <dgm:pt modelId="{43305B45-7EF3-4CAB-9161-8120452810BF}" type="sibTrans" cxnId="{38328E28-4AF8-4D61-B0B1-3D6E7F9333ED}">
      <dgm:prSet/>
      <dgm:spPr/>
      <dgm:t>
        <a:bodyPr/>
        <a:lstStyle/>
        <a:p>
          <a:endParaRPr lang="en-US"/>
        </a:p>
      </dgm:t>
    </dgm:pt>
    <dgm:pt modelId="{0EC64E46-31F8-4A3D-A1F0-02A27545AC01}">
      <dgm:prSet/>
      <dgm:spPr/>
      <dgm:t>
        <a:bodyPr/>
        <a:lstStyle/>
        <a:p>
          <a:r>
            <a:rPr lang="en-US" b="1"/>
            <a:t>Stage Plans</a:t>
          </a:r>
          <a:endParaRPr lang="en-US"/>
        </a:p>
      </dgm:t>
    </dgm:pt>
    <dgm:pt modelId="{781FE9E4-46D3-4688-8ACB-335E22B17BE6}" type="parTrans" cxnId="{7DAC4AAE-EFA3-46B0-BB8C-1831F4F0419D}">
      <dgm:prSet/>
      <dgm:spPr/>
      <dgm:t>
        <a:bodyPr/>
        <a:lstStyle/>
        <a:p>
          <a:endParaRPr lang="en-US"/>
        </a:p>
      </dgm:t>
    </dgm:pt>
    <dgm:pt modelId="{EB4599C2-609E-42F3-BB46-773FFE593A5F}" type="sibTrans" cxnId="{7DAC4AAE-EFA3-46B0-BB8C-1831F4F0419D}">
      <dgm:prSet/>
      <dgm:spPr/>
      <dgm:t>
        <a:bodyPr/>
        <a:lstStyle/>
        <a:p>
          <a:endParaRPr lang="en-US"/>
        </a:p>
      </dgm:t>
    </dgm:pt>
    <dgm:pt modelId="{78EB6531-E027-4D25-BBC0-90DC9B0225D0}">
      <dgm:prSet/>
      <dgm:spPr/>
      <dgm:t>
        <a:bodyPr/>
        <a:lstStyle/>
        <a:p>
          <a:r>
            <a:rPr lang="en-US" b="1"/>
            <a:t>Updated Risk Plan</a:t>
          </a:r>
          <a:endParaRPr lang="en-US"/>
        </a:p>
      </dgm:t>
    </dgm:pt>
    <dgm:pt modelId="{C42EC8AB-E3B8-4D8E-9EC4-D17498716CBF}" type="parTrans" cxnId="{66199598-C17D-4B66-A725-2DAC26957B3E}">
      <dgm:prSet/>
      <dgm:spPr/>
      <dgm:t>
        <a:bodyPr/>
        <a:lstStyle/>
        <a:p>
          <a:endParaRPr lang="en-US"/>
        </a:p>
      </dgm:t>
    </dgm:pt>
    <dgm:pt modelId="{0B983E89-9244-4879-BEE9-EA042C0E9934}" type="sibTrans" cxnId="{66199598-C17D-4B66-A725-2DAC26957B3E}">
      <dgm:prSet/>
      <dgm:spPr/>
      <dgm:t>
        <a:bodyPr/>
        <a:lstStyle/>
        <a:p>
          <a:endParaRPr lang="en-US"/>
        </a:p>
      </dgm:t>
    </dgm:pt>
    <dgm:pt modelId="{F01F9988-D83C-4555-95DC-373BC9CB1201}" type="pres">
      <dgm:prSet presAssocID="{C317A9DE-E292-4C5C-B281-756249FBD703}" presName="linear" presStyleCnt="0">
        <dgm:presLayoutVars>
          <dgm:dir/>
          <dgm:animLvl val="lvl"/>
          <dgm:resizeHandles val="exact"/>
        </dgm:presLayoutVars>
      </dgm:prSet>
      <dgm:spPr/>
    </dgm:pt>
    <dgm:pt modelId="{965F8F0D-B4C4-45A8-A762-49DDA0F6AED5}" type="pres">
      <dgm:prSet presAssocID="{86E7D74D-EF4B-46E6-87FD-96B058C219AE}" presName="parentLin" presStyleCnt="0"/>
      <dgm:spPr/>
    </dgm:pt>
    <dgm:pt modelId="{80590CE7-2772-46AC-BDDA-C3225611600D}" type="pres">
      <dgm:prSet presAssocID="{86E7D74D-EF4B-46E6-87FD-96B058C219AE}" presName="parentLeftMargin" presStyleLbl="node1" presStyleIdx="0" presStyleCnt="6"/>
      <dgm:spPr/>
    </dgm:pt>
    <dgm:pt modelId="{D18A4388-67B8-4C16-A02E-2D558DF4540C}" type="pres">
      <dgm:prSet presAssocID="{86E7D74D-EF4B-46E6-87FD-96B058C219AE}" presName="parentText" presStyleLbl="node1" presStyleIdx="0" presStyleCnt="6">
        <dgm:presLayoutVars>
          <dgm:chMax val="0"/>
          <dgm:bulletEnabled val="1"/>
        </dgm:presLayoutVars>
      </dgm:prSet>
      <dgm:spPr/>
    </dgm:pt>
    <dgm:pt modelId="{D6EB6361-240B-463B-9FED-79BEDB74C32A}" type="pres">
      <dgm:prSet presAssocID="{86E7D74D-EF4B-46E6-87FD-96B058C219AE}" presName="negativeSpace" presStyleCnt="0"/>
      <dgm:spPr/>
    </dgm:pt>
    <dgm:pt modelId="{FB91C0E7-41FB-4E73-BD35-92F25F918B14}" type="pres">
      <dgm:prSet presAssocID="{86E7D74D-EF4B-46E6-87FD-96B058C219AE}" presName="childText" presStyleLbl="conFgAcc1" presStyleIdx="0" presStyleCnt="6">
        <dgm:presLayoutVars>
          <dgm:bulletEnabled val="1"/>
        </dgm:presLayoutVars>
      </dgm:prSet>
      <dgm:spPr/>
    </dgm:pt>
    <dgm:pt modelId="{A4E34739-1798-4BA6-AA34-67156C87AC3A}" type="pres">
      <dgm:prSet presAssocID="{3A8B2C38-305B-43F6-A0BA-90DCA9BE233E}" presName="spaceBetweenRectangles" presStyleCnt="0"/>
      <dgm:spPr/>
    </dgm:pt>
    <dgm:pt modelId="{7988E97C-5D48-41FC-9B8A-BE90F7986AA1}" type="pres">
      <dgm:prSet presAssocID="{0EC24515-080F-44BB-9DB1-CDD1DB402F6C}" presName="parentLin" presStyleCnt="0"/>
      <dgm:spPr/>
    </dgm:pt>
    <dgm:pt modelId="{E7E6772C-A3F1-431B-B9CC-C06B74DDECCF}" type="pres">
      <dgm:prSet presAssocID="{0EC24515-080F-44BB-9DB1-CDD1DB402F6C}" presName="parentLeftMargin" presStyleLbl="node1" presStyleIdx="0" presStyleCnt="6"/>
      <dgm:spPr/>
    </dgm:pt>
    <dgm:pt modelId="{2761115F-AB34-429F-A746-2E43A7E7B697}" type="pres">
      <dgm:prSet presAssocID="{0EC24515-080F-44BB-9DB1-CDD1DB402F6C}" presName="parentText" presStyleLbl="node1" presStyleIdx="1" presStyleCnt="6">
        <dgm:presLayoutVars>
          <dgm:chMax val="0"/>
          <dgm:bulletEnabled val="1"/>
        </dgm:presLayoutVars>
      </dgm:prSet>
      <dgm:spPr/>
    </dgm:pt>
    <dgm:pt modelId="{7819F342-C40A-4DAA-845A-251819F14D3F}" type="pres">
      <dgm:prSet presAssocID="{0EC24515-080F-44BB-9DB1-CDD1DB402F6C}" presName="negativeSpace" presStyleCnt="0"/>
      <dgm:spPr/>
    </dgm:pt>
    <dgm:pt modelId="{9BC98284-F89A-41CE-9381-A4E9B6CEE301}" type="pres">
      <dgm:prSet presAssocID="{0EC24515-080F-44BB-9DB1-CDD1DB402F6C}" presName="childText" presStyleLbl="conFgAcc1" presStyleIdx="1" presStyleCnt="6">
        <dgm:presLayoutVars>
          <dgm:bulletEnabled val="1"/>
        </dgm:presLayoutVars>
      </dgm:prSet>
      <dgm:spPr/>
    </dgm:pt>
    <dgm:pt modelId="{C936A4B3-0AB9-45B2-848D-C41AD26FB232}" type="pres">
      <dgm:prSet presAssocID="{69055E0C-6CC0-4852-80D3-620ACE047D5E}" presName="spaceBetweenRectangles" presStyleCnt="0"/>
      <dgm:spPr/>
    </dgm:pt>
    <dgm:pt modelId="{B89A2C20-2CC8-4E17-9880-E7BF6628D6F1}" type="pres">
      <dgm:prSet presAssocID="{C12A880B-ADD9-47A7-9C7D-D460539D3626}" presName="parentLin" presStyleCnt="0"/>
      <dgm:spPr/>
    </dgm:pt>
    <dgm:pt modelId="{7E831AA9-0B9A-4193-8F65-DCC7FE466CC1}" type="pres">
      <dgm:prSet presAssocID="{C12A880B-ADD9-47A7-9C7D-D460539D3626}" presName="parentLeftMargin" presStyleLbl="node1" presStyleIdx="1" presStyleCnt="6"/>
      <dgm:spPr/>
    </dgm:pt>
    <dgm:pt modelId="{C6A59F5A-1785-428E-9FB1-8EACABD6AF4E}" type="pres">
      <dgm:prSet presAssocID="{C12A880B-ADD9-47A7-9C7D-D460539D3626}" presName="parentText" presStyleLbl="node1" presStyleIdx="2" presStyleCnt="6">
        <dgm:presLayoutVars>
          <dgm:chMax val="0"/>
          <dgm:bulletEnabled val="1"/>
        </dgm:presLayoutVars>
      </dgm:prSet>
      <dgm:spPr/>
    </dgm:pt>
    <dgm:pt modelId="{66557D43-7733-45D2-8E83-E6D3FAE5E063}" type="pres">
      <dgm:prSet presAssocID="{C12A880B-ADD9-47A7-9C7D-D460539D3626}" presName="negativeSpace" presStyleCnt="0"/>
      <dgm:spPr/>
    </dgm:pt>
    <dgm:pt modelId="{E39C1F19-07A6-4ADF-9D7E-8174B3BDA8DA}" type="pres">
      <dgm:prSet presAssocID="{C12A880B-ADD9-47A7-9C7D-D460539D3626}" presName="childText" presStyleLbl="conFgAcc1" presStyleIdx="2" presStyleCnt="6">
        <dgm:presLayoutVars>
          <dgm:bulletEnabled val="1"/>
        </dgm:presLayoutVars>
      </dgm:prSet>
      <dgm:spPr/>
    </dgm:pt>
    <dgm:pt modelId="{AC5A73E2-7503-4FA9-B62D-9F0203A3C906}" type="pres">
      <dgm:prSet presAssocID="{ADDCB44A-50D0-451B-A644-0E7602573D0B}" presName="spaceBetweenRectangles" presStyleCnt="0"/>
      <dgm:spPr/>
    </dgm:pt>
    <dgm:pt modelId="{1CE1D2EA-A919-4402-9F6D-1B4F2AAEF101}" type="pres">
      <dgm:prSet presAssocID="{5CD95EB2-5CCC-4F58-B285-D299E7424320}" presName="parentLin" presStyleCnt="0"/>
      <dgm:spPr/>
    </dgm:pt>
    <dgm:pt modelId="{1F440ED0-4639-4D9A-8FCB-DFD6B23AE59C}" type="pres">
      <dgm:prSet presAssocID="{5CD95EB2-5CCC-4F58-B285-D299E7424320}" presName="parentLeftMargin" presStyleLbl="node1" presStyleIdx="2" presStyleCnt="6"/>
      <dgm:spPr/>
    </dgm:pt>
    <dgm:pt modelId="{9F3D6AF7-B8AF-4C0A-95A7-42ED6930FCAC}" type="pres">
      <dgm:prSet presAssocID="{5CD95EB2-5CCC-4F58-B285-D299E7424320}" presName="parentText" presStyleLbl="node1" presStyleIdx="3" presStyleCnt="6">
        <dgm:presLayoutVars>
          <dgm:chMax val="0"/>
          <dgm:bulletEnabled val="1"/>
        </dgm:presLayoutVars>
      </dgm:prSet>
      <dgm:spPr/>
    </dgm:pt>
    <dgm:pt modelId="{D1780DCB-9420-4CCF-9641-DD923F325E2E}" type="pres">
      <dgm:prSet presAssocID="{5CD95EB2-5CCC-4F58-B285-D299E7424320}" presName="negativeSpace" presStyleCnt="0"/>
      <dgm:spPr/>
    </dgm:pt>
    <dgm:pt modelId="{24BA0147-5C46-4791-BD45-8A866228F362}" type="pres">
      <dgm:prSet presAssocID="{5CD95EB2-5CCC-4F58-B285-D299E7424320}" presName="childText" presStyleLbl="conFgAcc1" presStyleIdx="3" presStyleCnt="6">
        <dgm:presLayoutVars>
          <dgm:bulletEnabled val="1"/>
        </dgm:presLayoutVars>
      </dgm:prSet>
      <dgm:spPr/>
    </dgm:pt>
    <dgm:pt modelId="{DE1E0FA3-562A-44C7-BFD2-E64E94A6074A}" type="pres">
      <dgm:prSet presAssocID="{43305B45-7EF3-4CAB-9161-8120452810BF}" presName="spaceBetweenRectangles" presStyleCnt="0"/>
      <dgm:spPr/>
    </dgm:pt>
    <dgm:pt modelId="{759AB35F-BCC1-4D2A-877D-AA3305C6A815}" type="pres">
      <dgm:prSet presAssocID="{0EC64E46-31F8-4A3D-A1F0-02A27545AC01}" presName="parentLin" presStyleCnt="0"/>
      <dgm:spPr/>
    </dgm:pt>
    <dgm:pt modelId="{D01BF8D0-BE01-40C6-8B9F-CA010EFAC5F9}" type="pres">
      <dgm:prSet presAssocID="{0EC64E46-31F8-4A3D-A1F0-02A27545AC01}" presName="parentLeftMargin" presStyleLbl="node1" presStyleIdx="3" presStyleCnt="6"/>
      <dgm:spPr/>
    </dgm:pt>
    <dgm:pt modelId="{7B41F8DE-192A-4E0B-8AAA-A3F5C5254233}" type="pres">
      <dgm:prSet presAssocID="{0EC64E46-31F8-4A3D-A1F0-02A27545AC01}" presName="parentText" presStyleLbl="node1" presStyleIdx="4" presStyleCnt="6">
        <dgm:presLayoutVars>
          <dgm:chMax val="0"/>
          <dgm:bulletEnabled val="1"/>
        </dgm:presLayoutVars>
      </dgm:prSet>
      <dgm:spPr/>
    </dgm:pt>
    <dgm:pt modelId="{BA23B01E-E346-47E5-8B30-3777AA2781D2}" type="pres">
      <dgm:prSet presAssocID="{0EC64E46-31F8-4A3D-A1F0-02A27545AC01}" presName="negativeSpace" presStyleCnt="0"/>
      <dgm:spPr/>
    </dgm:pt>
    <dgm:pt modelId="{D2FD3C26-FE34-42E4-93D8-676732B257DB}" type="pres">
      <dgm:prSet presAssocID="{0EC64E46-31F8-4A3D-A1F0-02A27545AC01}" presName="childText" presStyleLbl="conFgAcc1" presStyleIdx="4" presStyleCnt="6">
        <dgm:presLayoutVars>
          <dgm:bulletEnabled val="1"/>
        </dgm:presLayoutVars>
      </dgm:prSet>
      <dgm:spPr/>
    </dgm:pt>
    <dgm:pt modelId="{789D8AE3-678E-4B3F-91DD-34090A189254}" type="pres">
      <dgm:prSet presAssocID="{EB4599C2-609E-42F3-BB46-773FFE593A5F}" presName="spaceBetweenRectangles" presStyleCnt="0"/>
      <dgm:spPr/>
    </dgm:pt>
    <dgm:pt modelId="{A37C6A33-4A2A-4B1A-84FA-DFBD45C28896}" type="pres">
      <dgm:prSet presAssocID="{78EB6531-E027-4D25-BBC0-90DC9B0225D0}" presName="parentLin" presStyleCnt="0"/>
      <dgm:spPr/>
    </dgm:pt>
    <dgm:pt modelId="{A31691DD-FA9F-454C-9A30-A33DB80236ED}" type="pres">
      <dgm:prSet presAssocID="{78EB6531-E027-4D25-BBC0-90DC9B0225D0}" presName="parentLeftMargin" presStyleLbl="node1" presStyleIdx="4" presStyleCnt="6"/>
      <dgm:spPr/>
    </dgm:pt>
    <dgm:pt modelId="{6EF31111-18F1-4422-BEBC-3291599C5968}" type="pres">
      <dgm:prSet presAssocID="{78EB6531-E027-4D25-BBC0-90DC9B0225D0}" presName="parentText" presStyleLbl="node1" presStyleIdx="5" presStyleCnt="6">
        <dgm:presLayoutVars>
          <dgm:chMax val="0"/>
          <dgm:bulletEnabled val="1"/>
        </dgm:presLayoutVars>
      </dgm:prSet>
      <dgm:spPr/>
    </dgm:pt>
    <dgm:pt modelId="{CB89A3BF-68F9-4C2A-9C92-B3166E17C811}" type="pres">
      <dgm:prSet presAssocID="{78EB6531-E027-4D25-BBC0-90DC9B0225D0}" presName="negativeSpace" presStyleCnt="0"/>
      <dgm:spPr/>
    </dgm:pt>
    <dgm:pt modelId="{80567141-CAC6-45A8-89AC-F34146B66C78}" type="pres">
      <dgm:prSet presAssocID="{78EB6531-E027-4D25-BBC0-90DC9B0225D0}" presName="childText" presStyleLbl="conFgAcc1" presStyleIdx="5" presStyleCnt="6">
        <dgm:presLayoutVars>
          <dgm:bulletEnabled val="1"/>
        </dgm:presLayoutVars>
      </dgm:prSet>
      <dgm:spPr/>
    </dgm:pt>
  </dgm:ptLst>
  <dgm:cxnLst>
    <dgm:cxn modelId="{D19F991C-CF8D-4103-85EB-F7881E373643}" type="presOf" srcId="{0EC64E46-31F8-4A3D-A1F0-02A27545AC01}" destId="{D01BF8D0-BE01-40C6-8B9F-CA010EFAC5F9}" srcOrd="0" destOrd="0" presId="urn:microsoft.com/office/officeart/2005/8/layout/list1"/>
    <dgm:cxn modelId="{38328E28-4AF8-4D61-B0B1-3D6E7F9333ED}" srcId="{C317A9DE-E292-4C5C-B281-756249FBD703}" destId="{5CD95EB2-5CCC-4F58-B285-D299E7424320}" srcOrd="3" destOrd="0" parTransId="{D964E96D-E085-4CEB-92F6-013059582A8F}" sibTransId="{43305B45-7EF3-4CAB-9161-8120452810BF}"/>
    <dgm:cxn modelId="{1B7A8E2C-01B9-4D9D-ABC2-60C7DD67A010}" type="presOf" srcId="{78EB6531-E027-4D25-BBC0-90DC9B0225D0}" destId="{6EF31111-18F1-4422-BEBC-3291599C5968}" srcOrd="1" destOrd="0" presId="urn:microsoft.com/office/officeart/2005/8/layout/list1"/>
    <dgm:cxn modelId="{5D55C639-A5C5-41EA-95E1-10DF7A8E688B}" type="presOf" srcId="{5CD95EB2-5CCC-4F58-B285-D299E7424320}" destId="{9F3D6AF7-B8AF-4C0A-95A7-42ED6930FCAC}" srcOrd="1" destOrd="0" presId="urn:microsoft.com/office/officeart/2005/8/layout/list1"/>
    <dgm:cxn modelId="{8CBC9D45-55DC-4F9C-A128-5C3A2770945B}" type="presOf" srcId="{C12A880B-ADD9-47A7-9C7D-D460539D3626}" destId="{C6A59F5A-1785-428E-9FB1-8EACABD6AF4E}" srcOrd="1" destOrd="0" presId="urn:microsoft.com/office/officeart/2005/8/layout/list1"/>
    <dgm:cxn modelId="{CC263552-4AF9-4456-B20C-19579F824E2F}" srcId="{C317A9DE-E292-4C5C-B281-756249FBD703}" destId="{0EC24515-080F-44BB-9DB1-CDD1DB402F6C}" srcOrd="1" destOrd="0" parTransId="{D66ABD48-2BDF-4B1A-9BBF-591FCD3B9130}" sibTransId="{69055E0C-6CC0-4852-80D3-620ACE047D5E}"/>
    <dgm:cxn modelId="{6013D376-74D4-434D-92F4-811554675206}" type="presOf" srcId="{C317A9DE-E292-4C5C-B281-756249FBD703}" destId="{F01F9988-D83C-4555-95DC-373BC9CB1201}" srcOrd="0" destOrd="0" presId="urn:microsoft.com/office/officeart/2005/8/layout/list1"/>
    <dgm:cxn modelId="{9CC73A7A-993D-4099-9DB5-5175B507CE1B}" type="presOf" srcId="{0EC64E46-31F8-4A3D-A1F0-02A27545AC01}" destId="{7B41F8DE-192A-4E0B-8AAA-A3F5C5254233}" srcOrd="1" destOrd="0" presId="urn:microsoft.com/office/officeart/2005/8/layout/list1"/>
    <dgm:cxn modelId="{FD2CFA91-854E-48C6-8CAE-731D3B530C3F}" type="presOf" srcId="{86E7D74D-EF4B-46E6-87FD-96B058C219AE}" destId="{80590CE7-2772-46AC-BDDA-C3225611600D}" srcOrd="0" destOrd="0" presId="urn:microsoft.com/office/officeart/2005/8/layout/list1"/>
    <dgm:cxn modelId="{66199598-C17D-4B66-A725-2DAC26957B3E}" srcId="{C317A9DE-E292-4C5C-B281-756249FBD703}" destId="{78EB6531-E027-4D25-BBC0-90DC9B0225D0}" srcOrd="5" destOrd="0" parTransId="{C42EC8AB-E3B8-4D8E-9EC4-D17498716CBF}" sibTransId="{0B983E89-9244-4879-BEE9-EA042C0E9934}"/>
    <dgm:cxn modelId="{E573F19A-83B2-4283-9A67-E161E3443640}" type="presOf" srcId="{C12A880B-ADD9-47A7-9C7D-D460539D3626}" destId="{7E831AA9-0B9A-4193-8F65-DCC7FE466CC1}" srcOrd="0" destOrd="0" presId="urn:microsoft.com/office/officeart/2005/8/layout/list1"/>
    <dgm:cxn modelId="{2BD688A7-DADC-4DA6-B177-64C9997BC168}" type="presOf" srcId="{0EC24515-080F-44BB-9DB1-CDD1DB402F6C}" destId="{2761115F-AB34-429F-A746-2E43A7E7B697}" srcOrd="1" destOrd="0" presId="urn:microsoft.com/office/officeart/2005/8/layout/list1"/>
    <dgm:cxn modelId="{10301EAA-B603-4BAE-9817-C258A06715B9}" srcId="{C317A9DE-E292-4C5C-B281-756249FBD703}" destId="{C12A880B-ADD9-47A7-9C7D-D460539D3626}" srcOrd="2" destOrd="0" parTransId="{01058CE9-6F23-40FB-A2C2-DD10A3A9AB2D}" sibTransId="{ADDCB44A-50D0-451B-A644-0E7602573D0B}"/>
    <dgm:cxn modelId="{7DAC4AAE-EFA3-46B0-BB8C-1831F4F0419D}" srcId="{C317A9DE-E292-4C5C-B281-756249FBD703}" destId="{0EC64E46-31F8-4A3D-A1F0-02A27545AC01}" srcOrd="4" destOrd="0" parTransId="{781FE9E4-46D3-4688-8ACB-335E22B17BE6}" sibTransId="{EB4599C2-609E-42F3-BB46-773FFE593A5F}"/>
    <dgm:cxn modelId="{132473B3-1627-4E6E-903D-28A60A84598E}" type="presOf" srcId="{5CD95EB2-5CCC-4F58-B285-D299E7424320}" destId="{1F440ED0-4639-4D9A-8FCB-DFD6B23AE59C}" srcOrd="0" destOrd="0" presId="urn:microsoft.com/office/officeart/2005/8/layout/list1"/>
    <dgm:cxn modelId="{59BF7EC9-5916-4DDE-A998-CE16AD5881CD}" type="presOf" srcId="{0EC24515-080F-44BB-9DB1-CDD1DB402F6C}" destId="{E7E6772C-A3F1-431B-B9CC-C06B74DDECCF}" srcOrd="0" destOrd="0" presId="urn:microsoft.com/office/officeart/2005/8/layout/list1"/>
    <dgm:cxn modelId="{07458ACE-F040-485F-9C0C-0CAA4C755B97}" type="presOf" srcId="{78EB6531-E027-4D25-BBC0-90DC9B0225D0}" destId="{A31691DD-FA9F-454C-9A30-A33DB80236ED}" srcOrd="0" destOrd="0" presId="urn:microsoft.com/office/officeart/2005/8/layout/list1"/>
    <dgm:cxn modelId="{E94760E7-0D4F-4FD8-9384-79BE52580334}" type="presOf" srcId="{86E7D74D-EF4B-46E6-87FD-96B058C219AE}" destId="{D18A4388-67B8-4C16-A02E-2D558DF4540C}" srcOrd="1" destOrd="0" presId="urn:microsoft.com/office/officeart/2005/8/layout/list1"/>
    <dgm:cxn modelId="{C1B6D5F0-0733-435B-8E49-B7AE0A10ABA7}" srcId="{C317A9DE-E292-4C5C-B281-756249FBD703}" destId="{86E7D74D-EF4B-46E6-87FD-96B058C219AE}" srcOrd="0" destOrd="0" parTransId="{E32183E6-8369-4DCE-B612-4F45B62A4A99}" sibTransId="{3A8B2C38-305B-43F6-A0BA-90DCA9BE233E}"/>
    <dgm:cxn modelId="{826BB32E-AE84-46FA-9FA7-63BD1B986535}" type="presParOf" srcId="{F01F9988-D83C-4555-95DC-373BC9CB1201}" destId="{965F8F0D-B4C4-45A8-A762-49DDA0F6AED5}" srcOrd="0" destOrd="0" presId="urn:microsoft.com/office/officeart/2005/8/layout/list1"/>
    <dgm:cxn modelId="{819106A9-C4B4-4524-92AA-E118EBBBF4CB}" type="presParOf" srcId="{965F8F0D-B4C4-45A8-A762-49DDA0F6AED5}" destId="{80590CE7-2772-46AC-BDDA-C3225611600D}" srcOrd="0" destOrd="0" presId="urn:microsoft.com/office/officeart/2005/8/layout/list1"/>
    <dgm:cxn modelId="{8CF594C6-E17F-4197-BD29-D720209B1AB1}" type="presParOf" srcId="{965F8F0D-B4C4-45A8-A762-49DDA0F6AED5}" destId="{D18A4388-67B8-4C16-A02E-2D558DF4540C}" srcOrd="1" destOrd="0" presId="urn:microsoft.com/office/officeart/2005/8/layout/list1"/>
    <dgm:cxn modelId="{CF285BB2-D779-4A32-8AC9-5248F4E8CB13}" type="presParOf" srcId="{F01F9988-D83C-4555-95DC-373BC9CB1201}" destId="{D6EB6361-240B-463B-9FED-79BEDB74C32A}" srcOrd="1" destOrd="0" presId="urn:microsoft.com/office/officeart/2005/8/layout/list1"/>
    <dgm:cxn modelId="{A06C63FA-3581-4F9A-94DD-5C02A19F782E}" type="presParOf" srcId="{F01F9988-D83C-4555-95DC-373BC9CB1201}" destId="{FB91C0E7-41FB-4E73-BD35-92F25F918B14}" srcOrd="2" destOrd="0" presId="urn:microsoft.com/office/officeart/2005/8/layout/list1"/>
    <dgm:cxn modelId="{426777CA-1AB2-499C-878B-E2D889ACA14E}" type="presParOf" srcId="{F01F9988-D83C-4555-95DC-373BC9CB1201}" destId="{A4E34739-1798-4BA6-AA34-67156C87AC3A}" srcOrd="3" destOrd="0" presId="urn:microsoft.com/office/officeart/2005/8/layout/list1"/>
    <dgm:cxn modelId="{4DEE1BA2-86A4-40D3-BBA5-A856CA764851}" type="presParOf" srcId="{F01F9988-D83C-4555-95DC-373BC9CB1201}" destId="{7988E97C-5D48-41FC-9B8A-BE90F7986AA1}" srcOrd="4" destOrd="0" presId="urn:microsoft.com/office/officeart/2005/8/layout/list1"/>
    <dgm:cxn modelId="{25D0F22C-216B-4103-979B-0C6188D88F85}" type="presParOf" srcId="{7988E97C-5D48-41FC-9B8A-BE90F7986AA1}" destId="{E7E6772C-A3F1-431B-B9CC-C06B74DDECCF}" srcOrd="0" destOrd="0" presId="urn:microsoft.com/office/officeart/2005/8/layout/list1"/>
    <dgm:cxn modelId="{708EBA1E-3648-4A08-A487-4372442360A9}" type="presParOf" srcId="{7988E97C-5D48-41FC-9B8A-BE90F7986AA1}" destId="{2761115F-AB34-429F-A746-2E43A7E7B697}" srcOrd="1" destOrd="0" presId="urn:microsoft.com/office/officeart/2005/8/layout/list1"/>
    <dgm:cxn modelId="{3BA8DAA8-EBCE-4624-A7E7-DDF8EFACBE4F}" type="presParOf" srcId="{F01F9988-D83C-4555-95DC-373BC9CB1201}" destId="{7819F342-C40A-4DAA-845A-251819F14D3F}" srcOrd="5" destOrd="0" presId="urn:microsoft.com/office/officeart/2005/8/layout/list1"/>
    <dgm:cxn modelId="{01EB5303-6078-4082-9430-6BAAE2A6524F}" type="presParOf" srcId="{F01F9988-D83C-4555-95DC-373BC9CB1201}" destId="{9BC98284-F89A-41CE-9381-A4E9B6CEE301}" srcOrd="6" destOrd="0" presId="urn:microsoft.com/office/officeart/2005/8/layout/list1"/>
    <dgm:cxn modelId="{53061194-6F3A-4A09-92FB-B24274AE4688}" type="presParOf" srcId="{F01F9988-D83C-4555-95DC-373BC9CB1201}" destId="{C936A4B3-0AB9-45B2-848D-C41AD26FB232}" srcOrd="7" destOrd="0" presId="urn:microsoft.com/office/officeart/2005/8/layout/list1"/>
    <dgm:cxn modelId="{7797876F-03C3-4966-861F-86EF12628F5D}" type="presParOf" srcId="{F01F9988-D83C-4555-95DC-373BC9CB1201}" destId="{B89A2C20-2CC8-4E17-9880-E7BF6628D6F1}" srcOrd="8" destOrd="0" presId="urn:microsoft.com/office/officeart/2005/8/layout/list1"/>
    <dgm:cxn modelId="{9A3C3679-B40D-489F-BCBF-001199FC6C90}" type="presParOf" srcId="{B89A2C20-2CC8-4E17-9880-E7BF6628D6F1}" destId="{7E831AA9-0B9A-4193-8F65-DCC7FE466CC1}" srcOrd="0" destOrd="0" presId="urn:microsoft.com/office/officeart/2005/8/layout/list1"/>
    <dgm:cxn modelId="{A7D9B9A5-CC8F-4360-8A7F-8772A38E22C9}" type="presParOf" srcId="{B89A2C20-2CC8-4E17-9880-E7BF6628D6F1}" destId="{C6A59F5A-1785-428E-9FB1-8EACABD6AF4E}" srcOrd="1" destOrd="0" presId="urn:microsoft.com/office/officeart/2005/8/layout/list1"/>
    <dgm:cxn modelId="{EDABD71F-890C-4BAE-BF44-74F778869478}" type="presParOf" srcId="{F01F9988-D83C-4555-95DC-373BC9CB1201}" destId="{66557D43-7733-45D2-8E83-E6D3FAE5E063}" srcOrd="9" destOrd="0" presId="urn:microsoft.com/office/officeart/2005/8/layout/list1"/>
    <dgm:cxn modelId="{C77B9513-B363-484C-9388-436D1D76DD5C}" type="presParOf" srcId="{F01F9988-D83C-4555-95DC-373BC9CB1201}" destId="{E39C1F19-07A6-4ADF-9D7E-8174B3BDA8DA}" srcOrd="10" destOrd="0" presId="urn:microsoft.com/office/officeart/2005/8/layout/list1"/>
    <dgm:cxn modelId="{C8ACE9B3-A909-4DB6-9C2A-F956C7C23C98}" type="presParOf" srcId="{F01F9988-D83C-4555-95DC-373BC9CB1201}" destId="{AC5A73E2-7503-4FA9-B62D-9F0203A3C906}" srcOrd="11" destOrd="0" presId="urn:microsoft.com/office/officeart/2005/8/layout/list1"/>
    <dgm:cxn modelId="{34EF2BD4-C4CA-4DD4-B89C-1A50024220E1}" type="presParOf" srcId="{F01F9988-D83C-4555-95DC-373BC9CB1201}" destId="{1CE1D2EA-A919-4402-9F6D-1B4F2AAEF101}" srcOrd="12" destOrd="0" presId="urn:microsoft.com/office/officeart/2005/8/layout/list1"/>
    <dgm:cxn modelId="{7AF219DE-C333-4DC7-B212-225BA6B26E89}" type="presParOf" srcId="{1CE1D2EA-A919-4402-9F6D-1B4F2AAEF101}" destId="{1F440ED0-4639-4D9A-8FCB-DFD6B23AE59C}" srcOrd="0" destOrd="0" presId="urn:microsoft.com/office/officeart/2005/8/layout/list1"/>
    <dgm:cxn modelId="{02F53AE0-B68F-4C3D-8FF5-157CDFF1676F}" type="presParOf" srcId="{1CE1D2EA-A919-4402-9F6D-1B4F2AAEF101}" destId="{9F3D6AF7-B8AF-4C0A-95A7-42ED6930FCAC}" srcOrd="1" destOrd="0" presId="urn:microsoft.com/office/officeart/2005/8/layout/list1"/>
    <dgm:cxn modelId="{3B257A77-B310-44EB-AC06-1B8D66205E0E}" type="presParOf" srcId="{F01F9988-D83C-4555-95DC-373BC9CB1201}" destId="{D1780DCB-9420-4CCF-9641-DD923F325E2E}" srcOrd="13" destOrd="0" presId="urn:microsoft.com/office/officeart/2005/8/layout/list1"/>
    <dgm:cxn modelId="{0469CACB-010F-40E4-8324-4DF73AAE42BA}" type="presParOf" srcId="{F01F9988-D83C-4555-95DC-373BC9CB1201}" destId="{24BA0147-5C46-4791-BD45-8A866228F362}" srcOrd="14" destOrd="0" presId="urn:microsoft.com/office/officeart/2005/8/layout/list1"/>
    <dgm:cxn modelId="{8B7604C1-36FE-47F1-9256-959CB4EF15FD}" type="presParOf" srcId="{F01F9988-D83C-4555-95DC-373BC9CB1201}" destId="{DE1E0FA3-562A-44C7-BFD2-E64E94A6074A}" srcOrd="15" destOrd="0" presId="urn:microsoft.com/office/officeart/2005/8/layout/list1"/>
    <dgm:cxn modelId="{2B672480-46C7-4737-B6E8-AA7663191F93}" type="presParOf" srcId="{F01F9988-D83C-4555-95DC-373BC9CB1201}" destId="{759AB35F-BCC1-4D2A-877D-AA3305C6A815}" srcOrd="16" destOrd="0" presId="urn:microsoft.com/office/officeart/2005/8/layout/list1"/>
    <dgm:cxn modelId="{3A0C3732-D877-4D19-8F98-33A2AE61B6FB}" type="presParOf" srcId="{759AB35F-BCC1-4D2A-877D-AA3305C6A815}" destId="{D01BF8D0-BE01-40C6-8B9F-CA010EFAC5F9}" srcOrd="0" destOrd="0" presId="urn:microsoft.com/office/officeart/2005/8/layout/list1"/>
    <dgm:cxn modelId="{EE1731F7-3106-4D84-B0D4-1833EAC6130D}" type="presParOf" srcId="{759AB35F-BCC1-4D2A-877D-AA3305C6A815}" destId="{7B41F8DE-192A-4E0B-8AAA-A3F5C5254233}" srcOrd="1" destOrd="0" presId="urn:microsoft.com/office/officeart/2005/8/layout/list1"/>
    <dgm:cxn modelId="{EDDD3486-29A4-452A-9E84-13CD80C9FCD7}" type="presParOf" srcId="{F01F9988-D83C-4555-95DC-373BC9CB1201}" destId="{BA23B01E-E346-47E5-8B30-3777AA2781D2}" srcOrd="17" destOrd="0" presId="urn:microsoft.com/office/officeart/2005/8/layout/list1"/>
    <dgm:cxn modelId="{9CECCABC-2FDA-401F-A8F6-28674BAE3106}" type="presParOf" srcId="{F01F9988-D83C-4555-95DC-373BC9CB1201}" destId="{D2FD3C26-FE34-42E4-93D8-676732B257DB}" srcOrd="18" destOrd="0" presId="urn:microsoft.com/office/officeart/2005/8/layout/list1"/>
    <dgm:cxn modelId="{49797485-715E-43AA-9C89-EDD350FF40A0}" type="presParOf" srcId="{F01F9988-D83C-4555-95DC-373BC9CB1201}" destId="{789D8AE3-678E-4B3F-91DD-34090A189254}" srcOrd="19" destOrd="0" presId="urn:microsoft.com/office/officeart/2005/8/layout/list1"/>
    <dgm:cxn modelId="{4D5F8A18-7D2F-4969-A768-BB94251D4B29}" type="presParOf" srcId="{F01F9988-D83C-4555-95DC-373BC9CB1201}" destId="{A37C6A33-4A2A-4B1A-84FA-DFBD45C28896}" srcOrd="20" destOrd="0" presId="urn:microsoft.com/office/officeart/2005/8/layout/list1"/>
    <dgm:cxn modelId="{9863C5FE-5B26-4F77-861F-B9D5543A78D5}" type="presParOf" srcId="{A37C6A33-4A2A-4B1A-84FA-DFBD45C28896}" destId="{A31691DD-FA9F-454C-9A30-A33DB80236ED}" srcOrd="0" destOrd="0" presId="urn:microsoft.com/office/officeart/2005/8/layout/list1"/>
    <dgm:cxn modelId="{E6B2790C-D01D-4A79-885D-EE5DAB8CFEAB}" type="presParOf" srcId="{A37C6A33-4A2A-4B1A-84FA-DFBD45C28896}" destId="{6EF31111-18F1-4422-BEBC-3291599C5968}" srcOrd="1" destOrd="0" presId="urn:microsoft.com/office/officeart/2005/8/layout/list1"/>
    <dgm:cxn modelId="{D127AB92-BB13-4FD5-9828-2F798C80BBBF}" type="presParOf" srcId="{F01F9988-D83C-4555-95DC-373BC9CB1201}" destId="{CB89A3BF-68F9-4C2A-9C92-B3166E17C811}" srcOrd="21" destOrd="0" presId="urn:microsoft.com/office/officeart/2005/8/layout/list1"/>
    <dgm:cxn modelId="{1F9C3040-CFCC-43CC-BA52-D5CFA49D1996}" type="presParOf" srcId="{F01F9988-D83C-4555-95DC-373BC9CB1201}" destId="{80567141-CAC6-45A8-89AC-F34146B66C78}" srcOrd="2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09139A94-DCC0-4180-9AD2-291457582E7B}"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46E1759-C6C9-447A-A646-3BFC4A6EAFD1}">
      <dgm:prSet/>
      <dgm:spPr/>
      <dgm:t>
        <a:bodyPr/>
        <a:lstStyle/>
        <a:p>
          <a:r>
            <a:rPr lang="en-US"/>
            <a:t>Comprehensive Risk Plan</a:t>
          </a:r>
        </a:p>
      </dgm:t>
    </dgm:pt>
    <dgm:pt modelId="{1F52BA45-EE36-41B9-989D-5F661AACFBCA}" type="parTrans" cxnId="{3978143F-8275-4D28-99DF-8B24FA213550}">
      <dgm:prSet/>
      <dgm:spPr/>
      <dgm:t>
        <a:bodyPr/>
        <a:lstStyle/>
        <a:p>
          <a:endParaRPr lang="en-US"/>
        </a:p>
      </dgm:t>
    </dgm:pt>
    <dgm:pt modelId="{887184CE-5327-4511-8D10-28E404170446}" type="sibTrans" cxnId="{3978143F-8275-4D28-99DF-8B24FA213550}">
      <dgm:prSet/>
      <dgm:spPr/>
      <dgm:t>
        <a:bodyPr/>
        <a:lstStyle/>
        <a:p>
          <a:endParaRPr lang="en-US"/>
        </a:p>
      </dgm:t>
    </dgm:pt>
    <dgm:pt modelId="{1B91B77D-A0E9-4922-9142-D3BB49977217}">
      <dgm:prSet/>
      <dgm:spPr/>
      <dgm:t>
        <a:bodyPr/>
        <a:lstStyle/>
        <a:p>
          <a:r>
            <a:rPr lang="en-US"/>
            <a:t>MEAL Plan</a:t>
          </a:r>
        </a:p>
      </dgm:t>
    </dgm:pt>
    <dgm:pt modelId="{3E22587C-3043-4BB4-A2A7-3D4CACD445E5}" type="parTrans" cxnId="{99F29834-3E1A-40AA-AD08-34B5E3C2D576}">
      <dgm:prSet/>
      <dgm:spPr/>
      <dgm:t>
        <a:bodyPr/>
        <a:lstStyle/>
        <a:p>
          <a:endParaRPr lang="en-US"/>
        </a:p>
      </dgm:t>
    </dgm:pt>
    <dgm:pt modelId="{F409DA4E-BE82-47A8-A9F5-4C19DB78178A}" type="sibTrans" cxnId="{99F29834-3E1A-40AA-AD08-34B5E3C2D576}">
      <dgm:prSet/>
      <dgm:spPr/>
      <dgm:t>
        <a:bodyPr/>
        <a:lstStyle/>
        <a:p>
          <a:endParaRPr lang="en-US"/>
        </a:p>
      </dgm:t>
    </dgm:pt>
    <dgm:pt modelId="{1B4F8F57-9F3E-4930-ADF7-7E0A150A0D40}">
      <dgm:prSet/>
      <dgm:spPr/>
      <dgm:t>
        <a:bodyPr/>
        <a:lstStyle/>
        <a:p>
          <a:r>
            <a:rPr lang="en-US"/>
            <a:t>Human Resource and Management Plan</a:t>
          </a:r>
        </a:p>
      </dgm:t>
    </dgm:pt>
    <dgm:pt modelId="{51D69DB3-8B71-451C-AA1B-4C882C00B3A9}" type="parTrans" cxnId="{399AE72C-0F1A-483A-A1A1-D03DF255FAF5}">
      <dgm:prSet/>
      <dgm:spPr/>
      <dgm:t>
        <a:bodyPr/>
        <a:lstStyle/>
        <a:p>
          <a:endParaRPr lang="en-US"/>
        </a:p>
      </dgm:t>
    </dgm:pt>
    <dgm:pt modelId="{2CE094DB-2EEF-4676-AE11-3DBAE08E787C}" type="sibTrans" cxnId="{399AE72C-0F1A-483A-A1A1-D03DF255FAF5}">
      <dgm:prSet/>
      <dgm:spPr/>
      <dgm:t>
        <a:bodyPr/>
        <a:lstStyle/>
        <a:p>
          <a:endParaRPr lang="en-US"/>
        </a:p>
      </dgm:t>
    </dgm:pt>
    <dgm:pt modelId="{1CB36C8C-A10B-4628-9098-DFD35C5DC1D2}">
      <dgm:prSet/>
      <dgm:spPr/>
      <dgm:t>
        <a:bodyPr/>
        <a:lstStyle/>
        <a:p>
          <a:r>
            <a:rPr lang="en-US"/>
            <a:t>Stakeholder Engagement and Communications Plan</a:t>
          </a:r>
        </a:p>
      </dgm:t>
    </dgm:pt>
    <dgm:pt modelId="{3D7CB113-0B02-4907-9117-CC193719F7E4}" type="parTrans" cxnId="{D9140AA2-4F7E-43A9-A396-7E2415C9FB9A}">
      <dgm:prSet/>
      <dgm:spPr/>
      <dgm:t>
        <a:bodyPr/>
        <a:lstStyle/>
        <a:p>
          <a:endParaRPr lang="en-US"/>
        </a:p>
      </dgm:t>
    </dgm:pt>
    <dgm:pt modelId="{49677589-96C5-47A0-B0A7-3921FE47541C}" type="sibTrans" cxnId="{D9140AA2-4F7E-43A9-A396-7E2415C9FB9A}">
      <dgm:prSet/>
      <dgm:spPr/>
      <dgm:t>
        <a:bodyPr/>
        <a:lstStyle/>
        <a:p>
          <a:endParaRPr lang="en-US"/>
        </a:p>
      </dgm:t>
    </dgm:pt>
    <dgm:pt modelId="{CF83360B-1729-4D0C-BB7C-2D622B11804C}">
      <dgm:prSet/>
      <dgm:spPr/>
      <dgm:t>
        <a:bodyPr/>
        <a:lstStyle/>
        <a:p>
          <a:r>
            <a:rPr lang="en-US"/>
            <a:t>Any other subsidiary plans that will be useful</a:t>
          </a:r>
        </a:p>
      </dgm:t>
    </dgm:pt>
    <dgm:pt modelId="{B5A1B4FD-9CC3-447C-AA02-6B07ADBF194B}" type="parTrans" cxnId="{A95D7990-3388-460E-A78F-B6407B9FC53F}">
      <dgm:prSet/>
      <dgm:spPr/>
      <dgm:t>
        <a:bodyPr/>
        <a:lstStyle/>
        <a:p>
          <a:endParaRPr lang="en-US"/>
        </a:p>
      </dgm:t>
    </dgm:pt>
    <dgm:pt modelId="{0DCC313B-512F-403C-8E3B-061E80D240EE}" type="sibTrans" cxnId="{A95D7990-3388-460E-A78F-B6407B9FC53F}">
      <dgm:prSet/>
      <dgm:spPr/>
      <dgm:t>
        <a:bodyPr/>
        <a:lstStyle/>
        <a:p>
          <a:endParaRPr lang="en-US"/>
        </a:p>
      </dgm:t>
    </dgm:pt>
    <dgm:pt modelId="{004A1841-47B4-4965-84F9-103720A29FF1}" type="pres">
      <dgm:prSet presAssocID="{09139A94-DCC0-4180-9AD2-291457582E7B}" presName="root" presStyleCnt="0">
        <dgm:presLayoutVars>
          <dgm:dir/>
          <dgm:resizeHandles val="exact"/>
        </dgm:presLayoutVars>
      </dgm:prSet>
      <dgm:spPr/>
    </dgm:pt>
    <dgm:pt modelId="{00279C22-91B2-4DDF-AA53-CDC98BC1EA14}" type="pres">
      <dgm:prSet presAssocID="{546E1759-C6C9-447A-A646-3BFC4A6EAFD1}" presName="compNode" presStyleCnt="0"/>
      <dgm:spPr/>
    </dgm:pt>
    <dgm:pt modelId="{E00C7103-62F9-4E36-A4DB-3FDE8A6711AA}" type="pres">
      <dgm:prSet presAssocID="{546E1759-C6C9-447A-A646-3BFC4A6EAFD1}" presName="bgRect" presStyleLbl="bgShp" presStyleIdx="0" presStyleCnt="5"/>
      <dgm:spPr/>
    </dgm:pt>
    <dgm:pt modelId="{C27DE117-A83A-4C58-B428-4BB0611BD921}" type="pres">
      <dgm:prSet presAssocID="{546E1759-C6C9-447A-A646-3BFC4A6EAFD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41001FC-23AD-4A52-B208-CA54A8C683FB}" type="pres">
      <dgm:prSet presAssocID="{546E1759-C6C9-447A-A646-3BFC4A6EAFD1}" presName="spaceRect" presStyleCnt="0"/>
      <dgm:spPr/>
    </dgm:pt>
    <dgm:pt modelId="{D792E31F-A1D9-4898-81FF-CF11898E09D3}" type="pres">
      <dgm:prSet presAssocID="{546E1759-C6C9-447A-A646-3BFC4A6EAFD1}" presName="parTx" presStyleLbl="revTx" presStyleIdx="0" presStyleCnt="5">
        <dgm:presLayoutVars>
          <dgm:chMax val="0"/>
          <dgm:chPref val="0"/>
        </dgm:presLayoutVars>
      </dgm:prSet>
      <dgm:spPr/>
    </dgm:pt>
    <dgm:pt modelId="{3B395687-5E39-470B-8BCC-D2273EFEC858}" type="pres">
      <dgm:prSet presAssocID="{887184CE-5327-4511-8D10-28E404170446}" presName="sibTrans" presStyleCnt="0"/>
      <dgm:spPr/>
    </dgm:pt>
    <dgm:pt modelId="{8A69CA0F-EC56-49E2-A9DE-AFEE7B43C518}" type="pres">
      <dgm:prSet presAssocID="{1B91B77D-A0E9-4922-9142-D3BB49977217}" presName="compNode" presStyleCnt="0"/>
      <dgm:spPr/>
    </dgm:pt>
    <dgm:pt modelId="{9E62A2FE-1124-408B-BF8E-6181494C5CD9}" type="pres">
      <dgm:prSet presAssocID="{1B91B77D-A0E9-4922-9142-D3BB49977217}" presName="bgRect" presStyleLbl="bgShp" presStyleIdx="1" presStyleCnt="5"/>
      <dgm:spPr/>
    </dgm:pt>
    <dgm:pt modelId="{89467CF8-83E4-4136-8902-361F070A7A71}" type="pres">
      <dgm:prSet presAssocID="{1B91B77D-A0E9-4922-9142-D3BB4997721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04AF8502-5FCA-4DFD-9117-01CA33ACADF2}" type="pres">
      <dgm:prSet presAssocID="{1B91B77D-A0E9-4922-9142-D3BB49977217}" presName="spaceRect" presStyleCnt="0"/>
      <dgm:spPr/>
    </dgm:pt>
    <dgm:pt modelId="{55C0B50C-448B-4692-9267-974DBC7177F4}" type="pres">
      <dgm:prSet presAssocID="{1B91B77D-A0E9-4922-9142-D3BB49977217}" presName="parTx" presStyleLbl="revTx" presStyleIdx="1" presStyleCnt="5">
        <dgm:presLayoutVars>
          <dgm:chMax val="0"/>
          <dgm:chPref val="0"/>
        </dgm:presLayoutVars>
      </dgm:prSet>
      <dgm:spPr/>
    </dgm:pt>
    <dgm:pt modelId="{075DE1A1-B9F2-4939-A4E4-B2DF0B4DECAA}" type="pres">
      <dgm:prSet presAssocID="{F409DA4E-BE82-47A8-A9F5-4C19DB78178A}" presName="sibTrans" presStyleCnt="0"/>
      <dgm:spPr/>
    </dgm:pt>
    <dgm:pt modelId="{A6255DE4-F9F3-4099-923D-220346AF1DBE}" type="pres">
      <dgm:prSet presAssocID="{1B4F8F57-9F3E-4930-ADF7-7E0A150A0D40}" presName="compNode" presStyleCnt="0"/>
      <dgm:spPr/>
    </dgm:pt>
    <dgm:pt modelId="{77F18FE1-0736-4502-B640-A4BD340494A3}" type="pres">
      <dgm:prSet presAssocID="{1B4F8F57-9F3E-4930-ADF7-7E0A150A0D40}" presName="bgRect" presStyleLbl="bgShp" presStyleIdx="2" presStyleCnt="5"/>
      <dgm:spPr/>
    </dgm:pt>
    <dgm:pt modelId="{B851F4D6-D15A-43C7-B45C-081D0D9B39DF}" type="pres">
      <dgm:prSet presAssocID="{1B4F8F57-9F3E-4930-ADF7-7E0A150A0D4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4154063C-D38F-47D1-905C-18E77FBAAF27}" type="pres">
      <dgm:prSet presAssocID="{1B4F8F57-9F3E-4930-ADF7-7E0A150A0D40}" presName="spaceRect" presStyleCnt="0"/>
      <dgm:spPr/>
    </dgm:pt>
    <dgm:pt modelId="{F6FF3EBD-6EE7-484D-A65F-4C94E4D169EA}" type="pres">
      <dgm:prSet presAssocID="{1B4F8F57-9F3E-4930-ADF7-7E0A150A0D40}" presName="parTx" presStyleLbl="revTx" presStyleIdx="2" presStyleCnt="5">
        <dgm:presLayoutVars>
          <dgm:chMax val="0"/>
          <dgm:chPref val="0"/>
        </dgm:presLayoutVars>
      </dgm:prSet>
      <dgm:spPr/>
    </dgm:pt>
    <dgm:pt modelId="{79AB3DCF-0C87-470F-958F-B14C8275176C}" type="pres">
      <dgm:prSet presAssocID="{2CE094DB-2EEF-4676-AE11-3DBAE08E787C}" presName="sibTrans" presStyleCnt="0"/>
      <dgm:spPr/>
    </dgm:pt>
    <dgm:pt modelId="{92552354-B50E-4B46-84DA-0BBEFC685334}" type="pres">
      <dgm:prSet presAssocID="{1CB36C8C-A10B-4628-9098-DFD35C5DC1D2}" presName="compNode" presStyleCnt="0"/>
      <dgm:spPr/>
    </dgm:pt>
    <dgm:pt modelId="{809670CC-87F1-4FFB-B07E-DC215E96B270}" type="pres">
      <dgm:prSet presAssocID="{1CB36C8C-A10B-4628-9098-DFD35C5DC1D2}" presName="bgRect" presStyleLbl="bgShp" presStyleIdx="3" presStyleCnt="5"/>
      <dgm:spPr/>
    </dgm:pt>
    <dgm:pt modelId="{477E3D7C-74CA-48E0-AA1E-EB890F1B2DA5}" type="pres">
      <dgm:prSet presAssocID="{1CB36C8C-A10B-4628-9098-DFD35C5DC1D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4B1244CC-B308-4B99-A56A-215CD201A41A}" type="pres">
      <dgm:prSet presAssocID="{1CB36C8C-A10B-4628-9098-DFD35C5DC1D2}" presName="spaceRect" presStyleCnt="0"/>
      <dgm:spPr/>
    </dgm:pt>
    <dgm:pt modelId="{963B67EB-9D23-46DF-BE77-BA4411994515}" type="pres">
      <dgm:prSet presAssocID="{1CB36C8C-A10B-4628-9098-DFD35C5DC1D2}" presName="parTx" presStyleLbl="revTx" presStyleIdx="3" presStyleCnt="5">
        <dgm:presLayoutVars>
          <dgm:chMax val="0"/>
          <dgm:chPref val="0"/>
        </dgm:presLayoutVars>
      </dgm:prSet>
      <dgm:spPr/>
    </dgm:pt>
    <dgm:pt modelId="{C8E9D91C-7B51-4970-A2AF-45DEE3E49D32}" type="pres">
      <dgm:prSet presAssocID="{49677589-96C5-47A0-B0A7-3921FE47541C}" presName="sibTrans" presStyleCnt="0"/>
      <dgm:spPr/>
    </dgm:pt>
    <dgm:pt modelId="{CE22211F-224D-4C86-886D-7AF502CAEE5F}" type="pres">
      <dgm:prSet presAssocID="{CF83360B-1729-4D0C-BB7C-2D622B11804C}" presName="compNode" presStyleCnt="0"/>
      <dgm:spPr/>
    </dgm:pt>
    <dgm:pt modelId="{A8B8CEA6-24B2-4A0D-ACBB-3292244EA0D9}" type="pres">
      <dgm:prSet presAssocID="{CF83360B-1729-4D0C-BB7C-2D622B11804C}" presName="bgRect" presStyleLbl="bgShp" presStyleIdx="4" presStyleCnt="5"/>
      <dgm:spPr/>
    </dgm:pt>
    <dgm:pt modelId="{E7C9122C-F24C-4BEF-BDDF-B35C9C32ED25}" type="pres">
      <dgm:prSet presAssocID="{CF83360B-1729-4D0C-BB7C-2D622B11804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ose"/>
        </a:ext>
      </dgm:extLst>
    </dgm:pt>
    <dgm:pt modelId="{27EC1F76-4ACF-4A65-B393-624441683089}" type="pres">
      <dgm:prSet presAssocID="{CF83360B-1729-4D0C-BB7C-2D622B11804C}" presName="spaceRect" presStyleCnt="0"/>
      <dgm:spPr/>
    </dgm:pt>
    <dgm:pt modelId="{0A737338-9191-4258-89F4-D6C19E5410B2}" type="pres">
      <dgm:prSet presAssocID="{CF83360B-1729-4D0C-BB7C-2D622B11804C}" presName="parTx" presStyleLbl="revTx" presStyleIdx="4" presStyleCnt="5">
        <dgm:presLayoutVars>
          <dgm:chMax val="0"/>
          <dgm:chPref val="0"/>
        </dgm:presLayoutVars>
      </dgm:prSet>
      <dgm:spPr/>
    </dgm:pt>
  </dgm:ptLst>
  <dgm:cxnLst>
    <dgm:cxn modelId="{5F5FB901-7DF5-4EF6-87CF-F16F3FA0DE17}" type="presOf" srcId="{1B91B77D-A0E9-4922-9142-D3BB49977217}" destId="{55C0B50C-448B-4692-9267-974DBC7177F4}" srcOrd="0" destOrd="0" presId="urn:microsoft.com/office/officeart/2018/2/layout/IconVerticalSolidList"/>
    <dgm:cxn modelId="{3B27500F-36CF-495E-8249-96496E5C6473}" type="presOf" srcId="{1CB36C8C-A10B-4628-9098-DFD35C5DC1D2}" destId="{963B67EB-9D23-46DF-BE77-BA4411994515}" srcOrd="0" destOrd="0" presId="urn:microsoft.com/office/officeart/2018/2/layout/IconVerticalSolidList"/>
    <dgm:cxn modelId="{399AE72C-0F1A-483A-A1A1-D03DF255FAF5}" srcId="{09139A94-DCC0-4180-9AD2-291457582E7B}" destId="{1B4F8F57-9F3E-4930-ADF7-7E0A150A0D40}" srcOrd="2" destOrd="0" parTransId="{51D69DB3-8B71-451C-AA1B-4C882C00B3A9}" sibTransId="{2CE094DB-2EEF-4676-AE11-3DBAE08E787C}"/>
    <dgm:cxn modelId="{50FF012F-D38B-44C8-80C3-D7A0F0B611C6}" type="presOf" srcId="{546E1759-C6C9-447A-A646-3BFC4A6EAFD1}" destId="{D792E31F-A1D9-4898-81FF-CF11898E09D3}" srcOrd="0" destOrd="0" presId="urn:microsoft.com/office/officeart/2018/2/layout/IconVerticalSolidList"/>
    <dgm:cxn modelId="{08E69532-67E3-4623-B673-E20DBA702F02}" type="presOf" srcId="{1B4F8F57-9F3E-4930-ADF7-7E0A150A0D40}" destId="{F6FF3EBD-6EE7-484D-A65F-4C94E4D169EA}" srcOrd="0" destOrd="0" presId="urn:microsoft.com/office/officeart/2018/2/layout/IconVerticalSolidList"/>
    <dgm:cxn modelId="{99F29834-3E1A-40AA-AD08-34B5E3C2D576}" srcId="{09139A94-DCC0-4180-9AD2-291457582E7B}" destId="{1B91B77D-A0E9-4922-9142-D3BB49977217}" srcOrd="1" destOrd="0" parTransId="{3E22587C-3043-4BB4-A2A7-3D4CACD445E5}" sibTransId="{F409DA4E-BE82-47A8-A9F5-4C19DB78178A}"/>
    <dgm:cxn modelId="{3978143F-8275-4D28-99DF-8B24FA213550}" srcId="{09139A94-DCC0-4180-9AD2-291457582E7B}" destId="{546E1759-C6C9-447A-A646-3BFC4A6EAFD1}" srcOrd="0" destOrd="0" parTransId="{1F52BA45-EE36-41B9-989D-5F661AACFBCA}" sibTransId="{887184CE-5327-4511-8D10-28E404170446}"/>
    <dgm:cxn modelId="{7B235252-630C-4601-9BD3-79BFB7DD6D7D}" type="presOf" srcId="{CF83360B-1729-4D0C-BB7C-2D622B11804C}" destId="{0A737338-9191-4258-89F4-D6C19E5410B2}" srcOrd="0" destOrd="0" presId="urn:microsoft.com/office/officeart/2018/2/layout/IconVerticalSolidList"/>
    <dgm:cxn modelId="{A95D7990-3388-460E-A78F-B6407B9FC53F}" srcId="{09139A94-DCC0-4180-9AD2-291457582E7B}" destId="{CF83360B-1729-4D0C-BB7C-2D622B11804C}" srcOrd="4" destOrd="0" parTransId="{B5A1B4FD-9CC3-447C-AA02-6B07ADBF194B}" sibTransId="{0DCC313B-512F-403C-8E3B-061E80D240EE}"/>
    <dgm:cxn modelId="{D9140AA2-4F7E-43A9-A396-7E2415C9FB9A}" srcId="{09139A94-DCC0-4180-9AD2-291457582E7B}" destId="{1CB36C8C-A10B-4628-9098-DFD35C5DC1D2}" srcOrd="3" destOrd="0" parTransId="{3D7CB113-0B02-4907-9117-CC193719F7E4}" sibTransId="{49677589-96C5-47A0-B0A7-3921FE47541C}"/>
    <dgm:cxn modelId="{5E5A19BE-9FBB-488B-B522-88DEBFCAF94F}" type="presOf" srcId="{09139A94-DCC0-4180-9AD2-291457582E7B}" destId="{004A1841-47B4-4965-84F9-103720A29FF1}" srcOrd="0" destOrd="0" presId="urn:microsoft.com/office/officeart/2018/2/layout/IconVerticalSolidList"/>
    <dgm:cxn modelId="{5A579DE6-6DCD-4221-AE0C-E6EDF4FA3886}" type="presParOf" srcId="{004A1841-47B4-4965-84F9-103720A29FF1}" destId="{00279C22-91B2-4DDF-AA53-CDC98BC1EA14}" srcOrd="0" destOrd="0" presId="urn:microsoft.com/office/officeart/2018/2/layout/IconVerticalSolidList"/>
    <dgm:cxn modelId="{035FFBA0-E63A-4FE6-B2F8-5346E5676F4B}" type="presParOf" srcId="{00279C22-91B2-4DDF-AA53-CDC98BC1EA14}" destId="{E00C7103-62F9-4E36-A4DB-3FDE8A6711AA}" srcOrd="0" destOrd="0" presId="urn:microsoft.com/office/officeart/2018/2/layout/IconVerticalSolidList"/>
    <dgm:cxn modelId="{57CB35C8-59AF-4880-8CBA-767058FFAFA3}" type="presParOf" srcId="{00279C22-91B2-4DDF-AA53-CDC98BC1EA14}" destId="{C27DE117-A83A-4C58-B428-4BB0611BD921}" srcOrd="1" destOrd="0" presId="urn:microsoft.com/office/officeart/2018/2/layout/IconVerticalSolidList"/>
    <dgm:cxn modelId="{0C6E1465-61B3-492B-8045-8B6A251616FE}" type="presParOf" srcId="{00279C22-91B2-4DDF-AA53-CDC98BC1EA14}" destId="{C41001FC-23AD-4A52-B208-CA54A8C683FB}" srcOrd="2" destOrd="0" presId="urn:microsoft.com/office/officeart/2018/2/layout/IconVerticalSolidList"/>
    <dgm:cxn modelId="{6EB04175-C5B9-4B31-8330-26B268AF385A}" type="presParOf" srcId="{00279C22-91B2-4DDF-AA53-CDC98BC1EA14}" destId="{D792E31F-A1D9-4898-81FF-CF11898E09D3}" srcOrd="3" destOrd="0" presId="urn:microsoft.com/office/officeart/2018/2/layout/IconVerticalSolidList"/>
    <dgm:cxn modelId="{D7616667-5B88-4141-AFF7-6EE64BDEC6E1}" type="presParOf" srcId="{004A1841-47B4-4965-84F9-103720A29FF1}" destId="{3B395687-5E39-470B-8BCC-D2273EFEC858}" srcOrd="1" destOrd="0" presId="urn:microsoft.com/office/officeart/2018/2/layout/IconVerticalSolidList"/>
    <dgm:cxn modelId="{5677DDBD-2612-4AEE-B290-9AFF5697E4AA}" type="presParOf" srcId="{004A1841-47B4-4965-84F9-103720A29FF1}" destId="{8A69CA0F-EC56-49E2-A9DE-AFEE7B43C518}" srcOrd="2" destOrd="0" presId="urn:microsoft.com/office/officeart/2018/2/layout/IconVerticalSolidList"/>
    <dgm:cxn modelId="{653028B4-3942-4D13-AA39-6B35E7821285}" type="presParOf" srcId="{8A69CA0F-EC56-49E2-A9DE-AFEE7B43C518}" destId="{9E62A2FE-1124-408B-BF8E-6181494C5CD9}" srcOrd="0" destOrd="0" presId="urn:microsoft.com/office/officeart/2018/2/layout/IconVerticalSolidList"/>
    <dgm:cxn modelId="{964F1D70-9617-4C10-A794-7473B5AFABDC}" type="presParOf" srcId="{8A69CA0F-EC56-49E2-A9DE-AFEE7B43C518}" destId="{89467CF8-83E4-4136-8902-361F070A7A71}" srcOrd="1" destOrd="0" presId="urn:microsoft.com/office/officeart/2018/2/layout/IconVerticalSolidList"/>
    <dgm:cxn modelId="{6CAC0FFE-4A02-4FE7-8E20-34E973971E9E}" type="presParOf" srcId="{8A69CA0F-EC56-49E2-A9DE-AFEE7B43C518}" destId="{04AF8502-5FCA-4DFD-9117-01CA33ACADF2}" srcOrd="2" destOrd="0" presId="urn:microsoft.com/office/officeart/2018/2/layout/IconVerticalSolidList"/>
    <dgm:cxn modelId="{40F3736C-938D-4FBD-A0CD-282581E48D56}" type="presParOf" srcId="{8A69CA0F-EC56-49E2-A9DE-AFEE7B43C518}" destId="{55C0B50C-448B-4692-9267-974DBC7177F4}" srcOrd="3" destOrd="0" presId="urn:microsoft.com/office/officeart/2018/2/layout/IconVerticalSolidList"/>
    <dgm:cxn modelId="{1FB0E971-B05C-406B-A44E-B22338E9B4E1}" type="presParOf" srcId="{004A1841-47B4-4965-84F9-103720A29FF1}" destId="{075DE1A1-B9F2-4939-A4E4-B2DF0B4DECAA}" srcOrd="3" destOrd="0" presId="urn:microsoft.com/office/officeart/2018/2/layout/IconVerticalSolidList"/>
    <dgm:cxn modelId="{438E07EF-8697-434C-B834-85C5994875DE}" type="presParOf" srcId="{004A1841-47B4-4965-84F9-103720A29FF1}" destId="{A6255DE4-F9F3-4099-923D-220346AF1DBE}" srcOrd="4" destOrd="0" presId="urn:microsoft.com/office/officeart/2018/2/layout/IconVerticalSolidList"/>
    <dgm:cxn modelId="{F7C710B6-637F-4C72-8F95-7EFAF21BFB44}" type="presParOf" srcId="{A6255DE4-F9F3-4099-923D-220346AF1DBE}" destId="{77F18FE1-0736-4502-B640-A4BD340494A3}" srcOrd="0" destOrd="0" presId="urn:microsoft.com/office/officeart/2018/2/layout/IconVerticalSolidList"/>
    <dgm:cxn modelId="{DD709F12-3279-4C71-9143-DEA3CC60ADDA}" type="presParOf" srcId="{A6255DE4-F9F3-4099-923D-220346AF1DBE}" destId="{B851F4D6-D15A-43C7-B45C-081D0D9B39DF}" srcOrd="1" destOrd="0" presId="urn:microsoft.com/office/officeart/2018/2/layout/IconVerticalSolidList"/>
    <dgm:cxn modelId="{B8C535FA-3829-41D8-9822-355F0CF5B461}" type="presParOf" srcId="{A6255DE4-F9F3-4099-923D-220346AF1DBE}" destId="{4154063C-D38F-47D1-905C-18E77FBAAF27}" srcOrd="2" destOrd="0" presId="urn:microsoft.com/office/officeart/2018/2/layout/IconVerticalSolidList"/>
    <dgm:cxn modelId="{9834995B-E6F8-4A9A-810D-DC0B38C762D8}" type="presParOf" srcId="{A6255DE4-F9F3-4099-923D-220346AF1DBE}" destId="{F6FF3EBD-6EE7-484D-A65F-4C94E4D169EA}" srcOrd="3" destOrd="0" presId="urn:microsoft.com/office/officeart/2018/2/layout/IconVerticalSolidList"/>
    <dgm:cxn modelId="{3B70C5F7-9CE4-47B7-826B-019F348BFE03}" type="presParOf" srcId="{004A1841-47B4-4965-84F9-103720A29FF1}" destId="{79AB3DCF-0C87-470F-958F-B14C8275176C}" srcOrd="5" destOrd="0" presId="urn:microsoft.com/office/officeart/2018/2/layout/IconVerticalSolidList"/>
    <dgm:cxn modelId="{527C8977-3B0B-4B15-BB2D-2B30D5DF6947}" type="presParOf" srcId="{004A1841-47B4-4965-84F9-103720A29FF1}" destId="{92552354-B50E-4B46-84DA-0BBEFC685334}" srcOrd="6" destOrd="0" presId="urn:microsoft.com/office/officeart/2018/2/layout/IconVerticalSolidList"/>
    <dgm:cxn modelId="{A83F8EF2-00AF-4F61-9823-653DF1BD4113}" type="presParOf" srcId="{92552354-B50E-4B46-84DA-0BBEFC685334}" destId="{809670CC-87F1-4FFB-B07E-DC215E96B270}" srcOrd="0" destOrd="0" presId="urn:microsoft.com/office/officeart/2018/2/layout/IconVerticalSolidList"/>
    <dgm:cxn modelId="{AEF8D34C-91E5-4F41-9A95-AC602A3921FB}" type="presParOf" srcId="{92552354-B50E-4B46-84DA-0BBEFC685334}" destId="{477E3D7C-74CA-48E0-AA1E-EB890F1B2DA5}" srcOrd="1" destOrd="0" presId="urn:microsoft.com/office/officeart/2018/2/layout/IconVerticalSolidList"/>
    <dgm:cxn modelId="{F3EA5466-14B9-4599-953E-B625F02574C0}" type="presParOf" srcId="{92552354-B50E-4B46-84DA-0BBEFC685334}" destId="{4B1244CC-B308-4B99-A56A-215CD201A41A}" srcOrd="2" destOrd="0" presId="urn:microsoft.com/office/officeart/2018/2/layout/IconVerticalSolidList"/>
    <dgm:cxn modelId="{C7D13F00-DC36-4426-A8AF-A590EB13FF6C}" type="presParOf" srcId="{92552354-B50E-4B46-84DA-0BBEFC685334}" destId="{963B67EB-9D23-46DF-BE77-BA4411994515}" srcOrd="3" destOrd="0" presId="urn:microsoft.com/office/officeart/2018/2/layout/IconVerticalSolidList"/>
    <dgm:cxn modelId="{8C899ED1-439E-4461-B289-28220B0C98AD}" type="presParOf" srcId="{004A1841-47B4-4965-84F9-103720A29FF1}" destId="{C8E9D91C-7B51-4970-A2AF-45DEE3E49D32}" srcOrd="7" destOrd="0" presId="urn:microsoft.com/office/officeart/2018/2/layout/IconVerticalSolidList"/>
    <dgm:cxn modelId="{167B5F7F-48E6-486F-8B37-36B2A00952E7}" type="presParOf" srcId="{004A1841-47B4-4965-84F9-103720A29FF1}" destId="{CE22211F-224D-4C86-886D-7AF502CAEE5F}" srcOrd="8" destOrd="0" presId="urn:microsoft.com/office/officeart/2018/2/layout/IconVerticalSolidList"/>
    <dgm:cxn modelId="{9E82C4CC-7C97-4ABF-AF9B-D72772130717}" type="presParOf" srcId="{CE22211F-224D-4C86-886D-7AF502CAEE5F}" destId="{A8B8CEA6-24B2-4A0D-ACBB-3292244EA0D9}" srcOrd="0" destOrd="0" presId="urn:microsoft.com/office/officeart/2018/2/layout/IconVerticalSolidList"/>
    <dgm:cxn modelId="{51C89D5F-571C-4772-9E91-FBFAE927C8B1}" type="presParOf" srcId="{CE22211F-224D-4C86-886D-7AF502CAEE5F}" destId="{E7C9122C-F24C-4BEF-BDDF-B35C9C32ED25}" srcOrd="1" destOrd="0" presId="urn:microsoft.com/office/officeart/2018/2/layout/IconVerticalSolidList"/>
    <dgm:cxn modelId="{3D2F3053-9D4C-4204-9A11-48BAF70967F5}" type="presParOf" srcId="{CE22211F-224D-4C86-886D-7AF502CAEE5F}" destId="{27EC1F76-4ACF-4A65-B393-624441683089}" srcOrd="2" destOrd="0" presId="urn:microsoft.com/office/officeart/2018/2/layout/IconVerticalSolidList"/>
    <dgm:cxn modelId="{FE1BBED9-1D8E-4B5F-B343-FBF2D43143C7}" type="presParOf" srcId="{CE22211F-224D-4C86-886D-7AF502CAEE5F}" destId="{0A737338-9191-4258-89F4-D6C19E5410B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5630885A-C0DC-43A9-9234-EE27E395A0E6}"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EB0E4A9-2C97-44E3-9A7C-62FE5A03D57C}">
      <dgm:prSet/>
      <dgm:spPr/>
      <dgm:t>
        <a:bodyPr/>
        <a:lstStyle/>
        <a:p>
          <a:pPr>
            <a:lnSpc>
              <a:spcPct val="100000"/>
            </a:lnSpc>
          </a:pPr>
          <a:r>
            <a:rPr lang="en-US"/>
            <a:t>Human resource management is both an art and a science. </a:t>
          </a:r>
        </a:p>
      </dgm:t>
    </dgm:pt>
    <dgm:pt modelId="{99ECA543-2BC1-4E00-B89D-8339D368AD3B}" type="parTrans" cxnId="{57C4C8B2-DA97-489B-B52D-E0FCF5EA8D7F}">
      <dgm:prSet/>
      <dgm:spPr/>
      <dgm:t>
        <a:bodyPr/>
        <a:lstStyle/>
        <a:p>
          <a:endParaRPr lang="en-US"/>
        </a:p>
      </dgm:t>
    </dgm:pt>
    <dgm:pt modelId="{7E3E6802-3902-413C-B0B1-BB422EE94FBD}" type="sibTrans" cxnId="{57C4C8B2-DA97-489B-B52D-E0FCF5EA8D7F}">
      <dgm:prSet/>
      <dgm:spPr/>
      <dgm:t>
        <a:bodyPr/>
        <a:lstStyle/>
        <a:p>
          <a:pPr>
            <a:lnSpc>
              <a:spcPct val="100000"/>
            </a:lnSpc>
          </a:pPr>
          <a:endParaRPr lang="en-US"/>
        </a:p>
      </dgm:t>
    </dgm:pt>
    <dgm:pt modelId="{03532727-53CF-4D18-B1EC-A1FC9705021F}">
      <dgm:prSet/>
      <dgm:spPr/>
      <dgm:t>
        <a:bodyPr/>
        <a:lstStyle/>
        <a:p>
          <a:pPr>
            <a:lnSpc>
              <a:spcPct val="100000"/>
            </a:lnSpc>
          </a:pPr>
          <a:r>
            <a:rPr lang="en-US" dirty="0"/>
            <a:t>The art of human resources management depends on the interpersonal and leadership skills of the Project Manager. </a:t>
          </a:r>
        </a:p>
      </dgm:t>
    </dgm:pt>
    <dgm:pt modelId="{DA5192A9-0FEE-40C7-80BE-DBEBD3A21548}" type="parTrans" cxnId="{7BFBDD1A-1BF4-4067-9D08-C004AC25F42C}">
      <dgm:prSet/>
      <dgm:spPr/>
      <dgm:t>
        <a:bodyPr/>
        <a:lstStyle/>
        <a:p>
          <a:endParaRPr lang="en-US"/>
        </a:p>
      </dgm:t>
    </dgm:pt>
    <dgm:pt modelId="{D98B2624-9B4A-413F-B9EA-F85CE20E1965}" type="sibTrans" cxnId="{7BFBDD1A-1BF4-4067-9D08-C004AC25F42C}">
      <dgm:prSet/>
      <dgm:spPr/>
      <dgm:t>
        <a:bodyPr/>
        <a:lstStyle/>
        <a:p>
          <a:pPr>
            <a:lnSpc>
              <a:spcPct val="100000"/>
            </a:lnSpc>
          </a:pPr>
          <a:endParaRPr lang="en-US"/>
        </a:p>
      </dgm:t>
    </dgm:pt>
    <dgm:pt modelId="{6CB88FCF-19E6-4412-BBEF-E56BC13135BE}">
      <dgm:prSet/>
      <dgm:spPr/>
      <dgm:t>
        <a:bodyPr/>
        <a:lstStyle/>
        <a:p>
          <a:pPr>
            <a:lnSpc>
              <a:spcPct val="100000"/>
            </a:lnSpc>
          </a:pPr>
          <a:r>
            <a:rPr lang="en-US"/>
            <a:t>Can the project manager motivate stakeholders? Inspire confidence? Manage conflict? Build team morale? The science of human resources management depends on effective planning. </a:t>
          </a:r>
        </a:p>
      </dgm:t>
    </dgm:pt>
    <dgm:pt modelId="{F4CF9F6A-DEEE-4DCE-8419-5B906C76D29E}" type="parTrans" cxnId="{53C29C09-4FBD-432D-B8AF-ECC9EA83C055}">
      <dgm:prSet/>
      <dgm:spPr/>
      <dgm:t>
        <a:bodyPr/>
        <a:lstStyle/>
        <a:p>
          <a:endParaRPr lang="en-US"/>
        </a:p>
      </dgm:t>
    </dgm:pt>
    <dgm:pt modelId="{E83F8004-E81F-4054-88F2-CD22A911BF07}" type="sibTrans" cxnId="{53C29C09-4FBD-432D-B8AF-ECC9EA83C055}">
      <dgm:prSet/>
      <dgm:spPr/>
      <dgm:t>
        <a:bodyPr/>
        <a:lstStyle/>
        <a:p>
          <a:pPr>
            <a:lnSpc>
              <a:spcPct val="100000"/>
            </a:lnSpc>
          </a:pPr>
          <a:endParaRPr lang="en-US"/>
        </a:p>
      </dgm:t>
    </dgm:pt>
    <dgm:pt modelId="{DC56FFC4-A741-42B0-8CE2-63C520EB6F6C}">
      <dgm:prSet/>
      <dgm:spPr/>
      <dgm:t>
        <a:bodyPr/>
        <a:lstStyle/>
        <a:p>
          <a:pPr>
            <a:lnSpc>
              <a:spcPct val="100000"/>
            </a:lnSpc>
          </a:pPr>
          <a:r>
            <a:rPr lang="en-US"/>
            <a:t>Human resources planning is an integral element of a comprehensive project implementation plan. </a:t>
          </a:r>
        </a:p>
      </dgm:t>
    </dgm:pt>
    <dgm:pt modelId="{6BF27984-16E7-487B-ABBB-982897ED8FB7}" type="parTrans" cxnId="{C2647484-D914-4D94-B606-02820D5ADE83}">
      <dgm:prSet/>
      <dgm:spPr/>
      <dgm:t>
        <a:bodyPr/>
        <a:lstStyle/>
        <a:p>
          <a:endParaRPr lang="en-US"/>
        </a:p>
      </dgm:t>
    </dgm:pt>
    <dgm:pt modelId="{C342A216-2A2C-4F4C-A3FC-6FDD6288E253}" type="sibTrans" cxnId="{C2647484-D914-4D94-B606-02820D5ADE83}">
      <dgm:prSet/>
      <dgm:spPr/>
      <dgm:t>
        <a:bodyPr/>
        <a:lstStyle/>
        <a:p>
          <a:pPr>
            <a:lnSpc>
              <a:spcPct val="100000"/>
            </a:lnSpc>
          </a:pPr>
          <a:endParaRPr lang="en-US"/>
        </a:p>
      </dgm:t>
    </dgm:pt>
    <dgm:pt modelId="{9596D9C6-210D-49D1-B2D8-DABFE86430EB}">
      <dgm:prSet/>
      <dgm:spPr/>
      <dgm:t>
        <a:bodyPr/>
        <a:lstStyle/>
        <a:p>
          <a:pPr>
            <a:lnSpc>
              <a:spcPct val="100000"/>
            </a:lnSpc>
          </a:pPr>
          <a:r>
            <a:rPr lang="en-US"/>
            <a:t>The project’s human resource management plan identifies the activities and resources required to manage the project team. </a:t>
          </a:r>
        </a:p>
      </dgm:t>
    </dgm:pt>
    <dgm:pt modelId="{D6A166E4-6E8A-49A2-B424-AD9482F1CBF1}" type="parTrans" cxnId="{2723B813-7873-487F-8CAD-07229AFEB89E}">
      <dgm:prSet/>
      <dgm:spPr/>
      <dgm:t>
        <a:bodyPr/>
        <a:lstStyle/>
        <a:p>
          <a:endParaRPr lang="en-US"/>
        </a:p>
      </dgm:t>
    </dgm:pt>
    <dgm:pt modelId="{BD9A94F1-2EF2-44FF-AE29-CAE75887B559}" type="sibTrans" cxnId="{2723B813-7873-487F-8CAD-07229AFEB89E}">
      <dgm:prSet/>
      <dgm:spPr/>
      <dgm:t>
        <a:bodyPr/>
        <a:lstStyle/>
        <a:p>
          <a:endParaRPr lang="en-US"/>
        </a:p>
      </dgm:t>
    </dgm:pt>
    <dgm:pt modelId="{E07888EB-4AA4-443F-BB8A-F0A4C4E6D0C9}" type="pres">
      <dgm:prSet presAssocID="{5630885A-C0DC-43A9-9234-EE27E395A0E6}" presName="root" presStyleCnt="0">
        <dgm:presLayoutVars>
          <dgm:dir/>
          <dgm:resizeHandles val="exact"/>
        </dgm:presLayoutVars>
      </dgm:prSet>
      <dgm:spPr/>
    </dgm:pt>
    <dgm:pt modelId="{5F0F03EE-3989-439C-9F0C-25B501047417}" type="pres">
      <dgm:prSet presAssocID="{AEB0E4A9-2C97-44E3-9A7C-62FE5A03D57C}" presName="compNode" presStyleCnt="0"/>
      <dgm:spPr/>
    </dgm:pt>
    <dgm:pt modelId="{3F173D07-4364-45D1-ADA0-E625435BF520}" type="pres">
      <dgm:prSet presAssocID="{AEB0E4A9-2C97-44E3-9A7C-62FE5A03D57C}" presName="bgRect" presStyleLbl="bgShp" presStyleIdx="0" presStyleCnt="5"/>
      <dgm:spPr/>
    </dgm:pt>
    <dgm:pt modelId="{AF5CD418-8C87-4ADD-A4A1-5111B0B4D49F}" type="pres">
      <dgm:prSet presAssocID="{AEB0E4A9-2C97-44E3-9A7C-62FE5A03D57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ientist"/>
        </a:ext>
      </dgm:extLst>
    </dgm:pt>
    <dgm:pt modelId="{6C4C2247-443B-4F21-BF8E-AB8DF0E556EC}" type="pres">
      <dgm:prSet presAssocID="{AEB0E4A9-2C97-44E3-9A7C-62FE5A03D57C}" presName="spaceRect" presStyleCnt="0"/>
      <dgm:spPr/>
    </dgm:pt>
    <dgm:pt modelId="{C00EE90E-5375-49FA-A5B3-E6F9D5A490BC}" type="pres">
      <dgm:prSet presAssocID="{AEB0E4A9-2C97-44E3-9A7C-62FE5A03D57C}" presName="parTx" presStyleLbl="revTx" presStyleIdx="0" presStyleCnt="5">
        <dgm:presLayoutVars>
          <dgm:chMax val="0"/>
          <dgm:chPref val="0"/>
        </dgm:presLayoutVars>
      </dgm:prSet>
      <dgm:spPr/>
    </dgm:pt>
    <dgm:pt modelId="{F72D5B5C-8973-490D-8738-3D57222DD143}" type="pres">
      <dgm:prSet presAssocID="{7E3E6802-3902-413C-B0B1-BB422EE94FBD}" presName="sibTrans" presStyleCnt="0"/>
      <dgm:spPr/>
    </dgm:pt>
    <dgm:pt modelId="{DCD0A0D3-56AF-4873-BEE5-BCED19180188}" type="pres">
      <dgm:prSet presAssocID="{03532727-53CF-4D18-B1EC-A1FC9705021F}" presName="compNode" presStyleCnt="0"/>
      <dgm:spPr/>
    </dgm:pt>
    <dgm:pt modelId="{A2507DB9-264E-4D19-BD9B-847051B27479}" type="pres">
      <dgm:prSet presAssocID="{03532727-53CF-4D18-B1EC-A1FC9705021F}" presName="bgRect" presStyleLbl="bgShp" presStyleIdx="1" presStyleCnt="5"/>
      <dgm:spPr/>
    </dgm:pt>
    <dgm:pt modelId="{D1116AAB-DB22-4808-9FE7-E85C0CE7D9A9}" type="pres">
      <dgm:prSet presAssocID="{03532727-53CF-4D18-B1EC-A1FC9705021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35C8A85F-7DD3-48E3-A615-93E8C1AEAC5F}" type="pres">
      <dgm:prSet presAssocID="{03532727-53CF-4D18-B1EC-A1FC9705021F}" presName="spaceRect" presStyleCnt="0"/>
      <dgm:spPr/>
    </dgm:pt>
    <dgm:pt modelId="{B81DDA27-26FA-4AE9-85E9-F7C22C0111DE}" type="pres">
      <dgm:prSet presAssocID="{03532727-53CF-4D18-B1EC-A1FC9705021F}" presName="parTx" presStyleLbl="revTx" presStyleIdx="1" presStyleCnt="5">
        <dgm:presLayoutVars>
          <dgm:chMax val="0"/>
          <dgm:chPref val="0"/>
        </dgm:presLayoutVars>
      </dgm:prSet>
      <dgm:spPr/>
    </dgm:pt>
    <dgm:pt modelId="{23B15282-FB37-423F-9F19-A73E0E985080}" type="pres">
      <dgm:prSet presAssocID="{D98B2624-9B4A-413F-B9EA-F85CE20E1965}" presName="sibTrans" presStyleCnt="0"/>
      <dgm:spPr/>
    </dgm:pt>
    <dgm:pt modelId="{223428BD-1AF6-48B1-825F-818AF2572ED7}" type="pres">
      <dgm:prSet presAssocID="{6CB88FCF-19E6-4412-BBEF-E56BC13135BE}" presName="compNode" presStyleCnt="0"/>
      <dgm:spPr/>
    </dgm:pt>
    <dgm:pt modelId="{BE95F9CF-4A5F-4B76-8E57-E8DAC181D119}" type="pres">
      <dgm:prSet presAssocID="{6CB88FCF-19E6-4412-BBEF-E56BC13135BE}" presName="bgRect" presStyleLbl="bgShp" presStyleIdx="2" presStyleCnt="5"/>
      <dgm:spPr/>
    </dgm:pt>
    <dgm:pt modelId="{49255578-B837-4E5A-A246-1CC0A6A5B012}" type="pres">
      <dgm:prSet presAssocID="{6CB88FCF-19E6-4412-BBEF-E56BC13135B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7E94869D-4CD8-441A-BA04-C17113965D40}" type="pres">
      <dgm:prSet presAssocID="{6CB88FCF-19E6-4412-BBEF-E56BC13135BE}" presName="spaceRect" presStyleCnt="0"/>
      <dgm:spPr/>
    </dgm:pt>
    <dgm:pt modelId="{F7FBAB35-E6D4-4D5C-B27E-394A44EF4397}" type="pres">
      <dgm:prSet presAssocID="{6CB88FCF-19E6-4412-BBEF-E56BC13135BE}" presName="parTx" presStyleLbl="revTx" presStyleIdx="2" presStyleCnt="5">
        <dgm:presLayoutVars>
          <dgm:chMax val="0"/>
          <dgm:chPref val="0"/>
        </dgm:presLayoutVars>
      </dgm:prSet>
      <dgm:spPr/>
    </dgm:pt>
    <dgm:pt modelId="{E829D2F3-BB2E-4C33-846F-FA1291F88ED0}" type="pres">
      <dgm:prSet presAssocID="{E83F8004-E81F-4054-88F2-CD22A911BF07}" presName="sibTrans" presStyleCnt="0"/>
      <dgm:spPr/>
    </dgm:pt>
    <dgm:pt modelId="{DCC083E0-B7B0-4EF8-B902-6720F268DF69}" type="pres">
      <dgm:prSet presAssocID="{DC56FFC4-A741-42B0-8CE2-63C520EB6F6C}" presName="compNode" presStyleCnt="0"/>
      <dgm:spPr/>
    </dgm:pt>
    <dgm:pt modelId="{09DBE4B7-A9AE-46E4-8DE6-7B9522D808D4}" type="pres">
      <dgm:prSet presAssocID="{DC56FFC4-A741-42B0-8CE2-63C520EB6F6C}" presName="bgRect" presStyleLbl="bgShp" presStyleIdx="3" presStyleCnt="5"/>
      <dgm:spPr/>
    </dgm:pt>
    <dgm:pt modelId="{8FBC1AB2-19F9-4DA7-9199-42C54DBDF149}" type="pres">
      <dgm:prSet presAssocID="{DC56FFC4-A741-42B0-8CE2-63C520EB6F6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C0EF84B2-975B-49B0-A05F-F331F71B43BD}" type="pres">
      <dgm:prSet presAssocID="{DC56FFC4-A741-42B0-8CE2-63C520EB6F6C}" presName="spaceRect" presStyleCnt="0"/>
      <dgm:spPr/>
    </dgm:pt>
    <dgm:pt modelId="{0E59FE28-F646-43D8-A779-C9F07E30F107}" type="pres">
      <dgm:prSet presAssocID="{DC56FFC4-A741-42B0-8CE2-63C520EB6F6C}" presName="parTx" presStyleLbl="revTx" presStyleIdx="3" presStyleCnt="5">
        <dgm:presLayoutVars>
          <dgm:chMax val="0"/>
          <dgm:chPref val="0"/>
        </dgm:presLayoutVars>
      </dgm:prSet>
      <dgm:spPr/>
    </dgm:pt>
    <dgm:pt modelId="{D2C941BE-653E-4994-A528-64EA90562808}" type="pres">
      <dgm:prSet presAssocID="{C342A216-2A2C-4F4C-A3FC-6FDD6288E253}" presName="sibTrans" presStyleCnt="0"/>
      <dgm:spPr/>
    </dgm:pt>
    <dgm:pt modelId="{D54647AE-B7DA-4D95-BC81-445395AF3134}" type="pres">
      <dgm:prSet presAssocID="{9596D9C6-210D-49D1-B2D8-DABFE86430EB}" presName="compNode" presStyleCnt="0"/>
      <dgm:spPr/>
    </dgm:pt>
    <dgm:pt modelId="{B9A5B5B5-6859-4F81-8832-52E30F761FC8}" type="pres">
      <dgm:prSet presAssocID="{9596D9C6-210D-49D1-B2D8-DABFE86430EB}" presName="bgRect" presStyleLbl="bgShp" presStyleIdx="4" presStyleCnt="5"/>
      <dgm:spPr/>
    </dgm:pt>
    <dgm:pt modelId="{B78F4E6E-133B-4A18-9893-B75A94A9BB93}" type="pres">
      <dgm:prSet presAssocID="{9596D9C6-210D-49D1-B2D8-DABFE86430E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AFB1596A-9940-4069-BE5C-6DABE16CB15B}" type="pres">
      <dgm:prSet presAssocID="{9596D9C6-210D-49D1-B2D8-DABFE86430EB}" presName="spaceRect" presStyleCnt="0"/>
      <dgm:spPr/>
    </dgm:pt>
    <dgm:pt modelId="{813AD4D8-932B-4276-A6D9-FDA5DEC86642}" type="pres">
      <dgm:prSet presAssocID="{9596D9C6-210D-49D1-B2D8-DABFE86430EB}" presName="parTx" presStyleLbl="revTx" presStyleIdx="4" presStyleCnt="5">
        <dgm:presLayoutVars>
          <dgm:chMax val="0"/>
          <dgm:chPref val="0"/>
        </dgm:presLayoutVars>
      </dgm:prSet>
      <dgm:spPr/>
    </dgm:pt>
  </dgm:ptLst>
  <dgm:cxnLst>
    <dgm:cxn modelId="{D62B1106-DE9F-4121-A4AD-85AE78AEF57B}" type="presOf" srcId="{5630885A-C0DC-43A9-9234-EE27E395A0E6}" destId="{E07888EB-4AA4-443F-BB8A-F0A4C4E6D0C9}" srcOrd="0" destOrd="0" presId="urn:microsoft.com/office/officeart/2018/2/layout/IconVerticalSolidList"/>
    <dgm:cxn modelId="{53C29C09-4FBD-432D-B8AF-ECC9EA83C055}" srcId="{5630885A-C0DC-43A9-9234-EE27E395A0E6}" destId="{6CB88FCF-19E6-4412-BBEF-E56BC13135BE}" srcOrd="2" destOrd="0" parTransId="{F4CF9F6A-DEEE-4DCE-8419-5B906C76D29E}" sibTransId="{E83F8004-E81F-4054-88F2-CD22A911BF07}"/>
    <dgm:cxn modelId="{2723B813-7873-487F-8CAD-07229AFEB89E}" srcId="{5630885A-C0DC-43A9-9234-EE27E395A0E6}" destId="{9596D9C6-210D-49D1-B2D8-DABFE86430EB}" srcOrd="4" destOrd="0" parTransId="{D6A166E4-6E8A-49A2-B424-AD9482F1CBF1}" sibTransId="{BD9A94F1-2EF2-44FF-AE29-CAE75887B559}"/>
    <dgm:cxn modelId="{7BFBDD1A-1BF4-4067-9D08-C004AC25F42C}" srcId="{5630885A-C0DC-43A9-9234-EE27E395A0E6}" destId="{03532727-53CF-4D18-B1EC-A1FC9705021F}" srcOrd="1" destOrd="0" parTransId="{DA5192A9-0FEE-40C7-80BE-DBEBD3A21548}" sibTransId="{D98B2624-9B4A-413F-B9EA-F85CE20E1965}"/>
    <dgm:cxn modelId="{7D827D1D-0477-407A-B2DC-87A28F1BEAA4}" type="presOf" srcId="{6CB88FCF-19E6-4412-BBEF-E56BC13135BE}" destId="{F7FBAB35-E6D4-4D5C-B27E-394A44EF4397}" srcOrd="0" destOrd="0" presId="urn:microsoft.com/office/officeart/2018/2/layout/IconVerticalSolidList"/>
    <dgm:cxn modelId="{ACD8382F-0712-4FFC-8D0A-49A9FFE0710F}" type="presOf" srcId="{9596D9C6-210D-49D1-B2D8-DABFE86430EB}" destId="{813AD4D8-932B-4276-A6D9-FDA5DEC86642}" srcOrd="0" destOrd="0" presId="urn:microsoft.com/office/officeart/2018/2/layout/IconVerticalSolidList"/>
    <dgm:cxn modelId="{C85A0439-107B-46C9-A3FB-95AE243A4966}" type="presOf" srcId="{AEB0E4A9-2C97-44E3-9A7C-62FE5A03D57C}" destId="{C00EE90E-5375-49FA-A5B3-E6F9D5A490BC}" srcOrd="0" destOrd="0" presId="urn:microsoft.com/office/officeart/2018/2/layout/IconVerticalSolidList"/>
    <dgm:cxn modelId="{E3FB0C52-4784-4B23-A500-579E774F1AD6}" type="presOf" srcId="{03532727-53CF-4D18-B1EC-A1FC9705021F}" destId="{B81DDA27-26FA-4AE9-85E9-F7C22C0111DE}" srcOrd="0" destOrd="0" presId="urn:microsoft.com/office/officeart/2018/2/layout/IconVerticalSolidList"/>
    <dgm:cxn modelId="{47997A7A-EDC8-4DBC-9615-1B275AA70426}" type="presOf" srcId="{DC56FFC4-A741-42B0-8CE2-63C520EB6F6C}" destId="{0E59FE28-F646-43D8-A779-C9F07E30F107}" srcOrd="0" destOrd="0" presId="urn:microsoft.com/office/officeart/2018/2/layout/IconVerticalSolidList"/>
    <dgm:cxn modelId="{C2647484-D914-4D94-B606-02820D5ADE83}" srcId="{5630885A-C0DC-43A9-9234-EE27E395A0E6}" destId="{DC56FFC4-A741-42B0-8CE2-63C520EB6F6C}" srcOrd="3" destOrd="0" parTransId="{6BF27984-16E7-487B-ABBB-982897ED8FB7}" sibTransId="{C342A216-2A2C-4F4C-A3FC-6FDD6288E253}"/>
    <dgm:cxn modelId="{57C4C8B2-DA97-489B-B52D-E0FCF5EA8D7F}" srcId="{5630885A-C0DC-43A9-9234-EE27E395A0E6}" destId="{AEB0E4A9-2C97-44E3-9A7C-62FE5A03D57C}" srcOrd="0" destOrd="0" parTransId="{99ECA543-2BC1-4E00-B89D-8339D368AD3B}" sibTransId="{7E3E6802-3902-413C-B0B1-BB422EE94FBD}"/>
    <dgm:cxn modelId="{7FB7B874-3182-4744-B2F9-03350E585507}" type="presParOf" srcId="{E07888EB-4AA4-443F-BB8A-F0A4C4E6D0C9}" destId="{5F0F03EE-3989-439C-9F0C-25B501047417}" srcOrd="0" destOrd="0" presId="urn:microsoft.com/office/officeart/2018/2/layout/IconVerticalSolidList"/>
    <dgm:cxn modelId="{1620B185-2F7C-4A52-923C-FA46F741F320}" type="presParOf" srcId="{5F0F03EE-3989-439C-9F0C-25B501047417}" destId="{3F173D07-4364-45D1-ADA0-E625435BF520}" srcOrd="0" destOrd="0" presId="urn:microsoft.com/office/officeart/2018/2/layout/IconVerticalSolidList"/>
    <dgm:cxn modelId="{8CE84E8B-8A2D-4B45-B6CC-4471F3E3F559}" type="presParOf" srcId="{5F0F03EE-3989-439C-9F0C-25B501047417}" destId="{AF5CD418-8C87-4ADD-A4A1-5111B0B4D49F}" srcOrd="1" destOrd="0" presId="urn:microsoft.com/office/officeart/2018/2/layout/IconVerticalSolidList"/>
    <dgm:cxn modelId="{E74B0520-A9B6-4467-A7B6-C0CAB1796161}" type="presParOf" srcId="{5F0F03EE-3989-439C-9F0C-25B501047417}" destId="{6C4C2247-443B-4F21-BF8E-AB8DF0E556EC}" srcOrd="2" destOrd="0" presId="urn:microsoft.com/office/officeart/2018/2/layout/IconVerticalSolidList"/>
    <dgm:cxn modelId="{62DCDBB3-035D-45D1-92E4-308D61445323}" type="presParOf" srcId="{5F0F03EE-3989-439C-9F0C-25B501047417}" destId="{C00EE90E-5375-49FA-A5B3-E6F9D5A490BC}" srcOrd="3" destOrd="0" presId="urn:microsoft.com/office/officeart/2018/2/layout/IconVerticalSolidList"/>
    <dgm:cxn modelId="{33067FC8-159C-4278-BC01-4645A3D181E6}" type="presParOf" srcId="{E07888EB-4AA4-443F-BB8A-F0A4C4E6D0C9}" destId="{F72D5B5C-8973-490D-8738-3D57222DD143}" srcOrd="1" destOrd="0" presId="urn:microsoft.com/office/officeart/2018/2/layout/IconVerticalSolidList"/>
    <dgm:cxn modelId="{B1CE10E9-C7F0-4004-907F-51D4D8190B53}" type="presParOf" srcId="{E07888EB-4AA4-443F-BB8A-F0A4C4E6D0C9}" destId="{DCD0A0D3-56AF-4873-BEE5-BCED19180188}" srcOrd="2" destOrd="0" presId="urn:microsoft.com/office/officeart/2018/2/layout/IconVerticalSolidList"/>
    <dgm:cxn modelId="{AEB68E01-4775-4402-929C-CA3B5CB64D5D}" type="presParOf" srcId="{DCD0A0D3-56AF-4873-BEE5-BCED19180188}" destId="{A2507DB9-264E-4D19-BD9B-847051B27479}" srcOrd="0" destOrd="0" presId="urn:microsoft.com/office/officeart/2018/2/layout/IconVerticalSolidList"/>
    <dgm:cxn modelId="{97601123-214E-4F91-82B9-671F77085D8A}" type="presParOf" srcId="{DCD0A0D3-56AF-4873-BEE5-BCED19180188}" destId="{D1116AAB-DB22-4808-9FE7-E85C0CE7D9A9}" srcOrd="1" destOrd="0" presId="urn:microsoft.com/office/officeart/2018/2/layout/IconVerticalSolidList"/>
    <dgm:cxn modelId="{1F1DB4E9-AD7F-4DA3-82DD-108ED4EB0C54}" type="presParOf" srcId="{DCD0A0D3-56AF-4873-BEE5-BCED19180188}" destId="{35C8A85F-7DD3-48E3-A615-93E8C1AEAC5F}" srcOrd="2" destOrd="0" presId="urn:microsoft.com/office/officeart/2018/2/layout/IconVerticalSolidList"/>
    <dgm:cxn modelId="{B1D55F05-DB06-4ACC-8978-C5C2AADF1DC1}" type="presParOf" srcId="{DCD0A0D3-56AF-4873-BEE5-BCED19180188}" destId="{B81DDA27-26FA-4AE9-85E9-F7C22C0111DE}" srcOrd="3" destOrd="0" presId="urn:microsoft.com/office/officeart/2018/2/layout/IconVerticalSolidList"/>
    <dgm:cxn modelId="{CFD23FC6-9A11-4538-A481-6B113876E61C}" type="presParOf" srcId="{E07888EB-4AA4-443F-BB8A-F0A4C4E6D0C9}" destId="{23B15282-FB37-423F-9F19-A73E0E985080}" srcOrd="3" destOrd="0" presId="urn:microsoft.com/office/officeart/2018/2/layout/IconVerticalSolidList"/>
    <dgm:cxn modelId="{3115CA4F-BCB8-43A9-A664-07AB5B5FED23}" type="presParOf" srcId="{E07888EB-4AA4-443F-BB8A-F0A4C4E6D0C9}" destId="{223428BD-1AF6-48B1-825F-818AF2572ED7}" srcOrd="4" destOrd="0" presId="urn:microsoft.com/office/officeart/2018/2/layout/IconVerticalSolidList"/>
    <dgm:cxn modelId="{EAE4D6ED-BDE6-4BB9-A664-BB1F1B96C0B4}" type="presParOf" srcId="{223428BD-1AF6-48B1-825F-818AF2572ED7}" destId="{BE95F9CF-4A5F-4B76-8E57-E8DAC181D119}" srcOrd="0" destOrd="0" presId="urn:microsoft.com/office/officeart/2018/2/layout/IconVerticalSolidList"/>
    <dgm:cxn modelId="{C8C09901-6021-489E-877A-FE0DF79178F8}" type="presParOf" srcId="{223428BD-1AF6-48B1-825F-818AF2572ED7}" destId="{49255578-B837-4E5A-A246-1CC0A6A5B012}" srcOrd="1" destOrd="0" presId="urn:microsoft.com/office/officeart/2018/2/layout/IconVerticalSolidList"/>
    <dgm:cxn modelId="{6B6A6DFE-36FB-470C-B0C2-A2E20A686C56}" type="presParOf" srcId="{223428BD-1AF6-48B1-825F-818AF2572ED7}" destId="{7E94869D-4CD8-441A-BA04-C17113965D40}" srcOrd="2" destOrd="0" presId="urn:microsoft.com/office/officeart/2018/2/layout/IconVerticalSolidList"/>
    <dgm:cxn modelId="{1424532E-3E61-423B-9DA0-F9DBCD012DA6}" type="presParOf" srcId="{223428BD-1AF6-48B1-825F-818AF2572ED7}" destId="{F7FBAB35-E6D4-4D5C-B27E-394A44EF4397}" srcOrd="3" destOrd="0" presId="urn:microsoft.com/office/officeart/2018/2/layout/IconVerticalSolidList"/>
    <dgm:cxn modelId="{9449B4C9-01A3-4649-BE11-F05D39B318A3}" type="presParOf" srcId="{E07888EB-4AA4-443F-BB8A-F0A4C4E6D0C9}" destId="{E829D2F3-BB2E-4C33-846F-FA1291F88ED0}" srcOrd="5" destOrd="0" presId="urn:microsoft.com/office/officeart/2018/2/layout/IconVerticalSolidList"/>
    <dgm:cxn modelId="{F06EE22B-2BC1-4FD0-B5D5-45C7987D8764}" type="presParOf" srcId="{E07888EB-4AA4-443F-BB8A-F0A4C4E6D0C9}" destId="{DCC083E0-B7B0-4EF8-B902-6720F268DF69}" srcOrd="6" destOrd="0" presId="urn:microsoft.com/office/officeart/2018/2/layout/IconVerticalSolidList"/>
    <dgm:cxn modelId="{3C32D25A-0203-4CF0-B09F-814AF1E8D992}" type="presParOf" srcId="{DCC083E0-B7B0-4EF8-B902-6720F268DF69}" destId="{09DBE4B7-A9AE-46E4-8DE6-7B9522D808D4}" srcOrd="0" destOrd="0" presId="urn:microsoft.com/office/officeart/2018/2/layout/IconVerticalSolidList"/>
    <dgm:cxn modelId="{AFE6D3E6-5C9F-43DB-9D28-A56774EDC024}" type="presParOf" srcId="{DCC083E0-B7B0-4EF8-B902-6720F268DF69}" destId="{8FBC1AB2-19F9-4DA7-9199-42C54DBDF149}" srcOrd="1" destOrd="0" presId="urn:microsoft.com/office/officeart/2018/2/layout/IconVerticalSolidList"/>
    <dgm:cxn modelId="{52C9E5F7-90E2-4E87-A68C-B4D37B8C28F8}" type="presParOf" srcId="{DCC083E0-B7B0-4EF8-B902-6720F268DF69}" destId="{C0EF84B2-975B-49B0-A05F-F331F71B43BD}" srcOrd="2" destOrd="0" presId="urn:microsoft.com/office/officeart/2018/2/layout/IconVerticalSolidList"/>
    <dgm:cxn modelId="{88FF4B9C-797A-4A35-8EC1-39277FE4E89F}" type="presParOf" srcId="{DCC083E0-B7B0-4EF8-B902-6720F268DF69}" destId="{0E59FE28-F646-43D8-A779-C9F07E30F107}" srcOrd="3" destOrd="0" presId="urn:microsoft.com/office/officeart/2018/2/layout/IconVerticalSolidList"/>
    <dgm:cxn modelId="{5D2B4884-4572-4344-874F-48CF32AF5F91}" type="presParOf" srcId="{E07888EB-4AA4-443F-BB8A-F0A4C4E6D0C9}" destId="{D2C941BE-653E-4994-A528-64EA90562808}" srcOrd="7" destOrd="0" presId="urn:microsoft.com/office/officeart/2018/2/layout/IconVerticalSolidList"/>
    <dgm:cxn modelId="{20A72EC0-0E4B-422F-B538-04513540F1A9}" type="presParOf" srcId="{E07888EB-4AA4-443F-BB8A-F0A4C4E6D0C9}" destId="{D54647AE-B7DA-4D95-BC81-445395AF3134}" srcOrd="8" destOrd="0" presId="urn:microsoft.com/office/officeart/2018/2/layout/IconVerticalSolidList"/>
    <dgm:cxn modelId="{AEFBDC95-D677-4396-A700-18EF9B845E29}" type="presParOf" srcId="{D54647AE-B7DA-4D95-BC81-445395AF3134}" destId="{B9A5B5B5-6859-4F81-8832-52E30F761FC8}" srcOrd="0" destOrd="0" presId="urn:microsoft.com/office/officeart/2018/2/layout/IconVerticalSolidList"/>
    <dgm:cxn modelId="{30A581E6-05C9-4B12-B14E-874354B9BA8B}" type="presParOf" srcId="{D54647AE-B7DA-4D95-BC81-445395AF3134}" destId="{B78F4E6E-133B-4A18-9893-B75A94A9BB93}" srcOrd="1" destOrd="0" presId="urn:microsoft.com/office/officeart/2018/2/layout/IconVerticalSolidList"/>
    <dgm:cxn modelId="{3BA72FF7-B774-495B-A396-7A7E2602E6DC}" type="presParOf" srcId="{D54647AE-B7DA-4D95-BC81-445395AF3134}" destId="{AFB1596A-9940-4069-BE5C-6DABE16CB15B}" srcOrd="2" destOrd="0" presId="urn:microsoft.com/office/officeart/2018/2/layout/IconVerticalSolidList"/>
    <dgm:cxn modelId="{8A96BF67-CBA1-4D90-8643-8524A495BDFF}" type="presParOf" srcId="{D54647AE-B7DA-4D95-BC81-445395AF3134}" destId="{813AD4D8-932B-4276-A6D9-FDA5DEC8664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486C2670-3739-4E2F-B890-1C34FF4720B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BA32FB5-3566-4D00-AE11-CA68356378C9}">
      <dgm:prSet custT="1"/>
      <dgm:spPr/>
      <dgm:t>
        <a:bodyPr/>
        <a:lstStyle/>
        <a:p>
          <a:pPr>
            <a:lnSpc>
              <a:spcPct val="100000"/>
            </a:lnSpc>
          </a:pPr>
          <a:r>
            <a:rPr lang="en-US" sz="1600" b="1" dirty="0"/>
            <a:t>Acquiring Project Staff </a:t>
          </a:r>
          <a:r>
            <a:rPr lang="en-US" sz="1600" dirty="0"/>
            <a:t>– As part of the function of managing the team, the project team leader must be clear on the systems for identifying staff candidates, interviewing candidates, identifying selection criteria and making final selections of project staff.</a:t>
          </a:r>
        </a:p>
      </dgm:t>
    </dgm:pt>
    <dgm:pt modelId="{2B851E9B-BC8F-4140-94C3-934C6DD8F484}" type="parTrans" cxnId="{B870C121-B673-4B76-8836-33B2DCF7D8FB}">
      <dgm:prSet/>
      <dgm:spPr/>
      <dgm:t>
        <a:bodyPr/>
        <a:lstStyle/>
        <a:p>
          <a:endParaRPr lang="en-US" sz="2000"/>
        </a:p>
      </dgm:t>
    </dgm:pt>
    <dgm:pt modelId="{E27C4CCA-4BBB-4DB1-934A-F76E7A72FE47}" type="sibTrans" cxnId="{B870C121-B673-4B76-8836-33B2DCF7D8FB}">
      <dgm:prSet/>
      <dgm:spPr/>
      <dgm:t>
        <a:bodyPr/>
        <a:lstStyle/>
        <a:p>
          <a:endParaRPr lang="en-US" sz="2000"/>
        </a:p>
      </dgm:t>
    </dgm:pt>
    <dgm:pt modelId="{331C658C-3286-412F-BE1C-1DCFA4B40F4F}">
      <dgm:prSet custT="1"/>
      <dgm:spPr/>
      <dgm:t>
        <a:bodyPr/>
        <a:lstStyle/>
        <a:p>
          <a:pPr>
            <a:lnSpc>
              <a:spcPct val="100000"/>
            </a:lnSpc>
          </a:pPr>
          <a:r>
            <a:rPr lang="en-US" sz="1600" b="1" dirty="0"/>
            <a:t>Identifying Project Staff Assignments </a:t>
          </a:r>
          <a:r>
            <a:rPr lang="en-US" sz="1600" dirty="0"/>
            <a:t>– Project staff assignments are the list of project duties, roles and responsibilities for team members. Staff assignments are often used during the monitoring and controlling process to evaluate individual team members.</a:t>
          </a:r>
        </a:p>
      </dgm:t>
    </dgm:pt>
    <dgm:pt modelId="{D414AE6D-990E-401D-82C4-B39D80A75689}" type="parTrans" cxnId="{8B0A73DC-8498-44B3-B726-489B95CAEFE1}">
      <dgm:prSet/>
      <dgm:spPr/>
      <dgm:t>
        <a:bodyPr/>
        <a:lstStyle/>
        <a:p>
          <a:endParaRPr lang="en-US" sz="2000"/>
        </a:p>
      </dgm:t>
    </dgm:pt>
    <dgm:pt modelId="{C992F6AD-6EC0-4419-92F7-2DBB1B292925}" type="sibTrans" cxnId="{8B0A73DC-8498-44B3-B726-489B95CAEFE1}">
      <dgm:prSet/>
      <dgm:spPr/>
      <dgm:t>
        <a:bodyPr/>
        <a:lstStyle/>
        <a:p>
          <a:endParaRPr lang="en-US" sz="2000"/>
        </a:p>
      </dgm:t>
    </dgm:pt>
    <dgm:pt modelId="{02B582F6-17FB-4846-B4AB-6CD19687C6CF}">
      <dgm:prSet custT="1"/>
      <dgm:spPr/>
      <dgm:t>
        <a:bodyPr/>
        <a:lstStyle/>
        <a:p>
          <a:pPr>
            <a:lnSpc>
              <a:spcPct val="100000"/>
            </a:lnSpc>
          </a:pPr>
          <a:r>
            <a:rPr lang="en-US" sz="1600" b="1" dirty="0"/>
            <a:t>Documenting Project Organization Charts </a:t>
          </a:r>
          <a:r>
            <a:rPr lang="en-US" sz="1600" dirty="0"/>
            <a:t>– Project charts represent the reporting relationships among the project team.</a:t>
          </a:r>
        </a:p>
      </dgm:t>
    </dgm:pt>
    <dgm:pt modelId="{9434EB1C-D433-4A03-B86A-B84A6B6FCC96}" type="parTrans" cxnId="{4C060C28-DAB6-45C9-8AEE-B7A9FCC0CC0A}">
      <dgm:prSet/>
      <dgm:spPr/>
      <dgm:t>
        <a:bodyPr/>
        <a:lstStyle/>
        <a:p>
          <a:endParaRPr lang="en-US" sz="2000"/>
        </a:p>
      </dgm:t>
    </dgm:pt>
    <dgm:pt modelId="{0DBB62FF-7DC7-45B8-B21D-5B35CB403FFB}" type="sibTrans" cxnId="{4C060C28-DAB6-45C9-8AEE-B7A9FCC0CC0A}">
      <dgm:prSet/>
      <dgm:spPr/>
      <dgm:t>
        <a:bodyPr/>
        <a:lstStyle/>
        <a:p>
          <a:endParaRPr lang="en-US" sz="2000"/>
        </a:p>
      </dgm:t>
    </dgm:pt>
    <dgm:pt modelId="{3F066D01-7A70-4A05-BDD3-6227BF3588BD}">
      <dgm:prSet custT="1"/>
      <dgm:spPr/>
      <dgm:t>
        <a:bodyPr/>
        <a:lstStyle/>
        <a:p>
          <a:pPr>
            <a:lnSpc>
              <a:spcPct val="100000"/>
            </a:lnSpc>
          </a:pPr>
          <a:r>
            <a:rPr lang="en-US" sz="1600" b="1" dirty="0"/>
            <a:t>Developing Project Staff </a:t>
          </a:r>
          <a:r>
            <a:rPr lang="en-US" sz="1600" dirty="0"/>
            <a:t>– What skills are needed? What are the training needs? Are there certification requirements? What are the compliance issues?</a:t>
          </a:r>
        </a:p>
      </dgm:t>
    </dgm:pt>
    <dgm:pt modelId="{85B0034D-D456-42ED-8F72-EF6ECCCC949C}" type="parTrans" cxnId="{145DD5C1-EBB9-4998-A2CF-164D54EBEEAA}">
      <dgm:prSet/>
      <dgm:spPr/>
      <dgm:t>
        <a:bodyPr/>
        <a:lstStyle/>
        <a:p>
          <a:endParaRPr lang="en-US" sz="2000"/>
        </a:p>
      </dgm:t>
    </dgm:pt>
    <dgm:pt modelId="{A5BCD55B-859B-4411-9699-322AC2307BF3}" type="sibTrans" cxnId="{145DD5C1-EBB9-4998-A2CF-164D54EBEEAA}">
      <dgm:prSet/>
      <dgm:spPr/>
      <dgm:t>
        <a:bodyPr/>
        <a:lstStyle/>
        <a:p>
          <a:endParaRPr lang="en-US" sz="2000"/>
        </a:p>
      </dgm:t>
    </dgm:pt>
    <dgm:pt modelId="{0A1044BD-4FE1-417A-911D-5430B96C114E}">
      <dgm:prSet custT="1"/>
      <dgm:spPr/>
      <dgm:t>
        <a:bodyPr/>
        <a:lstStyle/>
        <a:p>
          <a:pPr>
            <a:lnSpc>
              <a:spcPct val="100000"/>
            </a:lnSpc>
          </a:pPr>
          <a:r>
            <a:rPr lang="en-US" sz="1600" b="1" dirty="0"/>
            <a:t>Conducting Performance Assessments </a:t>
          </a:r>
          <a:r>
            <a:rPr lang="en-US" sz="1600" dirty="0"/>
            <a:t>– Performance assessments are the documented formal or informal assessment of the project team members’ performance. After analyzing the information, Project Managers can identify and resolve problems, reduce conflicts, and improve overall team work.</a:t>
          </a:r>
        </a:p>
      </dgm:t>
    </dgm:pt>
    <dgm:pt modelId="{C6285CB9-69AA-4676-9C9B-9367055969C8}" type="parTrans" cxnId="{0DDFF60D-BF06-4CEC-A324-3BC7BCD0DD25}">
      <dgm:prSet/>
      <dgm:spPr/>
      <dgm:t>
        <a:bodyPr/>
        <a:lstStyle/>
        <a:p>
          <a:endParaRPr lang="en-US" sz="2000"/>
        </a:p>
      </dgm:t>
    </dgm:pt>
    <dgm:pt modelId="{9FD7FCA9-FA34-4EB9-A99D-46046F8AF84C}" type="sibTrans" cxnId="{0DDFF60D-BF06-4CEC-A324-3BC7BCD0DD25}">
      <dgm:prSet/>
      <dgm:spPr/>
      <dgm:t>
        <a:bodyPr/>
        <a:lstStyle/>
        <a:p>
          <a:endParaRPr lang="en-US" sz="2000"/>
        </a:p>
      </dgm:t>
    </dgm:pt>
    <dgm:pt modelId="{BE0EBA3A-6ADD-424B-A68D-9F8AE059E7CA}">
      <dgm:prSet custT="1"/>
      <dgm:spPr/>
      <dgm:t>
        <a:bodyPr/>
        <a:lstStyle/>
        <a:p>
          <a:pPr>
            <a:lnSpc>
              <a:spcPct val="100000"/>
            </a:lnSpc>
          </a:pPr>
          <a:r>
            <a:rPr lang="en-US" sz="1600" b="1" dirty="0"/>
            <a:t>Promoting a Highly Productive Team Environment </a:t>
          </a:r>
          <a:r>
            <a:rPr lang="en-US" sz="1600" dirty="0"/>
            <a:t>– As the leader of the project team, the Project Manager must actively work to identify issues and conflicts and work creatively to resolve these issues.</a:t>
          </a:r>
        </a:p>
      </dgm:t>
    </dgm:pt>
    <dgm:pt modelId="{B5C9EAF1-6431-4849-8280-037363F8FAC9}" type="parTrans" cxnId="{E47D8DB8-164D-43DE-BAEB-66CC38002DC6}">
      <dgm:prSet/>
      <dgm:spPr/>
      <dgm:t>
        <a:bodyPr/>
        <a:lstStyle/>
        <a:p>
          <a:endParaRPr lang="en-US" sz="2000"/>
        </a:p>
      </dgm:t>
    </dgm:pt>
    <dgm:pt modelId="{6E3262AF-2180-4185-9A26-E55C8CAB8D8F}" type="sibTrans" cxnId="{E47D8DB8-164D-43DE-BAEB-66CC38002DC6}">
      <dgm:prSet/>
      <dgm:spPr/>
      <dgm:t>
        <a:bodyPr/>
        <a:lstStyle/>
        <a:p>
          <a:endParaRPr lang="en-US" sz="2000"/>
        </a:p>
      </dgm:t>
    </dgm:pt>
    <dgm:pt modelId="{6AD4C06A-5CC1-4DD7-8D1D-A126F85D0BE7}" type="pres">
      <dgm:prSet presAssocID="{486C2670-3739-4E2F-B890-1C34FF4720B6}" presName="root" presStyleCnt="0">
        <dgm:presLayoutVars>
          <dgm:dir/>
          <dgm:resizeHandles val="exact"/>
        </dgm:presLayoutVars>
      </dgm:prSet>
      <dgm:spPr/>
    </dgm:pt>
    <dgm:pt modelId="{4BC00D64-3F39-4BD1-9C46-ECB2A29E3E6C}" type="pres">
      <dgm:prSet presAssocID="{7BA32FB5-3566-4D00-AE11-CA68356378C9}" presName="compNode" presStyleCnt="0"/>
      <dgm:spPr/>
    </dgm:pt>
    <dgm:pt modelId="{66F505E3-62F5-4ABB-AB8E-5EE94B44E7D2}" type="pres">
      <dgm:prSet presAssocID="{7BA32FB5-3566-4D00-AE11-CA68356378C9}" presName="bgRect" presStyleLbl="bgShp" presStyleIdx="0" presStyleCnt="6"/>
      <dgm:spPr/>
    </dgm:pt>
    <dgm:pt modelId="{1938CEF3-9E97-4998-A690-F2504F89D309}" type="pres">
      <dgm:prSet presAssocID="{7BA32FB5-3566-4D00-AE11-CA68356378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24352C2D-6CC1-47A1-9F00-39F996A0945C}" type="pres">
      <dgm:prSet presAssocID="{7BA32FB5-3566-4D00-AE11-CA68356378C9}" presName="spaceRect" presStyleCnt="0"/>
      <dgm:spPr/>
    </dgm:pt>
    <dgm:pt modelId="{73344ABC-B95D-42FB-9223-48D34B1E9808}" type="pres">
      <dgm:prSet presAssocID="{7BA32FB5-3566-4D00-AE11-CA68356378C9}" presName="parTx" presStyleLbl="revTx" presStyleIdx="0" presStyleCnt="6">
        <dgm:presLayoutVars>
          <dgm:chMax val="0"/>
          <dgm:chPref val="0"/>
        </dgm:presLayoutVars>
      </dgm:prSet>
      <dgm:spPr/>
    </dgm:pt>
    <dgm:pt modelId="{7530E4F2-E30F-476E-8E8A-AF65A7D5E871}" type="pres">
      <dgm:prSet presAssocID="{E27C4CCA-4BBB-4DB1-934A-F76E7A72FE47}" presName="sibTrans" presStyleCnt="0"/>
      <dgm:spPr/>
    </dgm:pt>
    <dgm:pt modelId="{5CDD86F3-480A-4A00-B6EC-8FA229826362}" type="pres">
      <dgm:prSet presAssocID="{331C658C-3286-412F-BE1C-1DCFA4B40F4F}" presName="compNode" presStyleCnt="0"/>
      <dgm:spPr/>
    </dgm:pt>
    <dgm:pt modelId="{BB1372CF-873B-466D-A689-3DAAB2C521A0}" type="pres">
      <dgm:prSet presAssocID="{331C658C-3286-412F-BE1C-1DCFA4B40F4F}" presName="bgRect" presStyleLbl="bgShp" presStyleIdx="1" presStyleCnt="6"/>
      <dgm:spPr/>
    </dgm:pt>
    <dgm:pt modelId="{613C1E86-AED3-4B5F-87BA-58E7C67285C9}" type="pres">
      <dgm:prSet presAssocID="{331C658C-3286-412F-BE1C-1DCFA4B40F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60FE48BD-8F92-4C1B-A215-44A0AFED2281}" type="pres">
      <dgm:prSet presAssocID="{331C658C-3286-412F-BE1C-1DCFA4B40F4F}" presName="spaceRect" presStyleCnt="0"/>
      <dgm:spPr/>
    </dgm:pt>
    <dgm:pt modelId="{C5419880-0880-4DB2-84D6-52785B61D2EC}" type="pres">
      <dgm:prSet presAssocID="{331C658C-3286-412F-BE1C-1DCFA4B40F4F}" presName="parTx" presStyleLbl="revTx" presStyleIdx="1" presStyleCnt="6">
        <dgm:presLayoutVars>
          <dgm:chMax val="0"/>
          <dgm:chPref val="0"/>
        </dgm:presLayoutVars>
      </dgm:prSet>
      <dgm:spPr/>
    </dgm:pt>
    <dgm:pt modelId="{B11CA823-9DDB-456E-8510-2D2B5430D4AE}" type="pres">
      <dgm:prSet presAssocID="{C992F6AD-6EC0-4419-92F7-2DBB1B292925}" presName="sibTrans" presStyleCnt="0"/>
      <dgm:spPr/>
    </dgm:pt>
    <dgm:pt modelId="{ABE857A0-2A28-4291-853A-1AEA7FDA770F}" type="pres">
      <dgm:prSet presAssocID="{02B582F6-17FB-4846-B4AB-6CD19687C6CF}" presName="compNode" presStyleCnt="0"/>
      <dgm:spPr/>
    </dgm:pt>
    <dgm:pt modelId="{8940A91F-26C6-451A-B9DD-CEDA5299DE4E}" type="pres">
      <dgm:prSet presAssocID="{02B582F6-17FB-4846-B4AB-6CD19687C6CF}" presName="bgRect" presStyleLbl="bgShp" presStyleIdx="2" presStyleCnt="6"/>
      <dgm:spPr/>
    </dgm:pt>
    <dgm:pt modelId="{BE753269-AB0D-49B8-85DA-4660CDCCAFED}" type="pres">
      <dgm:prSet presAssocID="{02B582F6-17FB-4846-B4AB-6CD19687C6C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E83134BC-A4BE-4BA0-BDFD-B67FCCA34343}" type="pres">
      <dgm:prSet presAssocID="{02B582F6-17FB-4846-B4AB-6CD19687C6CF}" presName="spaceRect" presStyleCnt="0"/>
      <dgm:spPr/>
    </dgm:pt>
    <dgm:pt modelId="{DB4310E0-A636-4A47-8F87-0F2D85C03E03}" type="pres">
      <dgm:prSet presAssocID="{02B582F6-17FB-4846-B4AB-6CD19687C6CF}" presName="parTx" presStyleLbl="revTx" presStyleIdx="2" presStyleCnt="6">
        <dgm:presLayoutVars>
          <dgm:chMax val="0"/>
          <dgm:chPref val="0"/>
        </dgm:presLayoutVars>
      </dgm:prSet>
      <dgm:spPr/>
    </dgm:pt>
    <dgm:pt modelId="{9F074BF8-D7B0-4A43-BB42-8C911237CB8B}" type="pres">
      <dgm:prSet presAssocID="{0DBB62FF-7DC7-45B8-B21D-5B35CB403FFB}" presName="sibTrans" presStyleCnt="0"/>
      <dgm:spPr/>
    </dgm:pt>
    <dgm:pt modelId="{368BFB9A-12D8-48E5-8F25-C772F8C3403E}" type="pres">
      <dgm:prSet presAssocID="{3F066D01-7A70-4A05-BDD3-6227BF3588BD}" presName="compNode" presStyleCnt="0"/>
      <dgm:spPr/>
    </dgm:pt>
    <dgm:pt modelId="{16272CF0-E55D-43E9-B58E-DB1DC4EDC73F}" type="pres">
      <dgm:prSet presAssocID="{3F066D01-7A70-4A05-BDD3-6227BF3588BD}" presName="bgRect" presStyleLbl="bgShp" presStyleIdx="3" presStyleCnt="6"/>
      <dgm:spPr/>
    </dgm:pt>
    <dgm:pt modelId="{97BD08AD-FB28-4272-AE3E-DF94D26BF527}" type="pres">
      <dgm:prSet presAssocID="{3F066D01-7A70-4A05-BDD3-6227BF3588B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F6523D44-2F6A-460E-BC17-7FD7207319EF}" type="pres">
      <dgm:prSet presAssocID="{3F066D01-7A70-4A05-BDD3-6227BF3588BD}" presName="spaceRect" presStyleCnt="0"/>
      <dgm:spPr/>
    </dgm:pt>
    <dgm:pt modelId="{5BFFBFF8-6F53-4115-87D5-3214FF8B6C0D}" type="pres">
      <dgm:prSet presAssocID="{3F066D01-7A70-4A05-BDD3-6227BF3588BD}" presName="parTx" presStyleLbl="revTx" presStyleIdx="3" presStyleCnt="6">
        <dgm:presLayoutVars>
          <dgm:chMax val="0"/>
          <dgm:chPref val="0"/>
        </dgm:presLayoutVars>
      </dgm:prSet>
      <dgm:spPr/>
    </dgm:pt>
    <dgm:pt modelId="{A8212A53-E3BE-421D-A4B0-D9E06C88F6B3}" type="pres">
      <dgm:prSet presAssocID="{A5BCD55B-859B-4411-9699-322AC2307BF3}" presName="sibTrans" presStyleCnt="0"/>
      <dgm:spPr/>
    </dgm:pt>
    <dgm:pt modelId="{E95CF0D6-8432-49A2-ABAF-CD9D060A5A62}" type="pres">
      <dgm:prSet presAssocID="{0A1044BD-4FE1-417A-911D-5430B96C114E}" presName="compNode" presStyleCnt="0"/>
      <dgm:spPr/>
    </dgm:pt>
    <dgm:pt modelId="{D42B6B92-915A-4A9B-A544-6F04A355DFF4}" type="pres">
      <dgm:prSet presAssocID="{0A1044BD-4FE1-417A-911D-5430B96C114E}" presName="bgRect" presStyleLbl="bgShp" presStyleIdx="4" presStyleCnt="6"/>
      <dgm:spPr/>
    </dgm:pt>
    <dgm:pt modelId="{DBD6276F-2D23-4C29-99B4-FD819E27EC49}" type="pres">
      <dgm:prSet presAssocID="{0A1044BD-4FE1-417A-911D-5430B96C114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9BA23F4F-3E4D-4398-9C44-7F7129F8CE9C}" type="pres">
      <dgm:prSet presAssocID="{0A1044BD-4FE1-417A-911D-5430B96C114E}" presName="spaceRect" presStyleCnt="0"/>
      <dgm:spPr/>
    </dgm:pt>
    <dgm:pt modelId="{350B024C-229C-4E49-9B41-77E466AB0661}" type="pres">
      <dgm:prSet presAssocID="{0A1044BD-4FE1-417A-911D-5430B96C114E}" presName="parTx" presStyleLbl="revTx" presStyleIdx="4" presStyleCnt="6">
        <dgm:presLayoutVars>
          <dgm:chMax val="0"/>
          <dgm:chPref val="0"/>
        </dgm:presLayoutVars>
      </dgm:prSet>
      <dgm:spPr/>
    </dgm:pt>
    <dgm:pt modelId="{FE3A7939-19CE-456E-929E-A7535E58E065}" type="pres">
      <dgm:prSet presAssocID="{9FD7FCA9-FA34-4EB9-A99D-46046F8AF84C}" presName="sibTrans" presStyleCnt="0"/>
      <dgm:spPr/>
    </dgm:pt>
    <dgm:pt modelId="{45878C2D-9D87-4F0E-AD6D-A3E691625842}" type="pres">
      <dgm:prSet presAssocID="{BE0EBA3A-6ADD-424B-A68D-9F8AE059E7CA}" presName="compNode" presStyleCnt="0"/>
      <dgm:spPr/>
    </dgm:pt>
    <dgm:pt modelId="{49BD57B8-280C-423C-B4A8-971745F83289}" type="pres">
      <dgm:prSet presAssocID="{BE0EBA3A-6ADD-424B-A68D-9F8AE059E7CA}" presName="bgRect" presStyleLbl="bgShp" presStyleIdx="5" presStyleCnt="6"/>
      <dgm:spPr/>
    </dgm:pt>
    <dgm:pt modelId="{3E60D70E-7040-4F3E-8905-22DF4AFCFDE7}" type="pres">
      <dgm:prSet presAssocID="{BE0EBA3A-6ADD-424B-A68D-9F8AE059E7C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roup Brainstorm"/>
        </a:ext>
      </dgm:extLst>
    </dgm:pt>
    <dgm:pt modelId="{60DCAF09-5323-484B-932C-17E48D768963}" type="pres">
      <dgm:prSet presAssocID="{BE0EBA3A-6ADD-424B-A68D-9F8AE059E7CA}" presName="spaceRect" presStyleCnt="0"/>
      <dgm:spPr/>
    </dgm:pt>
    <dgm:pt modelId="{122335D0-F86A-434D-999E-F2A15D8E349D}" type="pres">
      <dgm:prSet presAssocID="{BE0EBA3A-6ADD-424B-A68D-9F8AE059E7CA}" presName="parTx" presStyleLbl="revTx" presStyleIdx="5" presStyleCnt="6">
        <dgm:presLayoutVars>
          <dgm:chMax val="0"/>
          <dgm:chPref val="0"/>
        </dgm:presLayoutVars>
      </dgm:prSet>
      <dgm:spPr/>
    </dgm:pt>
  </dgm:ptLst>
  <dgm:cxnLst>
    <dgm:cxn modelId="{5E116C0D-1A01-415F-9652-CAE39D47B0D8}" type="presOf" srcId="{3F066D01-7A70-4A05-BDD3-6227BF3588BD}" destId="{5BFFBFF8-6F53-4115-87D5-3214FF8B6C0D}" srcOrd="0" destOrd="0" presId="urn:microsoft.com/office/officeart/2018/2/layout/IconVerticalSolidList"/>
    <dgm:cxn modelId="{0DDFF60D-BF06-4CEC-A324-3BC7BCD0DD25}" srcId="{486C2670-3739-4E2F-B890-1C34FF4720B6}" destId="{0A1044BD-4FE1-417A-911D-5430B96C114E}" srcOrd="4" destOrd="0" parTransId="{C6285CB9-69AA-4676-9C9B-9367055969C8}" sibTransId="{9FD7FCA9-FA34-4EB9-A99D-46046F8AF84C}"/>
    <dgm:cxn modelId="{B870C121-B673-4B76-8836-33B2DCF7D8FB}" srcId="{486C2670-3739-4E2F-B890-1C34FF4720B6}" destId="{7BA32FB5-3566-4D00-AE11-CA68356378C9}" srcOrd="0" destOrd="0" parTransId="{2B851E9B-BC8F-4140-94C3-934C6DD8F484}" sibTransId="{E27C4CCA-4BBB-4DB1-934A-F76E7A72FE47}"/>
    <dgm:cxn modelId="{33EABC26-D6D2-4D24-B4DF-8A4DC7395404}" type="presOf" srcId="{486C2670-3739-4E2F-B890-1C34FF4720B6}" destId="{6AD4C06A-5CC1-4DD7-8D1D-A126F85D0BE7}" srcOrd="0" destOrd="0" presId="urn:microsoft.com/office/officeart/2018/2/layout/IconVerticalSolidList"/>
    <dgm:cxn modelId="{4C060C28-DAB6-45C9-8AEE-B7A9FCC0CC0A}" srcId="{486C2670-3739-4E2F-B890-1C34FF4720B6}" destId="{02B582F6-17FB-4846-B4AB-6CD19687C6CF}" srcOrd="2" destOrd="0" parTransId="{9434EB1C-D433-4A03-B86A-B84A6B6FCC96}" sibTransId="{0DBB62FF-7DC7-45B8-B21D-5B35CB403FFB}"/>
    <dgm:cxn modelId="{619E2133-F81A-4157-9ED9-95C7136D9B9D}" type="presOf" srcId="{7BA32FB5-3566-4D00-AE11-CA68356378C9}" destId="{73344ABC-B95D-42FB-9223-48D34B1E9808}" srcOrd="0" destOrd="0" presId="urn:microsoft.com/office/officeart/2018/2/layout/IconVerticalSolidList"/>
    <dgm:cxn modelId="{92DD1A35-98B1-4795-B712-E7D7F49F28C0}" type="presOf" srcId="{331C658C-3286-412F-BE1C-1DCFA4B40F4F}" destId="{C5419880-0880-4DB2-84D6-52785B61D2EC}" srcOrd="0" destOrd="0" presId="urn:microsoft.com/office/officeart/2018/2/layout/IconVerticalSolidList"/>
    <dgm:cxn modelId="{1B40A63D-B086-41AB-8393-DE5AC028D964}" type="presOf" srcId="{0A1044BD-4FE1-417A-911D-5430B96C114E}" destId="{350B024C-229C-4E49-9B41-77E466AB0661}" srcOrd="0" destOrd="0" presId="urn:microsoft.com/office/officeart/2018/2/layout/IconVerticalSolidList"/>
    <dgm:cxn modelId="{E47D8DB8-164D-43DE-BAEB-66CC38002DC6}" srcId="{486C2670-3739-4E2F-B890-1C34FF4720B6}" destId="{BE0EBA3A-6ADD-424B-A68D-9F8AE059E7CA}" srcOrd="5" destOrd="0" parTransId="{B5C9EAF1-6431-4849-8280-037363F8FAC9}" sibTransId="{6E3262AF-2180-4185-9A26-E55C8CAB8D8F}"/>
    <dgm:cxn modelId="{7F50C3BA-B3D7-4490-BE18-E15826A32DBB}" type="presOf" srcId="{02B582F6-17FB-4846-B4AB-6CD19687C6CF}" destId="{DB4310E0-A636-4A47-8F87-0F2D85C03E03}" srcOrd="0" destOrd="0" presId="urn:microsoft.com/office/officeart/2018/2/layout/IconVerticalSolidList"/>
    <dgm:cxn modelId="{145DD5C1-EBB9-4998-A2CF-164D54EBEEAA}" srcId="{486C2670-3739-4E2F-B890-1C34FF4720B6}" destId="{3F066D01-7A70-4A05-BDD3-6227BF3588BD}" srcOrd="3" destOrd="0" parTransId="{85B0034D-D456-42ED-8F72-EF6ECCCC949C}" sibTransId="{A5BCD55B-859B-4411-9699-322AC2307BF3}"/>
    <dgm:cxn modelId="{8B0A73DC-8498-44B3-B726-489B95CAEFE1}" srcId="{486C2670-3739-4E2F-B890-1C34FF4720B6}" destId="{331C658C-3286-412F-BE1C-1DCFA4B40F4F}" srcOrd="1" destOrd="0" parTransId="{D414AE6D-990E-401D-82C4-B39D80A75689}" sibTransId="{C992F6AD-6EC0-4419-92F7-2DBB1B292925}"/>
    <dgm:cxn modelId="{727FCAF0-205F-4157-A255-493539CFF509}" type="presOf" srcId="{BE0EBA3A-6ADD-424B-A68D-9F8AE059E7CA}" destId="{122335D0-F86A-434D-999E-F2A15D8E349D}" srcOrd="0" destOrd="0" presId="urn:microsoft.com/office/officeart/2018/2/layout/IconVerticalSolidList"/>
    <dgm:cxn modelId="{F17D8DF2-BB24-46D0-B558-A5F3906C5B0A}" type="presParOf" srcId="{6AD4C06A-5CC1-4DD7-8D1D-A126F85D0BE7}" destId="{4BC00D64-3F39-4BD1-9C46-ECB2A29E3E6C}" srcOrd="0" destOrd="0" presId="urn:microsoft.com/office/officeart/2018/2/layout/IconVerticalSolidList"/>
    <dgm:cxn modelId="{1462BF25-AFB9-4C06-B400-6685545589A5}" type="presParOf" srcId="{4BC00D64-3F39-4BD1-9C46-ECB2A29E3E6C}" destId="{66F505E3-62F5-4ABB-AB8E-5EE94B44E7D2}" srcOrd="0" destOrd="0" presId="urn:microsoft.com/office/officeart/2018/2/layout/IconVerticalSolidList"/>
    <dgm:cxn modelId="{2E91E021-3B2A-4A67-8FD6-AE2DFA21D99F}" type="presParOf" srcId="{4BC00D64-3F39-4BD1-9C46-ECB2A29E3E6C}" destId="{1938CEF3-9E97-4998-A690-F2504F89D309}" srcOrd="1" destOrd="0" presId="urn:microsoft.com/office/officeart/2018/2/layout/IconVerticalSolidList"/>
    <dgm:cxn modelId="{4CB305D3-4D56-40F4-BEEB-4BBEF25EEB8B}" type="presParOf" srcId="{4BC00D64-3F39-4BD1-9C46-ECB2A29E3E6C}" destId="{24352C2D-6CC1-47A1-9F00-39F996A0945C}" srcOrd="2" destOrd="0" presId="urn:microsoft.com/office/officeart/2018/2/layout/IconVerticalSolidList"/>
    <dgm:cxn modelId="{6DC69EE7-0468-4971-96C7-7B5E84F572D1}" type="presParOf" srcId="{4BC00D64-3F39-4BD1-9C46-ECB2A29E3E6C}" destId="{73344ABC-B95D-42FB-9223-48D34B1E9808}" srcOrd="3" destOrd="0" presId="urn:microsoft.com/office/officeart/2018/2/layout/IconVerticalSolidList"/>
    <dgm:cxn modelId="{E2BFEDB9-843D-4DD9-80FD-5D8A48AEEB06}" type="presParOf" srcId="{6AD4C06A-5CC1-4DD7-8D1D-A126F85D0BE7}" destId="{7530E4F2-E30F-476E-8E8A-AF65A7D5E871}" srcOrd="1" destOrd="0" presId="urn:microsoft.com/office/officeart/2018/2/layout/IconVerticalSolidList"/>
    <dgm:cxn modelId="{65FE6514-CE84-493C-9646-87D1933B905C}" type="presParOf" srcId="{6AD4C06A-5CC1-4DD7-8D1D-A126F85D0BE7}" destId="{5CDD86F3-480A-4A00-B6EC-8FA229826362}" srcOrd="2" destOrd="0" presId="urn:microsoft.com/office/officeart/2018/2/layout/IconVerticalSolidList"/>
    <dgm:cxn modelId="{36CCDDE2-1A31-4AA9-AB90-14C545390A28}" type="presParOf" srcId="{5CDD86F3-480A-4A00-B6EC-8FA229826362}" destId="{BB1372CF-873B-466D-A689-3DAAB2C521A0}" srcOrd="0" destOrd="0" presId="urn:microsoft.com/office/officeart/2018/2/layout/IconVerticalSolidList"/>
    <dgm:cxn modelId="{89B15897-E78A-41E4-868D-872F1EED340D}" type="presParOf" srcId="{5CDD86F3-480A-4A00-B6EC-8FA229826362}" destId="{613C1E86-AED3-4B5F-87BA-58E7C67285C9}" srcOrd="1" destOrd="0" presId="urn:microsoft.com/office/officeart/2018/2/layout/IconVerticalSolidList"/>
    <dgm:cxn modelId="{8ED5E26D-CD21-4D01-B48C-C1BC912CB3AB}" type="presParOf" srcId="{5CDD86F3-480A-4A00-B6EC-8FA229826362}" destId="{60FE48BD-8F92-4C1B-A215-44A0AFED2281}" srcOrd="2" destOrd="0" presId="urn:microsoft.com/office/officeart/2018/2/layout/IconVerticalSolidList"/>
    <dgm:cxn modelId="{D00A68BD-98D8-45FE-9689-038210D80A5B}" type="presParOf" srcId="{5CDD86F3-480A-4A00-B6EC-8FA229826362}" destId="{C5419880-0880-4DB2-84D6-52785B61D2EC}" srcOrd="3" destOrd="0" presId="urn:microsoft.com/office/officeart/2018/2/layout/IconVerticalSolidList"/>
    <dgm:cxn modelId="{23C21B89-1499-4FA9-8E8B-A54F1EC0CB69}" type="presParOf" srcId="{6AD4C06A-5CC1-4DD7-8D1D-A126F85D0BE7}" destId="{B11CA823-9DDB-456E-8510-2D2B5430D4AE}" srcOrd="3" destOrd="0" presId="urn:microsoft.com/office/officeart/2018/2/layout/IconVerticalSolidList"/>
    <dgm:cxn modelId="{21FEC6ED-F9BF-4DCC-B2C8-2B5CEB8D7D93}" type="presParOf" srcId="{6AD4C06A-5CC1-4DD7-8D1D-A126F85D0BE7}" destId="{ABE857A0-2A28-4291-853A-1AEA7FDA770F}" srcOrd="4" destOrd="0" presId="urn:microsoft.com/office/officeart/2018/2/layout/IconVerticalSolidList"/>
    <dgm:cxn modelId="{22812A32-E498-4BCD-9C4E-19AE391171DF}" type="presParOf" srcId="{ABE857A0-2A28-4291-853A-1AEA7FDA770F}" destId="{8940A91F-26C6-451A-B9DD-CEDA5299DE4E}" srcOrd="0" destOrd="0" presId="urn:microsoft.com/office/officeart/2018/2/layout/IconVerticalSolidList"/>
    <dgm:cxn modelId="{D2C22365-22DB-404E-91B4-4A4D092B326E}" type="presParOf" srcId="{ABE857A0-2A28-4291-853A-1AEA7FDA770F}" destId="{BE753269-AB0D-49B8-85DA-4660CDCCAFED}" srcOrd="1" destOrd="0" presId="urn:microsoft.com/office/officeart/2018/2/layout/IconVerticalSolidList"/>
    <dgm:cxn modelId="{6861DEBA-3CD5-485F-9E79-ED5A44B6DF24}" type="presParOf" srcId="{ABE857A0-2A28-4291-853A-1AEA7FDA770F}" destId="{E83134BC-A4BE-4BA0-BDFD-B67FCCA34343}" srcOrd="2" destOrd="0" presId="urn:microsoft.com/office/officeart/2018/2/layout/IconVerticalSolidList"/>
    <dgm:cxn modelId="{217494F6-DD4B-4324-A38C-DB4B17E2C228}" type="presParOf" srcId="{ABE857A0-2A28-4291-853A-1AEA7FDA770F}" destId="{DB4310E0-A636-4A47-8F87-0F2D85C03E03}" srcOrd="3" destOrd="0" presId="urn:microsoft.com/office/officeart/2018/2/layout/IconVerticalSolidList"/>
    <dgm:cxn modelId="{D59C77FF-7045-42F9-AD38-F10DD835AA76}" type="presParOf" srcId="{6AD4C06A-5CC1-4DD7-8D1D-A126F85D0BE7}" destId="{9F074BF8-D7B0-4A43-BB42-8C911237CB8B}" srcOrd="5" destOrd="0" presId="urn:microsoft.com/office/officeart/2018/2/layout/IconVerticalSolidList"/>
    <dgm:cxn modelId="{85B68C70-7018-4214-9D88-EE914FE5E106}" type="presParOf" srcId="{6AD4C06A-5CC1-4DD7-8D1D-A126F85D0BE7}" destId="{368BFB9A-12D8-48E5-8F25-C772F8C3403E}" srcOrd="6" destOrd="0" presId="urn:microsoft.com/office/officeart/2018/2/layout/IconVerticalSolidList"/>
    <dgm:cxn modelId="{D1A79ECC-3024-483F-AE7C-8267246AE61B}" type="presParOf" srcId="{368BFB9A-12D8-48E5-8F25-C772F8C3403E}" destId="{16272CF0-E55D-43E9-B58E-DB1DC4EDC73F}" srcOrd="0" destOrd="0" presId="urn:microsoft.com/office/officeart/2018/2/layout/IconVerticalSolidList"/>
    <dgm:cxn modelId="{9A19F649-4920-4DF8-8580-E69F6DDE64AB}" type="presParOf" srcId="{368BFB9A-12D8-48E5-8F25-C772F8C3403E}" destId="{97BD08AD-FB28-4272-AE3E-DF94D26BF527}" srcOrd="1" destOrd="0" presId="urn:microsoft.com/office/officeart/2018/2/layout/IconVerticalSolidList"/>
    <dgm:cxn modelId="{1F0B320D-E7AF-4F8F-BAB5-FF59A95515E8}" type="presParOf" srcId="{368BFB9A-12D8-48E5-8F25-C772F8C3403E}" destId="{F6523D44-2F6A-460E-BC17-7FD7207319EF}" srcOrd="2" destOrd="0" presId="urn:microsoft.com/office/officeart/2018/2/layout/IconVerticalSolidList"/>
    <dgm:cxn modelId="{9499555A-FDF2-4434-9228-8F38D4AF6017}" type="presParOf" srcId="{368BFB9A-12D8-48E5-8F25-C772F8C3403E}" destId="{5BFFBFF8-6F53-4115-87D5-3214FF8B6C0D}" srcOrd="3" destOrd="0" presId="urn:microsoft.com/office/officeart/2018/2/layout/IconVerticalSolidList"/>
    <dgm:cxn modelId="{8DDE353F-4F59-4714-8767-7E4AC679BA01}" type="presParOf" srcId="{6AD4C06A-5CC1-4DD7-8D1D-A126F85D0BE7}" destId="{A8212A53-E3BE-421D-A4B0-D9E06C88F6B3}" srcOrd="7" destOrd="0" presId="urn:microsoft.com/office/officeart/2018/2/layout/IconVerticalSolidList"/>
    <dgm:cxn modelId="{0B2634F1-D4BA-46A2-8A07-E40CA955812A}" type="presParOf" srcId="{6AD4C06A-5CC1-4DD7-8D1D-A126F85D0BE7}" destId="{E95CF0D6-8432-49A2-ABAF-CD9D060A5A62}" srcOrd="8" destOrd="0" presId="urn:microsoft.com/office/officeart/2018/2/layout/IconVerticalSolidList"/>
    <dgm:cxn modelId="{08545D4F-A30B-4C7B-8C43-9E3DF7AAEBC9}" type="presParOf" srcId="{E95CF0D6-8432-49A2-ABAF-CD9D060A5A62}" destId="{D42B6B92-915A-4A9B-A544-6F04A355DFF4}" srcOrd="0" destOrd="0" presId="urn:microsoft.com/office/officeart/2018/2/layout/IconVerticalSolidList"/>
    <dgm:cxn modelId="{29798AA7-2C52-4843-B02C-3AD4DB9290D0}" type="presParOf" srcId="{E95CF0D6-8432-49A2-ABAF-CD9D060A5A62}" destId="{DBD6276F-2D23-4C29-99B4-FD819E27EC49}" srcOrd="1" destOrd="0" presId="urn:microsoft.com/office/officeart/2018/2/layout/IconVerticalSolidList"/>
    <dgm:cxn modelId="{7408E74D-432B-487C-94F3-58BA8A9B83E6}" type="presParOf" srcId="{E95CF0D6-8432-49A2-ABAF-CD9D060A5A62}" destId="{9BA23F4F-3E4D-4398-9C44-7F7129F8CE9C}" srcOrd="2" destOrd="0" presId="urn:microsoft.com/office/officeart/2018/2/layout/IconVerticalSolidList"/>
    <dgm:cxn modelId="{5677E2EE-4905-4D9B-85B1-77F7CEDBD44D}" type="presParOf" srcId="{E95CF0D6-8432-49A2-ABAF-CD9D060A5A62}" destId="{350B024C-229C-4E49-9B41-77E466AB0661}" srcOrd="3" destOrd="0" presId="urn:microsoft.com/office/officeart/2018/2/layout/IconVerticalSolidList"/>
    <dgm:cxn modelId="{99450ED4-BB80-4031-8832-B0295E032868}" type="presParOf" srcId="{6AD4C06A-5CC1-4DD7-8D1D-A126F85D0BE7}" destId="{FE3A7939-19CE-456E-929E-A7535E58E065}" srcOrd="9" destOrd="0" presId="urn:microsoft.com/office/officeart/2018/2/layout/IconVerticalSolidList"/>
    <dgm:cxn modelId="{6BE5A04A-3B1A-43CA-BBEE-3F132F610C92}" type="presParOf" srcId="{6AD4C06A-5CC1-4DD7-8D1D-A126F85D0BE7}" destId="{45878C2D-9D87-4F0E-AD6D-A3E691625842}" srcOrd="10" destOrd="0" presId="urn:microsoft.com/office/officeart/2018/2/layout/IconVerticalSolidList"/>
    <dgm:cxn modelId="{97F22506-FD13-4905-A474-FCB80422BB9D}" type="presParOf" srcId="{45878C2D-9D87-4F0E-AD6D-A3E691625842}" destId="{49BD57B8-280C-423C-B4A8-971745F83289}" srcOrd="0" destOrd="0" presId="urn:microsoft.com/office/officeart/2018/2/layout/IconVerticalSolidList"/>
    <dgm:cxn modelId="{3C0D5BF9-F8E3-4BE3-8F7C-D00D15E7E83D}" type="presParOf" srcId="{45878C2D-9D87-4F0E-AD6D-A3E691625842}" destId="{3E60D70E-7040-4F3E-8905-22DF4AFCFDE7}" srcOrd="1" destOrd="0" presId="urn:microsoft.com/office/officeart/2018/2/layout/IconVerticalSolidList"/>
    <dgm:cxn modelId="{A69D8CA4-A714-407D-A4E4-FB14AC916F8F}" type="presParOf" srcId="{45878C2D-9D87-4F0E-AD6D-A3E691625842}" destId="{60DCAF09-5323-484B-932C-17E48D768963}" srcOrd="2" destOrd="0" presId="urn:microsoft.com/office/officeart/2018/2/layout/IconVerticalSolidList"/>
    <dgm:cxn modelId="{AFBD774B-4E22-4124-AECE-8F57C7D47873}" type="presParOf" srcId="{45878C2D-9D87-4F0E-AD6D-A3E691625842}" destId="{122335D0-F86A-434D-999E-F2A15D8E349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78AEC4-CD78-452F-88CA-B70FA78D82FF}"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05B7260-586B-4692-91C4-4E9F1CDD319E}">
      <dgm:prSet/>
      <dgm:spPr/>
      <dgm:t>
        <a:bodyPr/>
        <a:lstStyle/>
        <a:p>
          <a:pPr>
            <a:lnSpc>
              <a:spcPct val="100000"/>
            </a:lnSpc>
          </a:pPr>
          <a:r>
            <a:rPr lang="en-US"/>
            <a:t>Social goals</a:t>
          </a:r>
        </a:p>
      </dgm:t>
    </dgm:pt>
    <dgm:pt modelId="{7EA70294-6FBC-416E-82D4-4EEDB0863612}" type="parTrans" cxnId="{D908C273-5778-4876-93D3-BD2A83744045}">
      <dgm:prSet/>
      <dgm:spPr/>
      <dgm:t>
        <a:bodyPr/>
        <a:lstStyle/>
        <a:p>
          <a:endParaRPr lang="en-US" sz="2400"/>
        </a:p>
      </dgm:t>
    </dgm:pt>
    <dgm:pt modelId="{6A1D94A1-ABFC-45B0-93EB-1691F2B63933}" type="sibTrans" cxnId="{D908C273-5778-4876-93D3-BD2A83744045}">
      <dgm:prSet/>
      <dgm:spPr/>
      <dgm:t>
        <a:bodyPr/>
        <a:lstStyle/>
        <a:p>
          <a:pPr>
            <a:lnSpc>
              <a:spcPct val="100000"/>
            </a:lnSpc>
          </a:pPr>
          <a:endParaRPr lang="en-US"/>
        </a:p>
      </dgm:t>
    </dgm:pt>
    <dgm:pt modelId="{C8778378-DD7E-463B-9DA3-B81151951425}">
      <dgm:prSet/>
      <dgm:spPr/>
      <dgm:t>
        <a:bodyPr/>
        <a:lstStyle/>
        <a:p>
          <a:pPr>
            <a:lnSpc>
              <a:spcPct val="100000"/>
            </a:lnSpc>
          </a:pPr>
          <a:r>
            <a:rPr lang="en-US"/>
            <a:t>Complex problems</a:t>
          </a:r>
        </a:p>
      </dgm:t>
    </dgm:pt>
    <dgm:pt modelId="{7E54AE93-9487-443C-8915-E6B16A613511}" type="parTrans" cxnId="{62AF5219-AD40-4F2B-ADC2-AD099DE402C0}">
      <dgm:prSet/>
      <dgm:spPr/>
      <dgm:t>
        <a:bodyPr/>
        <a:lstStyle/>
        <a:p>
          <a:endParaRPr lang="en-US" sz="2400"/>
        </a:p>
      </dgm:t>
    </dgm:pt>
    <dgm:pt modelId="{D93FC4D3-BD7C-4B73-AFBC-3E03C9FD45F9}" type="sibTrans" cxnId="{62AF5219-AD40-4F2B-ADC2-AD099DE402C0}">
      <dgm:prSet/>
      <dgm:spPr/>
      <dgm:t>
        <a:bodyPr/>
        <a:lstStyle/>
        <a:p>
          <a:pPr>
            <a:lnSpc>
              <a:spcPct val="100000"/>
            </a:lnSpc>
          </a:pPr>
          <a:endParaRPr lang="en-US"/>
        </a:p>
      </dgm:t>
    </dgm:pt>
    <dgm:pt modelId="{FE04AFD1-0EDB-4F92-8BB2-A97E53C3D384}">
      <dgm:prSet/>
      <dgm:spPr/>
      <dgm:t>
        <a:bodyPr/>
        <a:lstStyle/>
        <a:p>
          <a:pPr>
            <a:lnSpc>
              <a:spcPct val="100000"/>
            </a:lnSpc>
          </a:pPr>
          <a:r>
            <a:rPr lang="en-US"/>
            <a:t>Challenging contexts</a:t>
          </a:r>
        </a:p>
      </dgm:t>
    </dgm:pt>
    <dgm:pt modelId="{CCD0D28F-EB7D-4214-B925-E7189171ED44}" type="parTrans" cxnId="{0D095687-2845-4D19-A644-83733D74DE14}">
      <dgm:prSet/>
      <dgm:spPr/>
      <dgm:t>
        <a:bodyPr/>
        <a:lstStyle/>
        <a:p>
          <a:endParaRPr lang="en-US" sz="2400"/>
        </a:p>
      </dgm:t>
    </dgm:pt>
    <dgm:pt modelId="{AF27CD91-A8F6-4CAA-9B6B-E24416BFE99B}" type="sibTrans" cxnId="{0D095687-2845-4D19-A644-83733D74DE14}">
      <dgm:prSet/>
      <dgm:spPr/>
      <dgm:t>
        <a:bodyPr/>
        <a:lstStyle/>
        <a:p>
          <a:pPr>
            <a:lnSpc>
              <a:spcPct val="100000"/>
            </a:lnSpc>
          </a:pPr>
          <a:endParaRPr lang="en-US"/>
        </a:p>
      </dgm:t>
    </dgm:pt>
    <dgm:pt modelId="{59522802-0113-43D8-9A8B-47E4D23E5599}">
      <dgm:prSet/>
      <dgm:spPr/>
      <dgm:t>
        <a:bodyPr/>
        <a:lstStyle/>
        <a:p>
          <a:pPr>
            <a:lnSpc>
              <a:spcPct val="100000"/>
            </a:lnSpc>
          </a:pPr>
          <a:r>
            <a:rPr lang="en-US"/>
            <a:t>Complex relationships</a:t>
          </a:r>
        </a:p>
      </dgm:t>
    </dgm:pt>
    <dgm:pt modelId="{630D4700-9CEB-4503-A41B-D6B63932B547}" type="parTrans" cxnId="{CD273CB5-9494-4470-91D5-A1AD839B0B6B}">
      <dgm:prSet/>
      <dgm:spPr/>
      <dgm:t>
        <a:bodyPr/>
        <a:lstStyle/>
        <a:p>
          <a:endParaRPr lang="en-US" sz="2400"/>
        </a:p>
      </dgm:t>
    </dgm:pt>
    <dgm:pt modelId="{547BD87B-2357-4419-AB98-0A2E308F474C}" type="sibTrans" cxnId="{CD273CB5-9494-4470-91D5-A1AD839B0B6B}">
      <dgm:prSet/>
      <dgm:spPr/>
      <dgm:t>
        <a:bodyPr/>
        <a:lstStyle/>
        <a:p>
          <a:pPr>
            <a:lnSpc>
              <a:spcPct val="100000"/>
            </a:lnSpc>
          </a:pPr>
          <a:endParaRPr lang="en-US"/>
        </a:p>
      </dgm:t>
    </dgm:pt>
    <dgm:pt modelId="{CB2C9A2A-0AFD-44EA-B10F-E9986F2DC8C2}">
      <dgm:prSet/>
      <dgm:spPr/>
      <dgm:t>
        <a:bodyPr/>
        <a:lstStyle/>
        <a:p>
          <a:pPr>
            <a:lnSpc>
              <a:spcPct val="100000"/>
            </a:lnSpc>
          </a:pPr>
          <a:r>
            <a:rPr lang="en-US"/>
            <a:t>Participatory approach</a:t>
          </a:r>
        </a:p>
      </dgm:t>
    </dgm:pt>
    <dgm:pt modelId="{06A2BC79-426A-4BE7-BA02-B18E308269A5}" type="parTrans" cxnId="{6B916D5B-E4EC-433F-88F5-49C122E860BC}">
      <dgm:prSet/>
      <dgm:spPr/>
      <dgm:t>
        <a:bodyPr/>
        <a:lstStyle/>
        <a:p>
          <a:endParaRPr lang="en-US" sz="2400"/>
        </a:p>
      </dgm:t>
    </dgm:pt>
    <dgm:pt modelId="{0468509E-7C3A-443E-877F-CC9E6B8583A6}" type="sibTrans" cxnId="{6B916D5B-E4EC-433F-88F5-49C122E860BC}">
      <dgm:prSet/>
      <dgm:spPr/>
      <dgm:t>
        <a:bodyPr/>
        <a:lstStyle/>
        <a:p>
          <a:pPr>
            <a:lnSpc>
              <a:spcPct val="100000"/>
            </a:lnSpc>
          </a:pPr>
          <a:endParaRPr lang="en-US"/>
        </a:p>
      </dgm:t>
    </dgm:pt>
    <dgm:pt modelId="{9C4F7912-94CD-4364-9BE8-15D79F5F8A57}">
      <dgm:prSet/>
      <dgm:spPr/>
      <dgm:t>
        <a:bodyPr/>
        <a:lstStyle/>
        <a:p>
          <a:pPr>
            <a:lnSpc>
              <a:spcPct val="100000"/>
            </a:lnSpc>
          </a:pPr>
          <a:r>
            <a:rPr lang="en-US"/>
            <a:t>Transfer of learning</a:t>
          </a:r>
        </a:p>
      </dgm:t>
    </dgm:pt>
    <dgm:pt modelId="{60D4E47B-A003-4D24-98EB-F0F8527710A7}" type="parTrans" cxnId="{8DEB3FF2-50AB-40FD-A281-1A62A73AB3F1}">
      <dgm:prSet/>
      <dgm:spPr/>
      <dgm:t>
        <a:bodyPr/>
        <a:lstStyle/>
        <a:p>
          <a:endParaRPr lang="en-US" sz="2400"/>
        </a:p>
      </dgm:t>
    </dgm:pt>
    <dgm:pt modelId="{5B4148C7-E3CB-4A62-8719-8D438303B0DA}" type="sibTrans" cxnId="{8DEB3FF2-50AB-40FD-A281-1A62A73AB3F1}">
      <dgm:prSet/>
      <dgm:spPr/>
      <dgm:t>
        <a:bodyPr/>
        <a:lstStyle/>
        <a:p>
          <a:endParaRPr lang="en-US"/>
        </a:p>
      </dgm:t>
    </dgm:pt>
    <dgm:pt modelId="{CADD7597-5B39-49EF-B467-AF338584FABE}" type="pres">
      <dgm:prSet presAssocID="{D978AEC4-CD78-452F-88CA-B70FA78D82FF}" presName="root" presStyleCnt="0">
        <dgm:presLayoutVars>
          <dgm:dir/>
          <dgm:resizeHandles val="exact"/>
        </dgm:presLayoutVars>
      </dgm:prSet>
      <dgm:spPr/>
    </dgm:pt>
    <dgm:pt modelId="{617DB54F-7BBA-4391-91AE-383753724902}" type="pres">
      <dgm:prSet presAssocID="{D978AEC4-CD78-452F-88CA-B70FA78D82FF}" presName="container" presStyleCnt="0">
        <dgm:presLayoutVars>
          <dgm:dir/>
          <dgm:resizeHandles val="exact"/>
        </dgm:presLayoutVars>
      </dgm:prSet>
      <dgm:spPr/>
    </dgm:pt>
    <dgm:pt modelId="{E7104A26-E759-4066-B577-A968DE341A92}" type="pres">
      <dgm:prSet presAssocID="{205B7260-586B-4692-91C4-4E9F1CDD319E}" presName="compNode" presStyleCnt="0"/>
      <dgm:spPr/>
    </dgm:pt>
    <dgm:pt modelId="{381ADF66-15B1-47A4-A2CF-BB0177AB9BEF}" type="pres">
      <dgm:prSet presAssocID="{205B7260-586B-4692-91C4-4E9F1CDD319E}" presName="iconBgRect" presStyleLbl="bgShp" presStyleIdx="0" presStyleCnt="6"/>
      <dgm:spPr/>
    </dgm:pt>
    <dgm:pt modelId="{F936F581-05D2-4DAD-85C6-4D64CCCACD71}" type="pres">
      <dgm:prSet presAssocID="{205B7260-586B-4692-91C4-4E9F1CDD319E}"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4F07688E-919D-4008-830B-CC9F20AEA6B9}" type="pres">
      <dgm:prSet presAssocID="{205B7260-586B-4692-91C4-4E9F1CDD319E}" presName="spaceRect" presStyleCnt="0"/>
      <dgm:spPr/>
    </dgm:pt>
    <dgm:pt modelId="{A7CD6FCB-BD3F-4CD6-9A76-DC26D7629F26}" type="pres">
      <dgm:prSet presAssocID="{205B7260-586B-4692-91C4-4E9F1CDD319E}" presName="textRect" presStyleLbl="revTx" presStyleIdx="0" presStyleCnt="6">
        <dgm:presLayoutVars>
          <dgm:chMax val="1"/>
          <dgm:chPref val="1"/>
        </dgm:presLayoutVars>
      </dgm:prSet>
      <dgm:spPr/>
    </dgm:pt>
    <dgm:pt modelId="{326EE89C-D275-4063-80E4-D54DBD1D2268}" type="pres">
      <dgm:prSet presAssocID="{6A1D94A1-ABFC-45B0-93EB-1691F2B63933}" presName="sibTrans" presStyleLbl="sibTrans2D1" presStyleIdx="0" presStyleCnt="0"/>
      <dgm:spPr/>
    </dgm:pt>
    <dgm:pt modelId="{A0F4B519-57F2-47BF-BEE3-A39F01B66303}" type="pres">
      <dgm:prSet presAssocID="{C8778378-DD7E-463B-9DA3-B81151951425}" presName="compNode" presStyleCnt="0"/>
      <dgm:spPr/>
    </dgm:pt>
    <dgm:pt modelId="{CF6D3CD1-6830-4D03-B959-6D6E35BAAB16}" type="pres">
      <dgm:prSet presAssocID="{C8778378-DD7E-463B-9DA3-B81151951425}" presName="iconBgRect" presStyleLbl="bgShp" presStyleIdx="1" presStyleCnt="6"/>
      <dgm:spPr/>
    </dgm:pt>
    <dgm:pt modelId="{EC6ED80C-4155-4C92-95C2-DA5EB0F05E73}" type="pres">
      <dgm:prSet presAssocID="{C8778378-DD7E-463B-9DA3-B81151951425}"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AB61360B-6732-418B-AB64-A03071DEEE37}" type="pres">
      <dgm:prSet presAssocID="{C8778378-DD7E-463B-9DA3-B81151951425}" presName="spaceRect" presStyleCnt="0"/>
      <dgm:spPr/>
    </dgm:pt>
    <dgm:pt modelId="{76BFE9B0-32D9-42A3-AB8A-D11441140E44}" type="pres">
      <dgm:prSet presAssocID="{C8778378-DD7E-463B-9DA3-B81151951425}" presName="textRect" presStyleLbl="revTx" presStyleIdx="1" presStyleCnt="6">
        <dgm:presLayoutVars>
          <dgm:chMax val="1"/>
          <dgm:chPref val="1"/>
        </dgm:presLayoutVars>
      </dgm:prSet>
      <dgm:spPr/>
    </dgm:pt>
    <dgm:pt modelId="{CF5AFC2A-4F35-4AAD-A003-4CEC968A8B31}" type="pres">
      <dgm:prSet presAssocID="{D93FC4D3-BD7C-4B73-AFBC-3E03C9FD45F9}" presName="sibTrans" presStyleLbl="sibTrans2D1" presStyleIdx="0" presStyleCnt="0"/>
      <dgm:spPr/>
    </dgm:pt>
    <dgm:pt modelId="{904B27C0-26A7-47B0-9023-3966222BA9AF}" type="pres">
      <dgm:prSet presAssocID="{FE04AFD1-0EDB-4F92-8BB2-A97E53C3D384}" presName="compNode" presStyleCnt="0"/>
      <dgm:spPr/>
    </dgm:pt>
    <dgm:pt modelId="{D31DD101-1E24-4CC4-80EF-BF503DE0ADE5}" type="pres">
      <dgm:prSet presAssocID="{FE04AFD1-0EDB-4F92-8BB2-A97E53C3D384}" presName="iconBgRect" presStyleLbl="bgShp" presStyleIdx="2" presStyleCnt="6"/>
      <dgm:spPr/>
    </dgm:pt>
    <dgm:pt modelId="{6C6F3565-B0BB-4DA8-91FF-2809317F855A}" type="pres">
      <dgm:prSet presAssocID="{FE04AFD1-0EDB-4F92-8BB2-A97E53C3D384}"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4EFA7F0D-76E7-4013-A0F4-3141813B5773}" type="pres">
      <dgm:prSet presAssocID="{FE04AFD1-0EDB-4F92-8BB2-A97E53C3D384}" presName="spaceRect" presStyleCnt="0"/>
      <dgm:spPr/>
    </dgm:pt>
    <dgm:pt modelId="{5EFE6ED5-319C-44E7-B5A5-7CE782965E17}" type="pres">
      <dgm:prSet presAssocID="{FE04AFD1-0EDB-4F92-8BB2-A97E53C3D384}" presName="textRect" presStyleLbl="revTx" presStyleIdx="2" presStyleCnt="6">
        <dgm:presLayoutVars>
          <dgm:chMax val="1"/>
          <dgm:chPref val="1"/>
        </dgm:presLayoutVars>
      </dgm:prSet>
      <dgm:spPr/>
    </dgm:pt>
    <dgm:pt modelId="{7FCA42C4-D83D-40A6-B699-B64A1DD6DBA1}" type="pres">
      <dgm:prSet presAssocID="{AF27CD91-A8F6-4CAA-9B6B-E24416BFE99B}" presName="sibTrans" presStyleLbl="sibTrans2D1" presStyleIdx="0" presStyleCnt="0"/>
      <dgm:spPr/>
    </dgm:pt>
    <dgm:pt modelId="{561E35A4-C9E0-434B-A441-C62A9475C71C}" type="pres">
      <dgm:prSet presAssocID="{59522802-0113-43D8-9A8B-47E4D23E5599}" presName="compNode" presStyleCnt="0"/>
      <dgm:spPr/>
    </dgm:pt>
    <dgm:pt modelId="{B5A6F02B-BD7A-459B-9962-6200F49F429C}" type="pres">
      <dgm:prSet presAssocID="{59522802-0113-43D8-9A8B-47E4D23E5599}" presName="iconBgRect" presStyleLbl="bgShp" presStyleIdx="3" presStyleCnt="6"/>
      <dgm:spPr/>
    </dgm:pt>
    <dgm:pt modelId="{C681C8C2-288C-45AC-A33C-A96657F0818E}" type="pres">
      <dgm:prSet presAssocID="{59522802-0113-43D8-9A8B-47E4D23E5599}"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3A2E8B1E-F7B6-4D32-873C-457A6ABD8977}" type="pres">
      <dgm:prSet presAssocID="{59522802-0113-43D8-9A8B-47E4D23E5599}" presName="spaceRect" presStyleCnt="0"/>
      <dgm:spPr/>
    </dgm:pt>
    <dgm:pt modelId="{B47DBAC0-6536-438C-BE20-3B61DBC241CC}" type="pres">
      <dgm:prSet presAssocID="{59522802-0113-43D8-9A8B-47E4D23E5599}" presName="textRect" presStyleLbl="revTx" presStyleIdx="3" presStyleCnt="6">
        <dgm:presLayoutVars>
          <dgm:chMax val="1"/>
          <dgm:chPref val="1"/>
        </dgm:presLayoutVars>
      </dgm:prSet>
      <dgm:spPr/>
    </dgm:pt>
    <dgm:pt modelId="{A0865C2A-0BCF-4229-94DD-0827B02B457D}" type="pres">
      <dgm:prSet presAssocID="{547BD87B-2357-4419-AB98-0A2E308F474C}" presName="sibTrans" presStyleLbl="sibTrans2D1" presStyleIdx="0" presStyleCnt="0"/>
      <dgm:spPr/>
    </dgm:pt>
    <dgm:pt modelId="{D9637D82-1C78-4170-B52A-5169C31519B2}" type="pres">
      <dgm:prSet presAssocID="{CB2C9A2A-0AFD-44EA-B10F-E9986F2DC8C2}" presName="compNode" presStyleCnt="0"/>
      <dgm:spPr/>
    </dgm:pt>
    <dgm:pt modelId="{8A6A62A3-0233-49C2-9AC9-A605FB18776F}" type="pres">
      <dgm:prSet presAssocID="{CB2C9A2A-0AFD-44EA-B10F-E9986F2DC8C2}" presName="iconBgRect" presStyleLbl="bgShp" presStyleIdx="4" presStyleCnt="6"/>
      <dgm:spPr/>
    </dgm:pt>
    <dgm:pt modelId="{132379CA-6A36-41DD-8BDD-F836C94EEA2E}" type="pres">
      <dgm:prSet presAssocID="{CB2C9A2A-0AFD-44EA-B10F-E9986F2DC8C2}"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1249E18F-FB0E-4147-B994-195D086D744A}" type="pres">
      <dgm:prSet presAssocID="{CB2C9A2A-0AFD-44EA-B10F-E9986F2DC8C2}" presName="spaceRect" presStyleCnt="0"/>
      <dgm:spPr/>
    </dgm:pt>
    <dgm:pt modelId="{CCBEAA8E-53EB-4AB3-9652-C26BC51FC048}" type="pres">
      <dgm:prSet presAssocID="{CB2C9A2A-0AFD-44EA-B10F-E9986F2DC8C2}" presName="textRect" presStyleLbl="revTx" presStyleIdx="4" presStyleCnt="6">
        <dgm:presLayoutVars>
          <dgm:chMax val="1"/>
          <dgm:chPref val="1"/>
        </dgm:presLayoutVars>
      </dgm:prSet>
      <dgm:spPr/>
    </dgm:pt>
    <dgm:pt modelId="{AFCE2DB7-09F5-42A2-8C72-6BCBAB7BF0C0}" type="pres">
      <dgm:prSet presAssocID="{0468509E-7C3A-443E-877F-CC9E6B8583A6}" presName="sibTrans" presStyleLbl="sibTrans2D1" presStyleIdx="0" presStyleCnt="0"/>
      <dgm:spPr/>
    </dgm:pt>
    <dgm:pt modelId="{3859704B-3529-40FA-908B-3E2E5A777FE4}" type="pres">
      <dgm:prSet presAssocID="{9C4F7912-94CD-4364-9BE8-15D79F5F8A57}" presName="compNode" presStyleCnt="0"/>
      <dgm:spPr/>
    </dgm:pt>
    <dgm:pt modelId="{F67EC729-24E8-4BA2-8BC4-D0BD95972655}" type="pres">
      <dgm:prSet presAssocID="{9C4F7912-94CD-4364-9BE8-15D79F5F8A57}" presName="iconBgRect" presStyleLbl="bgShp" presStyleIdx="5" presStyleCnt="6"/>
      <dgm:spPr/>
    </dgm:pt>
    <dgm:pt modelId="{E94B4A82-087D-4323-856E-BC97C641D824}" type="pres">
      <dgm:prSet presAssocID="{9C4F7912-94CD-4364-9BE8-15D79F5F8A57}"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ssroom"/>
        </a:ext>
      </dgm:extLst>
    </dgm:pt>
    <dgm:pt modelId="{54FFEB78-8536-436A-8C0A-3CCD5D13E39B}" type="pres">
      <dgm:prSet presAssocID="{9C4F7912-94CD-4364-9BE8-15D79F5F8A57}" presName="spaceRect" presStyleCnt="0"/>
      <dgm:spPr/>
    </dgm:pt>
    <dgm:pt modelId="{7CF81EE5-7E3D-4EE9-9755-0A722B523AFC}" type="pres">
      <dgm:prSet presAssocID="{9C4F7912-94CD-4364-9BE8-15D79F5F8A57}" presName="textRect" presStyleLbl="revTx" presStyleIdx="5" presStyleCnt="6">
        <dgm:presLayoutVars>
          <dgm:chMax val="1"/>
          <dgm:chPref val="1"/>
        </dgm:presLayoutVars>
      </dgm:prSet>
      <dgm:spPr/>
    </dgm:pt>
  </dgm:ptLst>
  <dgm:cxnLst>
    <dgm:cxn modelId="{B790A80A-9DB8-433D-BC84-671D012D8A94}" type="presOf" srcId="{CB2C9A2A-0AFD-44EA-B10F-E9986F2DC8C2}" destId="{CCBEAA8E-53EB-4AB3-9652-C26BC51FC048}" srcOrd="0" destOrd="0" presId="urn:microsoft.com/office/officeart/2018/2/layout/IconCircleList"/>
    <dgm:cxn modelId="{62AF5219-AD40-4F2B-ADC2-AD099DE402C0}" srcId="{D978AEC4-CD78-452F-88CA-B70FA78D82FF}" destId="{C8778378-DD7E-463B-9DA3-B81151951425}" srcOrd="1" destOrd="0" parTransId="{7E54AE93-9487-443C-8915-E6B16A613511}" sibTransId="{D93FC4D3-BD7C-4B73-AFBC-3E03C9FD45F9}"/>
    <dgm:cxn modelId="{C96CDA1F-C6DA-4DFE-8D0F-53F4EA940D85}" type="presOf" srcId="{547BD87B-2357-4419-AB98-0A2E308F474C}" destId="{A0865C2A-0BCF-4229-94DD-0827B02B457D}" srcOrd="0" destOrd="0" presId="urn:microsoft.com/office/officeart/2018/2/layout/IconCircleList"/>
    <dgm:cxn modelId="{56A50925-E6F1-435F-B0EE-6D123873F091}" type="presOf" srcId="{D978AEC4-CD78-452F-88CA-B70FA78D82FF}" destId="{CADD7597-5B39-49EF-B467-AF338584FABE}" srcOrd="0" destOrd="0" presId="urn:microsoft.com/office/officeart/2018/2/layout/IconCircleList"/>
    <dgm:cxn modelId="{2FBBDD2D-1733-4BFD-BB99-9841BAB57344}" type="presOf" srcId="{205B7260-586B-4692-91C4-4E9F1CDD319E}" destId="{A7CD6FCB-BD3F-4CD6-9A76-DC26D7629F26}" srcOrd="0" destOrd="0" presId="urn:microsoft.com/office/officeart/2018/2/layout/IconCircleList"/>
    <dgm:cxn modelId="{6B916D5B-E4EC-433F-88F5-49C122E860BC}" srcId="{D978AEC4-CD78-452F-88CA-B70FA78D82FF}" destId="{CB2C9A2A-0AFD-44EA-B10F-E9986F2DC8C2}" srcOrd="4" destOrd="0" parTransId="{06A2BC79-426A-4BE7-BA02-B18E308269A5}" sibTransId="{0468509E-7C3A-443E-877F-CC9E6B8583A6}"/>
    <dgm:cxn modelId="{D908C273-5778-4876-93D3-BD2A83744045}" srcId="{D978AEC4-CD78-452F-88CA-B70FA78D82FF}" destId="{205B7260-586B-4692-91C4-4E9F1CDD319E}" srcOrd="0" destOrd="0" parTransId="{7EA70294-6FBC-416E-82D4-4EEDB0863612}" sibTransId="{6A1D94A1-ABFC-45B0-93EB-1691F2B63933}"/>
    <dgm:cxn modelId="{E4814F74-8842-4F12-9618-DDAB2EAB6D76}" type="presOf" srcId="{0468509E-7C3A-443E-877F-CC9E6B8583A6}" destId="{AFCE2DB7-09F5-42A2-8C72-6BCBAB7BF0C0}" srcOrd="0" destOrd="0" presId="urn:microsoft.com/office/officeart/2018/2/layout/IconCircleList"/>
    <dgm:cxn modelId="{0D095687-2845-4D19-A644-83733D74DE14}" srcId="{D978AEC4-CD78-452F-88CA-B70FA78D82FF}" destId="{FE04AFD1-0EDB-4F92-8BB2-A97E53C3D384}" srcOrd="2" destOrd="0" parTransId="{CCD0D28F-EB7D-4214-B925-E7189171ED44}" sibTransId="{AF27CD91-A8F6-4CAA-9B6B-E24416BFE99B}"/>
    <dgm:cxn modelId="{D166EB87-BC3B-40AE-B4D5-26A2F4F85B4B}" type="presOf" srcId="{D93FC4D3-BD7C-4B73-AFBC-3E03C9FD45F9}" destId="{CF5AFC2A-4F35-4AAD-A003-4CEC968A8B31}" srcOrd="0" destOrd="0" presId="urn:microsoft.com/office/officeart/2018/2/layout/IconCircleList"/>
    <dgm:cxn modelId="{B81D4F9E-4795-438D-ADDE-BDB90A649029}" type="presOf" srcId="{AF27CD91-A8F6-4CAA-9B6B-E24416BFE99B}" destId="{7FCA42C4-D83D-40A6-B699-B64A1DD6DBA1}" srcOrd="0" destOrd="0" presId="urn:microsoft.com/office/officeart/2018/2/layout/IconCircleList"/>
    <dgm:cxn modelId="{CD273CB5-9494-4470-91D5-A1AD839B0B6B}" srcId="{D978AEC4-CD78-452F-88CA-B70FA78D82FF}" destId="{59522802-0113-43D8-9A8B-47E4D23E5599}" srcOrd="3" destOrd="0" parTransId="{630D4700-9CEB-4503-A41B-D6B63932B547}" sibTransId="{547BD87B-2357-4419-AB98-0A2E308F474C}"/>
    <dgm:cxn modelId="{4B3E71BD-AB64-4215-BD1E-EF90CC7CE2D1}" type="presOf" srcId="{6A1D94A1-ABFC-45B0-93EB-1691F2B63933}" destId="{326EE89C-D275-4063-80E4-D54DBD1D2268}" srcOrd="0" destOrd="0" presId="urn:microsoft.com/office/officeart/2018/2/layout/IconCircleList"/>
    <dgm:cxn modelId="{E94C14CE-531F-4BB4-A2BF-B5859A6F89DA}" type="presOf" srcId="{9C4F7912-94CD-4364-9BE8-15D79F5F8A57}" destId="{7CF81EE5-7E3D-4EE9-9755-0A722B523AFC}" srcOrd="0" destOrd="0" presId="urn:microsoft.com/office/officeart/2018/2/layout/IconCircleList"/>
    <dgm:cxn modelId="{C81ED5DC-AB57-4ABC-92C7-075F7615E61D}" type="presOf" srcId="{59522802-0113-43D8-9A8B-47E4D23E5599}" destId="{B47DBAC0-6536-438C-BE20-3B61DBC241CC}" srcOrd="0" destOrd="0" presId="urn:microsoft.com/office/officeart/2018/2/layout/IconCircleList"/>
    <dgm:cxn modelId="{8DEB3FF2-50AB-40FD-A281-1A62A73AB3F1}" srcId="{D978AEC4-CD78-452F-88CA-B70FA78D82FF}" destId="{9C4F7912-94CD-4364-9BE8-15D79F5F8A57}" srcOrd="5" destOrd="0" parTransId="{60D4E47B-A003-4D24-98EB-F0F8527710A7}" sibTransId="{5B4148C7-E3CB-4A62-8719-8D438303B0DA}"/>
    <dgm:cxn modelId="{A717EBFA-8811-4875-AE39-E8E6493C90FC}" type="presOf" srcId="{FE04AFD1-0EDB-4F92-8BB2-A97E53C3D384}" destId="{5EFE6ED5-319C-44E7-B5A5-7CE782965E17}" srcOrd="0" destOrd="0" presId="urn:microsoft.com/office/officeart/2018/2/layout/IconCircleList"/>
    <dgm:cxn modelId="{39DC5DFB-E085-4EDD-9B25-4C4B938F81C7}" type="presOf" srcId="{C8778378-DD7E-463B-9DA3-B81151951425}" destId="{76BFE9B0-32D9-42A3-AB8A-D11441140E44}" srcOrd="0" destOrd="0" presId="urn:microsoft.com/office/officeart/2018/2/layout/IconCircleList"/>
    <dgm:cxn modelId="{588DC943-E44E-466E-BE56-B436924D733B}" type="presParOf" srcId="{CADD7597-5B39-49EF-B467-AF338584FABE}" destId="{617DB54F-7BBA-4391-91AE-383753724902}" srcOrd="0" destOrd="0" presId="urn:microsoft.com/office/officeart/2018/2/layout/IconCircleList"/>
    <dgm:cxn modelId="{C3948C7E-D7B9-4F08-92E2-220582E527BB}" type="presParOf" srcId="{617DB54F-7BBA-4391-91AE-383753724902}" destId="{E7104A26-E759-4066-B577-A968DE341A92}" srcOrd="0" destOrd="0" presId="urn:microsoft.com/office/officeart/2018/2/layout/IconCircleList"/>
    <dgm:cxn modelId="{9C54D0B2-1E83-4051-9D6E-44733ED18AF9}" type="presParOf" srcId="{E7104A26-E759-4066-B577-A968DE341A92}" destId="{381ADF66-15B1-47A4-A2CF-BB0177AB9BEF}" srcOrd="0" destOrd="0" presId="urn:microsoft.com/office/officeart/2018/2/layout/IconCircleList"/>
    <dgm:cxn modelId="{6BB06741-099E-4DA3-A263-31B91D022330}" type="presParOf" srcId="{E7104A26-E759-4066-B577-A968DE341A92}" destId="{F936F581-05D2-4DAD-85C6-4D64CCCACD71}" srcOrd="1" destOrd="0" presId="urn:microsoft.com/office/officeart/2018/2/layout/IconCircleList"/>
    <dgm:cxn modelId="{56A1BD69-07BA-4860-8659-A034DD4ACFE5}" type="presParOf" srcId="{E7104A26-E759-4066-B577-A968DE341A92}" destId="{4F07688E-919D-4008-830B-CC9F20AEA6B9}" srcOrd="2" destOrd="0" presId="urn:microsoft.com/office/officeart/2018/2/layout/IconCircleList"/>
    <dgm:cxn modelId="{15DCE7B7-93BF-4998-BB3A-36615FFBE0D1}" type="presParOf" srcId="{E7104A26-E759-4066-B577-A968DE341A92}" destId="{A7CD6FCB-BD3F-4CD6-9A76-DC26D7629F26}" srcOrd="3" destOrd="0" presId="urn:microsoft.com/office/officeart/2018/2/layout/IconCircleList"/>
    <dgm:cxn modelId="{82061F7B-F480-4053-9BA1-79D0BF6EACCB}" type="presParOf" srcId="{617DB54F-7BBA-4391-91AE-383753724902}" destId="{326EE89C-D275-4063-80E4-D54DBD1D2268}" srcOrd="1" destOrd="0" presId="urn:microsoft.com/office/officeart/2018/2/layout/IconCircleList"/>
    <dgm:cxn modelId="{083C3627-2C0C-4A35-A0F1-8C9234D2E254}" type="presParOf" srcId="{617DB54F-7BBA-4391-91AE-383753724902}" destId="{A0F4B519-57F2-47BF-BEE3-A39F01B66303}" srcOrd="2" destOrd="0" presId="urn:microsoft.com/office/officeart/2018/2/layout/IconCircleList"/>
    <dgm:cxn modelId="{B453403F-FA7E-46EC-B233-9B20905C432E}" type="presParOf" srcId="{A0F4B519-57F2-47BF-BEE3-A39F01B66303}" destId="{CF6D3CD1-6830-4D03-B959-6D6E35BAAB16}" srcOrd="0" destOrd="0" presId="urn:microsoft.com/office/officeart/2018/2/layout/IconCircleList"/>
    <dgm:cxn modelId="{622817F0-A571-4260-B441-C4CE1BB0C230}" type="presParOf" srcId="{A0F4B519-57F2-47BF-BEE3-A39F01B66303}" destId="{EC6ED80C-4155-4C92-95C2-DA5EB0F05E73}" srcOrd="1" destOrd="0" presId="urn:microsoft.com/office/officeart/2018/2/layout/IconCircleList"/>
    <dgm:cxn modelId="{906D8173-3C8E-4CB9-9C6C-CAE97B0D5A46}" type="presParOf" srcId="{A0F4B519-57F2-47BF-BEE3-A39F01B66303}" destId="{AB61360B-6732-418B-AB64-A03071DEEE37}" srcOrd="2" destOrd="0" presId="urn:microsoft.com/office/officeart/2018/2/layout/IconCircleList"/>
    <dgm:cxn modelId="{F8A3A5C0-20DE-4A78-89B9-6F107D554939}" type="presParOf" srcId="{A0F4B519-57F2-47BF-BEE3-A39F01B66303}" destId="{76BFE9B0-32D9-42A3-AB8A-D11441140E44}" srcOrd="3" destOrd="0" presId="urn:microsoft.com/office/officeart/2018/2/layout/IconCircleList"/>
    <dgm:cxn modelId="{5EBB43FB-C36C-4590-8C8F-4B4B08A430F1}" type="presParOf" srcId="{617DB54F-7BBA-4391-91AE-383753724902}" destId="{CF5AFC2A-4F35-4AAD-A003-4CEC968A8B31}" srcOrd="3" destOrd="0" presId="urn:microsoft.com/office/officeart/2018/2/layout/IconCircleList"/>
    <dgm:cxn modelId="{7F98EEB4-364F-4904-8E94-30797A8098F8}" type="presParOf" srcId="{617DB54F-7BBA-4391-91AE-383753724902}" destId="{904B27C0-26A7-47B0-9023-3966222BA9AF}" srcOrd="4" destOrd="0" presId="urn:microsoft.com/office/officeart/2018/2/layout/IconCircleList"/>
    <dgm:cxn modelId="{CAED0913-8799-48BA-9AEB-D10C1E3DBECB}" type="presParOf" srcId="{904B27C0-26A7-47B0-9023-3966222BA9AF}" destId="{D31DD101-1E24-4CC4-80EF-BF503DE0ADE5}" srcOrd="0" destOrd="0" presId="urn:microsoft.com/office/officeart/2018/2/layout/IconCircleList"/>
    <dgm:cxn modelId="{C481F43F-6629-475C-875D-019755AD3536}" type="presParOf" srcId="{904B27C0-26A7-47B0-9023-3966222BA9AF}" destId="{6C6F3565-B0BB-4DA8-91FF-2809317F855A}" srcOrd="1" destOrd="0" presId="urn:microsoft.com/office/officeart/2018/2/layout/IconCircleList"/>
    <dgm:cxn modelId="{A9401B6C-B35D-4982-B2F4-8EF763775693}" type="presParOf" srcId="{904B27C0-26A7-47B0-9023-3966222BA9AF}" destId="{4EFA7F0D-76E7-4013-A0F4-3141813B5773}" srcOrd="2" destOrd="0" presId="urn:microsoft.com/office/officeart/2018/2/layout/IconCircleList"/>
    <dgm:cxn modelId="{0A76A49E-3AAA-4B49-AAD3-4D8227C47105}" type="presParOf" srcId="{904B27C0-26A7-47B0-9023-3966222BA9AF}" destId="{5EFE6ED5-319C-44E7-B5A5-7CE782965E17}" srcOrd="3" destOrd="0" presId="urn:microsoft.com/office/officeart/2018/2/layout/IconCircleList"/>
    <dgm:cxn modelId="{08908A8D-E5A8-4302-923E-8548131A7EFD}" type="presParOf" srcId="{617DB54F-7BBA-4391-91AE-383753724902}" destId="{7FCA42C4-D83D-40A6-B699-B64A1DD6DBA1}" srcOrd="5" destOrd="0" presId="urn:microsoft.com/office/officeart/2018/2/layout/IconCircleList"/>
    <dgm:cxn modelId="{B84985E4-20B7-485D-ACDE-BE12ACFAF589}" type="presParOf" srcId="{617DB54F-7BBA-4391-91AE-383753724902}" destId="{561E35A4-C9E0-434B-A441-C62A9475C71C}" srcOrd="6" destOrd="0" presId="urn:microsoft.com/office/officeart/2018/2/layout/IconCircleList"/>
    <dgm:cxn modelId="{E254C8F6-BFB6-4414-B5B9-1523F37A5168}" type="presParOf" srcId="{561E35A4-C9E0-434B-A441-C62A9475C71C}" destId="{B5A6F02B-BD7A-459B-9962-6200F49F429C}" srcOrd="0" destOrd="0" presId="urn:microsoft.com/office/officeart/2018/2/layout/IconCircleList"/>
    <dgm:cxn modelId="{D91A36D0-7359-4630-8C0D-DB38429B7134}" type="presParOf" srcId="{561E35A4-C9E0-434B-A441-C62A9475C71C}" destId="{C681C8C2-288C-45AC-A33C-A96657F0818E}" srcOrd="1" destOrd="0" presId="urn:microsoft.com/office/officeart/2018/2/layout/IconCircleList"/>
    <dgm:cxn modelId="{3B8A8262-CF9F-4120-96EA-B2BF55AA2031}" type="presParOf" srcId="{561E35A4-C9E0-434B-A441-C62A9475C71C}" destId="{3A2E8B1E-F7B6-4D32-873C-457A6ABD8977}" srcOrd="2" destOrd="0" presId="urn:microsoft.com/office/officeart/2018/2/layout/IconCircleList"/>
    <dgm:cxn modelId="{6B62EF34-74DF-4698-AEEB-6BCADEEAE3B0}" type="presParOf" srcId="{561E35A4-C9E0-434B-A441-C62A9475C71C}" destId="{B47DBAC0-6536-438C-BE20-3B61DBC241CC}" srcOrd="3" destOrd="0" presId="urn:microsoft.com/office/officeart/2018/2/layout/IconCircleList"/>
    <dgm:cxn modelId="{182B0FBC-F104-4CD8-83FD-4A83E9333910}" type="presParOf" srcId="{617DB54F-7BBA-4391-91AE-383753724902}" destId="{A0865C2A-0BCF-4229-94DD-0827B02B457D}" srcOrd="7" destOrd="0" presId="urn:microsoft.com/office/officeart/2018/2/layout/IconCircleList"/>
    <dgm:cxn modelId="{ED097577-32B6-4E35-A2F5-46FD91B736F0}" type="presParOf" srcId="{617DB54F-7BBA-4391-91AE-383753724902}" destId="{D9637D82-1C78-4170-B52A-5169C31519B2}" srcOrd="8" destOrd="0" presId="urn:microsoft.com/office/officeart/2018/2/layout/IconCircleList"/>
    <dgm:cxn modelId="{C3A08586-BCDE-4BD4-96A1-1FC19247E432}" type="presParOf" srcId="{D9637D82-1C78-4170-B52A-5169C31519B2}" destId="{8A6A62A3-0233-49C2-9AC9-A605FB18776F}" srcOrd="0" destOrd="0" presId="urn:microsoft.com/office/officeart/2018/2/layout/IconCircleList"/>
    <dgm:cxn modelId="{5917D275-14E5-4610-B7C8-A93284F31E61}" type="presParOf" srcId="{D9637D82-1C78-4170-B52A-5169C31519B2}" destId="{132379CA-6A36-41DD-8BDD-F836C94EEA2E}" srcOrd="1" destOrd="0" presId="urn:microsoft.com/office/officeart/2018/2/layout/IconCircleList"/>
    <dgm:cxn modelId="{79DA988A-4879-41BD-8B18-33D94E1166F5}" type="presParOf" srcId="{D9637D82-1C78-4170-B52A-5169C31519B2}" destId="{1249E18F-FB0E-4147-B994-195D086D744A}" srcOrd="2" destOrd="0" presId="urn:microsoft.com/office/officeart/2018/2/layout/IconCircleList"/>
    <dgm:cxn modelId="{75DCBB30-86AD-43A5-BEFD-659080CC198A}" type="presParOf" srcId="{D9637D82-1C78-4170-B52A-5169C31519B2}" destId="{CCBEAA8E-53EB-4AB3-9652-C26BC51FC048}" srcOrd="3" destOrd="0" presId="urn:microsoft.com/office/officeart/2018/2/layout/IconCircleList"/>
    <dgm:cxn modelId="{D4FD849F-DDAF-4E55-9F18-49050447E4C5}" type="presParOf" srcId="{617DB54F-7BBA-4391-91AE-383753724902}" destId="{AFCE2DB7-09F5-42A2-8C72-6BCBAB7BF0C0}" srcOrd="9" destOrd="0" presId="urn:microsoft.com/office/officeart/2018/2/layout/IconCircleList"/>
    <dgm:cxn modelId="{1D91001E-12DC-4EFE-8504-42DAAC8EA2F9}" type="presParOf" srcId="{617DB54F-7BBA-4391-91AE-383753724902}" destId="{3859704B-3529-40FA-908B-3E2E5A777FE4}" srcOrd="10" destOrd="0" presId="urn:microsoft.com/office/officeart/2018/2/layout/IconCircleList"/>
    <dgm:cxn modelId="{ADFA45BF-EE7C-4457-94B9-DDD3CDF4A232}" type="presParOf" srcId="{3859704B-3529-40FA-908B-3E2E5A777FE4}" destId="{F67EC729-24E8-4BA2-8BC4-D0BD95972655}" srcOrd="0" destOrd="0" presId="urn:microsoft.com/office/officeart/2018/2/layout/IconCircleList"/>
    <dgm:cxn modelId="{EC15335C-5752-4D27-923E-54A658008B52}" type="presParOf" srcId="{3859704B-3529-40FA-908B-3E2E5A777FE4}" destId="{E94B4A82-087D-4323-856E-BC97C641D824}" srcOrd="1" destOrd="0" presId="urn:microsoft.com/office/officeart/2018/2/layout/IconCircleList"/>
    <dgm:cxn modelId="{C25FE402-7D1B-4B59-91FC-D785E1AF185B}" type="presParOf" srcId="{3859704B-3529-40FA-908B-3E2E5A777FE4}" destId="{54FFEB78-8536-436A-8C0A-3CCD5D13E39B}" srcOrd="2" destOrd="0" presId="urn:microsoft.com/office/officeart/2018/2/layout/IconCircleList"/>
    <dgm:cxn modelId="{C15D60B2-E762-41D5-B982-AA4D5C495A1C}" type="presParOf" srcId="{3859704B-3529-40FA-908B-3E2E5A777FE4}" destId="{7CF81EE5-7E3D-4EE9-9755-0A722B523AFC}"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50F8ACC6-2070-489D-8A25-9BF0A2766426}"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E5AD42F0-30D2-40AF-AE31-88ECF2854D94}">
      <dgm:prSet/>
      <dgm:spPr/>
      <dgm:t>
        <a:bodyPr/>
        <a:lstStyle/>
        <a:p>
          <a:r>
            <a:rPr lang="en-US"/>
            <a:t>An issue is an unresolved decision, situation or problem that will significantly impact the project and that the project team cannot immediately resolve. </a:t>
          </a:r>
        </a:p>
      </dgm:t>
    </dgm:pt>
    <dgm:pt modelId="{5C7BD0B0-7B52-48CB-98EE-DD63A900BF10}" type="parTrans" cxnId="{1A48EDFC-9E3F-4F3B-9BA3-B433A289AD45}">
      <dgm:prSet/>
      <dgm:spPr/>
      <dgm:t>
        <a:bodyPr/>
        <a:lstStyle/>
        <a:p>
          <a:endParaRPr lang="en-US"/>
        </a:p>
      </dgm:t>
    </dgm:pt>
    <dgm:pt modelId="{43122196-CAC0-4503-B839-2799F3FF7F1A}" type="sibTrans" cxnId="{1A48EDFC-9E3F-4F3B-9BA3-B433A289AD45}">
      <dgm:prSet/>
      <dgm:spPr/>
      <dgm:t>
        <a:bodyPr/>
        <a:lstStyle/>
        <a:p>
          <a:endParaRPr lang="en-US"/>
        </a:p>
      </dgm:t>
    </dgm:pt>
    <dgm:pt modelId="{EDAF6336-3591-4A94-BC29-6102680EAF9E}">
      <dgm:prSet/>
      <dgm:spPr/>
      <dgm:t>
        <a:bodyPr/>
        <a:lstStyle/>
        <a:p>
          <a:r>
            <a:rPr lang="en-US"/>
            <a:t>Issues management consists of having a process for identifying these problems and managing them until they are resolved. Resolving issues is frequently beyond the authority of the team. </a:t>
          </a:r>
        </a:p>
      </dgm:t>
    </dgm:pt>
    <dgm:pt modelId="{F310ABD2-4583-4FAE-8011-0234379A6910}" type="parTrans" cxnId="{931FB2E2-1E3A-4595-BDA6-849C7585287D}">
      <dgm:prSet/>
      <dgm:spPr/>
      <dgm:t>
        <a:bodyPr/>
        <a:lstStyle/>
        <a:p>
          <a:endParaRPr lang="en-US"/>
        </a:p>
      </dgm:t>
    </dgm:pt>
    <dgm:pt modelId="{BC5A48C5-F556-47CE-9125-B89A70CB6DD4}" type="sibTrans" cxnId="{931FB2E2-1E3A-4595-BDA6-849C7585287D}">
      <dgm:prSet/>
      <dgm:spPr/>
      <dgm:t>
        <a:bodyPr/>
        <a:lstStyle/>
        <a:p>
          <a:endParaRPr lang="en-US"/>
        </a:p>
      </dgm:t>
    </dgm:pt>
    <dgm:pt modelId="{38B2F0A8-1B11-4631-A16A-CE2F3DB3A534}">
      <dgm:prSet/>
      <dgm:spPr/>
      <dgm:t>
        <a:bodyPr/>
        <a:lstStyle/>
        <a:p>
          <a:r>
            <a:rPr lang="en-US"/>
            <a:t>However, even if an issue needs to be escalated to the next level or delegated to another person to resolve, it still needs to be tracked by the project manager. </a:t>
          </a:r>
        </a:p>
      </dgm:t>
    </dgm:pt>
    <dgm:pt modelId="{19E107A7-626B-4331-BAA7-2C15CDF4D1E6}" type="parTrans" cxnId="{3225F5BB-B3BE-4FA1-AFA8-31AE3AAE4D30}">
      <dgm:prSet/>
      <dgm:spPr/>
      <dgm:t>
        <a:bodyPr/>
        <a:lstStyle/>
        <a:p>
          <a:endParaRPr lang="en-US"/>
        </a:p>
      </dgm:t>
    </dgm:pt>
    <dgm:pt modelId="{6C99DC5F-C63A-49D6-A062-ECC46FB3B5AC}" type="sibTrans" cxnId="{3225F5BB-B3BE-4FA1-AFA8-31AE3AAE4D30}">
      <dgm:prSet/>
      <dgm:spPr/>
      <dgm:t>
        <a:bodyPr/>
        <a:lstStyle/>
        <a:p>
          <a:endParaRPr lang="en-US"/>
        </a:p>
      </dgm:t>
    </dgm:pt>
    <dgm:pt modelId="{5FFB3497-8092-4E45-8A36-533AA4480915}" type="pres">
      <dgm:prSet presAssocID="{50F8ACC6-2070-489D-8A25-9BF0A2766426}" presName="root" presStyleCnt="0">
        <dgm:presLayoutVars>
          <dgm:dir/>
          <dgm:resizeHandles val="exact"/>
        </dgm:presLayoutVars>
      </dgm:prSet>
      <dgm:spPr/>
    </dgm:pt>
    <dgm:pt modelId="{A2960255-53BD-42B9-ADDF-71CB7A13BFA0}" type="pres">
      <dgm:prSet presAssocID="{E5AD42F0-30D2-40AF-AE31-88ECF2854D94}" presName="compNode" presStyleCnt="0"/>
      <dgm:spPr/>
    </dgm:pt>
    <dgm:pt modelId="{3B212C73-B78F-485A-9264-6E92700B21DE}" type="pres">
      <dgm:prSet presAssocID="{E5AD42F0-30D2-40AF-AE31-88ECF2854D94}" presName="bgRect" presStyleLbl="bgShp" presStyleIdx="0" presStyleCnt="3"/>
      <dgm:spPr/>
    </dgm:pt>
    <dgm:pt modelId="{D17C37D0-403F-4314-8AAD-9C05CF18F24D}" type="pres">
      <dgm:prSet presAssocID="{E5AD42F0-30D2-40AF-AE31-88ECF2854D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8827021A-AC00-43F3-B910-B008E6C86C35}" type="pres">
      <dgm:prSet presAssocID="{E5AD42F0-30D2-40AF-AE31-88ECF2854D94}" presName="spaceRect" presStyleCnt="0"/>
      <dgm:spPr/>
    </dgm:pt>
    <dgm:pt modelId="{576A675C-64D7-4480-8CC7-AB04ABE23227}" type="pres">
      <dgm:prSet presAssocID="{E5AD42F0-30D2-40AF-AE31-88ECF2854D94}" presName="parTx" presStyleLbl="revTx" presStyleIdx="0" presStyleCnt="3">
        <dgm:presLayoutVars>
          <dgm:chMax val="0"/>
          <dgm:chPref val="0"/>
        </dgm:presLayoutVars>
      </dgm:prSet>
      <dgm:spPr/>
    </dgm:pt>
    <dgm:pt modelId="{BFD04FF2-9BD3-49A5-A6E3-E9D34BC6C9D5}" type="pres">
      <dgm:prSet presAssocID="{43122196-CAC0-4503-B839-2799F3FF7F1A}" presName="sibTrans" presStyleCnt="0"/>
      <dgm:spPr/>
    </dgm:pt>
    <dgm:pt modelId="{1C71227E-7C21-416C-94D5-930F4B09DD4B}" type="pres">
      <dgm:prSet presAssocID="{EDAF6336-3591-4A94-BC29-6102680EAF9E}" presName="compNode" presStyleCnt="0"/>
      <dgm:spPr/>
    </dgm:pt>
    <dgm:pt modelId="{C529A5AB-FEED-4F47-B3E2-25E8298FD9C4}" type="pres">
      <dgm:prSet presAssocID="{EDAF6336-3591-4A94-BC29-6102680EAF9E}" presName="bgRect" presStyleLbl="bgShp" presStyleIdx="1" presStyleCnt="3"/>
      <dgm:spPr/>
    </dgm:pt>
    <dgm:pt modelId="{795AC380-7B26-451D-A6F9-E295DB94383B}" type="pres">
      <dgm:prSet presAssocID="{EDAF6336-3591-4A94-BC29-6102680EAF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49C9BB78-888A-4898-82CD-025389B47C82}" type="pres">
      <dgm:prSet presAssocID="{EDAF6336-3591-4A94-BC29-6102680EAF9E}" presName="spaceRect" presStyleCnt="0"/>
      <dgm:spPr/>
    </dgm:pt>
    <dgm:pt modelId="{CAFC4AF1-96ED-40F6-8681-AC0F37BD22DA}" type="pres">
      <dgm:prSet presAssocID="{EDAF6336-3591-4A94-BC29-6102680EAF9E}" presName="parTx" presStyleLbl="revTx" presStyleIdx="1" presStyleCnt="3">
        <dgm:presLayoutVars>
          <dgm:chMax val="0"/>
          <dgm:chPref val="0"/>
        </dgm:presLayoutVars>
      </dgm:prSet>
      <dgm:spPr/>
    </dgm:pt>
    <dgm:pt modelId="{8433ACC7-0A8B-4BCA-BF4E-12DC7096B5D8}" type="pres">
      <dgm:prSet presAssocID="{BC5A48C5-F556-47CE-9125-B89A70CB6DD4}" presName="sibTrans" presStyleCnt="0"/>
      <dgm:spPr/>
    </dgm:pt>
    <dgm:pt modelId="{40E81B01-ED2B-485E-9B6C-C7687B5B03D7}" type="pres">
      <dgm:prSet presAssocID="{38B2F0A8-1B11-4631-A16A-CE2F3DB3A534}" presName="compNode" presStyleCnt="0"/>
      <dgm:spPr/>
    </dgm:pt>
    <dgm:pt modelId="{14309D39-E5E7-43CE-971C-27EE71FEE738}" type="pres">
      <dgm:prSet presAssocID="{38B2F0A8-1B11-4631-A16A-CE2F3DB3A534}" presName="bgRect" presStyleLbl="bgShp" presStyleIdx="2" presStyleCnt="3"/>
      <dgm:spPr/>
    </dgm:pt>
    <dgm:pt modelId="{5B76CE9A-A1EA-4226-B7BE-8C30194841D4}" type="pres">
      <dgm:prSet presAssocID="{38B2F0A8-1B11-4631-A16A-CE2F3DB3A5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B066D072-AEF5-400B-BF6D-38D86D058233}" type="pres">
      <dgm:prSet presAssocID="{38B2F0A8-1B11-4631-A16A-CE2F3DB3A534}" presName="spaceRect" presStyleCnt="0"/>
      <dgm:spPr/>
    </dgm:pt>
    <dgm:pt modelId="{51D3C086-9406-416E-8C90-22DE9C3A23C3}" type="pres">
      <dgm:prSet presAssocID="{38B2F0A8-1B11-4631-A16A-CE2F3DB3A534}" presName="parTx" presStyleLbl="revTx" presStyleIdx="2" presStyleCnt="3">
        <dgm:presLayoutVars>
          <dgm:chMax val="0"/>
          <dgm:chPref val="0"/>
        </dgm:presLayoutVars>
      </dgm:prSet>
      <dgm:spPr/>
    </dgm:pt>
  </dgm:ptLst>
  <dgm:cxnLst>
    <dgm:cxn modelId="{C5F64616-9B2F-4AB1-AA3F-F9DCA8E583DE}" type="presOf" srcId="{50F8ACC6-2070-489D-8A25-9BF0A2766426}" destId="{5FFB3497-8092-4E45-8A36-533AA4480915}" srcOrd="0" destOrd="0" presId="urn:microsoft.com/office/officeart/2018/2/layout/IconVerticalSolidList"/>
    <dgm:cxn modelId="{59916F68-1143-4DE8-A730-3E5D87E02B8D}" type="presOf" srcId="{EDAF6336-3591-4A94-BC29-6102680EAF9E}" destId="{CAFC4AF1-96ED-40F6-8681-AC0F37BD22DA}" srcOrd="0" destOrd="0" presId="urn:microsoft.com/office/officeart/2018/2/layout/IconVerticalSolidList"/>
    <dgm:cxn modelId="{3225F5BB-B3BE-4FA1-AFA8-31AE3AAE4D30}" srcId="{50F8ACC6-2070-489D-8A25-9BF0A2766426}" destId="{38B2F0A8-1B11-4631-A16A-CE2F3DB3A534}" srcOrd="2" destOrd="0" parTransId="{19E107A7-626B-4331-BAA7-2C15CDF4D1E6}" sibTransId="{6C99DC5F-C63A-49D6-A062-ECC46FB3B5AC}"/>
    <dgm:cxn modelId="{5511F5DA-8706-4C2A-969C-AE1DAC4F83B7}" type="presOf" srcId="{E5AD42F0-30D2-40AF-AE31-88ECF2854D94}" destId="{576A675C-64D7-4480-8CC7-AB04ABE23227}" srcOrd="0" destOrd="0" presId="urn:microsoft.com/office/officeart/2018/2/layout/IconVerticalSolidList"/>
    <dgm:cxn modelId="{931FB2E2-1E3A-4595-BDA6-849C7585287D}" srcId="{50F8ACC6-2070-489D-8A25-9BF0A2766426}" destId="{EDAF6336-3591-4A94-BC29-6102680EAF9E}" srcOrd="1" destOrd="0" parTransId="{F310ABD2-4583-4FAE-8011-0234379A6910}" sibTransId="{BC5A48C5-F556-47CE-9125-B89A70CB6DD4}"/>
    <dgm:cxn modelId="{34F2ECE2-CD1C-46F9-92C8-BCB677037221}" type="presOf" srcId="{38B2F0A8-1B11-4631-A16A-CE2F3DB3A534}" destId="{51D3C086-9406-416E-8C90-22DE9C3A23C3}" srcOrd="0" destOrd="0" presId="urn:microsoft.com/office/officeart/2018/2/layout/IconVerticalSolidList"/>
    <dgm:cxn modelId="{1A48EDFC-9E3F-4F3B-9BA3-B433A289AD45}" srcId="{50F8ACC6-2070-489D-8A25-9BF0A2766426}" destId="{E5AD42F0-30D2-40AF-AE31-88ECF2854D94}" srcOrd="0" destOrd="0" parTransId="{5C7BD0B0-7B52-48CB-98EE-DD63A900BF10}" sibTransId="{43122196-CAC0-4503-B839-2799F3FF7F1A}"/>
    <dgm:cxn modelId="{24653428-31AC-4980-B2A0-7E8ED67156C6}" type="presParOf" srcId="{5FFB3497-8092-4E45-8A36-533AA4480915}" destId="{A2960255-53BD-42B9-ADDF-71CB7A13BFA0}" srcOrd="0" destOrd="0" presId="urn:microsoft.com/office/officeart/2018/2/layout/IconVerticalSolidList"/>
    <dgm:cxn modelId="{F44DA76B-32F4-47F5-A0A6-9649B07F0F5D}" type="presParOf" srcId="{A2960255-53BD-42B9-ADDF-71CB7A13BFA0}" destId="{3B212C73-B78F-485A-9264-6E92700B21DE}" srcOrd="0" destOrd="0" presId="urn:microsoft.com/office/officeart/2018/2/layout/IconVerticalSolidList"/>
    <dgm:cxn modelId="{F236F85B-DEE8-4EF1-BFE2-FD8D59B3E2D6}" type="presParOf" srcId="{A2960255-53BD-42B9-ADDF-71CB7A13BFA0}" destId="{D17C37D0-403F-4314-8AAD-9C05CF18F24D}" srcOrd="1" destOrd="0" presId="urn:microsoft.com/office/officeart/2018/2/layout/IconVerticalSolidList"/>
    <dgm:cxn modelId="{94D2A434-C95C-4C6F-AB96-7BFA94424746}" type="presParOf" srcId="{A2960255-53BD-42B9-ADDF-71CB7A13BFA0}" destId="{8827021A-AC00-43F3-B910-B008E6C86C35}" srcOrd="2" destOrd="0" presId="urn:microsoft.com/office/officeart/2018/2/layout/IconVerticalSolidList"/>
    <dgm:cxn modelId="{BFE32D99-F77B-4305-AF69-250AF147FB28}" type="presParOf" srcId="{A2960255-53BD-42B9-ADDF-71CB7A13BFA0}" destId="{576A675C-64D7-4480-8CC7-AB04ABE23227}" srcOrd="3" destOrd="0" presId="urn:microsoft.com/office/officeart/2018/2/layout/IconVerticalSolidList"/>
    <dgm:cxn modelId="{C9CE23C6-7236-46D1-AA10-25CF851DC674}" type="presParOf" srcId="{5FFB3497-8092-4E45-8A36-533AA4480915}" destId="{BFD04FF2-9BD3-49A5-A6E3-E9D34BC6C9D5}" srcOrd="1" destOrd="0" presId="urn:microsoft.com/office/officeart/2018/2/layout/IconVerticalSolidList"/>
    <dgm:cxn modelId="{E8558B03-D122-4B58-BF86-BF03983E52E8}" type="presParOf" srcId="{5FFB3497-8092-4E45-8A36-533AA4480915}" destId="{1C71227E-7C21-416C-94D5-930F4B09DD4B}" srcOrd="2" destOrd="0" presId="urn:microsoft.com/office/officeart/2018/2/layout/IconVerticalSolidList"/>
    <dgm:cxn modelId="{20FDC8EB-30DE-43A1-8AFF-7C21B44BDD1C}" type="presParOf" srcId="{1C71227E-7C21-416C-94D5-930F4B09DD4B}" destId="{C529A5AB-FEED-4F47-B3E2-25E8298FD9C4}" srcOrd="0" destOrd="0" presId="urn:microsoft.com/office/officeart/2018/2/layout/IconVerticalSolidList"/>
    <dgm:cxn modelId="{2A8592DE-A1F4-47D6-B2F8-AE1C688E4B31}" type="presParOf" srcId="{1C71227E-7C21-416C-94D5-930F4B09DD4B}" destId="{795AC380-7B26-451D-A6F9-E295DB94383B}" srcOrd="1" destOrd="0" presId="urn:microsoft.com/office/officeart/2018/2/layout/IconVerticalSolidList"/>
    <dgm:cxn modelId="{B97C3EF4-7932-4304-A1D7-D57FCA088F36}" type="presParOf" srcId="{1C71227E-7C21-416C-94D5-930F4B09DD4B}" destId="{49C9BB78-888A-4898-82CD-025389B47C82}" srcOrd="2" destOrd="0" presId="urn:microsoft.com/office/officeart/2018/2/layout/IconVerticalSolidList"/>
    <dgm:cxn modelId="{AD87AD40-3D58-4667-A185-72E1F81FB3B0}" type="presParOf" srcId="{1C71227E-7C21-416C-94D5-930F4B09DD4B}" destId="{CAFC4AF1-96ED-40F6-8681-AC0F37BD22DA}" srcOrd="3" destOrd="0" presId="urn:microsoft.com/office/officeart/2018/2/layout/IconVerticalSolidList"/>
    <dgm:cxn modelId="{F2578058-A7ED-4695-B508-87A437CBC8A6}" type="presParOf" srcId="{5FFB3497-8092-4E45-8A36-533AA4480915}" destId="{8433ACC7-0A8B-4BCA-BF4E-12DC7096B5D8}" srcOrd="3" destOrd="0" presId="urn:microsoft.com/office/officeart/2018/2/layout/IconVerticalSolidList"/>
    <dgm:cxn modelId="{08771868-2FBF-4E93-9C42-8CD555BDCF00}" type="presParOf" srcId="{5FFB3497-8092-4E45-8A36-533AA4480915}" destId="{40E81B01-ED2B-485E-9B6C-C7687B5B03D7}" srcOrd="4" destOrd="0" presId="urn:microsoft.com/office/officeart/2018/2/layout/IconVerticalSolidList"/>
    <dgm:cxn modelId="{A772F755-F1D9-4D75-8044-ADA930FC0076}" type="presParOf" srcId="{40E81B01-ED2B-485E-9B6C-C7687B5B03D7}" destId="{14309D39-E5E7-43CE-971C-27EE71FEE738}" srcOrd="0" destOrd="0" presId="urn:microsoft.com/office/officeart/2018/2/layout/IconVerticalSolidList"/>
    <dgm:cxn modelId="{49490806-608E-41F4-A48E-04AB08D370FB}" type="presParOf" srcId="{40E81B01-ED2B-485E-9B6C-C7687B5B03D7}" destId="{5B76CE9A-A1EA-4226-B7BE-8C30194841D4}" srcOrd="1" destOrd="0" presId="urn:microsoft.com/office/officeart/2018/2/layout/IconVerticalSolidList"/>
    <dgm:cxn modelId="{6A70162E-F14C-4711-93E1-1DC93FD589C6}" type="presParOf" srcId="{40E81B01-ED2B-485E-9B6C-C7687B5B03D7}" destId="{B066D072-AEF5-400B-BF6D-38D86D058233}" srcOrd="2" destOrd="0" presId="urn:microsoft.com/office/officeart/2018/2/layout/IconVerticalSolidList"/>
    <dgm:cxn modelId="{A3ACFAAB-2B69-43C2-A36E-200E5625F757}" type="presParOf" srcId="{40E81B01-ED2B-485E-9B6C-C7687B5B03D7}" destId="{51D3C086-9406-416E-8C90-22DE9C3A23C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890DC972-D12D-408A-895A-0248C6BD2D5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FAFF0F2-6205-410D-ACE0-9F4D31C26CBE}">
      <dgm:prSet/>
      <dgm:spPr/>
      <dgm:t>
        <a:bodyPr/>
        <a:lstStyle/>
        <a:p>
          <a:r>
            <a:rPr lang="en-US"/>
            <a:t>Identifying issues</a:t>
          </a:r>
        </a:p>
      </dgm:t>
    </dgm:pt>
    <dgm:pt modelId="{FF166AA7-9B95-4EE2-B344-5CA2F11C1EC6}" type="parTrans" cxnId="{D245B16A-09CE-4E67-A15C-597A5C3B69E3}">
      <dgm:prSet/>
      <dgm:spPr/>
      <dgm:t>
        <a:bodyPr/>
        <a:lstStyle/>
        <a:p>
          <a:endParaRPr lang="en-US"/>
        </a:p>
      </dgm:t>
    </dgm:pt>
    <dgm:pt modelId="{BC2B95F9-F925-4FA6-B922-A9A4C43899AC}" type="sibTrans" cxnId="{D245B16A-09CE-4E67-A15C-597A5C3B69E3}">
      <dgm:prSet/>
      <dgm:spPr/>
      <dgm:t>
        <a:bodyPr/>
        <a:lstStyle/>
        <a:p>
          <a:endParaRPr lang="en-US"/>
        </a:p>
      </dgm:t>
    </dgm:pt>
    <dgm:pt modelId="{2A7A601D-8D35-4D9B-8F0A-93F20DAD3DBD}">
      <dgm:prSet/>
      <dgm:spPr/>
      <dgm:t>
        <a:bodyPr/>
        <a:lstStyle/>
        <a:p>
          <a:r>
            <a:rPr lang="en-US"/>
            <a:t>Resolving issues “on site” whenever possible</a:t>
          </a:r>
        </a:p>
      </dgm:t>
    </dgm:pt>
    <dgm:pt modelId="{CCD3F921-BB75-43C3-A4F7-7AEDB9381909}" type="parTrans" cxnId="{B72F180D-C3AF-4C3A-85EF-D04969DF84BA}">
      <dgm:prSet/>
      <dgm:spPr/>
      <dgm:t>
        <a:bodyPr/>
        <a:lstStyle/>
        <a:p>
          <a:endParaRPr lang="en-US"/>
        </a:p>
      </dgm:t>
    </dgm:pt>
    <dgm:pt modelId="{965F46A9-B76C-49F6-9BF9-547F9FD52D81}" type="sibTrans" cxnId="{B72F180D-C3AF-4C3A-85EF-D04969DF84BA}">
      <dgm:prSet/>
      <dgm:spPr/>
      <dgm:t>
        <a:bodyPr/>
        <a:lstStyle/>
        <a:p>
          <a:endParaRPr lang="en-US"/>
        </a:p>
      </dgm:t>
    </dgm:pt>
    <dgm:pt modelId="{57B9CA3E-7E9B-42A1-B197-A7A1C11EB9E1}">
      <dgm:prSet/>
      <dgm:spPr/>
      <dgm:t>
        <a:bodyPr/>
        <a:lstStyle/>
        <a:p>
          <a:r>
            <a:rPr lang="en-US"/>
            <a:t>Escalating complex issues to the project manager</a:t>
          </a:r>
        </a:p>
      </dgm:t>
    </dgm:pt>
    <dgm:pt modelId="{BF5E9A1E-85F0-413F-AD67-E2B88135534A}" type="parTrans" cxnId="{412ECEAD-4BA6-450F-B9E2-C5AB0D91C5C6}">
      <dgm:prSet/>
      <dgm:spPr/>
      <dgm:t>
        <a:bodyPr/>
        <a:lstStyle/>
        <a:p>
          <a:endParaRPr lang="en-US"/>
        </a:p>
      </dgm:t>
    </dgm:pt>
    <dgm:pt modelId="{43E851CB-573E-4989-A489-B8E67362939F}" type="sibTrans" cxnId="{412ECEAD-4BA6-450F-B9E2-C5AB0D91C5C6}">
      <dgm:prSet/>
      <dgm:spPr/>
      <dgm:t>
        <a:bodyPr/>
        <a:lstStyle/>
        <a:p>
          <a:endParaRPr lang="en-US"/>
        </a:p>
      </dgm:t>
    </dgm:pt>
    <dgm:pt modelId="{546E9012-DAAE-44E9-9FBE-6AFE7DEB979C}" type="pres">
      <dgm:prSet presAssocID="{890DC972-D12D-408A-895A-0248C6BD2D58}" presName="root" presStyleCnt="0">
        <dgm:presLayoutVars>
          <dgm:dir/>
          <dgm:resizeHandles val="exact"/>
        </dgm:presLayoutVars>
      </dgm:prSet>
      <dgm:spPr/>
    </dgm:pt>
    <dgm:pt modelId="{AF856658-5CE0-46EA-9E9A-3FCE55FBAA01}" type="pres">
      <dgm:prSet presAssocID="{CFAFF0F2-6205-410D-ACE0-9F4D31C26CBE}" presName="compNode" presStyleCnt="0"/>
      <dgm:spPr/>
    </dgm:pt>
    <dgm:pt modelId="{2567DAD5-83CD-4481-8F9A-FA4C05FC917A}" type="pres">
      <dgm:prSet presAssocID="{CFAFF0F2-6205-410D-ACE0-9F4D31C26CBE}" presName="bgRect" presStyleLbl="bgShp" presStyleIdx="0" presStyleCnt="3"/>
      <dgm:spPr/>
    </dgm:pt>
    <dgm:pt modelId="{836D5C13-FF84-4C0D-8736-B1D22D48DEAA}" type="pres">
      <dgm:prSet presAssocID="{CFAFF0F2-6205-410D-ACE0-9F4D31C26C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1C3E749B-FCDE-4939-82DD-3C0D66D3D206}" type="pres">
      <dgm:prSet presAssocID="{CFAFF0F2-6205-410D-ACE0-9F4D31C26CBE}" presName="spaceRect" presStyleCnt="0"/>
      <dgm:spPr/>
    </dgm:pt>
    <dgm:pt modelId="{E8B5D6D7-73F3-4B22-8FFA-5337130407C3}" type="pres">
      <dgm:prSet presAssocID="{CFAFF0F2-6205-410D-ACE0-9F4D31C26CBE}" presName="parTx" presStyleLbl="revTx" presStyleIdx="0" presStyleCnt="3">
        <dgm:presLayoutVars>
          <dgm:chMax val="0"/>
          <dgm:chPref val="0"/>
        </dgm:presLayoutVars>
      </dgm:prSet>
      <dgm:spPr/>
    </dgm:pt>
    <dgm:pt modelId="{F41163DE-555D-4558-AD24-6CC1CC19B905}" type="pres">
      <dgm:prSet presAssocID="{BC2B95F9-F925-4FA6-B922-A9A4C43899AC}" presName="sibTrans" presStyleCnt="0"/>
      <dgm:spPr/>
    </dgm:pt>
    <dgm:pt modelId="{962FA325-ADD3-4306-AAAD-7D575A249F21}" type="pres">
      <dgm:prSet presAssocID="{2A7A601D-8D35-4D9B-8F0A-93F20DAD3DBD}" presName="compNode" presStyleCnt="0"/>
      <dgm:spPr/>
    </dgm:pt>
    <dgm:pt modelId="{B1DDB1FE-BD27-4D8B-BD3B-26209202A595}" type="pres">
      <dgm:prSet presAssocID="{2A7A601D-8D35-4D9B-8F0A-93F20DAD3DBD}" presName="bgRect" presStyleLbl="bgShp" presStyleIdx="1" presStyleCnt="3"/>
      <dgm:spPr/>
    </dgm:pt>
    <dgm:pt modelId="{4543ED66-554E-4FC2-BCAE-B51FE6A9022A}" type="pres">
      <dgm:prSet presAssocID="{2A7A601D-8D35-4D9B-8F0A-93F20DAD3D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lippery"/>
        </a:ext>
      </dgm:extLst>
    </dgm:pt>
    <dgm:pt modelId="{2F912040-1342-432E-80AA-5DD2365A1BBD}" type="pres">
      <dgm:prSet presAssocID="{2A7A601D-8D35-4D9B-8F0A-93F20DAD3DBD}" presName="spaceRect" presStyleCnt="0"/>
      <dgm:spPr/>
    </dgm:pt>
    <dgm:pt modelId="{64BE1F0D-84DA-46FA-B4CF-0177D8B263E5}" type="pres">
      <dgm:prSet presAssocID="{2A7A601D-8D35-4D9B-8F0A-93F20DAD3DBD}" presName="parTx" presStyleLbl="revTx" presStyleIdx="1" presStyleCnt="3">
        <dgm:presLayoutVars>
          <dgm:chMax val="0"/>
          <dgm:chPref val="0"/>
        </dgm:presLayoutVars>
      </dgm:prSet>
      <dgm:spPr/>
    </dgm:pt>
    <dgm:pt modelId="{280F63A4-AAF4-4F71-AE74-1C808EC3242D}" type="pres">
      <dgm:prSet presAssocID="{965F46A9-B76C-49F6-9BF9-547F9FD52D81}" presName="sibTrans" presStyleCnt="0"/>
      <dgm:spPr/>
    </dgm:pt>
    <dgm:pt modelId="{F86E0B87-BD4C-4817-B22B-D6AAEAF9CC07}" type="pres">
      <dgm:prSet presAssocID="{57B9CA3E-7E9B-42A1-B197-A7A1C11EB9E1}" presName="compNode" presStyleCnt="0"/>
      <dgm:spPr/>
    </dgm:pt>
    <dgm:pt modelId="{A6FDFAF4-F3C2-4F0D-A35A-4A1940CFF8FB}" type="pres">
      <dgm:prSet presAssocID="{57B9CA3E-7E9B-42A1-B197-A7A1C11EB9E1}" presName="bgRect" presStyleLbl="bgShp" presStyleIdx="2" presStyleCnt="3"/>
      <dgm:spPr/>
    </dgm:pt>
    <dgm:pt modelId="{952F68EE-79FE-42C3-8F1B-55B7861A914B}" type="pres">
      <dgm:prSet presAssocID="{57B9CA3E-7E9B-42A1-B197-A7A1C11EB9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9E694BB8-1A28-41F6-8ABF-7C2036372193}" type="pres">
      <dgm:prSet presAssocID="{57B9CA3E-7E9B-42A1-B197-A7A1C11EB9E1}" presName="spaceRect" presStyleCnt="0"/>
      <dgm:spPr/>
    </dgm:pt>
    <dgm:pt modelId="{C8BFE016-C17E-423C-BD50-DBBCBBCB7AD4}" type="pres">
      <dgm:prSet presAssocID="{57B9CA3E-7E9B-42A1-B197-A7A1C11EB9E1}" presName="parTx" presStyleLbl="revTx" presStyleIdx="2" presStyleCnt="3">
        <dgm:presLayoutVars>
          <dgm:chMax val="0"/>
          <dgm:chPref val="0"/>
        </dgm:presLayoutVars>
      </dgm:prSet>
      <dgm:spPr/>
    </dgm:pt>
  </dgm:ptLst>
  <dgm:cxnLst>
    <dgm:cxn modelId="{B72F180D-C3AF-4C3A-85EF-D04969DF84BA}" srcId="{890DC972-D12D-408A-895A-0248C6BD2D58}" destId="{2A7A601D-8D35-4D9B-8F0A-93F20DAD3DBD}" srcOrd="1" destOrd="0" parTransId="{CCD3F921-BB75-43C3-A4F7-7AEDB9381909}" sibTransId="{965F46A9-B76C-49F6-9BF9-547F9FD52D81}"/>
    <dgm:cxn modelId="{8DE53D39-5C81-4E6E-A870-746E968B466E}" type="presOf" srcId="{890DC972-D12D-408A-895A-0248C6BD2D58}" destId="{546E9012-DAAE-44E9-9FBE-6AFE7DEB979C}" srcOrd="0" destOrd="0" presId="urn:microsoft.com/office/officeart/2018/2/layout/IconVerticalSolidList"/>
    <dgm:cxn modelId="{D245B16A-09CE-4E67-A15C-597A5C3B69E3}" srcId="{890DC972-D12D-408A-895A-0248C6BD2D58}" destId="{CFAFF0F2-6205-410D-ACE0-9F4D31C26CBE}" srcOrd="0" destOrd="0" parTransId="{FF166AA7-9B95-4EE2-B344-5CA2F11C1EC6}" sibTransId="{BC2B95F9-F925-4FA6-B922-A9A4C43899AC}"/>
    <dgm:cxn modelId="{50BE6AAA-1D6D-4B7A-AE34-B1ACD723C08E}" type="presOf" srcId="{57B9CA3E-7E9B-42A1-B197-A7A1C11EB9E1}" destId="{C8BFE016-C17E-423C-BD50-DBBCBBCB7AD4}" srcOrd="0" destOrd="0" presId="urn:microsoft.com/office/officeart/2018/2/layout/IconVerticalSolidList"/>
    <dgm:cxn modelId="{412ECEAD-4BA6-450F-B9E2-C5AB0D91C5C6}" srcId="{890DC972-D12D-408A-895A-0248C6BD2D58}" destId="{57B9CA3E-7E9B-42A1-B197-A7A1C11EB9E1}" srcOrd="2" destOrd="0" parTransId="{BF5E9A1E-85F0-413F-AD67-E2B88135534A}" sibTransId="{43E851CB-573E-4989-A489-B8E67362939F}"/>
    <dgm:cxn modelId="{977348C5-AA1E-4E9E-A0AE-44760BEB0BBF}" type="presOf" srcId="{CFAFF0F2-6205-410D-ACE0-9F4D31C26CBE}" destId="{E8B5D6D7-73F3-4B22-8FFA-5337130407C3}" srcOrd="0" destOrd="0" presId="urn:microsoft.com/office/officeart/2018/2/layout/IconVerticalSolidList"/>
    <dgm:cxn modelId="{B1591DF0-6A97-44C6-9BE0-B51D6BC720A5}" type="presOf" srcId="{2A7A601D-8D35-4D9B-8F0A-93F20DAD3DBD}" destId="{64BE1F0D-84DA-46FA-B4CF-0177D8B263E5}" srcOrd="0" destOrd="0" presId="urn:microsoft.com/office/officeart/2018/2/layout/IconVerticalSolidList"/>
    <dgm:cxn modelId="{E14E6C17-35B1-47CA-BD5F-09015E9E56C8}" type="presParOf" srcId="{546E9012-DAAE-44E9-9FBE-6AFE7DEB979C}" destId="{AF856658-5CE0-46EA-9E9A-3FCE55FBAA01}" srcOrd="0" destOrd="0" presId="urn:microsoft.com/office/officeart/2018/2/layout/IconVerticalSolidList"/>
    <dgm:cxn modelId="{33BA6C3E-C3BA-4F2B-834D-DF1D5ABFE888}" type="presParOf" srcId="{AF856658-5CE0-46EA-9E9A-3FCE55FBAA01}" destId="{2567DAD5-83CD-4481-8F9A-FA4C05FC917A}" srcOrd="0" destOrd="0" presId="urn:microsoft.com/office/officeart/2018/2/layout/IconVerticalSolidList"/>
    <dgm:cxn modelId="{B3E7CF34-D6E1-4E94-8A2A-703A5A42C099}" type="presParOf" srcId="{AF856658-5CE0-46EA-9E9A-3FCE55FBAA01}" destId="{836D5C13-FF84-4C0D-8736-B1D22D48DEAA}" srcOrd="1" destOrd="0" presId="urn:microsoft.com/office/officeart/2018/2/layout/IconVerticalSolidList"/>
    <dgm:cxn modelId="{AAAB0629-04A7-4DCD-8FCF-0A6CCA08CBEA}" type="presParOf" srcId="{AF856658-5CE0-46EA-9E9A-3FCE55FBAA01}" destId="{1C3E749B-FCDE-4939-82DD-3C0D66D3D206}" srcOrd="2" destOrd="0" presId="urn:microsoft.com/office/officeart/2018/2/layout/IconVerticalSolidList"/>
    <dgm:cxn modelId="{4BEFCDD0-E7E6-45E5-990E-7E2E5B101D99}" type="presParOf" srcId="{AF856658-5CE0-46EA-9E9A-3FCE55FBAA01}" destId="{E8B5D6D7-73F3-4B22-8FFA-5337130407C3}" srcOrd="3" destOrd="0" presId="urn:microsoft.com/office/officeart/2018/2/layout/IconVerticalSolidList"/>
    <dgm:cxn modelId="{5745EB13-21ED-43E8-90AE-E59DD6BAD806}" type="presParOf" srcId="{546E9012-DAAE-44E9-9FBE-6AFE7DEB979C}" destId="{F41163DE-555D-4558-AD24-6CC1CC19B905}" srcOrd="1" destOrd="0" presId="urn:microsoft.com/office/officeart/2018/2/layout/IconVerticalSolidList"/>
    <dgm:cxn modelId="{714A67DC-0750-4B94-A506-C78B5E1FBA08}" type="presParOf" srcId="{546E9012-DAAE-44E9-9FBE-6AFE7DEB979C}" destId="{962FA325-ADD3-4306-AAAD-7D575A249F21}" srcOrd="2" destOrd="0" presId="urn:microsoft.com/office/officeart/2018/2/layout/IconVerticalSolidList"/>
    <dgm:cxn modelId="{C8AE8358-3631-4A03-B4AD-FB4D8C14144C}" type="presParOf" srcId="{962FA325-ADD3-4306-AAAD-7D575A249F21}" destId="{B1DDB1FE-BD27-4D8B-BD3B-26209202A595}" srcOrd="0" destOrd="0" presId="urn:microsoft.com/office/officeart/2018/2/layout/IconVerticalSolidList"/>
    <dgm:cxn modelId="{441EAC82-51D1-47B6-910C-675E249FD579}" type="presParOf" srcId="{962FA325-ADD3-4306-AAAD-7D575A249F21}" destId="{4543ED66-554E-4FC2-BCAE-B51FE6A9022A}" srcOrd="1" destOrd="0" presId="urn:microsoft.com/office/officeart/2018/2/layout/IconVerticalSolidList"/>
    <dgm:cxn modelId="{6E1291EA-4D09-408E-822D-AE88ADAB87EE}" type="presParOf" srcId="{962FA325-ADD3-4306-AAAD-7D575A249F21}" destId="{2F912040-1342-432E-80AA-5DD2365A1BBD}" srcOrd="2" destOrd="0" presId="urn:microsoft.com/office/officeart/2018/2/layout/IconVerticalSolidList"/>
    <dgm:cxn modelId="{484A864F-7E2D-42D9-BE0D-2485985E33F2}" type="presParOf" srcId="{962FA325-ADD3-4306-AAAD-7D575A249F21}" destId="{64BE1F0D-84DA-46FA-B4CF-0177D8B263E5}" srcOrd="3" destOrd="0" presId="urn:microsoft.com/office/officeart/2018/2/layout/IconVerticalSolidList"/>
    <dgm:cxn modelId="{817BDC52-02FD-48FE-A5B9-0478A943AA10}" type="presParOf" srcId="{546E9012-DAAE-44E9-9FBE-6AFE7DEB979C}" destId="{280F63A4-AAF4-4F71-AE74-1C808EC3242D}" srcOrd="3" destOrd="0" presId="urn:microsoft.com/office/officeart/2018/2/layout/IconVerticalSolidList"/>
    <dgm:cxn modelId="{B97013D1-053B-4F8A-972A-0250719BC7E1}" type="presParOf" srcId="{546E9012-DAAE-44E9-9FBE-6AFE7DEB979C}" destId="{F86E0B87-BD4C-4817-B22B-D6AAEAF9CC07}" srcOrd="4" destOrd="0" presId="urn:microsoft.com/office/officeart/2018/2/layout/IconVerticalSolidList"/>
    <dgm:cxn modelId="{A1872E76-D7D6-4B55-A4F2-2874B708A6CB}" type="presParOf" srcId="{F86E0B87-BD4C-4817-B22B-D6AAEAF9CC07}" destId="{A6FDFAF4-F3C2-4F0D-A35A-4A1940CFF8FB}" srcOrd="0" destOrd="0" presId="urn:microsoft.com/office/officeart/2018/2/layout/IconVerticalSolidList"/>
    <dgm:cxn modelId="{AB9F7FB1-820E-4A46-B5C5-629310384F10}" type="presParOf" srcId="{F86E0B87-BD4C-4817-B22B-D6AAEAF9CC07}" destId="{952F68EE-79FE-42C3-8F1B-55B7861A914B}" srcOrd="1" destOrd="0" presId="urn:microsoft.com/office/officeart/2018/2/layout/IconVerticalSolidList"/>
    <dgm:cxn modelId="{99C2D220-73CE-42F3-9F56-74B2923545AA}" type="presParOf" srcId="{F86E0B87-BD4C-4817-B22B-D6AAEAF9CC07}" destId="{9E694BB8-1A28-41F6-8ABF-7C2036372193}" srcOrd="2" destOrd="0" presId="urn:microsoft.com/office/officeart/2018/2/layout/IconVerticalSolidList"/>
    <dgm:cxn modelId="{00F23F96-E287-41BA-AD60-734CC819B669}" type="presParOf" srcId="{F86E0B87-BD4C-4817-B22B-D6AAEAF9CC07}" destId="{C8BFE016-C17E-423C-BD50-DBBCBBCB7AD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30430A02-F364-4E1B-B2CB-664E8FF44100}"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BE64ABB2-5ADE-4E12-BF1E-91022CBF7548}">
      <dgm:prSet/>
      <dgm:spPr/>
      <dgm:t>
        <a:bodyPr/>
        <a:lstStyle/>
        <a:p>
          <a:r>
            <a:rPr lang="en-US" b="1" dirty="0"/>
            <a:t>Issue Identification and Tracking </a:t>
          </a:r>
          <a:r>
            <a:rPr lang="en-US" dirty="0"/>
            <a:t>– Identifying outstanding questions, decisions and other problems before they adversely affect the project. </a:t>
          </a:r>
        </a:p>
      </dgm:t>
    </dgm:pt>
    <dgm:pt modelId="{98E9F04E-67C2-4E6D-8DC5-957714D92F07}" type="parTrans" cxnId="{672726BD-5199-4047-A991-748451DBF29F}">
      <dgm:prSet/>
      <dgm:spPr/>
      <dgm:t>
        <a:bodyPr/>
        <a:lstStyle/>
        <a:p>
          <a:endParaRPr lang="en-US" sz="2400"/>
        </a:p>
      </dgm:t>
    </dgm:pt>
    <dgm:pt modelId="{D605A494-9CB5-4028-95C7-6B27364FFE7C}" type="sibTrans" cxnId="{672726BD-5199-4047-A991-748451DBF29F}">
      <dgm:prSet phldrT="1"/>
      <dgm:spPr/>
      <dgm:t>
        <a:bodyPr/>
        <a:lstStyle/>
        <a:p>
          <a:endParaRPr lang="en-US"/>
        </a:p>
      </dgm:t>
    </dgm:pt>
    <dgm:pt modelId="{328FDE05-0258-424B-9B69-C112EE370F46}">
      <dgm:prSet/>
      <dgm:spPr/>
      <dgm:t>
        <a:bodyPr/>
        <a:lstStyle/>
        <a:p>
          <a:r>
            <a:rPr lang="en-US" b="1" dirty="0"/>
            <a:t>2. Issue Analysis </a:t>
          </a:r>
          <a:r>
            <a:rPr lang="en-US" dirty="0"/>
            <a:t>– Understanding the issue sufficiently to consider future consequences of action plans designed to resolve it.</a:t>
          </a:r>
        </a:p>
      </dgm:t>
    </dgm:pt>
    <dgm:pt modelId="{38ED6D26-6778-495A-8002-BC2A01B01EF9}" type="parTrans" cxnId="{E33DE323-63D6-49CE-B214-F5260CB726EB}">
      <dgm:prSet/>
      <dgm:spPr/>
      <dgm:t>
        <a:bodyPr/>
        <a:lstStyle/>
        <a:p>
          <a:endParaRPr lang="en-US"/>
        </a:p>
      </dgm:t>
    </dgm:pt>
    <dgm:pt modelId="{D8735E70-EC62-416D-9C33-06DF635280B1}" type="sibTrans" cxnId="{E33DE323-63D6-49CE-B214-F5260CB726EB}">
      <dgm:prSet phldrT="2" phldr="0"/>
      <dgm:spPr/>
      <dgm:t>
        <a:bodyPr/>
        <a:lstStyle/>
        <a:p>
          <a:endParaRPr lang="en-US"/>
        </a:p>
      </dgm:t>
    </dgm:pt>
    <dgm:pt modelId="{F8BF5E0C-ABAB-497F-9B2E-270D5270499F}">
      <dgm:prSet/>
      <dgm:spPr/>
      <dgm:t>
        <a:bodyPr/>
        <a:lstStyle/>
        <a:p>
          <a:r>
            <a:rPr lang="en-US" b="1" dirty="0"/>
            <a:t>3. Issue Communication </a:t>
          </a:r>
          <a:r>
            <a:rPr lang="en-US" dirty="0"/>
            <a:t>– Communicating issues to the right level of the organization to get them resolved. Furthermore, it is important to communicate when and how issues are resolved.</a:t>
          </a:r>
        </a:p>
      </dgm:t>
    </dgm:pt>
    <dgm:pt modelId="{092DB301-6679-4D2A-BE39-1CDC05FCD91D}" type="parTrans" cxnId="{ADDC2E66-76FF-47A7-AFF2-7831BC34438B}">
      <dgm:prSet/>
      <dgm:spPr/>
      <dgm:t>
        <a:bodyPr/>
        <a:lstStyle/>
        <a:p>
          <a:endParaRPr lang="en-US"/>
        </a:p>
      </dgm:t>
    </dgm:pt>
    <dgm:pt modelId="{202E7EC4-12D0-4FAB-9521-9DE8FE180175}" type="sibTrans" cxnId="{ADDC2E66-76FF-47A7-AFF2-7831BC34438B}">
      <dgm:prSet phldrT="3" phldr="0"/>
      <dgm:spPr/>
      <dgm:t>
        <a:bodyPr/>
        <a:lstStyle/>
        <a:p>
          <a:endParaRPr lang="en-US"/>
        </a:p>
      </dgm:t>
    </dgm:pt>
    <dgm:pt modelId="{973FC591-258F-4BFE-84B6-7551316D2205}">
      <dgm:prSet/>
      <dgm:spPr/>
      <dgm:t>
        <a:bodyPr/>
        <a:lstStyle/>
        <a:p>
          <a:r>
            <a:rPr lang="en-US" b="1" dirty="0"/>
            <a:t>4. Issue Control – </a:t>
          </a:r>
          <a:r>
            <a:rPr lang="en-US" dirty="0"/>
            <a:t>The project manager is responsible for establishing an environment where the project team and implementing partners can carry out actions to ensure issues are resolved in a timely and effective manner.</a:t>
          </a:r>
        </a:p>
      </dgm:t>
    </dgm:pt>
    <dgm:pt modelId="{A70E225B-C741-4204-9A4A-85C322F52F3C}" type="parTrans" cxnId="{96526DC3-AA1E-42BB-A52C-28C0B95B2CED}">
      <dgm:prSet/>
      <dgm:spPr/>
      <dgm:t>
        <a:bodyPr/>
        <a:lstStyle/>
        <a:p>
          <a:endParaRPr lang="en-US"/>
        </a:p>
      </dgm:t>
    </dgm:pt>
    <dgm:pt modelId="{FA36FE7B-B99A-40E0-97A2-38503EAF575A}" type="sibTrans" cxnId="{96526DC3-AA1E-42BB-A52C-28C0B95B2CED}">
      <dgm:prSet phldrT="4" phldr="0"/>
      <dgm:spPr/>
      <dgm:t>
        <a:bodyPr/>
        <a:lstStyle/>
        <a:p>
          <a:endParaRPr lang="en-US"/>
        </a:p>
      </dgm:t>
    </dgm:pt>
    <dgm:pt modelId="{5EAF9D4C-CD96-46EC-9959-D4EB0153A470}" type="pres">
      <dgm:prSet presAssocID="{30430A02-F364-4E1B-B2CB-664E8FF44100}" presName="root" presStyleCnt="0">
        <dgm:presLayoutVars>
          <dgm:dir/>
          <dgm:resizeHandles val="exact"/>
        </dgm:presLayoutVars>
      </dgm:prSet>
      <dgm:spPr/>
    </dgm:pt>
    <dgm:pt modelId="{31387A54-74D6-463F-B3FC-5FA71A2CE308}" type="pres">
      <dgm:prSet presAssocID="{BE64ABB2-5ADE-4E12-BF1E-91022CBF7548}" presName="compNode" presStyleCnt="0"/>
      <dgm:spPr/>
    </dgm:pt>
    <dgm:pt modelId="{66F9F66C-5C01-4C03-B844-A44E7A8E0516}" type="pres">
      <dgm:prSet presAssocID="{BE64ABB2-5ADE-4E12-BF1E-91022CBF7548}" presName="bgRect" presStyleLbl="bgShp" presStyleIdx="0" presStyleCnt="4"/>
      <dgm:spPr/>
    </dgm:pt>
    <dgm:pt modelId="{A3A3FB94-CCC3-4AB7-9D3C-057A97FA2C3F}" type="pres">
      <dgm:prSet presAssocID="{BE64ABB2-5ADE-4E12-BF1E-91022CBF754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7ACA63BD-5A64-4DDB-86BC-0DFC965C3DB6}" type="pres">
      <dgm:prSet presAssocID="{BE64ABB2-5ADE-4E12-BF1E-91022CBF7548}" presName="spaceRect" presStyleCnt="0"/>
      <dgm:spPr/>
    </dgm:pt>
    <dgm:pt modelId="{005096CF-DAE8-44AA-AC56-DF1ED5734147}" type="pres">
      <dgm:prSet presAssocID="{BE64ABB2-5ADE-4E12-BF1E-91022CBF7548}" presName="parTx" presStyleLbl="revTx" presStyleIdx="0" presStyleCnt="4">
        <dgm:presLayoutVars>
          <dgm:chMax val="0"/>
          <dgm:chPref val="0"/>
        </dgm:presLayoutVars>
      </dgm:prSet>
      <dgm:spPr/>
    </dgm:pt>
    <dgm:pt modelId="{DE1F9AB8-CBB9-4AB0-9A72-9B6A23E9627E}" type="pres">
      <dgm:prSet presAssocID="{D605A494-9CB5-4028-95C7-6B27364FFE7C}" presName="sibTrans" presStyleCnt="0"/>
      <dgm:spPr/>
    </dgm:pt>
    <dgm:pt modelId="{1BE95354-7ACA-459B-A8A8-0F12686891AF}" type="pres">
      <dgm:prSet presAssocID="{328FDE05-0258-424B-9B69-C112EE370F46}" presName="compNode" presStyleCnt="0"/>
      <dgm:spPr/>
    </dgm:pt>
    <dgm:pt modelId="{C0CD3622-A092-403C-9B93-1725764161B5}" type="pres">
      <dgm:prSet presAssocID="{328FDE05-0258-424B-9B69-C112EE370F46}" presName="bgRect" presStyleLbl="bgShp" presStyleIdx="1" presStyleCnt="4"/>
      <dgm:spPr/>
    </dgm:pt>
    <dgm:pt modelId="{8F93E93E-0220-45E2-9B6F-7C609A27F6FE}" type="pres">
      <dgm:prSet presAssocID="{328FDE05-0258-424B-9B69-C112EE370F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8ED02C72-98CB-4CF3-9AA9-81C12F4E4F32}" type="pres">
      <dgm:prSet presAssocID="{328FDE05-0258-424B-9B69-C112EE370F46}" presName="spaceRect" presStyleCnt="0"/>
      <dgm:spPr/>
    </dgm:pt>
    <dgm:pt modelId="{88528D4E-B968-45EB-A61D-43F41983B87C}" type="pres">
      <dgm:prSet presAssocID="{328FDE05-0258-424B-9B69-C112EE370F46}" presName="parTx" presStyleLbl="revTx" presStyleIdx="1" presStyleCnt="4">
        <dgm:presLayoutVars>
          <dgm:chMax val="0"/>
          <dgm:chPref val="0"/>
        </dgm:presLayoutVars>
      </dgm:prSet>
      <dgm:spPr/>
    </dgm:pt>
    <dgm:pt modelId="{7A6B0134-83E2-4C2E-B621-CDDB4FC280E1}" type="pres">
      <dgm:prSet presAssocID="{D8735E70-EC62-416D-9C33-06DF635280B1}" presName="sibTrans" presStyleCnt="0"/>
      <dgm:spPr/>
    </dgm:pt>
    <dgm:pt modelId="{4971B4DD-B2AF-48C0-996C-4663726238B1}" type="pres">
      <dgm:prSet presAssocID="{F8BF5E0C-ABAB-497F-9B2E-270D5270499F}" presName="compNode" presStyleCnt="0"/>
      <dgm:spPr/>
    </dgm:pt>
    <dgm:pt modelId="{E3A674AE-7301-4D7E-8774-F445E20BB1D2}" type="pres">
      <dgm:prSet presAssocID="{F8BF5E0C-ABAB-497F-9B2E-270D5270499F}" presName="bgRect" presStyleLbl="bgShp" presStyleIdx="2" presStyleCnt="4"/>
      <dgm:spPr/>
    </dgm:pt>
    <dgm:pt modelId="{A805C68C-1696-453E-AD73-1D1B2B47904C}" type="pres">
      <dgm:prSet presAssocID="{F8BF5E0C-ABAB-497F-9B2E-270D5270499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0570DB23-DAB3-487C-9FC8-B2E1A3723BFA}" type="pres">
      <dgm:prSet presAssocID="{F8BF5E0C-ABAB-497F-9B2E-270D5270499F}" presName="spaceRect" presStyleCnt="0"/>
      <dgm:spPr/>
    </dgm:pt>
    <dgm:pt modelId="{3C5ADAD8-3591-4A74-B7DC-0589BCFB5185}" type="pres">
      <dgm:prSet presAssocID="{F8BF5E0C-ABAB-497F-9B2E-270D5270499F}" presName="parTx" presStyleLbl="revTx" presStyleIdx="2" presStyleCnt="4">
        <dgm:presLayoutVars>
          <dgm:chMax val="0"/>
          <dgm:chPref val="0"/>
        </dgm:presLayoutVars>
      </dgm:prSet>
      <dgm:spPr/>
    </dgm:pt>
    <dgm:pt modelId="{A72B27A9-07B0-4E29-8D6E-8D6549227AB0}" type="pres">
      <dgm:prSet presAssocID="{202E7EC4-12D0-4FAB-9521-9DE8FE180175}" presName="sibTrans" presStyleCnt="0"/>
      <dgm:spPr/>
    </dgm:pt>
    <dgm:pt modelId="{84234160-BC9F-483E-8576-A6A5A74C2279}" type="pres">
      <dgm:prSet presAssocID="{973FC591-258F-4BFE-84B6-7551316D2205}" presName="compNode" presStyleCnt="0"/>
      <dgm:spPr/>
    </dgm:pt>
    <dgm:pt modelId="{19AB530F-76FC-4A30-8B1C-714299420DF3}" type="pres">
      <dgm:prSet presAssocID="{973FC591-258F-4BFE-84B6-7551316D2205}" presName="bgRect" presStyleLbl="bgShp" presStyleIdx="3" presStyleCnt="4"/>
      <dgm:spPr/>
    </dgm:pt>
    <dgm:pt modelId="{82D724BB-BA7A-44D5-B775-D6FE5DAEF6FD}" type="pres">
      <dgm:prSet presAssocID="{973FC591-258F-4BFE-84B6-7551316D220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CA7CFE6A-E216-415B-85F9-ABDA8D1ED99A}" type="pres">
      <dgm:prSet presAssocID="{973FC591-258F-4BFE-84B6-7551316D2205}" presName="spaceRect" presStyleCnt="0"/>
      <dgm:spPr/>
    </dgm:pt>
    <dgm:pt modelId="{D2D5A50A-9A85-41A4-AD16-5E7EBDBE86A7}" type="pres">
      <dgm:prSet presAssocID="{973FC591-258F-4BFE-84B6-7551316D2205}" presName="parTx" presStyleLbl="revTx" presStyleIdx="3" presStyleCnt="4">
        <dgm:presLayoutVars>
          <dgm:chMax val="0"/>
          <dgm:chPref val="0"/>
        </dgm:presLayoutVars>
      </dgm:prSet>
      <dgm:spPr/>
    </dgm:pt>
  </dgm:ptLst>
  <dgm:cxnLst>
    <dgm:cxn modelId="{F179C818-4FCA-4655-87F5-6AB6BFA9CB72}" type="presOf" srcId="{328FDE05-0258-424B-9B69-C112EE370F46}" destId="{88528D4E-B968-45EB-A61D-43F41983B87C}" srcOrd="0" destOrd="0" presId="urn:microsoft.com/office/officeart/2018/2/layout/IconVerticalSolidList"/>
    <dgm:cxn modelId="{E33DE323-63D6-49CE-B214-F5260CB726EB}" srcId="{30430A02-F364-4E1B-B2CB-664E8FF44100}" destId="{328FDE05-0258-424B-9B69-C112EE370F46}" srcOrd="1" destOrd="0" parTransId="{38ED6D26-6778-495A-8002-BC2A01B01EF9}" sibTransId="{D8735E70-EC62-416D-9C33-06DF635280B1}"/>
    <dgm:cxn modelId="{2E7D3F40-5B08-478A-BB2A-7093ED0015DC}" type="presOf" srcId="{30430A02-F364-4E1B-B2CB-664E8FF44100}" destId="{5EAF9D4C-CD96-46EC-9959-D4EB0153A470}" srcOrd="0" destOrd="0" presId="urn:microsoft.com/office/officeart/2018/2/layout/IconVerticalSolidList"/>
    <dgm:cxn modelId="{F0095160-8B7D-4D70-8D2E-A1DA9479F1C0}" type="presOf" srcId="{BE64ABB2-5ADE-4E12-BF1E-91022CBF7548}" destId="{005096CF-DAE8-44AA-AC56-DF1ED5734147}" srcOrd="0" destOrd="0" presId="urn:microsoft.com/office/officeart/2018/2/layout/IconVerticalSolidList"/>
    <dgm:cxn modelId="{ADDC2E66-76FF-47A7-AFF2-7831BC34438B}" srcId="{30430A02-F364-4E1B-B2CB-664E8FF44100}" destId="{F8BF5E0C-ABAB-497F-9B2E-270D5270499F}" srcOrd="2" destOrd="0" parTransId="{092DB301-6679-4D2A-BE39-1CDC05FCD91D}" sibTransId="{202E7EC4-12D0-4FAB-9521-9DE8FE180175}"/>
    <dgm:cxn modelId="{E2AE675A-57EF-4B66-8344-32362F3C0F2C}" type="presOf" srcId="{973FC591-258F-4BFE-84B6-7551316D2205}" destId="{D2D5A50A-9A85-41A4-AD16-5E7EBDBE86A7}" srcOrd="0" destOrd="0" presId="urn:microsoft.com/office/officeart/2018/2/layout/IconVerticalSolidList"/>
    <dgm:cxn modelId="{672726BD-5199-4047-A991-748451DBF29F}" srcId="{30430A02-F364-4E1B-B2CB-664E8FF44100}" destId="{BE64ABB2-5ADE-4E12-BF1E-91022CBF7548}" srcOrd="0" destOrd="0" parTransId="{98E9F04E-67C2-4E6D-8DC5-957714D92F07}" sibTransId="{D605A494-9CB5-4028-95C7-6B27364FFE7C}"/>
    <dgm:cxn modelId="{96526DC3-AA1E-42BB-A52C-28C0B95B2CED}" srcId="{30430A02-F364-4E1B-B2CB-664E8FF44100}" destId="{973FC591-258F-4BFE-84B6-7551316D2205}" srcOrd="3" destOrd="0" parTransId="{A70E225B-C741-4204-9A4A-85C322F52F3C}" sibTransId="{FA36FE7B-B99A-40E0-97A2-38503EAF575A}"/>
    <dgm:cxn modelId="{4F86F1D7-F973-46DE-AB70-726DFBA5419B}" type="presOf" srcId="{F8BF5E0C-ABAB-497F-9B2E-270D5270499F}" destId="{3C5ADAD8-3591-4A74-B7DC-0589BCFB5185}" srcOrd="0" destOrd="0" presId="urn:microsoft.com/office/officeart/2018/2/layout/IconVerticalSolidList"/>
    <dgm:cxn modelId="{DBE3247E-01E5-45F2-A690-663F3768896C}" type="presParOf" srcId="{5EAF9D4C-CD96-46EC-9959-D4EB0153A470}" destId="{31387A54-74D6-463F-B3FC-5FA71A2CE308}" srcOrd="0" destOrd="0" presId="urn:microsoft.com/office/officeart/2018/2/layout/IconVerticalSolidList"/>
    <dgm:cxn modelId="{7622B36F-D90E-46F0-8C89-9493F77DB093}" type="presParOf" srcId="{31387A54-74D6-463F-B3FC-5FA71A2CE308}" destId="{66F9F66C-5C01-4C03-B844-A44E7A8E0516}" srcOrd="0" destOrd="0" presId="urn:microsoft.com/office/officeart/2018/2/layout/IconVerticalSolidList"/>
    <dgm:cxn modelId="{32E701C3-6B85-492C-8270-AD312DED5A7F}" type="presParOf" srcId="{31387A54-74D6-463F-B3FC-5FA71A2CE308}" destId="{A3A3FB94-CCC3-4AB7-9D3C-057A97FA2C3F}" srcOrd="1" destOrd="0" presId="urn:microsoft.com/office/officeart/2018/2/layout/IconVerticalSolidList"/>
    <dgm:cxn modelId="{35CD8830-DF99-4365-BBD4-287AF3916D80}" type="presParOf" srcId="{31387A54-74D6-463F-B3FC-5FA71A2CE308}" destId="{7ACA63BD-5A64-4DDB-86BC-0DFC965C3DB6}" srcOrd="2" destOrd="0" presId="urn:microsoft.com/office/officeart/2018/2/layout/IconVerticalSolidList"/>
    <dgm:cxn modelId="{5AC0D0BD-5736-4BB5-9B54-379950050687}" type="presParOf" srcId="{31387A54-74D6-463F-B3FC-5FA71A2CE308}" destId="{005096CF-DAE8-44AA-AC56-DF1ED5734147}" srcOrd="3" destOrd="0" presId="urn:microsoft.com/office/officeart/2018/2/layout/IconVerticalSolidList"/>
    <dgm:cxn modelId="{6FA0376E-D5AA-46C2-A6C7-99087E79EF92}" type="presParOf" srcId="{5EAF9D4C-CD96-46EC-9959-D4EB0153A470}" destId="{DE1F9AB8-CBB9-4AB0-9A72-9B6A23E9627E}" srcOrd="1" destOrd="0" presId="urn:microsoft.com/office/officeart/2018/2/layout/IconVerticalSolidList"/>
    <dgm:cxn modelId="{DD67EBD5-4B89-417F-B49F-435307BC26AE}" type="presParOf" srcId="{5EAF9D4C-CD96-46EC-9959-D4EB0153A470}" destId="{1BE95354-7ACA-459B-A8A8-0F12686891AF}" srcOrd="2" destOrd="0" presId="urn:microsoft.com/office/officeart/2018/2/layout/IconVerticalSolidList"/>
    <dgm:cxn modelId="{64A936D8-AC99-4A9D-918A-FD30F7DF9850}" type="presParOf" srcId="{1BE95354-7ACA-459B-A8A8-0F12686891AF}" destId="{C0CD3622-A092-403C-9B93-1725764161B5}" srcOrd="0" destOrd="0" presId="urn:microsoft.com/office/officeart/2018/2/layout/IconVerticalSolidList"/>
    <dgm:cxn modelId="{CDAD4881-F7AE-453C-8EB2-21ED07F6BAE7}" type="presParOf" srcId="{1BE95354-7ACA-459B-A8A8-0F12686891AF}" destId="{8F93E93E-0220-45E2-9B6F-7C609A27F6FE}" srcOrd="1" destOrd="0" presId="urn:microsoft.com/office/officeart/2018/2/layout/IconVerticalSolidList"/>
    <dgm:cxn modelId="{09473C06-66AB-461C-B4FF-9DB23B450991}" type="presParOf" srcId="{1BE95354-7ACA-459B-A8A8-0F12686891AF}" destId="{8ED02C72-98CB-4CF3-9AA9-81C12F4E4F32}" srcOrd="2" destOrd="0" presId="urn:microsoft.com/office/officeart/2018/2/layout/IconVerticalSolidList"/>
    <dgm:cxn modelId="{93ECD2F0-A3CF-4219-86D4-A730591369DF}" type="presParOf" srcId="{1BE95354-7ACA-459B-A8A8-0F12686891AF}" destId="{88528D4E-B968-45EB-A61D-43F41983B87C}" srcOrd="3" destOrd="0" presId="urn:microsoft.com/office/officeart/2018/2/layout/IconVerticalSolidList"/>
    <dgm:cxn modelId="{F450B339-4291-4F18-8A77-A4BD84ADEE65}" type="presParOf" srcId="{5EAF9D4C-CD96-46EC-9959-D4EB0153A470}" destId="{7A6B0134-83E2-4C2E-B621-CDDB4FC280E1}" srcOrd="3" destOrd="0" presId="urn:microsoft.com/office/officeart/2018/2/layout/IconVerticalSolidList"/>
    <dgm:cxn modelId="{91C3DAF6-EBA0-449E-8BD6-2F985A2554D7}" type="presParOf" srcId="{5EAF9D4C-CD96-46EC-9959-D4EB0153A470}" destId="{4971B4DD-B2AF-48C0-996C-4663726238B1}" srcOrd="4" destOrd="0" presId="urn:microsoft.com/office/officeart/2018/2/layout/IconVerticalSolidList"/>
    <dgm:cxn modelId="{B3941C82-630F-41D4-A33E-D5915DB0E945}" type="presParOf" srcId="{4971B4DD-B2AF-48C0-996C-4663726238B1}" destId="{E3A674AE-7301-4D7E-8774-F445E20BB1D2}" srcOrd="0" destOrd="0" presId="urn:microsoft.com/office/officeart/2018/2/layout/IconVerticalSolidList"/>
    <dgm:cxn modelId="{64756D76-C35D-4D9B-B7C9-2F7EFC22A24E}" type="presParOf" srcId="{4971B4DD-B2AF-48C0-996C-4663726238B1}" destId="{A805C68C-1696-453E-AD73-1D1B2B47904C}" srcOrd="1" destOrd="0" presId="urn:microsoft.com/office/officeart/2018/2/layout/IconVerticalSolidList"/>
    <dgm:cxn modelId="{CEE840A0-4297-4DDF-A213-7B2F62C2BED7}" type="presParOf" srcId="{4971B4DD-B2AF-48C0-996C-4663726238B1}" destId="{0570DB23-DAB3-487C-9FC8-B2E1A3723BFA}" srcOrd="2" destOrd="0" presId="urn:microsoft.com/office/officeart/2018/2/layout/IconVerticalSolidList"/>
    <dgm:cxn modelId="{6B1BB353-0ED1-40D3-8983-5FBF829A0C91}" type="presParOf" srcId="{4971B4DD-B2AF-48C0-996C-4663726238B1}" destId="{3C5ADAD8-3591-4A74-B7DC-0589BCFB5185}" srcOrd="3" destOrd="0" presId="urn:microsoft.com/office/officeart/2018/2/layout/IconVerticalSolidList"/>
    <dgm:cxn modelId="{B31F0175-5446-4311-917A-8B18C268F0B4}" type="presParOf" srcId="{5EAF9D4C-CD96-46EC-9959-D4EB0153A470}" destId="{A72B27A9-07B0-4E29-8D6E-8D6549227AB0}" srcOrd="5" destOrd="0" presId="urn:microsoft.com/office/officeart/2018/2/layout/IconVerticalSolidList"/>
    <dgm:cxn modelId="{2C3D1B3B-D380-4BC5-8EE0-866E3289245A}" type="presParOf" srcId="{5EAF9D4C-CD96-46EC-9959-D4EB0153A470}" destId="{84234160-BC9F-483E-8576-A6A5A74C2279}" srcOrd="6" destOrd="0" presId="urn:microsoft.com/office/officeart/2018/2/layout/IconVerticalSolidList"/>
    <dgm:cxn modelId="{00402259-6D39-470B-8AD4-CF52FFE178CD}" type="presParOf" srcId="{84234160-BC9F-483E-8576-A6A5A74C2279}" destId="{19AB530F-76FC-4A30-8B1C-714299420DF3}" srcOrd="0" destOrd="0" presId="urn:microsoft.com/office/officeart/2018/2/layout/IconVerticalSolidList"/>
    <dgm:cxn modelId="{F686B374-F41E-47CC-8D7A-703F27572D6E}" type="presParOf" srcId="{84234160-BC9F-483E-8576-A6A5A74C2279}" destId="{82D724BB-BA7A-44D5-B775-D6FE5DAEF6FD}" srcOrd="1" destOrd="0" presId="urn:microsoft.com/office/officeart/2018/2/layout/IconVerticalSolidList"/>
    <dgm:cxn modelId="{841DA4AE-71B3-46B7-B66D-326E2DBC2DF2}" type="presParOf" srcId="{84234160-BC9F-483E-8576-A6A5A74C2279}" destId="{CA7CFE6A-E216-415B-85F9-ABDA8D1ED99A}" srcOrd="2" destOrd="0" presId="urn:microsoft.com/office/officeart/2018/2/layout/IconVerticalSolidList"/>
    <dgm:cxn modelId="{75AFC1E8-C990-456D-9AA8-831EDD25B521}" type="presParOf" srcId="{84234160-BC9F-483E-8576-A6A5A74C2279}" destId="{D2D5A50A-9A85-41A4-AD16-5E7EBDBE86A7}"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4C4F3DEF-8A47-474B-A9EA-FB27C7E25F46}" type="doc">
      <dgm:prSet loTypeId="urn:microsoft.com/office/officeart/2005/8/layout/vList2" loCatId="list" qsTypeId="urn:microsoft.com/office/officeart/2005/8/quickstyle/3d3" qsCatId="3D" csTypeId="urn:microsoft.com/office/officeart/2005/8/colors/colorful4" csCatId="colorful"/>
      <dgm:spPr/>
      <dgm:t>
        <a:bodyPr/>
        <a:lstStyle/>
        <a:p>
          <a:endParaRPr lang="en-US"/>
        </a:p>
      </dgm:t>
    </dgm:pt>
    <dgm:pt modelId="{E1928688-8964-43FB-983F-E99613A55948}">
      <dgm:prSet/>
      <dgm:spPr/>
      <dgm:t>
        <a:bodyPr/>
        <a:lstStyle/>
        <a:p>
          <a:r>
            <a:rPr lang="en-US"/>
            <a:t>Status reports</a:t>
          </a:r>
        </a:p>
      </dgm:t>
    </dgm:pt>
    <dgm:pt modelId="{C2F4B79C-DF91-4D54-9BDA-81F67F5DFCEB}" type="parTrans" cxnId="{22B1D921-FD11-4593-9FF1-D0D52D2384CD}">
      <dgm:prSet/>
      <dgm:spPr/>
      <dgm:t>
        <a:bodyPr/>
        <a:lstStyle/>
        <a:p>
          <a:endParaRPr lang="en-US"/>
        </a:p>
      </dgm:t>
    </dgm:pt>
    <dgm:pt modelId="{8A1A9623-E9B7-46B4-B42C-EFA586BA166A}" type="sibTrans" cxnId="{22B1D921-FD11-4593-9FF1-D0D52D2384CD}">
      <dgm:prSet/>
      <dgm:spPr/>
      <dgm:t>
        <a:bodyPr/>
        <a:lstStyle/>
        <a:p>
          <a:endParaRPr lang="en-US"/>
        </a:p>
      </dgm:t>
    </dgm:pt>
    <dgm:pt modelId="{D40EFD8F-E2D0-4A4C-BCE2-55C0F1577D36}">
      <dgm:prSet/>
      <dgm:spPr/>
      <dgm:t>
        <a:bodyPr/>
        <a:lstStyle/>
        <a:p>
          <a:r>
            <a:rPr lang="en-US"/>
            <a:t>Meetings</a:t>
          </a:r>
        </a:p>
      </dgm:t>
    </dgm:pt>
    <dgm:pt modelId="{CE3D5B0C-AB42-4AFA-8813-FB1048CFE2D9}" type="parTrans" cxnId="{67B52D7A-2A46-4A52-87BC-37372B3044E4}">
      <dgm:prSet/>
      <dgm:spPr/>
      <dgm:t>
        <a:bodyPr/>
        <a:lstStyle/>
        <a:p>
          <a:endParaRPr lang="en-US"/>
        </a:p>
      </dgm:t>
    </dgm:pt>
    <dgm:pt modelId="{95E1DC34-7EF4-4A23-B72A-E81A73540F3D}" type="sibTrans" cxnId="{67B52D7A-2A46-4A52-87BC-37372B3044E4}">
      <dgm:prSet/>
      <dgm:spPr/>
      <dgm:t>
        <a:bodyPr/>
        <a:lstStyle/>
        <a:p>
          <a:endParaRPr lang="en-US"/>
        </a:p>
      </dgm:t>
    </dgm:pt>
    <dgm:pt modelId="{F59F82F5-9930-4BE5-BE2E-E1D1E7C2A9AE}">
      <dgm:prSet/>
      <dgm:spPr/>
      <dgm:t>
        <a:bodyPr/>
        <a:lstStyle/>
        <a:p>
          <a:r>
            <a:rPr lang="en-US"/>
            <a:t>Event-driven communications</a:t>
          </a:r>
        </a:p>
      </dgm:t>
    </dgm:pt>
    <dgm:pt modelId="{9C8AAB8D-F936-42E2-873B-6DB1AE937E28}" type="parTrans" cxnId="{DB891FD8-E84C-4495-AEDB-41A36846CEC6}">
      <dgm:prSet/>
      <dgm:spPr/>
      <dgm:t>
        <a:bodyPr/>
        <a:lstStyle/>
        <a:p>
          <a:endParaRPr lang="en-US"/>
        </a:p>
      </dgm:t>
    </dgm:pt>
    <dgm:pt modelId="{0FF580C7-E358-443E-9317-7B450AF1EB02}" type="sibTrans" cxnId="{DB891FD8-E84C-4495-AEDB-41A36846CEC6}">
      <dgm:prSet/>
      <dgm:spPr/>
      <dgm:t>
        <a:bodyPr/>
        <a:lstStyle/>
        <a:p>
          <a:endParaRPr lang="en-US"/>
        </a:p>
      </dgm:t>
    </dgm:pt>
    <dgm:pt modelId="{EAFEEAC6-6000-4825-84D5-8C02CC992E72}">
      <dgm:prSet/>
      <dgm:spPr/>
      <dgm:t>
        <a:bodyPr/>
        <a:lstStyle/>
        <a:p>
          <a:r>
            <a:rPr lang="en-US"/>
            <a:t>Critical issues sessions</a:t>
          </a:r>
        </a:p>
      </dgm:t>
    </dgm:pt>
    <dgm:pt modelId="{B6B96D1F-066F-447A-84F8-42EFCBE87AF4}" type="parTrans" cxnId="{9361CFA1-D767-4087-A01E-4BBDC4EAE5FF}">
      <dgm:prSet/>
      <dgm:spPr/>
      <dgm:t>
        <a:bodyPr/>
        <a:lstStyle/>
        <a:p>
          <a:endParaRPr lang="en-US"/>
        </a:p>
      </dgm:t>
    </dgm:pt>
    <dgm:pt modelId="{3357980E-AE97-4D48-95B3-5754DD996EDE}" type="sibTrans" cxnId="{9361CFA1-D767-4087-A01E-4BBDC4EAE5FF}">
      <dgm:prSet/>
      <dgm:spPr/>
      <dgm:t>
        <a:bodyPr/>
        <a:lstStyle/>
        <a:p>
          <a:endParaRPr lang="en-US"/>
        </a:p>
      </dgm:t>
    </dgm:pt>
    <dgm:pt modelId="{C2688469-F671-4E01-877C-D529A3052403}">
      <dgm:prSet/>
      <dgm:spPr/>
      <dgm:t>
        <a:bodyPr/>
        <a:lstStyle/>
        <a:p>
          <a:r>
            <a:rPr lang="en-US"/>
            <a:t>Training schedules</a:t>
          </a:r>
        </a:p>
      </dgm:t>
    </dgm:pt>
    <dgm:pt modelId="{9C7441F3-3315-4950-88EB-F8A6F0B1D593}" type="parTrans" cxnId="{2AF8E56A-9EE6-4351-83B4-8839CAAE320D}">
      <dgm:prSet/>
      <dgm:spPr/>
      <dgm:t>
        <a:bodyPr/>
        <a:lstStyle/>
        <a:p>
          <a:endParaRPr lang="en-US"/>
        </a:p>
      </dgm:t>
    </dgm:pt>
    <dgm:pt modelId="{033FF733-8C25-43DC-B18A-C10E6074AF90}" type="sibTrans" cxnId="{2AF8E56A-9EE6-4351-83B4-8839CAAE320D}">
      <dgm:prSet/>
      <dgm:spPr/>
      <dgm:t>
        <a:bodyPr/>
        <a:lstStyle/>
        <a:p>
          <a:endParaRPr lang="en-US"/>
        </a:p>
      </dgm:t>
    </dgm:pt>
    <dgm:pt modelId="{AFC0D4C1-2E7A-4E6C-93D5-AA77758C01BB}">
      <dgm:prSet/>
      <dgm:spPr/>
      <dgm:t>
        <a:bodyPr/>
        <a:lstStyle/>
        <a:p>
          <a:r>
            <a:rPr lang="en-US"/>
            <a:t>Roll-out schedules</a:t>
          </a:r>
        </a:p>
      </dgm:t>
    </dgm:pt>
    <dgm:pt modelId="{00C4D613-772E-4026-AAA7-3A8A47D01B3F}" type="parTrans" cxnId="{E747C846-956F-4BCD-8D5A-4CCB52512700}">
      <dgm:prSet/>
      <dgm:spPr/>
      <dgm:t>
        <a:bodyPr/>
        <a:lstStyle/>
        <a:p>
          <a:endParaRPr lang="en-US"/>
        </a:p>
      </dgm:t>
    </dgm:pt>
    <dgm:pt modelId="{25B59D60-63FC-47F3-8A23-1B3CD6179B26}" type="sibTrans" cxnId="{E747C846-956F-4BCD-8D5A-4CCB52512700}">
      <dgm:prSet/>
      <dgm:spPr/>
      <dgm:t>
        <a:bodyPr/>
        <a:lstStyle/>
        <a:p>
          <a:endParaRPr lang="en-US"/>
        </a:p>
      </dgm:t>
    </dgm:pt>
    <dgm:pt modelId="{449DA3C0-10DE-4F26-945B-9E92CA3295DB}" type="pres">
      <dgm:prSet presAssocID="{4C4F3DEF-8A47-474B-A9EA-FB27C7E25F46}" presName="linear" presStyleCnt="0">
        <dgm:presLayoutVars>
          <dgm:animLvl val="lvl"/>
          <dgm:resizeHandles val="exact"/>
        </dgm:presLayoutVars>
      </dgm:prSet>
      <dgm:spPr/>
    </dgm:pt>
    <dgm:pt modelId="{16875AAC-9B80-425C-9FBF-3B7E4AFBB1FE}" type="pres">
      <dgm:prSet presAssocID="{E1928688-8964-43FB-983F-E99613A55948}" presName="parentText" presStyleLbl="node1" presStyleIdx="0" presStyleCnt="6">
        <dgm:presLayoutVars>
          <dgm:chMax val="0"/>
          <dgm:bulletEnabled val="1"/>
        </dgm:presLayoutVars>
      </dgm:prSet>
      <dgm:spPr/>
    </dgm:pt>
    <dgm:pt modelId="{E244A810-EF2B-46CB-AF84-2CDB7C2AFF7B}" type="pres">
      <dgm:prSet presAssocID="{8A1A9623-E9B7-46B4-B42C-EFA586BA166A}" presName="spacer" presStyleCnt="0"/>
      <dgm:spPr/>
    </dgm:pt>
    <dgm:pt modelId="{5A8AECF2-34B5-48E6-BD6F-78EEC043AB4C}" type="pres">
      <dgm:prSet presAssocID="{D40EFD8F-E2D0-4A4C-BCE2-55C0F1577D36}" presName="parentText" presStyleLbl="node1" presStyleIdx="1" presStyleCnt="6">
        <dgm:presLayoutVars>
          <dgm:chMax val="0"/>
          <dgm:bulletEnabled val="1"/>
        </dgm:presLayoutVars>
      </dgm:prSet>
      <dgm:spPr/>
    </dgm:pt>
    <dgm:pt modelId="{EB87CBB8-11FD-4624-9491-549A207C0F57}" type="pres">
      <dgm:prSet presAssocID="{95E1DC34-7EF4-4A23-B72A-E81A73540F3D}" presName="spacer" presStyleCnt="0"/>
      <dgm:spPr/>
    </dgm:pt>
    <dgm:pt modelId="{871ABB7B-3BE3-4B80-83F8-39DA3BD72297}" type="pres">
      <dgm:prSet presAssocID="{F59F82F5-9930-4BE5-BE2E-E1D1E7C2A9AE}" presName="parentText" presStyleLbl="node1" presStyleIdx="2" presStyleCnt="6">
        <dgm:presLayoutVars>
          <dgm:chMax val="0"/>
          <dgm:bulletEnabled val="1"/>
        </dgm:presLayoutVars>
      </dgm:prSet>
      <dgm:spPr/>
    </dgm:pt>
    <dgm:pt modelId="{39E268B7-6D32-4B36-86BC-11EB1016B132}" type="pres">
      <dgm:prSet presAssocID="{0FF580C7-E358-443E-9317-7B450AF1EB02}" presName="spacer" presStyleCnt="0"/>
      <dgm:spPr/>
    </dgm:pt>
    <dgm:pt modelId="{964F4D44-C576-4454-9A88-419407BF2D3F}" type="pres">
      <dgm:prSet presAssocID="{EAFEEAC6-6000-4825-84D5-8C02CC992E72}" presName="parentText" presStyleLbl="node1" presStyleIdx="3" presStyleCnt="6">
        <dgm:presLayoutVars>
          <dgm:chMax val="0"/>
          <dgm:bulletEnabled val="1"/>
        </dgm:presLayoutVars>
      </dgm:prSet>
      <dgm:spPr/>
    </dgm:pt>
    <dgm:pt modelId="{ED83E6D7-14F7-4E65-ACDC-79A852D5FC07}" type="pres">
      <dgm:prSet presAssocID="{3357980E-AE97-4D48-95B3-5754DD996EDE}" presName="spacer" presStyleCnt="0"/>
      <dgm:spPr/>
    </dgm:pt>
    <dgm:pt modelId="{789E885E-680C-470F-BE2C-962ED97954EE}" type="pres">
      <dgm:prSet presAssocID="{C2688469-F671-4E01-877C-D529A3052403}" presName="parentText" presStyleLbl="node1" presStyleIdx="4" presStyleCnt="6">
        <dgm:presLayoutVars>
          <dgm:chMax val="0"/>
          <dgm:bulletEnabled val="1"/>
        </dgm:presLayoutVars>
      </dgm:prSet>
      <dgm:spPr/>
    </dgm:pt>
    <dgm:pt modelId="{80519F1B-8136-41B2-92F3-8CF46FFA25D7}" type="pres">
      <dgm:prSet presAssocID="{033FF733-8C25-43DC-B18A-C10E6074AF90}" presName="spacer" presStyleCnt="0"/>
      <dgm:spPr/>
    </dgm:pt>
    <dgm:pt modelId="{66D8B1C8-0F93-46CF-B24E-CA4DC2AF4F03}" type="pres">
      <dgm:prSet presAssocID="{AFC0D4C1-2E7A-4E6C-93D5-AA77758C01BB}" presName="parentText" presStyleLbl="node1" presStyleIdx="5" presStyleCnt="6">
        <dgm:presLayoutVars>
          <dgm:chMax val="0"/>
          <dgm:bulletEnabled val="1"/>
        </dgm:presLayoutVars>
      </dgm:prSet>
      <dgm:spPr/>
    </dgm:pt>
  </dgm:ptLst>
  <dgm:cxnLst>
    <dgm:cxn modelId="{22B1D921-FD11-4593-9FF1-D0D52D2384CD}" srcId="{4C4F3DEF-8A47-474B-A9EA-FB27C7E25F46}" destId="{E1928688-8964-43FB-983F-E99613A55948}" srcOrd="0" destOrd="0" parTransId="{C2F4B79C-DF91-4D54-9BDA-81F67F5DFCEB}" sibTransId="{8A1A9623-E9B7-46B4-B42C-EFA586BA166A}"/>
    <dgm:cxn modelId="{C426832D-0904-4E3D-A3AE-13A27E329C58}" type="presOf" srcId="{AFC0D4C1-2E7A-4E6C-93D5-AA77758C01BB}" destId="{66D8B1C8-0F93-46CF-B24E-CA4DC2AF4F03}" srcOrd="0" destOrd="0" presId="urn:microsoft.com/office/officeart/2005/8/layout/vList2"/>
    <dgm:cxn modelId="{2C492745-F13D-4534-A0FA-A4A269A90EE1}" type="presOf" srcId="{4C4F3DEF-8A47-474B-A9EA-FB27C7E25F46}" destId="{449DA3C0-10DE-4F26-945B-9E92CA3295DB}" srcOrd="0" destOrd="0" presId="urn:microsoft.com/office/officeart/2005/8/layout/vList2"/>
    <dgm:cxn modelId="{8335BE46-B9E8-4608-8AA2-BF6B7B22606C}" type="presOf" srcId="{F59F82F5-9930-4BE5-BE2E-E1D1E7C2A9AE}" destId="{871ABB7B-3BE3-4B80-83F8-39DA3BD72297}" srcOrd="0" destOrd="0" presId="urn:microsoft.com/office/officeart/2005/8/layout/vList2"/>
    <dgm:cxn modelId="{E747C846-956F-4BCD-8D5A-4CCB52512700}" srcId="{4C4F3DEF-8A47-474B-A9EA-FB27C7E25F46}" destId="{AFC0D4C1-2E7A-4E6C-93D5-AA77758C01BB}" srcOrd="5" destOrd="0" parTransId="{00C4D613-772E-4026-AAA7-3A8A47D01B3F}" sibTransId="{25B59D60-63FC-47F3-8A23-1B3CD6179B26}"/>
    <dgm:cxn modelId="{2AF8E56A-9EE6-4351-83B4-8839CAAE320D}" srcId="{4C4F3DEF-8A47-474B-A9EA-FB27C7E25F46}" destId="{C2688469-F671-4E01-877C-D529A3052403}" srcOrd="4" destOrd="0" parTransId="{9C7441F3-3315-4950-88EB-F8A6F0B1D593}" sibTransId="{033FF733-8C25-43DC-B18A-C10E6074AF90}"/>
    <dgm:cxn modelId="{D53C4B52-2E51-4FC9-B273-721874E9B2E2}" type="presOf" srcId="{D40EFD8F-E2D0-4A4C-BCE2-55C0F1577D36}" destId="{5A8AECF2-34B5-48E6-BD6F-78EEC043AB4C}" srcOrd="0" destOrd="0" presId="urn:microsoft.com/office/officeart/2005/8/layout/vList2"/>
    <dgm:cxn modelId="{67B52D7A-2A46-4A52-87BC-37372B3044E4}" srcId="{4C4F3DEF-8A47-474B-A9EA-FB27C7E25F46}" destId="{D40EFD8F-E2D0-4A4C-BCE2-55C0F1577D36}" srcOrd="1" destOrd="0" parTransId="{CE3D5B0C-AB42-4AFA-8813-FB1048CFE2D9}" sibTransId="{95E1DC34-7EF4-4A23-B72A-E81A73540F3D}"/>
    <dgm:cxn modelId="{4A7FF98C-7483-4A29-B26D-03E07EAF546F}" type="presOf" srcId="{EAFEEAC6-6000-4825-84D5-8C02CC992E72}" destId="{964F4D44-C576-4454-9A88-419407BF2D3F}" srcOrd="0" destOrd="0" presId="urn:microsoft.com/office/officeart/2005/8/layout/vList2"/>
    <dgm:cxn modelId="{9361CFA1-D767-4087-A01E-4BBDC4EAE5FF}" srcId="{4C4F3DEF-8A47-474B-A9EA-FB27C7E25F46}" destId="{EAFEEAC6-6000-4825-84D5-8C02CC992E72}" srcOrd="3" destOrd="0" parTransId="{B6B96D1F-066F-447A-84F8-42EFCBE87AF4}" sibTransId="{3357980E-AE97-4D48-95B3-5754DD996EDE}"/>
    <dgm:cxn modelId="{94DDF7CF-77B5-4A1F-B82E-6ED6D0552197}" type="presOf" srcId="{E1928688-8964-43FB-983F-E99613A55948}" destId="{16875AAC-9B80-425C-9FBF-3B7E4AFBB1FE}" srcOrd="0" destOrd="0" presId="urn:microsoft.com/office/officeart/2005/8/layout/vList2"/>
    <dgm:cxn modelId="{DB891FD8-E84C-4495-AEDB-41A36846CEC6}" srcId="{4C4F3DEF-8A47-474B-A9EA-FB27C7E25F46}" destId="{F59F82F5-9930-4BE5-BE2E-E1D1E7C2A9AE}" srcOrd="2" destOrd="0" parTransId="{9C8AAB8D-F936-42E2-873B-6DB1AE937E28}" sibTransId="{0FF580C7-E358-443E-9317-7B450AF1EB02}"/>
    <dgm:cxn modelId="{5E7FB8F3-0441-459E-B1D0-018959E79D0D}" type="presOf" srcId="{C2688469-F671-4E01-877C-D529A3052403}" destId="{789E885E-680C-470F-BE2C-962ED97954EE}" srcOrd="0" destOrd="0" presId="urn:microsoft.com/office/officeart/2005/8/layout/vList2"/>
    <dgm:cxn modelId="{CE87B1F7-586E-4F89-AD74-ACFD7B753052}" type="presParOf" srcId="{449DA3C0-10DE-4F26-945B-9E92CA3295DB}" destId="{16875AAC-9B80-425C-9FBF-3B7E4AFBB1FE}" srcOrd="0" destOrd="0" presId="urn:microsoft.com/office/officeart/2005/8/layout/vList2"/>
    <dgm:cxn modelId="{969067B9-A470-414D-9302-D9B756A67588}" type="presParOf" srcId="{449DA3C0-10DE-4F26-945B-9E92CA3295DB}" destId="{E244A810-EF2B-46CB-AF84-2CDB7C2AFF7B}" srcOrd="1" destOrd="0" presId="urn:microsoft.com/office/officeart/2005/8/layout/vList2"/>
    <dgm:cxn modelId="{E91AB2B9-87F6-4E26-AAFF-59CC3A04EDB1}" type="presParOf" srcId="{449DA3C0-10DE-4F26-945B-9E92CA3295DB}" destId="{5A8AECF2-34B5-48E6-BD6F-78EEC043AB4C}" srcOrd="2" destOrd="0" presId="urn:microsoft.com/office/officeart/2005/8/layout/vList2"/>
    <dgm:cxn modelId="{BC1B4954-E680-4DB1-AA32-BEBD324856E5}" type="presParOf" srcId="{449DA3C0-10DE-4F26-945B-9E92CA3295DB}" destId="{EB87CBB8-11FD-4624-9491-549A207C0F57}" srcOrd="3" destOrd="0" presId="urn:microsoft.com/office/officeart/2005/8/layout/vList2"/>
    <dgm:cxn modelId="{8336F3C5-A1F2-428E-8BC7-D15368CB5199}" type="presParOf" srcId="{449DA3C0-10DE-4F26-945B-9E92CA3295DB}" destId="{871ABB7B-3BE3-4B80-83F8-39DA3BD72297}" srcOrd="4" destOrd="0" presId="urn:microsoft.com/office/officeart/2005/8/layout/vList2"/>
    <dgm:cxn modelId="{F844BBC7-F2D7-4D3E-A1AD-81E72C0A9A2E}" type="presParOf" srcId="{449DA3C0-10DE-4F26-945B-9E92CA3295DB}" destId="{39E268B7-6D32-4B36-86BC-11EB1016B132}" srcOrd="5" destOrd="0" presId="urn:microsoft.com/office/officeart/2005/8/layout/vList2"/>
    <dgm:cxn modelId="{86D97F63-2DC3-4D90-8474-6CAFB18AB993}" type="presParOf" srcId="{449DA3C0-10DE-4F26-945B-9E92CA3295DB}" destId="{964F4D44-C576-4454-9A88-419407BF2D3F}" srcOrd="6" destOrd="0" presId="urn:microsoft.com/office/officeart/2005/8/layout/vList2"/>
    <dgm:cxn modelId="{1B9A98D8-0E7E-483C-BBD2-97D87FC46C85}" type="presParOf" srcId="{449DA3C0-10DE-4F26-945B-9E92CA3295DB}" destId="{ED83E6D7-14F7-4E65-ACDC-79A852D5FC07}" srcOrd="7" destOrd="0" presId="urn:microsoft.com/office/officeart/2005/8/layout/vList2"/>
    <dgm:cxn modelId="{FD6AB24E-9F96-416A-ACC2-440C4EA282F2}" type="presParOf" srcId="{449DA3C0-10DE-4F26-945B-9E92CA3295DB}" destId="{789E885E-680C-470F-BE2C-962ED97954EE}" srcOrd="8" destOrd="0" presId="urn:microsoft.com/office/officeart/2005/8/layout/vList2"/>
    <dgm:cxn modelId="{94A80B30-B54B-4B58-A264-703BD603A3E7}" type="presParOf" srcId="{449DA3C0-10DE-4F26-945B-9E92CA3295DB}" destId="{80519F1B-8136-41B2-92F3-8CF46FFA25D7}" srcOrd="9" destOrd="0" presId="urn:microsoft.com/office/officeart/2005/8/layout/vList2"/>
    <dgm:cxn modelId="{863839EB-0CDE-46CE-B1BB-5379EB892BA1}" type="presParOf" srcId="{449DA3C0-10DE-4F26-945B-9E92CA3295DB}" destId="{66D8B1C8-0F93-46CF-B24E-CA4DC2AF4F03}"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C7DEDF26-E5AD-4E23-9EA9-0AB75242E9A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7BA7341-6901-4700-A781-1097C88A1979}">
      <dgm:prSet custT="1"/>
      <dgm:spPr/>
      <dgm:t>
        <a:bodyPr/>
        <a:lstStyle/>
        <a:p>
          <a:r>
            <a:rPr lang="en-US" sz="1600" dirty="0"/>
            <a:t>During implementation, a substantial amount of monitoring, accountability, and learning will be completed. </a:t>
          </a:r>
        </a:p>
      </dgm:t>
    </dgm:pt>
    <dgm:pt modelId="{4B2182C4-3683-4EC9-83CD-D176FA554F99}" type="parTrans" cxnId="{2F9BEE21-D48B-4A13-A916-63A10118208C}">
      <dgm:prSet/>
      <dgm:spPr/>
      <dgm:t>
        <a:bodyPr/>
        <a:lstStyle/>
        <a:p>
          <a:endParaRPr lang="en-US" sz="2000"/>
        </a:p>
      </dgm:t>
    </dgm:pt>
    <dgm:pt modelId="{FC901D61-F316-4274-B159-D49124C1524C}" type="sibTrans" cxnId="{2F9BEE21-D48B-4A13-A916-63A10118208C}">
      <dgm:prSet/>
      <dgm:spPr/>
      <dgm:t>
        <a:bodyPr/>
        <a:lstStyle/>
        <a:p>
          <a:endParaRPr lang="en-US" sz="2000"/>
        </a:p>
      </dgm:t>
    </dgm:pt>
    <dgm:pt modelId="{3C443785-1EDB-47B1-BA1C-343824A42845}">
      <dgm:prSet custT="1"/>
      <dgm:spPr/>
      <dgm:t>
        <a:bodyPr/>
        <a:lstStyle/>
        <a:p>
          <a:r>
            <a:rPr lang="en-US" sz="1600"/>
            <a:t>The frequency of evaluation will depend on the length of the project, requirements from donors, and complexity of the project. </a:t>
          </a:r>
        </a:p>
      </dgm:t>
    </dgm:pt>
    <dgm:pt modelId="{47FF45A6-DAA0-4EAC-964A-5334A585C5C1}" type="parTrans" cxnId="{8D7261C7-4708-4052-8A37-7A0715622EF9}">
      <dgm:prSet/>
      <dgm:spPr/>
      <dgm:t>
        <a:bodyPr/>
        <a:lstStyle/>
        <a:p>
          <a:endParaRPr lang="en-US" sz="2000"/>
        </a:p>
      </dgm:t>
    </dgm:pt>
    <dgm:pt modelId="{028D3401-7CF8-4968-B736-B63A4452C36B}" type="sibTrans" cxnId="{8D7261C7-4708-4052-8A37-7A0715622EF9}">
      <dgm:prSet/>
      <dgm:spPr/>
      <dgm:t>
        <a:bodyPr/>
        <a:lstStyle/>
        <a:p>
          <a:endParaRPr lang="en-US" sz="2000"/>
        </a:p>
      </dgm:t>
    </dgm:pt>
    <dgm:pt modelId="{2C82B4DC-7BC4-41EC-A6BF-C478C31A1B44}">
      <dgm:prSet custT="1"/>
      <dgm:spPr/>
      <dgm:t>
        <a:bodyPr/>
        <a:lstStyle/>
        <a:p>
          <a:r>
            <a:rPr lang="en-US" sz="1600"/>
            <a:t>The MEAL activities during implementation are vital to maintaining and managing the triple constraint triangle. </a:t>
          </a:r>
        </a:p>
      </dgm:t>
    </dgm:pt>
    <dgm:pt modelId="{C5ECC4D2-9EDA-4772-9BE8-7C93BCA0687E}" type="parTrans" cxnId="{C7B50B08-840B-4939-B31D-0E0712FF48D1}">
      <dgm:prSet/>
      <dgm:spPr/>
      <dgm:t>
        <a:bodyPr/>
        <a:lstStyle/>
        <a:p>
          <a:endParaRPr lang="en-US" sz="2000"/>
        </a:p>
      </dgm:t>
    </dgm:pt>
    <dgm:pt modelId="{F63E5E67-E9E8-460F-9A78-BFA56443DD15}" type="sibTrans" cxnId="{C7B50B08-840B-4939-B31D-0E0712FF48D1}">
      <dgm:prSet/>
      <dgm:spPr/>
      <dgm:t>
        <a:bodyPr/>
        <a:lstStyle/>
        <a:p>
          <a:endParaRPr lang="en-US" sz="2000"/>
        </a:p>
      </dgm:t>
    </dgm:pt>
    <dgm:pt modelId="{50035F47-6F85-4A38-BCA7-437523CC1569}">
      <dgm:prSet custT="1"/>
      <dgm:spPr/>
      <dgm:t>
        <a:bodyPr/>
        <a:lstStyle/>
        <a:p>
          <a:r>
            <a:rPr lang="en-US" sz="1600" dirty="0"/>
            <a:t>The project manager needs to work closely with the MEAL team (or focal point) to provide timely and relevant information on the progress of the project as well as incorporate mechanisms that will give stakeholders the opportunity to provide feedback and ensure there are intentional learning processes included into the project</a:t>
          </a:r>
        </a:p>
      </dgm:t>
    </dgm:pt>
    <dgm:pt modelId="{7AED5EB6-3CB9-4469-ACAC-C7D75FF6B20C}" type="parTrans" cxnId="{95096FAF-94EA-4E5E-8488-453874E0DB55}">
      <dgm:prSet/>
      <dgm:spPr/>
      <dgm:t>
        <a:bodyPr/>
        <a:lstStyle/>
        <a:p>
          <a:endParaRPr lang="en-US" sz="2000"/>
        </a:p>
      </dgm:t>
    </dgm:pt>
    <dgm:pt modelId="{67239868-DF67-4A9E-86EE-77822A241F4E}" type="sibTrans" cxnId="{95096FAF-94EA-4E5E-8488-453874E0DB55}">
      <dgm:prSet/>
      <dgm:spPr/>
      <dgm:t>
        <a:bodyPr/>
        <a:lstStyle/>
        <a:p>
          <a:endParaRPr lang="en-US" sz="2000"/>
        </a:p>
      </dgm:t>
    </dgm:pt>
    <dgm:pt modelId="{6C286643-4C41-4A19-BF58-6895DF8B8332}" type="pres">
      <dgm:prSet presAssocID="{C7DEDF26-E5AD-4E23-9EA9-0AB75242E9AF}" presName="root" presStyleCnt="0">
        <dgm:presLayoutVars>
          <dgm:dir/>
          <dgm:resizeHandles val="exact"/>
        </dgm:presLayoutVars>
      </dgm:prSet>
      <dgm:spPr/>
    </dgm:pt>
    <dgm:pt modelId="{D7BBA306-78C5-488B-B9BF-F1CA4E4BFEF0}" type="pres">
      <dgm:prSet presAssocID="{87BA7341-6901-4700-A781-1097C88A1979}" presName="compNode" presStyleCnt="0"/>
      <dgm:spPr/>
    </dgm:pt>
    <dgm:pt modelId="{DCD3A0E7-B042-462D-BB4D-34132101D7C5}" type="pres">
      <dgm:prSet presAssocID="{87BA7341-6901-4700-A781-1097C88A1979}" presName="bgRect" presStyleLbl="bgShp" presStyleIdx="0" presStyleCnt="4"/>
      <dgm:spPr/>
    </dgm:pt>
    <dgm:pt modelId="{2DF9ED6A-0891-42A3-B0C1-3E9F74026B67}" type="pres">
      <dgm:prSet presAssocID="{87BA7341-6901-4700-A781-1097C88A19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0221D4B8-3E46-44CA-8E09-728587B2D6A1}" type="pres">
      <dgm:prSet presAssocID="{87BA7341-6901-4700-A781-1097C88A1979}" presName="spaceRect" presStyleCnt="0"/>
      <dgm:spPr/>
    </dgm:pt>
    <dgm:pt modelId="{07C0BFC2-F21F-4D28-B276-DDDBD362CBF8}" type="pres">
      <dgm:prSet presAssocID="{87BA7341-6901-4700-A781-1097C88A1979}" presName="parTx" presStyleLbl="revTx" presStyleIdx="0" presStyleCnt="4">
        <dgm:presLayoutVars>
          <dgm:chMax val="0"/>
          <dgm:chPref val="0"/>
        </dgm:presLayoutVars>
      </dgm:prSet>
      <dgm:spPr/>
    </dgm:pt>
    <dgm:pt modelId="{98341A90-9C59-4BE7-A6D6-61912DBBCB48}" type="pres">
      <dgm:prSet presAssocID="{FC901D61-F316-4274-B159-D49124C1524C}" presName="sibTrans" presStyleCnt="0"/>
      <dgm:spPr/>
    </dgm:pt>
    <dgm:pt modelId="{1D74AA5A-D614-4016-BCB5-1050F181AAD6}" type="pres">
      <dgm:prSet presAssocID="{3C443785-1EDB-47B1-BA1C-343824A42845}" presName="compNode" presStyleCnt="0"/>
      <dgm:spPr/>
    </dgm:pt>
    <dgm:pt modelId="{FB468B28-EEC0-4EC3-B742-0B300CB5FEFE}" type="pres">
      <dgm:prSet presAssocID="{3C443785-1EDB-47B1-BA1C-343824A42845}" presName="bgRect" presStyleLbl="bgShp" presStyleIdx="1" presStyleCnt="4"/>
      <dgm:spPr/>
    </dgm:pt>
    <dgm:pt modelId="{05793879-E7B6-4DA1-A80D-C034F0B7A23E}" type="pres">
      <dgm:prSet presAssocID="{3C443785-1EDB-47B1-BA1C-343824A4284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E34F3F41-2F63-4E39-AC5F-56CAD240FF2E}" type="pres">
      <dgm:prSet presAssocID="{3C443785-1EDB-47B1-BA1C-343824A42845}" presName="spaceRect" presStyleCnt="0"/>
      <dgm:spPr/>
    </dgm:pt>
    <dgm:pt modelId="{F3CA0CBE-B1C2-4DAE-B6F1-2D00E88D26F0}" type="pres">
      <dgm:prSet presAssocID="{3C443785-1EDB-47B1-BA1C-343824A42845}" presName="parTx" presStyleLbl="revTx" presStyleIdx="1" presStyleCnt="4">
        <dgm:presLayoutVars>
          <dgm:chMax val="0"/>
          <dgm:chPref val="0"/>
        </dgm:presLayoutVars>
      </dgm:prSet>
      <dgm:spPr/>
    </dgm:pt>
    <dgm:pt modelId="{5C3E2D3F-AB1E-4914-B0C8-0C0FADD8213D}" type="pres">
      <dgm:prSet presAssocID="{028D3401-7CF8-4968-B736-B63A4452C36B}" presName="sibTrans" presStyleCnt="0"/>
      <dgm:spPr/>
    </dgm:pt>
    <dgm:pt modelId="{939E683A-A94B-44C1-97CE-F4E7079A68F3}" type="pres">
      <dgm:prSet presAssocID="{2C82B4DC-7BC4-41EC-A6BF-C478C31A1B44}" presName="compNode" presStyleCnt="0"/>
      <dgm:spPr/>
    </dgm:pt>
    <dgm:pt modelId="{109371D1-18FC-4FFB-9FFA-F8582DD8A55D}" type="pres">
      <dgm:prSet presAssocID="{2C82B4DC-7BC4-41EC-A6BF-C478C31A1B44}" presName="bgRect" presStyleLbl="bgShp" presStyleIdx="2" presStyleCnt="4"/>
      <dgm:spPr/>
    </dgm:pt>
    <dgm:pt modelId="{81EDB380-BEED-4D89-AC23-8D57E0FECADB}" type="pres">
      <dgm:prSet presAssocID="{2C82B4DC-7BC4-41EC-A6BF-C478C31A1B4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vocado"/>
        </a:ext>
      </dgm:extLst>
    </dgm:pt>
    <dgm:pt modelId="{3684E021-9EA5-4A21-BBC6-CD17042929D0}" type="pres">
      <dgm:prSet presAssocID="{2C82B4DC-7BC4-41EC-A6BF-C478C31A1B44}" presName="spaceRect" presStyleCnt="0"/>
      <dgm:spPr/>
    </dgm:pt>
    <dgm:pt modelId="{DB0D197A-5006-4AE5-8790-7F03EBE1374F}" type="pres">
      <dgm:prSet presAssocID="{2C82B4DC-7BC4-41EC-A6BF-C478C31A1B44}" presName="parTx" presStyleLbl="revTx" presStyleIdx="2" presStyleCnt="4">
        <dgm:presLayoutVars>
          <dgm:chMax val="0"/>
          <dgm:chPref val="0"/>
        </dgm:presLayoutVars>
      </dgm:prSet>
      <dgm:spPr/>
    </dgm:pt>
    <dgm:pt modelId="{31DF507A-06CE-4A0D-9972-29F52F69F19F}" type="pres">
      <dgm:prSet presAssocID="{F63E5E67-E9E8-460F-9A78-BFA56443DD15}" presName="sibTrans" presStyleCnt="0"/>
      <dgm:spPr/>
    </dgm:pt>
    <dgm:pt modelId="{2CC85B48-860F-41A7-8FED-C7F0BE59692D}" type="pres">
      <dgm:prSet presAssocID="{50035F47-6F85-4A38-BCA7-437523CC1569}" presName="compNode" presStyleCnt="0"/>
      <dgm:spPr/>
    </dgm:pt>
    <dgm:pt modelId="{F99B5EA6-8D88-4F3D-91EC-EC834D10A5B3}" type="pres">
      <dgm:prSet presAssocID="{50035F47-6F85-4A38-BCA7-437523CC1569}" presName="bgRect" presStyleLbl="bgShp" presStyleIdx="3" presStyleCnt="4"/>
      <dgm:spPr/>
    </dgm:pt>
    <dgm:pt modelId="{A9752F7E-04A0-4CBD-B8E3-E1CE4603B233}" type="pres">
      <dgm:prSet presAssocID="{50035F47-6F85-4A38-BCA7-437523CC156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C4B3D6CB-65D5-413B-AA3A-F0BD1E110B9B}" type="pres">
      <dgm:prSet presAssocID="{50035F47-6F85-4A38-BCA7-437523CC1569}" presName="spaceRect" presStyleCnt="0"/>
      <dgm:spPr/>
    </dgm:pt>
    <dgm:pt modelId="{529C6BA0-C8C6-4339-9132-94537C02BCFB}" type="pres">
      <dgm:prSet presAssocID="{50035F47-6F85-4A38-BCA7-437523CC1569}" presName="parTx" presStyleLbl="revTx" presStyleIdx="3" presStyleCnt="4">
        <dgm:presLayoutVars>
          <dgm:chMax val="0"/>
          <dgm:chPref val="0"/>
        </dgm:presLayoutVars>
      </dgm:prSet>
      <dgm:spPr/>
    </dgm:pt>
  </dgm:ptLst>
  <dgm:cxnLst>
    <dgm:cxn modelId="{C7B50B08-840B-4939-B31D-0E0712FF48D1}" srcId="{C7DEDF26-E5AD-4E23-9EA9-0AB75242E9AF}" destId="{2C82B4DC-7BC4-41EC-A6BF-C478C31A1B44}" srcOrd="2" destOrd="0" parTransId="{C5ECC4D2-9EDA-4772-9BE8-7C93BCA0687E}" sibTransId="{F63E5E67-E9E8-460F-9A78-BFA56443DD15}"/>
    <dgm:cxn modelId="{2F9BEE21-D48B-4A13-A916-63A10118208C}" srcId="{C7DEDF26-E5AD-4E23-9EA9-0AB75242E9AF}" destId="{87BA7341-6901-4700-A781-1097C88A1979}" srcOrd="0" destOrd="0" parTransId="{4B2182C4-3683-4EC9-83CD-D176FA554F99}" sibTransId="{FC901D61-F316-4274-B159-D49124C1524C}"/>
    <dgm:cxn modelId="{D0193762-DE9D-42C3-AF2A-D58510AE22B6}" type="presOf" srcId="{3C443785-1EDB-47B1-BA1C-343824A42845}" destId="{F3CA0CBE-B1C2-4DAE-B6F1-2D00E88D26F0}" srcOrd="0" destOrd="0" presId="urn:microsoft.com/office/officeart/2018/2/layout/IconVerticalSolidList"/>
    <dgm:cxn modelId="{B2944446-C793-4041-AC28-24A512E5FEE2}" type="presOf" srcId="{87BA7341-6901-4700-A781-1097C88A1979}" destId="{07C0BFC2-F21F-4D28-B276-DDDBD362CBF8}" srcOrd="0" destOrd="0" presId="urn:microsoft.com/office/officeart/2018/2/layout/IconVerticalSolidList"/>
    <dgm:cxn modelId="{01A6B896-2328-4B55-A342-951205FC1FD0}" type="presOf" srcId="{50035F47-6F85-4A38-BCA7-437523CC1569}" destId="{529C6BA0-C8C6-4339-9132-94537C02BCFB}" srcOrd="0" destOrd="0" presId="urn:microsoft.com/office/officeart/2018/2/layout/IconVerticalSolidList"/>
    <dgm:cxn modelId="{8364F896-B445-4F5D-9E0E-D11C90B2726F}" type="presOf" srcId="{2C82B4DC-7BC4-41EC-A6BF-C478C31A1B44}" destId="{DB0D197A-5006-4AE5-8790-7F03EBE1374F}" srcOrd="0" destOrd="0" presId="urn:microsoft.com/office/officeart/2018/2/layout/IconVerticalSolidList"/>
    <dgm:cxn modelId="{95096FAF-94EA-4E5E-8488-453874E0DB55}" srcId="{C7DEDF26-E5AD-4E23-9EA9-0AB75242E9AF}" destId="{50035F47-6F85-4A38-BCA7-437523CC1569}" srcOrd="3" destOrd="0" parTransId="{7AED5EB6-3CB9-4469-ACAC-C7D75FF6B20C}" sibTransId="{67239868-DF67-4A9E-86EE-77822A241F4E}"/>
    <dgm:cxn modelId="{9A5D4CB7-C602-4ED7-B68F-BCF96983BD00}" type="presOf" srcId="{C7DEDF26-E5AD-4E23-9EA9-0AB75242E9AF}" destId="{6C286643-4C41-4A19-BF58-6895DF8B8332}" srcOrd="0" destOrd="0" presId="urn:microsoft.com/office/officeart/2018/2/layout/IconVerticalSolidList"/>
    <dgm:cxn modelId="{8D7261C7-4708-4052-8A37-7A0715622EF9}" srcId="{C7DEDF26-E5AD-4E23-9EA9-0AB75242E9AF}" destId="{3C443785-1EDB-47B1-BA1C-343824A42845}" srcOrd="1" destOrd="0" parTransId="{47FF45A6-DAA0-4EAC-964A-5334A585C5C1}" sibTransId="{028D3401-7CF8-4968-B736-B63A4452C36B}"/>
    <dgm:cxn modelId="{307CB19D-8044-4762-902F-5BBDBA4682A2}" type="presParOf" srcId="{6C286643-4C41-4A19-BF58-6895DF8B8332}" destId="{D7BBA306-78C5-488B-B9BF-F1CA4E4BFEF0}" srcOrd="0" destOrd="0" presId="urn:microsoft.com/office/officeart/2018/2/layout/IconVerticalSolidList"/>
    <dgm:cxn modelId="{FC35A74E-9383-4452-B5E5-0DDF8517EF2C}" type="presParOf" srcId="{D7BBA306-78C5-488B-B9BF-F1CA4E4BFEF0}" destId="{DCD3A0E7-B042-462D-BB4D-34132101D7C5}" srcOrd="0" destOrd="0" presId="urn:microsoft.com/office/officeart/2018/2/layout/IconVerticalSolidList"/>
    <dgm:cxn modelId="{4CCEF700-2CE6-464A-A7B9-0DF5FDA21A66}" type="presParOf" srcId="{D7BBA306-78C5-488B-B9BF-F1CA4E4BFEF0}" destId="{2DF9ED6A-0891-42A3-B0C1-3E9F74026B67}" srcOrd="1" destOrd="0" presId="urn:microsoft.com/office/officeart/2018/2/layout/IconVerticalSolidList"/>
    <dgm:cxn modelId="{CD042F63-E5E9-4C6E-89AD-766404313E79}" type="presParOf" srcId="{D7BBA306-78C5-488B-B9BF-F1CA4E4BFEF0}" destId="{0221D4B8-3E46-44CA-8E09-728587B2D6A1}" srcOrd="2" destOrd="0" presId="urn:microsoft.com/office/officeart/2018/2/layout/IconVerticalSolidList"/>
    <dgm:cxn modelId="{2B88D617-AE68-4F3C-AB6F-C5650ADBE6D3}" type="presParOf" srcId="{D7BBA306-78C5-488B-B9BF-F1CA4E4BFEF0}" destId="{07C0BFC2-F21F-4D28-B276-DDDBD362CBF8}" srcOrd="3" destOrd="0" presId="urn:microsoft.com/office/officeart/2018/2/layout/IconVerticalSolidList"/>
    <dgm:cxn modelId="{28C0C436-6F9F-4263-B93B-11C659C15EC8}" type="presParOf" srcId="{6C286643-4C41-4A19-BF58-6895DF8B8332}" destId="{98341A90-9C59-4BE7-A6D6-61912DBBCB48}" srcOrd="1" destOrd="0" presId="urn:microsoft.com/office/officeart/2018/2/layout/IconVerticalSolidList"/>
    <dgm:cxn modelId="{D9E62279-1AB7-4B3C-92D0-5FDCC1CA7241}" type="presParOf" srcId="{6C286643-4C41-4A19-BF58-6895DF8B8332}" destId="{1D74AA5A-D614-4016-BCB5-1050F181AAD6}" srcOrd="2" destOrd="0" presId="urn:microsoft.com/office/officeart/2018/2/layout/IconVerticalSolidList"/>
    <dgm:cxn modelId="{78064FBB-FC0D-4094-B551-AF382D02C8C1}" type="presParOf" srcId="{1D74AA5A-D614-4016-BCB5-1050F181AAD6}" destId="{FB468B28-EEC0-4EC3-B742-0B300CB5FEFE}" srcOrd="0" destOrd="0" presId="urn:microsoft.com/office/officeart/2018/2/layout/IconVerticalSolidList"/>
    <dgm:cxn modelId="{B70FA3E0-7FF9-4E04-9CC2-F0B2E4BBEAA8}" type="presParOf" srcId="{1D74AA5A-D614-4016-BCB5-1050F181AAD6}" destId="{05793879-E7B6-4DA1-A80D-C034F0B7A23E}" srcOrd="1" destOrd="0" presId="urn:microsoft.com/office/officeart/2018/2/layout/IconVerticalSolidList"/>
    <dgm:cxn modelId="{27B32D14-5E1C-4641-97EB-ADCC19BAB6CB}" type="presParOf" srcId="{1D74AA5A-D614-4016-BCB5-1050F181AAD6}" destId="{E34F3F41-2F63-4E39-AC5F-56CAD240FF2E}" srcOrd="2" destOrd="0" presId="urn:microsoft.com/office/officeart/2018/2/layout/IconVerticalSolidList"/>
    <dgm:cxn modelId="{0CEABE88-DA69-4515-914C-733249314AB1}" type="presParOf" srcId="{1D74AA5A-D614-4016-BCB5-1050F181AAD6}" destId="{F3CA0CBE-B1C2-4DAE-B6F1-2D00E88D26F0}" srcOrd="3" destOrd="0" presId="urn:microsoft.com/office/officeart/2018/2/layout/IconVerticalSolidList"/>
    <dgm:cxn modelId="{046FB3AC-0EF0-49EC-BCDE-6B118062BE96}" type="presParOf" srcId="{6C286643-4C41-4A19-BF58-6895DF8B8332}" destId="{5C3E2D3F-AB1E-4914-B0C8-0C0FADD8213D}" srcOrd="3" destOrd="0" presId="urn:microsoft.com/office/officeart/2018/2/layout/IconVerticalSolidList"/>
    <dgm:cxn modelId="{D5323DD6-1028-4548-B741-65A815D61DC8}" type="presParOf" srcId="{6C286643-4C41-4A19-BF58-6895DF8B8332}" destId="{939E683A-A94B-44C1-97CE-F4E7079A68F3}" srcOrd="4" destOrd="0" presId="urn:microsoft.com/office/officeart/2018/2/layout/IconVerticalSolidList"/>
    <dgm:cxn modelId="{192E9FDD-471E-44E7-9F8F-FF3D4020EC6A}" type="presParOf" srcId="{939E683A-A94B-44C1-97CE-F4E7079A68F3}" destId="{109371D1-18FC-4FFB-9FFA-F8582DD8A55D}" srcOrd="0" destOrd="0" presId="urn:microsoft.com/office/officeart/2018/2/layout/IconVerticalSolidList"/>
    <dgm:cxn modelId="{F0D990D9-DED9-470B-81B1-25411D1541FA}" type="presParOf" srcId="{939E683A-A94B-44C1-97CE-F4E7079A68F3}" destId="{81EDB380-BEED-4D89-AC23-8D57E0FECADB}" srcOrd="1" destOrd="0" presId="urn:microsoft.com/office/officeart/2018/2/layout/IconVerticalSolidList"/>
    <dgm:cxn modelId="{FC203172-ECC4-4EE5-A29C-0F00C90FF7CB}" type="presParOf" srcId="{939E683A-A94B-44C1-97CE-F4E7079A68F3}" destId="{3684E021-9EA5-4A21-BBC6-CD17042929D0}" srcOrd="2" destOrd="0" presId="urn:microsoft.com/office/officeart/2018/2/layout/IconVerticalSolidList"/>
    <dgm:cxn modelId="{4532C87D-190D-4B87-A935-8F6A526C1D58}" type="presParOf" srcId="{939E683A-A94B-44C1-97CE-F4E7079A68F3}" destId="{DB0D197A-5006-4AE5-8790-7F03EBE1374F}" srcOrd="3" destOrd="0" presId="urn:microsoft.com/office/officeart/2018/2/layout/IconVerticalSolidList"/>
    <dgm:cxn modelId="{4701A573-7A1F-491C-BC6F-7B078830C172}" type="presParOf" srcId="{6C286643-4C41-4A19-BF58-6895DF8B8332}" destId="{31DF507A-06CE-4A0D-9972-29F52F69F19F}" srcOrd="5" destOrd="0" presId="urn:microsoft.com/office/officeart/2018/2/layout/IconVerticalSolidList"/>
    <dgm:cxn modelId="{9A8B826D-0A17-4AED-A6FC-D18CC9E6F053}" type="presParOf" srcId="{6C286643-4C41-4A19-BF58-6895DF8B8332}" destId="{2CC85B48-860F-41A7-8FED-C7F0BE59692D}" srcOrd="6" destOrd="0" presId="urn:microsoft.com/office/officeart/2018/2/layout/IconVerticalSolidList"/>
    <dgm:cxn modelId="{C8965BFE-5C44-4040-97CF-C46C9E2E0007}" type="presParOf" srcId="{2CC85B48-860F-41A7-8FED-C7F0BE59692D}" destId="{F99B5EA6-8D88-4F3D-91EC-EC834D10A5B3}" srcOrd="0" destOrd="0" presId="urn:microsoft.com/office/officeart/2018/2/layout/IconVerticalSolidList"/>
    <dgm:cxn modelId="{97FB912F-1039-4553-93F1-DCC4467EC082}" type="presParOf" srcId="{2CC85B48-860F-41A7-8FED-C7F0BE59692D}" destId="{A9752F7E-04A0-4CBD-B8E3-E1CE4603B233}" srcOrd="1" destOrd="0" presId="urn:microsoft.com/office/officeart/2018/2/layout/IconVerticalSolidList"/>
    <dgm:cxn modelId="{F7E24060-3293-4255-A53D-12F0556B8F0A}" type="presParOf" srcId="{2CC85B48-860F-41A7-8FED-C7F0BE59692D}" destId="{C4B3D6CB-65D5-413B-AA3A-F0BD1E110B9B}" srcOrd="2" destOrd="0" presId="urn:microsoft.com/office/officeart/2018/2/layout/IconVerticalSolidList"/>
    <dgm:cxn modelId="{760CBFD1-EE74-4E4D-9A64-B32C27DD17AD}" type="presParOf" srcId="{2CC85B48-860F-41A7-8FED-C7F0BE59692D}" destId="{529C6BA0-C8C6-4339-9132-94537C02BCF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3AC78105-CE22-4F78-BBBD-C74ABBD6EC83}"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FF1033EB-1F04-4365-9412-9613757D5FCA}">
      <dgm:prSet/>
      <dgm:spPr/>
      <dgm:t>
        <a:bodyPr/>
        <a:lstStyle/>
        <a:p>
          <a:r>
            <a:rPr lang="en-US" b="1" dirty="0"/>
            <a:t>Procurement Management </a:t>
          </a:r>
          <a:r>
            <a:rPr lang="en-US" dirty="0"/>
            <a:t>– including the identification of what materials and services are needed, when they needed, and identifying how it will be acquired and by whom. The procured plan also needs to be integrated with all of the other elements of the project plan to ensure that all procurement decisions are aligned with the project’s budget, calendar, quality and risk parameters. </a:t>
          </a:r>
        </a:p>
      </dgm:t>
    </dgm:pt>
    <dgm:pt modelId="{22B9D37B-3A7A-46E1-894A-9BFEBC44AB56}" type="parTrans" cxnId="{4F33EAC5-5B51-4806-A4FF-BA2A12F1B650}">
      <dgm:prSet/>
      <dgm:spPr/>
      <dgm:t>
        <a:bodyPr/>
        <a:lstStyle/>
        <a:p>
          <a:endParaRPr lang="en-US"/>
        </a:p>
      </dgm:t>
    </dgm:pt>
    <dgm:pt modelId="{75487FA5-89C8-4714-94D9-6F6DF864039E}" type="sibTrans" cxnId="{4F33EAC5-5B51-4806-A4FF-BA2A12F1B650}">
      <dgm:prSet/>
      <dgm:spPr/>
      <dgm:t>
        <a:bodyPr/>
        <a:lstStyle/>
        <a:p>
          <a:endParaRPr lang="en-US"/>
        </a:p>
      </dgm:t>
    </dgm:pt>
    <dgm:pt modelId="{EFF3F73D-C57A-4E18-A9F5-59BBE6C45525}">
      <dgm:prSet/>
      <dgm:spPr/>
      <dgm:t>
        <a:bodyPr/>
        <a:lstStyle/>
        <a:p>
          <a:r>
            <a:rPr lang="en-US" b="1"/>
            <a:t>Logistics Management </a:t>
          </a:r>
          <a:r>
            <a:rPr lang="en-US"/>
            <a:t>– including planning, implementing and controlling the efficient, cost-effective flow and storage of raw materials, in-process inventory, finished goods and related information from point of origin to point of consumption for the purpose of conforming to customer requirements. </a:t>
          </a:r>
        </a:p>
      </dgm:t>
    </dgm:pt>
    <dgm:pt modelId="{00BC1368-D1F5-4A19-8ED8-329D49403A0C}" type="parTrans" cxnId="{30ACFD82-811D-4DC4-91B1-15CB863DD39B}">
      <dgm:prSet/>
      <dgm:spPr/>
      <dgm:t>
        <a:bodyPr/>
        <a:lstStyle/>
        <a:p>
          <a:endParaRPr lang="en-US"/>
        </a:p>
      </dgm:t>
    </dgm:pt>
    <dgm:pt modelId="{4A11CD78-D162-470E-A3F6-3964F0E7C9D2}" type="sibTrans" cxnId="{30ACFD82-811D-4DC4-91B1-15CB863DD39B}">
      <dgm:prSet/>
      <dgm:spPr/>
      <dgm:t>
        <a:bodyPr/>
        <a:lstStyle/>
        <a:p>
          <a:endParaRPr lang="en-US"/>
        </a:p>
      </dgm:t>
    </dgm:pt>
    <dgm:pt modelId="{DBE9CE58-53B7-4BE4-BFE5-54696F75D232}">
      <dgm:prSet/>
      <dgm:spPr/>
      <dgm:t>
        <a:bodyPr/>
        <a:lstStyle/>
        <a:p>
          <a:r>
            <a:rPr lang="en-US" b="1" dirty="0"/>
            <a:t>Asset Management – </a:t>
          </a:r>
          <a:r>
            <a:rPr lang="en-US" dirty="0"/>
            <a:t>including the systems whereby things that are of value to a project are monitored, maintained and disposed. </a:t>
          </a:r>
        </a:p>
      </dgm:t>
    </dgm:pt>
    <dgm:pt modelId="{966F0885-CE50-4F37-9204-1108A8E8CD17}" type="parTrans" cxnId="{0FC2A85D-F0F4-4E32-B6E1-2C28A8A4416E}">
      <dgm:prSet/>
      <dgm:spPr/>
      <dgm:t>
        <a:bodyPr/>
        <a:lstStyle/>
        <a:p>
          <a:endParaRPr lang="en-US"/>
        </a:p>
      </dgm:t>
    </dgm:pt>
    <dgm:pt modelId="{F5C99871-C25F-4D4D-80D5-4AA34C0E4F3F}" type="sibTrans" cxnId="{0FC2A85D-F0F4-4E32-B6E1-2C28A8A4416E}">
      <dgm:prSet/>
      <dgm:spPr/>
      <dgm:t>
        <a:bodyPr/>
        <a:lstStyle/>
        <a:p>
          <a:endParaRPr lang="en-US"/>
        </a:p>
      </dgm:t>
    </dgm:pt>
    <dgm:pt modelId="{1D658AD3-DF65-42A3-A4DC-6A75D79F0A83}" type="pres">
      <dgm:prSet presAssocID="{3AC78105-CE22-4F78-BBBD-C74ABBD6EC83}" presName="root" presStyleCnt="0">
        <dgm:presLayoutVars>
          <dgm:dir/>
          <dgm:resizeHandles val="exact"/>
        </dgm:presLayoutVars>
      </dgm:prSet>
      <dgm:spPr/>
    </dgm:pt>
    <dgm:pt modelId="{C57FF27E-EC1B-4B6F-9DA2-FCA1B401A20E}" type="pres">
      <dgm:prSet presAssocID="{FF1033EB-1F04-4365-9412-9613757D5FCA}" presName="compNode" presStyleCnt="0"/>
      <dgm:spPr/>
    </dgm:pt>
    <dgm:pt modelId="{8B72430E-9848-449A-8D05-3E4B7E97E72A}" type="pres">
      <dgm:prSet presAssocID="{FF1033EB-1F04-4365-9412-9613757D5FCA}" presName="bgRect" presStyleLbl="bgShp" presStyleIdx="0" presStyleCnt="3"/>
      <dgm:spPr/>
    </dgm:pt>
    <dgm:pt modelId="{4C611C31-E32C-4C8C-A362-5E6C28D71E17}" type="pres">
      <dgm:prSet presAssocID="{FF1033EB-1F04-4365-9412-9613757D5F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DBF1FDED-782D-46F4-A5A6-0D8EDE244290}" type="pres">
      <dgm:prSet presAssocID="{FF1033EB-1F04-4365-9412-9613757D5FCA}" presName="spaceRect" presStyleCnt="0"/>
      <dgm:spPr/>
    </dgm:pt>
    <dgm:pt modelId="{1A90CB74-1D63-4E48-80EC-8B008A57DAE0}" type="pres">
      <dgm:prSet presAssocID="{FF1033EB-1F04-4365-9412-9613757D5FCA}" presName="parTx" presStyleLbl="revTx" presStyleIdx="0" presStyleCnt="3">
        <dgm:presLayoutVars>
          <dgm:chMax val="0"/>
          <dgm:chPref val="0"/>
        </dgm:presLayoutVars>
      </dgm:prSet>
      <dgm:spPr/>
    </dgm:pt>
    <dgm:pt modelId="{BFD58B09-93C5-4AEA-AD02-5F199DB8E486}" type="pres">
      <dgm:prSet presAssocID="{75487FA5-89C8-4714-94D9-6F6DF864039E}" presName="sibTrans" presStyleCnt="0"/>
      <dgm:spPr/>
    </dgm:pt>
    <dgm:pt modelId="{EB9F0EDF-32C2-469C-9515-D470B538CC91}" type="pres">
      <dgm:prSet presAssocID="{EFF3F73D-C57A-4E18-A9F5-59BBE6C45525}" presName="compNode" presStyleCnt="0"/>
      <dgm:spPr/>
    </dgm:pt>
    <dgm:pt modelId="{C136845C-1E72-4CBE-98E9-DC030B82BB64}" type="pres">
      <dgm:prSet presAssocID="{EFF3F73D-C57A-4E18-A9F5-59BBE6C45525}" presName="bgRect" presStyleLbl="bgShp" presStyleIdx="1" presStyleCnt="3"/>
      <dgm:spPr/>
    </dgm:pt>
    <dgm:pt modelId="{12B6BC50-6EAC-4B54-A636-BFE52186ECE1}" type="pres">
      <dgm:prSet presAssocID="{EFF3F73D-C57A-4E18-A9F5-59BBE6C4552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x trolley"/>
        </a:ext>
      </dgm:extLst>
    </dgm:pt>
    <dgm:pt modelId="{02DCE57B-8CD0-4541-A85A-095E699069B0}" type="pres">
      <dgm:prSet presAssocID="{EFF3F73D-C57A-4E18-A9F5-59BBE6C45525}" presName="spaceRect" presStyleCnt="0"/>
      <dgm:spPr/>
    </dgm:pt>
    <dgm:pt modelId="{5FC1BC5D-9174-40AB-8684-0DBB73B4CF7D}" type="pres">
      <dgm:prSet presAssocID="{EFF3F73D-C57A-4E18-A9F5-59BBE6C45525}" presName="parTx" presStyleLbl="revTx" presStyleIdx="1" presStyleCnt="3">
        <dgm:presLayoutVars>
          <dgm:chMax val="0"/>
          <dgm:chPref val="0"/>
        </dgm:presLayoutVars>
      </dgm:prSet>
      <dgm:spPr/>
    </dgm:pt>
    <dgm:pt modelId="{E9F459EA-CD39-45C0-B54C-E62AECB3584D}" type="pres">
      <dgm:prSet presAssocID="{4A11CD78-D162-470E-A3F6-3964F0E7C9D2}" presName="sibTrans" presStyleCnt="0"/>
      <dgm:spPr/>
    </dgm:pt>
    <dgm:pt modelId="{F48F44E0-96BA-46A8-A7D3-EBD7FD9FC724}" type="pres">
      <dgm:prSet presAssocID="{DBE9CE58-53B7-4BE4-BFE5-54696F75D232}" presName="compNode" presStyleCnt="0"/>
      <dgm:spPr/>
    </dgm:pt>
    <dgm:pt modelId="{DB83ECC3-F420-4752-8070-49C34EBC3105}" type="pres">
      <dgm:prSet presAssocID="{DBE9CE58-53B7-4BE4-BFE5-54696F75D232}" presName="bgRect" presStyleLbl="bgShp" presStyleIdx="2" presStyleCnt="3"/>
      <dgm:spPr/>
    </dgm:pt>
    <dgm:pt modelId="{9A87A246-5126-45A8-92C7-6218CCAED18E}" type="pres">
      <dgm:prSet presAssocID="{DBE9CE58-53B7-4BE4-BFE5-54696F75D23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E8DABB40-A70E-437A-A2AF-2B952AA45C3A}" type="pres">
      <dgm:prSet presAssocID="{DBE9CE58-53B7-4BE4-BFE5-54696F75D232}" presName="spaceRect" presStyleCnt="0"/>
      <dgm:spPr/>
    </dgm:pt>
    <dgm:pt modelId="{61C7C93B-54DB-4999-BCC1-3690A55B06B5}" type="pres">
      <dgm:prSet presAssocID="{DBE9CE58-53B7-4BE4-BFE5-54696F75D232}" presName="parTx" presStyleLbl="revTx" presStyleIdx="2" presStyleCnt="3">
        <dgm:presLayoutVars>
          <dgm:chMax val="0"/>
          <dgm:chPref val="0"/>
        </dgm:presLayoutVars>
      </dgm:prSet>
      <dgm:spPr/>
    </dgm:pt>
  </dgm:ptLst>
  <dgm:cxnLst>
    <dgm:cxn modelId="{0BC7E821-E1DA-4AAB-BA15-2249C7B1C26B}" type="presOf" srcId="{EFF3F73D-C57A-4E18-A9F5-59BBE6C45525}" destId="{5FC1BC5D-9174-40AB-8684-0DBB73B4CF7D}" srcOrd="0" destOrd="0" presId="urn:microsoft.com/office/officeart/2018/2/layout/IconVerticalSolidList"/>
    <dgm:cxn modelId="{0FC2A85D-F0F4-4E32-B6E1-2C28A8A4416E}" srcId="{3AC78105-CE22-4F78-BBBD-C74ABBD6EC83}" destId="{DBE9CE58-53B7-4BE4-BFE5-54696F75D232}" srcOrd="2" destOrd="0" parTransId="{966F0885-CE50-4F37-9204-1108A8E8CD17}" sibTransId="{F5C99871-C25F-4D4D-80D5-4AA34C0E4F3F}"/>
    <dgm:cxn modelId="{30ACFD82-811D-4DC4-91B1-15CB863DD39B}" srcId="{3AC78105-CE22-4F78-BBBD-C74ABBD6EC83}" destId="{EFF3F73D-C57A-4E18-A9F5-59BBE6C45525}" srcOrd="1" destOrd="0" parTransId="{00BC1368-D1F5-4A19-8ED8-329D49403A0C}" sibTransId="{4A11CD78-D162-470E-A3F6-3964F0E7C9D2}"/>
    <dgm:cxn modelId="{AED924B9-70B1-41DD-A780-D9336341486B}" type="presOf" srcId="{FF1033EB-1F04-4365-9412-9613757D5FCA}" destId="{1A90CB74-1D63-4E48-80EC-8B008A57DAE0}" srcOrd="0" destOrd="0" presId="urn:microsoft.com/office/officeart/2018/2/layout/IconVerticalSolidList"/>
    <dgm:cxn modelId="{4F33EAC5-5B51-4806-A4FF-BA2A12F1B650}" srcId="{3AC78105-CE22-4F78-BBBD-C74ABBD6EC83}" destId="{FF1033EB-1F04-4365-9412-9613757D5FCA}" srcOrd="0" destOrd="0" parTransId="{22B9D37B-3A7A-46E1-894A-9BFEBC44AB56}" sibTransId="{75487FA5-89C8-4714-94D9-6F6DF864039E}"/>
    <dgm:cxn modelId="{D4BFE4E3-1BA1-4CD8-A0A9-B30D7993BA02}" type="presOf" srcId="{3AC78105-CE22-4F78-BBBD-C74ABBD6EC83}" destId="{1D658AD3-DF65-42A3-A4DC-6A75D79F0A83}" srcOrd="0" destOrd="0" presId="urn:microsoft.com/office/officeart/2018/2/layout/IconVerticalSolidList"/>
    <dgm:cxn modelId="{67EA8FF5-3DCF-4CB4-83DF-A551FE60E946}" type="presOf" srcId="{DBE9CE58-53B7-4BE4-BFE5-54696F75D232}" destId="{61C7C93B-54DB-4999-BCC1-3690A55B06B5}" srcOrd="0" destOrd="0" presId="urn:microsoft.com/office/officeart/2018/2/layout/IconVerticalSolidList"/>
    <dgm:cxn modelId="{0585FE06-28BF-401C-A68F-28F33039078C}" type="presParOf" srcId="{1D658AD3-DF65-42A3-A4DC-6A75D79F0A83}" destId="{C57FF27E-EC1B-4B6F-9DA2-FCA1B401A20E}" srcOrd="0" destOrd="0" presId="urn:microsoft.com/office/officeart/2018/2/layout/IconVerticalSolidList"/>
    <dgm:cxn modelId="{F593C534-BAB4-4D9B-A019-BE1E3BCFBFB5}" type="presParOf" srcId="{C57FF27E-EC1B-4B6F-9DA2-FCA1B401A20E}" destId="{8B72430E-9848-449A-8D05-3E4B7E97E72A}" srcOrd="0" destOrd="0" presId="urn:microsoft.com/office/officeart/2018/2/layout/IconVerticalSolidList"/>
    <dgm:cxn modelId="{21419CFF-1440-4280-ADE5-1E38F9D9EEDE}" type="presParOf" srcId="{C57FF27E-EC1B-4B6F-9DA2-FCA1B401A20E}" destId="{4C611C31-E32C-4C8C-A362-5E6C28D71E17}" srcOrd="1" destOrd="0" presId="urn:microsoft.com/office/officeart/2018/2/layout/IconVerticalSolidList"/>
    <dgm:cxn modelId="{E3598F5C-A5CF-4C00-A9FF-309485E4B4EB}" type="presParOf" srcId="{C57FF27E-EC1B-4B6F-9DA2-FCA1B401A20E}" destId="{DBF1FDED-782D-46F4-A5A6-0D8EDE244290}" srcOrd="2" destOrd="0" presId="urn:microsoft.com/office/officeart/2018/2/layout/IconVerticalSolidList"/>
    <dgm:cxn modelId="{B3D72E28-EAAF-4EAE-B3A5-E1F7C9D7AE4C}" type="presParOf" srcId="{C57FF27E-EC1B-4B6F-9DA2-FCA1B401A20E}" destId="{1A90CB74-1D63-4E48-80EC-8B008A57DAE0}" srcOrd="3" destOrd="0" presId="urn:microsoft.com/office/officeart/2018/2/layout/IconVerticalSolidList"/>
    <dgm:cxn modelId="{C6145BCD-71C1-4B99-899B-ACA29031763F}" type="presParOf" srcId="{1D658AD3-DF65-42A3-A4DC-6A75D79F0A83}" destId="{BFD58B09-93C5-4AEA-AD02-5F199DB8E486}" srcOrd="1" destOrd="0" presId="urn:microsoft.com/office/officeart/2018/2/layout/IconVerticalSolidList"/>
    <dgm:cxn modelId="{0A42DCBC-BC9C-42C3-8A73-521E715621A0}" type="presParOf" srcId="{1D658AD3-DF65-42A3-A4DC-6A75D79F0A83}" destId="{EB9F0EDF-32C2-469C-9515-D470B538CC91}" srcOrd="2" destOrd="0" presId="urn:microsoft.com/office/officeart/2018/2/layout/IconVerticalSolidList"/>
    <dgm:cxn modelId="{08520334-05DB-4AB8-A4BB-640962EE67E7}" type="presParOf" srcId="{EB9F0EDF-32C2-469C-9515-D470B538CC91}" destId="{C136845C-1E72-4CBE-98E9-DC030B82BB64}" srcOrd="0" destOrd="0" presId="urn:microsoft.com/office/officeart/2018/2/layout/IconVerticalSolidList"/>
    <dgm:cxn modelId="{ACBA2E18-00E1-4867-92A1-66295A9B03C5}" type="presParOf" srcId="{EB9F0EDF-32C2-469C-9515-D470B538CC91}" destId="{12B6BC50-6EAC-4B54-A636-BFE52186ECE1}" srcOrd="1" destOrd="0" presId="urn:microsoft.com/office/officeart/2018/2/layout/IconVerticalSolidList"/>
    <dgm:cxn modelId="{E85ABC68-6574-48D8-9A6F-20DCE235087C}" type="presParOf" srcId="{EB9F0EDF-32C2-469C-9515-D470B538CC91}" destId="{02DCE57B-8CD0-4541-A85A-095E699069B0}" srcOrd="2" destOrd="0" presId="urn:microsoft.com/office/officeart/2018/2/layout/IconVerticalSolidList"/>
    <dgm:cxn modelId="{30920FF3-6557-4DD5-85DE-5EBE26BB6FE9}" type="presParOf" srcId="{EB9F0EDF-32C2-469C-9515-D470B538CC91}" destId="{5FC1BC5D-9174-40AB-8684-0DBB73B4CF7D}" srcOrd="3" destOrd="0" presId="urn:microsoft.com/office/officeart/2018/2/layout/IconVerticalSolidList"/>
    <dgm:cxn modelId="{BC05D79B-975B-4950-B3EE-5A13D6EF9502}" type="presParOf" srcId="{1D658AD3-DF65-42A3-A4DC-6A75D79F0A83}" destId="{E9F459EA-CD39-45C0-B54C-E62AECB3584D}" srcOrd="3" destOrd="0" presId="urn:microsoft.com/office/officeart/2018/2/layout/IconVerticalSolidList"/>
    <dgm:cxn modelId="{A9A753F8-46B8-4EEB-8FCF-915B42D3ABEA}" type="presParOf" srcId="{1D658AD3-DF65-42A3-A4DC-6A75D79F0A83}" destId="{F48F44E0-96BA-46A8-A7D3-EBD7FD9FC724}" srcOrd="4" destOrd="0" presId="urn:microsoft.com/office/officeart/2018/2/layout/IconVerticalSolidList"/>
    <dgm:cxn modelId="{52BC773B-1CD3-471F-A340-0F609843FFDB}" type="presParOf" srcId="{F48F44E0-96BA-46A8-A7D3-EBD7FD9FC724}" destId="{DB83ECC3-F420-4752-8070-49C34EBC3105}" srcOrd="0" destOrd="0" presId="urn:microsoft.com/office/officeart/2018/2/layout/IconVerticalSolidList"/>
    <dgm:cxn modelId="{535144FA-1030-4A86-A18C-DE3EC2947E28}" type="presParOf" srcId="{F48F44E0-96BA-46A8-A7D3-EBD7FD9FC724}" destId="{9A87A246-5126-45A8-92C7-6218CCAED18E}" srcOrd="1" destOrd="0" presId="urn:microsoft.com/office/officeart/2018/2/layout/IconVerticalSolidList"/>
    <dgm:cxn modelId="{BC60A175-7FCB-4024-BA1B-6935E3BD7AD5}" type="presParOf" srcId="{F48F44E0-96BA-46A8-A7D3-EBD7FD9FC724}" destId="{E8DABB40-A70E-437A-A2AF-2B952AA45C3A}" srcOrd="2" destOrd="0" presId="urn:microsoft.com/office/officeart/2018/2/layout/IconVerticalSolidList"/>
    <dgm:cxn modelId="{52995BA2-350C-47FF-914E-2B05BC0A07FE}" type="presParOf" srcId="{F48F44E0-96BA-46A8-A7D3-EBD7FD9FC724}" destId="{61C7C93B-54DB-4999-BCC1-3690A55B06B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7429A3C1-586B-4E96-BD6D-AA31B03B3FD8}"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C373939F-2946-4A75-996F-0ED396765F74}">
      <dgm:prSet/>
      <dgm:spPr/>
      <dgm:t>
        <a:bodyPr/>
        <a:lstStyle/>
        <a:p>
          <a:pPr>
            <a:lnSpc>
              <a:spcPct val="100000"/>
            </a:lnSpc>
          </a:pPr>
          <a:r>
            <a:rPr lang="en-US" b="1" dirty="0"/>
            <a:t>Procurement planning</a:t>
          </a:r>
        </a:p>
      </dgm:t>
    </dgm:pt>
    <dgm:pt modelId="{8A6EA127-76EF-42A1-8378-43089B460709}" type="parTrans" cxnId="{D17F37CE-E276-4300-AFB3-66A41F6EFC03}">
      <dgm:prSet/>
      <dgm:spPr/>
      <dgm:t>
        <a:bodyPr/>
        <a:lstStyle/>
        <a:p>
          <a:endParaRPr lang="en-US" sz="2400"/>
        </a:p>
      </dgm:t>
    </dgm:pt>
    <dgm:pt modelId="{E0EE2A4B-FCAF-4C3C-8447-6B23381209F3}" type="sibTrans" cxnId="{D17F37CE-E276-4300-AFB3-66A41F6EFC03}">
      <dgm:prSet/>
      <dgm:spPr/>
      <dgm:t>
        <a:bodyPr/>
        <a:lstStyle/>
        <a:p>
          <a:endParaRPr lang="en-US"/>
        </a:p>
      </dgm:t>
    </dgm:pt>
    <dgm:pt modelId="{A0324A87-C7B5-438A-B781-9589CA1AD8E3}">
      <dgm:prSet/>
      <dgm:spPr/>
      <dgm:t>
        <a:bodyPr/>
        <a:lstStyle/>
        <a:p>
          <a:pPr>
            <a:lnSpc>
              <a:spcPct val="100000"/>
            </a:lnSpc>
          </a:pPr>
          <a:r>
            <a:rPr lang="en-US" b="1" dirty="0"/>
            <a:t>Identification of providers</a:t>
          </a:r>
        </a:p>
      </dgm:t>
    </dgm:pt>
    <dgm:pt modelId="{6FDF2C66-C893-45C4-A02A-FA615A4D2FB7}" type="parTrans" cxnId="{2DB04991-EE40-44C8-87A1-171D082677D4}">
      <dgm:prSet/>
      <dgm:spPr/>
      <dgm:t>
        <a:bodyPr/>
        <a:lstStyle/>
        <a:p>
          <a:endParaRPr lang="en-US" sz="2400"/>
        </a:p>
      </dgm:t>
    </dgm:pt>
    <dgm:pt modelId="{5BED4266-2B16-4F48-A685-E34CFB97163C}" type="sibTrans" cxnId="{2DB04991-EE40-44C8-87A1-171D082677D4}">
      <dgm:prSet/>
      <dgm:spPr/>
      <dgm:t>
        <a:bodyPr/>
        <a:lstStyle/>
        <a:p>
          <a:endParaRPr lang="en-US"/>
        </a:p>
      </dgm:t>
    </dgm:pt>
    <dgm:pt modelId="{98351317-ADBD-4586-B9F0-78D3D45F1A18}">
      <dgm:prSet/>
      <dgm:spPr/>
      <dgm:t>
        <a:bodyPr/>
        <a:lstStyle/>
        <a:p>
          <a:pPr>
            <a:lnSpc>
              <a:spcPct val="100000"/>
            </a:lnSpc>
          </a:pPr>
          <a:r>
            <a:rPr lang="en-US"/>
            <a:t>Estimates (price is primary evaluation criteria)</a:t>
          </a:r>
        </a:p>
      </dgm:t>
    </dgm:pt>
    <dgm:pt modelId="{B3583B81-729F-4DF6-B57E-6463FCF6DE6F}" type="parTrans" cxnId="{2F4B1E7B-4A17-4099-8C36-8072BA4CB314}">
      <dgm:prSet/>
      <dgm:spPr/>
      <dgm:t>
        <a:bodyPr/>
        <a:lstStyle/>
        <a:p>
          <a:endParaRPr lang="en-US" sz="2400"/>
        </a:p>
      </dgm:t>
    </dgm:pt>
    <dgm:pt modelId="{4FB59E4E-DB93-44BB-848F-0B0109508DB1}" type="sibTrans" cxnId="{2F4B1E7B-4A17-4099-8C36-8072BA4CB314}">
      <dgm:prSet/>
      <dgm:spPr/>
      <dgm:t>
        <a:bodyPr/>
        <a:lstStyle/>
        <a:p>
          <a:endParaRPr lang="en-US"/>
        </a:p>
      </dgm:t>
    </dgm:pt>
    <dgm:pt modelId="{048B08A4-932E-43DB-B34C-432229143E27}">
      <dgm:prSet/>
      <dgm:spPr/>
      <dgm:t>
        <a:bodyPr/>
        <a:lstStyle/>
        <a:p>
          <a:pPr>
            <a:lnSpc>
              <a:spcPct val="100000"/>
            </a:lnSpc>
          </a:pPr>
          <a:r>
            <a:rPr lang="en-US" dirty="0"/>
            <a:t>Proposals (complex evaluation criteria) RFP, IFB, RFQ</a:t>
          </a:r>
        </a:p>
      </dgm:t>
    </dgm:pt>
    <dgm:pt modelId="{B85A5BDA-2BA2-42C6-A6D9-58AFCBAD1627}" type="parTrans" cxnId="{6BE4E9BD-404F-45D4-AB02-9BBBA931600D}">
      <dgm:prSet/>
      <dgm:spPr/>
      <dgm:t>
        <a:bodyPr/>
        <a:lstStyle/>
        <a:p>
          <a:endParaRPr lang="en-US" sz="2400"/>
        </a:p>
      </dgm:t>
    </dgm:pt>
    <dgm:pt modelId="{405E08A9-F50C-4489-814E-C5146C9ABAE8}" type="sibTrans" cxnId="{6BE4E9BD-404F-45D4-AB02-9BBBA931600D}">
      <dgm:prSet/>
      <dgm:spPr/>
      <dgm:t>
        <a:bodyPr/>
        <a:lstStyle/>
        <a:p>
          <a:endParaRPr lang="en-US"/>
        </a:p>
      </dgm:t>
    </dgm:pt>
    <dgm:pt modelId="{4468030F-0A00-4052-B42A-A0EF78A06F7E}">
      <dgm:prSet/>
      <dgm:spPr/>
      <dgm:t>
        <a:bodyPr/>
        <a:lstStyle/>
        <a:p>
          <a:pPr>
            <a:lnSpc>
              <a:spcPct val="100000"/>
            </a:lnSpc>
          </a:pPr>
          <a:r>
            <a:rPr lang="en-US" b="1" dirty="0"/>
            <a:t>Selection, negotiation, and award</a:t>
          </a:r>
        </a:p>
      </dgm:t>
    </dgm:pt>
    <dgm:pt modelId="{81CD0651-C37A-4DC2-99AB-FEC76BDE0116}" type="parTrans" cxnId="{A8DF8C78-1992-4DD6-84C3-4BC4C37A0BE0}">
      <dgm:prSet/>
      <dgm:spPr/>
      <dgm:t>
        <a:bodyPr/>
        <a:lstStyle/>
        <a:p>
          <a:endParaRPr lang="en-US" sz="2400"/>
        </a:p>
      </dgm:t>
    </dgm:pt>
    <dgm:pt modelId="{83B024FD-93B8-485B-AC38-F1411162CB15}" type="sibTrans" cxnId="{A8DF8C78-1992-4DD6-84C3-4BC4C37A0BE0}">
      <dgm:prSet/>
      <dgm:spPr/>
      <dgm:t>
        <a:bodyPr/>
        <a:lstStyle/>
        <a:p>
          <a:endParaRPr lang="en-US"/>
        </a:p>
      </dgm:t>
    </dgm:pt>
    <dgm:pt modelId="{0EBC7B60-E752-427F-9ED5-44EBC0197F56}">
      <dgm:prSet/>
      <dgm:spPr/>
      <dgm:t>
        <a:bodyPr/>
        <a:lstStyle/>
        <a:p>
          <a:pPr>
            <a:lnSpc>
              <a:spcPct val="100000"/>
            </a:lnSpc>
          </a:pPr>
          <a:r>
            <a:rPr lang="en-US" dirty="0"/>
            <a:t>Defining the items you need to procure;</a:t>
          </a:r>
        </a:p>
      </dgm:t>
    </dgm:pt>
    <dgm:pt modelId="{B753FD81-DD16-41DF-A1C8-90EC9AF88ADC}" type="parTrans" cxnId="{F5599D08-B708-45B4-8CA0-61F82FF67F51}">
      <dgm:prSet/>
      <dgm:spPr/>
      <dgm:t>
        <a:bodyPr/>
        <a:lstStyle/>
        <a:p>
          <a:endParaRPr lang="en-US"/>
        </a:p>
      </dgm:t>
    </dgm:pt>
    <dgm:pt modelId="{14F850F9-C3EE-41C5-AEB8-8EEB543F717A}" type="sibTrans" cxnId="{F5599D08-B708-45B4-8CA0-61F82FF67F51}">
      <dgm:prSet/>
      <dgm:spPr/>
      <dgm:t>
        <a:bodyPr/>
        <a:lstStyle/>
        <a:p>
          <a:endParaRPr lang="en-US"/>
        </a:p>
      </dgm:t>
    </dgm:pt>
    <dgm:pt modelId="{0B3A2946-A01B-456E-AB15-8112D1DAB997}">
      <dgm:prSet/>
      <dgm:spPr/>
      <dgm:t>
        <a:bodyPr/>
        <a:lstStyle/>
        <a:p>
          <a:pPr>
            <a:lnSpc>
              <a:spcPct val="100000"/>
            </a:lnSpc>
          </a:pPr>
          <a:r>
            <a:rPr lang="en-US" dirty="0"/>
            <a:t>Defining the process for acquiring those items;</a:t>
          </a:r>
        </a:p>
      </dgm:t>
    </dgm:pt>
    <dgm:pt modelId="{EA62E789-9749-4F66-B1C8-289F649A7C39}" type="parTrans" cxnId="{4A65BC0D-0E2A-4D03-8963-057B8E3A0AA4}">
      <dgm:prSet/>
      <dgm:spPr/>
      <dgm:t>
        <a:bodyPr/>
        <a:lstStyle/>
        <a:p>
          <a:endParaRPr lang="en-US"/>
        </a:p>
      </dgm:t>
    </dgm:pt>
    <dgm:pt modelId="{F3C51CC0-DE55-497A-9694-D39F79B10A50}" type="sibTrans" cxnId="{4A65BC0D-0E2A-4D03-8963-057B8E3A0AA4}">
      <dgm:prSet/>
      <dgm:spPr/>
      <dgm:t>
        <a:bodyPr/>
        <a:lstStyle/>
        <a:p>
          <a:endParaRPr lang="en-US"/>
        </a:p>
      </dgm:t>
    </dgm:pt>
    <dgm:pt modelId="{D09F58F6-73D6-4A10-A668-21F535E17A88}">
      <dgm:prSet/>
      <dgm:spPr/>
      <dgm:t>
        <a:bodyPr/>
        <a:lstStyle/>
        <a:p>
          <a:pPr>
            <a:lnSpc>
              <a:spcPct val="100000"/>
            </a:lnSpc>
          </a:pPr>
          <a:r>
            <a:rPr lang="en-US" dirty="0"/>
            <a:t>Scheduling the timeframes for delivery</a:t>
          </a:r>
        </a:p>
      </dgm:t>
    </dgm:pt>
    <dgm:pt modelId="{5F0C56DF-3204-4754-904B-1603FBD68B0B}" type="parTrans" cxnId="{F44915D7-4E37-46E4-991B-2FAEF6C7A22A}">
      <dgm:prSet/>
      <dgm:spPr/>
      <dgm:t>
        <a:bodyPr/>
        <a:lstStyle/>
        <a:p>
          <a:endParaRPr lang="en-US"/>
        </a:p>
      </dgm:t>
    </dgm:pt>
    <dgm:pt modelId="{51E284F3-E225-423C-973B-F9CACCC4EE88}" type="sibTrans" cxnId="{F44915D7-4E37-46E4-991B-2FAEF6C7A22A}">
      <dgm:prSet/>
      <dgm:spPr/>
      <dgm:t>
        <a:bodyPr/>
        <a:lstStyle/>
        <a:p>
          <a:endParaRPr lang="en-US"/>
        </a:p>
      </dgm:t>
    </dgm:pt>
    <dgm:pt modelId="{88984023-7A3E-4BF0-89B5-1BBC9F870EAE}">
      <dgm:prSet/>
      <dgm:spPr/>
      <dgm:t>
        <a:bodyPr/>
        <a:lstStyle/>
        <a:p>
          <a:pPr>
            <a:lnSpc>
              <a:spcPct val="100000"/>
            </a:lnSpc>
          </a:pPr>
          <a:r>
            <a:rPr lang="en-US" dirty="0"/>
            <a:t>provider selection will be based on a combination of financial and technical considerations.</a:t>
          </a:r>
        </a:p>
      </dgm:t>
    </dgm:pt>
    <dgm:pt modelId="{97C5353A-94E2-4E60-A53B-CA846ABDC920}" type="parTrans" cxnId="{35949B5C-83B3-4415-8CC6-75710E3730E5}">
      <dgm:prSet/>
      <dgm:spPr/>
    </dgm:pt>
    <dgm:pt modelId="{3F9C1C58-DEFA-4D2A-B3BF-AA6D1B0B8B22}" type="sibTrans" cxnId="{35949B5C-83B3-4415-8CC6-75710E3730E5}">
      <dgm:prSet/>
      <dgm:spPr/>
    </dgm:pt>
    <dgm:pt modelId="{FF3E03F8-3C25-483C-98A2-17C35C57DD5C}" type="pres">
      <dgm:prSet presAssocID="{7429A3C1-586B-4E96-BD6D-AA31B03B3FD8}" presName="root" presStyleCnt="0">
        <dgm:presLayoutVars>
          <dgm:dir/>
          <dgm:resizeHandles val="exact"/>
        </dgm:presLayoutVars>
      </dgm:prSet>
      <dgm:spPr/>
    </dgm:pt>
    <dgm:pt modelId="{6AD17BBE-496D-420B-98F1-FA6FEB2451E6}" type="pres">
      <dgm:prSet presAssocID="{C373939F-2946-4A75-996F-0ED396765F74}" presName="compNode" presStyleCnt="0"/>
      <dgm:spPr/>
    </dgm:pt>
    <dgm:pt modelId="{A56671E1-090B-45BC-AED3-E7042277ECBB}" type="pres">
      <dgm:prSet presAssocID="{C373939F-2946-4A75-996F-0ED396765F74}" presName="bgRect" presStyleLbl="bgShp" presStyleIdx="0" presStyleCnt="3"/>
      <dgm:spPr/>
    </dgm:pt>
    <dgm:pt modelId="{BFB02D17-229F-4830-A7A3-2D24425BEFA4}" type="pres">
      <dgm:prSet presAssocID="{C373939F-2946-4A75-996F-0ED396765F7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35443B0B-7B26-483F-85D4-8CE7C560AB46}" type="pres">
      <dgm:prSet presAssocID="{C373939F-2946-4A75-996F-0ED396765F74}" presName="spaceRect" presStyleCnt="0"/>
      <dgm:spPr/>
    </dgm:pt>
    <dgm:pt modelId="{F29CF78F-EA08-414C-9259-CE53AAB7D8E4}" type="pres">
      <dgm:prSet presAssocID="{C373939F-2946-4A75-996F-0ED396765F74}" presName="parTx" presStyleLbl="revTx" presStyleIdx="0" presStyleCnt="6">
        <dgm:presLayoutVars>
          <dgm:chMax val="0"/>
          <dgm:chPref val="0"/>
        </dgm:presLayoutVars>
      </dgm:prSet>
      <dgm:spPr/>
    </dgm:pt>
    <dgm:pt modelId="{B65D2EB6-3ADC-4E17-B0A1-A06935B14201}" type="pres">
      <dgm:prSet presAssocID="{C373939F-2946-4A75-996F-0ED396765F74}" presName="desTx" presStyleLbl="revTx" presStyleIdx="1" presStyleCnt="6">
        <dgm:presLayoutVars/>
      </dgm:prSet>
      <dgm:spPr/>
    </dgm:pt>
    <dgm:pt modelId="{1C74BF60-FF5E-4158-B26B-31F5A2265CB6}" type="pres">
      <dgm:prSet presAssocID="{E0EE2A4B-FCAF-4C3C-8447-6B23381209F3}" presName="sibTrans" presStyleCnt="0"/>
      <dgm:spPr/>
    </dgm:pt>
    <dgm:pt modelId="{BB826329-E9FD-443D-BE46-B683068617CA}" type="pres">
      <dgm:prSet presAssocID="{A0324A87-C7B5-438A-B781-9589CA1AD8E3}" presName="compNode" presStyleCnt="0"/>
      <dgm:spPr/>
    </dgm:pt>
    <dgm:pt modelId="{6DDD43C3-D1C9-4D6C-A1A5-D5AAEC602E2A}" type="pres">
      <dgm:prSet presAssocID="{A0324A87-C7B5-438A-B781-9589CA1AD8E3}" presName="bgRect" presStyleLbl="bgShp" presStyleIdx="1" presStyleCnt="3"/>
      <dgm:spPr/>
    </dgm:pt>
    <dgm:pt modelId="{507D5E0C-9250-4390-B26E-1AAD6239DE8A}" type="pres">
      <dgm:prSet presAssocID="{A0324A87-C7B5-438A-B781-9589CA1AD8E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22F3AE7A-33E1-49AC-A08B-E0F641D8953D}" type="pres">
      <dgm:prSet presAssocID="{A0324A87-C7B5-438A-B781-9589CA1AD8E3}" presName="spaceRect" presStyleCnt="0"/>
      <dgm:spPr/>
    </dgm:pt>
    <dgm:pt modelId="{57281608-8103-4045-BBD5-5FE4F51564A6}" type="pres">
      <dgm:prSet presAssocID="{A0324A87-C7B5-438A-B781-9589CA1AD8E3}" presName="parTx" presStyleLbl="revTx" presStyleIdx="2" presStyleCnt="6">
        <dgm:presLayoutVars>
          <dgm:chMax val="0"/>
          <dgm:chPref val="0"/>
        </dgm:presLayoutVars>
      </dgm:prSet>
      <dgm:spPr/>
    </dgm:pt>
    <dgm:pt modelId="{D4D7283B-296C-46EC-8852-0E93F4ADF051}" type="pres">
      <dgm:prSet presAssocID="{A0324A87-C7B5-438A-B781-9589CA1AD8E3}" presName="desTx" presStyleLbl="revTx" presStyleIdx="3" presStyleCnt="6">
        <dgm:presLayoutVars/>
      </dgm:prSet>
      <dgm:spPr/>
    </dgm:pt>
    <dgm:pt modelId="{FFBCCC7F-F457-4570-8E35-DE56F0725502}" type="pres">
      <dgm:prSet presAssocID="{5BED4266-2B16-4F48-A685-E34CFB97163C}" presName="sibTrans" presStyleCnt="0"/>
      <dgm:spPr/>
    </dgm:pt>
    <dgm:pt modelId="{A435C6AD-B96D-485B-AC17-275D8B6537B1}" type="pres">
      <dgm:prSet presAssocID="{4468030F-0A00-4052-B42A-A0EF78A06F7E}" presName="compNode" presStyleCnt="0"/>
      <dgm:spPr/>
    </dgm:pt>
    <dgm:pt modelId="{02B9738F-F79D-4F4D-986D-2FF5E25010ED}" type="pres">
      <dgm:prSet presAssocID="{4468030F-0A00-4052-B42A-A0EF78A06F7E}" presName="bgRect" presStyleLbl="bgShp" presStyleIdx="2" presStyleCnt="3"/>
      <dgm:spPr/>
    </dgm:pt>
    <dgm:pt modelId="{53A02444-E6F0-4F39-B907-4C0BB526574E}" type="pres">
      <dgm:prSet presAssocID="{4468030F-0A00-4052-B42A-A0EF78A06F7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dium"/>
        </a:ext>
      </dgm:extLst>
    </dgm:pt>
    <dgm:pt modelId="{24099930-A848-4C50-BB3A-51D936B6F299}" type="pres">
      <dgm:prSet presAssocID="{4468030F-0A00-4052-B42A-A0EF78A06F7E}" presName="spaceRect" presStyleCnt="0"/>
      <dgm:spPr/>
    </dgm:pt>
    <dgm:pt modelId="{C05BA6ED-2E74-44AC-B29B-00DBF3ED0860}" type="pres">
      <dgm:prSet presAssocID="{4468030F-0A00-4052-B42A-A0EF78A06F7E}" presName="parTx" presStyleLbl="revTx" presStyleIdx="4" presStyleCnt="6">
        <dgm:presLayoutVars>
          <dgm:chMax val="0"/>
          <dgm:chPref val="0"/>
        </dgm:presLayoutVars>
      </dgm:prSet>
      <dgm:spPr/>
    </dgm:pt>
    <dgm:pt modelId="{0E3739CE-1ECA-4FD6-9C9F-2CEBB01EFE97}" type="pres">
      <dgm:prSet presAssocID="{4468030F-0A00-4052-B42A-A0EF78A06F7E}" presName="desTx" presStyleLbl="revTx" presStyleIdx="5" presStyleCnt="6">
        <dgm:presLayoutVars/>
      </dgm:prSet>
      <dgm:spPr/>
    </dgm:pt>
  </dgm:ptLst>
  <dgm:cxnLst>
    <dgm:cxn modelId="{18ECE700-8421-49DD-97F6-0424C56AF2CA}" type="presOf" srcId="{0B3A2946-A01B-456E-AB15-8112D1DAB997}" destId="{B65D2EB6-3ADC-4E17-B0A1-A06935B14201}" srcOrd="0" destOrd="1" presId="urn:microsoft.com/office/officeart/2018/2/layout/IconVerticalSolidList"/>
    <dgm:cxn modelId="{F5599D08-B708-45B4-8CA0-61F82FF67F51}" srcId="{C373939F-2946-4A75-996F-0ED396765F74}" destId="{0EBC7B60-E752-427F-9ED5-44EBC0197F56}" srcOrd="0" destOrd="0" parTransId="{B753FD81-DD16-41DF-A1C8-90EC9AF88ADC}" sibTransId="{14F850F9-C3EE-41C5-AEB8-8EEB543F717A}"/>
    <dgm:cxn modelId="{4A65BC0D-0E2A-4D03-8963-057B8E3A0AA4}" srcId="{C373939F-2946-4A75-996F-0ED396765F74}" destId="{0B3A2946-A01B-456E-AB15-8112D1DAB997}" srcOrd="1" destOrd="0" parTransId="{EA62E789-9749-4F66-B1C8-289F649A7C39}" sibTransId="{F3C51CC0-DE55-497A-9694-D39F79B10A50}"/>
    <dgm:cxn modelId="{4A4D5E3D-0BD6-40CE-8FFB-19382DC1E50C}" type="presOf" srcId="{4468030F-0A00-4052-B42A-A0EF78A06F7E}" destId="{C05BA6ED-2E74-44AC-B29B-00DBF3ED0860}" srcOrd="0" destOrd="0" presId="urn:microsoft.com/office/officeart/2018/2/layout/IconVerticalSolidList"/>
    <dgm:cxn modelId="{35949B5C-83B3-4415-8CC6-75710E3730E5}" srcId="{4468030F-0A00-4052-B42A-A0EF78A06F7E}" destId="{88984023-7A3E-4BF0-89B5-1BBC9F870EAE}" srcOrd="0" destOrd="0" parTransId="{97C5353A-94E2-4E60-A53B-CA846ABDC920}" sibTransId="{3F9C1C58-DEFA-4D2A-B3BF-AA6D1B0B8B22}"/>
    <dgm:cxn modelId="{0E57D55C-E299-491A-89A0-095B06C08E9C}" type="presOf" srcId="{88984023-7A3E-4BF0-89B5-1BBC9F870EAE}" destId="{0E3739CE-1ECA-4FD6-9C9F-2CEBB01EFE97}" srcOrd="0" destOrd="0" presId="urn:microsoft.com/office/officeart/2018/2/layout/IconVerticalSolidList"/>
    <dgm:cxn modelId="{5553CB6F-422A-490C-B275-4820A9F15917}" type="presOf" srcId="{98351317-ADBD-4586-B9F0-78D3D45F1A18}" destId="{D4D7283B-296C-46EC-8852-0E93F4ADF051}" srcOrd="0" destOrd="0" presId="urn:microsoft.com/office/officeart/2018/2/layout/IconVerticalSolidList"/>
    <dgm:cxn modelId="{A8DF8C78-1992-4DD6-84C3-4BC4C37A0BE0}" srcId="{7429A3C1-586B-4E96-BD6D-AA31B03B3FD8}" destId="{4468030F-0A00-4052-B42A-A0EF78A06F7E}" srcOrd="2" destOrd="0" parTransId="{81CD0651-C37A-4DC2-99AB-FEC76BDE0116}" sibTransId="{83B024FD-93B8-485B-AC38-F1411162CB15}"/>
    <dgm:cxn modelId="{2F4B1E7B-4A17-4099-8C36-8072BA4CB314}" srcId="{A0324A87-C7B5-438A-B781-9589CA1AD8E3}" destId="{98351317-ADBD-4586-B9F0-78D3D45F1A18}" srcOrd="0" destOrd="0" parTransId="{B3583B81-729F-4DF6-B57E-6463FCF6DE6F}" sibTransId="{4FB59E4E-DB93-44BB-848F-0B0109508DB1}"/>
    <dgm:cxn modelId="{3ADDBD7C-9D79-4C4B-9145-09E4EE8DC133}" type="presOf" srcId="{A0324A87-C7B5-438A-B781-9589CA1AD8E3}" destId="{57281608-8103-4045-BBD5-5FE4F51564A6}" srcOrd="0" destOrd="0" presId="urn:microsoft.com/office/officeart/2018/2/layout/IconVerticalSolidList"/>
    <dgm:cxn modelId="{3DC5DC88-A25D-4A5B-9EBC-746139FB8B60}" type="presOf" srcId="{048B08A4-932E-43DB-B34C-432229143E27}" destId="{D4D7283B-296C-46EC-8852-0E93F4ADF051}" srcOrd="0" destOrd="1" presId="urn:microsoft.com/office/officeart/2018/2/layout/IconVerticalSolidList"/>
    <dgm:cxn modelId="{2DB04991-EE40-44C8-87A1-171D082677D4}" srcId="{7429A3C1-586B-4E96-BD6D-AA31B03B3FD8}" destId="{A0324A87-C7B5-438A-B781-9589CA1AD8E3}" srcOrd="1" destOrd="0" parTransId="{6FDF2C66-C893-45C4-A02A-FA615A4D2FB7}" sibTransId="{5BED4266-2B16-4F48-A685-E34CFB97163C}"/>
    <dgm:cxn modelId="{97BE7F9E-732B-4C1B-8964-06DBFEF6F0D4}" type="presOf" srcId="{0EBC7B60-E752-427F-9ED5-44EBC0197F56}" destId="{B65D2EB6-3ADC-4E17-B0A1-A06935B14201}" srcOrd="0" destOrd="0" presId="urn:microsoft.com/office/officeart/2018/2/layout/IconVerticalSolidList"/>
    <dgm:cxn modelId="{5F5024AD-FB98-40D0-8975-6C1280DFD111}" type="presOf" srcId="{7429A3C1-586B-4E96-BD6D-AA31B03B3FD8}" destId="{FF3E03F8-3C25-483C-98A2-17C35C57DD5C}" srcOrd="0" destOrd="0" presId="urn:microsoft.com/office/officeart/2018/2/layout/IconVerticalSolidList"/>
    <dgm:cxn modelId="{8689BFB3-6A2D-4FAA-9987-4099E3D8814D}" type="presOf" srcId="{C373939F-2946-4A75-996F-0ED396765F74}" destId="{F29CF78F-EA08-414C-9259-CE53AAB7D8E4}" srcOrd="0" destOrd="0" presId="urn:microsoft.com/office/officeart/2018/2/layout/IconVerticalSolidList"/>
    <dgm:cxn modelId="{6BE4E9BD-404F-45D4-AB02-9BBBA931600D}" srcId="{A0324A87-C7B5-438A-B781-9589CA1AD8E3}" destId="{048B08A4-932E-43DB-B34C-432229143E27}" srcOrd="1" destOrd="0" parTransId="{B85A5BDA-2BA2-42C6-A6D9-58AFCBAD1627}" sibTransId="{405E08A9-F50C-4489-814E-C5146C9ABAE8}"/>
    <dgm:cxn modelId="{D4D38DC0-1B3E-458E-9518-3577FBBB49B5}" type="presOf" srcId="{D09F58F6-73D6-4A10-A668-21F535E17A88}" destId="{B65D2EB6-3ADC-4E17-B0A1-A06935B14201}" srcOrd="0" destOrd="2" presId="urn:microsoft.com/office/officeart/2018/2/layout/IconVerticalSolidList"/>
    <dgm:cxn modelId="{D17F37CE-E276-4300-AFB3-66A41F6EFC03}" srcId="{7429A3C1-586B-4E96-BD6D-AA31B03B3FD8}" destId="{C373939F-2946-4A75-996F-0ED396765F74}" srcOrd="0" destOrd="0" parTransId="{8A6EA127-76EF-42A1-8378-43089B460709}" sibTransId="{E0EE2A4B-FCAF-4C3C-8447-6B23381209F3}"/>
    <dgm:cxn modelId="{F44915D7-4E37-46E4-991B-2FAEF6C7A22A}" srcId="{C373939F-2946-4A75-996F-0ED396765F74}" destId="{D09F58F6-73D6-4A10-A668-21F535E17A88}" srcOrd="2" destOrd="0" parTransId="{5F0C56DF-3204-4754-904B-1603FBD68B0B}" sibTransId="{51E284F3-E225-423C-973B-F9CACCC4EE88}"/>
    <dgm:cxn modelId="{5D54088F-4CA6-4287-85DF-987A7F305F30}" type="presParOf" srcId="{FF3E03F8-3C25-483C-98A2-17C35C57DD5C}" destId="{6AD17BBE-496D-420B-98F1-FA6FEB2451E6}" srcOrd="0" destOrd="0" presId="urn:microsoft.com/office/officeart/2018/2/layout/IconVerticalSolidList"/>
    <dgm:cxn modelId="{68838A2D-D6D7-4005-B06A-3D6D3E8A2E09}" type="presParOf" srcId="{6AD17BBE-496D-420B-98F1-FA6FEB2451E6}" destId="{A56671E1-090B-45BC-AED3-E7042277ECBB}" srcOrd="0" destOrd="0" presId="urn:microsoft.com/office/officeart/2018/2/layout/IconVerticalSolidList"/>
    <dgm:cxn modelId="{C9F6EB6E-328E-4535-965F-BB1A914B1104}" type="presParOf" srcId="{6AD17BBE-496D-420B-98F1-FA6FEB2451E6}" destId="{BFB02D17-229F-4830-A7A3-2D24425BEFA4}" srcOrd="1" destOrd="0" presId="urn:microsoft.com/office/officeart/2018/2/layout/IconVerticalSolidList"/>
    <dgm:cxn modelId="{8D503C71-3647-4D8D-BEF8-8CCA0CCDC0C2}" type="presParOf" srcId="{6AD17BBE-496D-420B-98F1-FA6FEB2451E6}" destId="{35443B0B-7B26-483F-85D4-8CE7C560AB46}" srcOrd="2" destOrd="0" presId="urn:microsoft.com/office/officeart/2018/2/layout/IconVerticalSolidList"/>
    <dgm:cxn modelId="{8A953243-58FF-437F-976A-E54B279853A6}" type="presParOf" srcId="{6AD17BBE-496D-420B-98F1-FA6FEB2451E6}" destId="{F29CF78F-EA08-414C-9259-CE53AAB7D8E4}" srcOrd="3" destOrd="0" presId="urn:microsoft.com/office/officeart/2018/2/layout/IconVerticalSolidList"/>
    <dgm:cxn modelId="{08900511-282B-4C75-9FA2-54F7197D502F}" type="presParOf" srcId="{6AD17BBE-496D-420B-98F1-FA6FEB2451E6}" destId="{B65D2EB6-3ADC-4E17-B0A1-A06935B14201}" srcOrd="4" destOrd="0" presId="urn:microsoft.com/office/officeart/2018/2/layout/IconVerticalSolidList"/>
    <dgm:cxn modelId="{75449986-4082-46FD-8203-CB77751AA69F}" type="presParOf" srcId="{FF3E03F8-3C25-483C-98A2-17C35C57DD5C}" destId="{1C74BF60-FF5E-4158-B26B-31F5A2265CB6}" srcOrd="1" destOrd="0" presId="urn:microsoft.com/office/officeart/2018/2/layout/IconVerticalSolidList"/>
    <dgm:cxn modelId="{50B19E1E-D4DF-41A5-A6BB-F256986F1C07}" type="presParOf" srcId="{FF3E03F8-3C25-483C-98A2-17C35C57DD5C}" destId="{BB826329-E9FD-443D-BE46-B683068617CA}" srcOrd="2" destOrd="0" presId="urn:microsoft.com/office/officeart/2018/2/layout/IconVerticalSolidList"/>
    <dgm:cxn modelId="{412CD15C-C577-4124-9143-9E9A7A502AC5}" type="presParOf" srcId="{BB826329-E9FD-443D-BE46-B683068617CA}" destId="{6DDD43C3-D1C9-4D6C-A1A5-D5AAEC602E2A}" srcOrd="0" destOrd="0" presId="urn:microsoft.com/office/officeart/2018/2/layout/IconVerticalSolidList"/>
    <dgm:cxn modelId="{E1FD5670-7DF9-4BB9-894F-ABED232A1709}" type="presParOf" srcId="{BB826329-E9FD-443D-BE46-B683068617CA}" destId="{507D5E0C-9250-4390-B26E-1AAD6239DE8A}" srcOrd="1" destOrd="0" presId="urn:microsoft.com/office/officeart/2018/2/layout/IconVerticalSolidList"/>
    <dgm:cxn modelId="{1A8CC9EC-1DFD-491C-B2C3-759D056ADB06}" type="presParOf" srcId="{BB826329-E9FD-443D-BE46-B683068617CA}" destId="{22F3AE7A-33E1-49AC-A08B-E0F641D8953D}" srcOrd="2" destOrd="0" presId="urn:microsoft.com/office/officeart/2018/2/layout/IconVerticalSolidList"/>
    <dgm:cxn modelId="{1028B577-161C-4296-A300-39CD6EA4B2AB}" type="presParOf" srcId="{BB826329-E9FD-443D-BE46-B683068617CA}" destId="{57281608-8103-4045-BBD5-5FE4F51564A6}" srcOrd="3" destOrd="0" presId="urn:microsoft.com/office/officeart/2018/2/layout/IconVerticalSolidList"/>
    <dgm:cxn modelId="{BEBACC49-8D6B-4C61-A420-5F4A46BFF79D}" type="presParOf" srcId="{BB826329-E9FD-443D-BE46-B683068617CA}" destId="{D4D7283B-296C-46EC-8852-0E93F4ADF051}" srcOrd="4" destOrd="0" presId="urn:microsoft.com/office/officeart/2018/2/layout/IconVerticalSolidList"/>
    <dgm:cxn modelId="{35935A19-917B-466F-A334-708EE8D797D1}" type="presParOf" srcId="{FF3E03F8-3C25-483C-98A2-17C35C57DD5C}" destId="{FFBCCC7F-F457-4570-8E35-DE56F0725502}" srcOrd="3" destOrd="0" presId="urn:microsoft.com/office/officeart/2018/2/layout/IconVerticalSolidList"/>
    <dgm:cxn modelId="{FBEB93A9-4EB0-452E-A5EB-C84EAD6DA51C}" type="presParOf" srcId="{FF3E03F8-3C25-483C-98A2-17C35C57DD5C}" destId="{A435C6AD-B96D-485B-AC17-275D8B6537B1}" srcOrd="4" destOrd="0" presId="urn:microsoft.com/office/officeart/2018/2/layout/IconVerticalSolidList"/>
    <dgm:cxn modelId="{1DDAD88B-67B5-4291-A99D-59932663DF3F}" type="presParOf" srcId="{A435C6AD-B96D-485B-AC17-275D8B6537B1}" destId="{02B9738F-F79D-4F4D-986D-2FF5E25010ED}" srcOrd="0" destOrd="0" presId="urn:microsoft.com/office/officeart/2018/2/layout/IconVerticalSolidList"/>
    <dgm:cxn modelId="{7931DAA3-4BC2-4E3E-BC70-2F9E081C1715}" type="presParOf" srcId="{A435C6AD-B96D-485B-AC17-275D8B6537B1}" destId="{53A02444-E6F0-4F39-B907-4C0BB526574E}" srcOrd="1" destOrd="0" presId="urn:microsoft.com/office/officeart/2018/2/layout/IconVerticalSolidList"/>
    <dgm:cxn modelId="{227DB490-6B85-4EDF-9138-9536635F3475}" type="presParOf" srcId="{A435C6AD-B96D-485B-AC17-275D8B6537B1}" destId="{24099930-A848-4C50-BB3A-51D936B6F299}" srcOrd="2" destOrd="0" presId="urn:microsoft.com/office/officeart/2018/2/layout/IconVerticalSolidList"/>
    <dgm:cxn modelId="{973E4C87-EC13-4DFD-9E52-8A24BD5A38FA}" type="presParOf" srcId="{A435C6AD-B96D-485B-AC17-275D8B6537B1}" destId="{C05BA6ED-2E74-44AC-B29B-00DBF3ED0860}" srcOrd="3" destOrd="0" presId="urn:microsoft.com/office/officeart/2018/2/layout/IconVerticalSolidList"/>
    <dgm:cxn modelId="{2F2E6860-BCAE-4077-B7F1-7A3EEE57BFFC}" type="presParOf" srcId="{A435C6AD-B96D-485B-AC17-275D8B6537B1}" destId="{0E3739CE-1ECA-4FD6-9C9F-2CEBB01EFE97}"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FDF1386B-9BA3-4B35-9A22-92C99565C38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F2EA2CE-4684-488A-B309-C01ADEEC2E4A}">
      <dgm:prSet/>
      <dgm:spPr/>
      <dgm:t>
        <a:bodyPr/>
        <a:lstStyle/>
        <a:p>
          <a:r>
            <a:rPr lang="en-US" dirty="0"/>
            <a:t>Inventory management</a:t>
          </a:r>
          <a:r>
            <a:rPr lang="ar-JO" dirty="0"/>
            <a:t> </a:t>
          </a:r>
          <a:r>
            <a:rPr lang="en-US" dirty="0"/>
            <a:t>and Warehousing</a:t>
          </a:r>
        </a:p>
      </dgm:t>
    </dgm:pt>
    <dgm:pt modelId="{554F52EE-A883-4169-81F0-3DEDD659E341}" type="parTrans" cxnId="{7F7976AE-1DFA-445A-95B7-9179886E06E0}">
      <dgm:prSet/>
      <dgm:spPr/>
      <dgm:t>
        <a:bodyPr/>
        <a:lstStyle/>
        <a:p>
          <a:endParaRPr lang="en-US"/>
        </a:p>
      </dgm:t>
    </dgm:pt>
    <dgm:pt modelId="{7E0A0DDF-DF52-4166-9807-8AE378DC2AC0}" type="sibTrans" cxnId="{7F7976AE-1DFA-445A-95B7-9179886E06E0}">
      <dgm:prSet/>
      <dgm:spPr/>
      <dgm:t>
        <a:bodyPr/>
        <a:lstStyle/>
        <a:p>
          <a:endParaRPr lang="en-US"/>
        </a:p>
      </dgm:t>
    </dgm:pt>
    <dgm:pt modelId="{9030A010-E48E-430C-B1E4-4F27DC944C93}">
      <dgm:prSet/>
      <dgm:spPr/>
      <dgm:t>
        <a:bodyPr/>
        <a:lstStyle/>
        <a:p>
          <a:r>
            <a:rPr lang="en-US"/>
            <a:t>Connected to project needs</a:t>
          </a:r>
        </a:p>
      </dgm:t>
    </dgm:pt>
    <dgm:pt modelId="{9C33A6F1-581E-4053-9FBC-91523843E535}" type="parTrans" cxnId="{7BDA391E-52D1-47E4-9D90-DDBCB9B38B54}">
      <dgm:prSet/>
      <dgm:spPr/>
      <dgm:t>
        <a:bodyPr/>
        <a:lstStyle/>
        <a:p>
          <a:endParaRPr lang="en-US"/>
        </a:p>
      </dgm:t>
    </dgm:pt>
    <dgm:pt modelId="{FE30B254-29CB-4F67-9D8F-6D80A82EEE27}" type="sibTrans" cxnId="{7BDA391E-52D1-47E4-9D90-DDBCB9B38B54}">
      <dgm:prSet/>
      <dgm:spPr/>
      <dgm:t>
        <a:bodyPr/>
        <a:lstStyle/>
        <a:p>
          <a:endParaRPr lang="en-US"/>
        </a:p>
      </dgm:t>
    </dgm:pt>
    <dgm:pt modelId="{560597ED-6CFC-4C8A-98D0-84A5632B2DB0}">
      <dgm:prSet/>
      <dgm:spPr/>
      <dgm:t>
        <a:bodyPr/>
        <a:lstStyle/>
        <a:p>
          <a:r>
            <a:rPr lang="en-US"/>
            <a:t>Minimum stock for lead time</a:t>
          </a:r>
        </a:p>
      </dgm:t>
    </dgm:pt>
    <dgm:pt modelId="{D2442A68-DE8D-4B47-BBBE-D1B53E6CC915}" type="parTrans" cxnId="{0F16232F-5FA8-4547-87D8-A8E06E6C595C}">
      <dgm:prSet/>
      <dgm:spPr/>
      <dgm:t>
        <a:bodyPr/>
        <a:lstStyle/>
        <a:p>
          <a:endParaRPr lang="en-US"/>
        </a:p>
      </dgm:t>
    </dgm:pt>
    <dgm:pt modelId="{2CCD6A88-CA58-48CA-9114-E4D14D6F6685}" type="sibTrans" cxnId="{0F16232F-5FA8-4547-87D8-A8E06E6C595C}">
      <dgm:prSet/>
      <dgm:spPr/>
      <dgm:t>
        <a:bodyPr/>
        <a:lstStyle/>
        <a:p>
          <a:endParaRPr lang="en-US"/>
        </a:p>
      </dgm:t>
    </dgm:pt>
    <dgm:pt modelId="{29A99AAD-45A0-47E6-8210-E0FA28F557FE}">
      <dgm:prSet/>
      <dgm:spPr/>
      <dgm:t>
        <a:bodyPr/>
        <a:lstStyle/>
        <a:p>
          <a:r>
            <a:rPr lang="en-US" dirty="0"/>
            <a:t>Warehousing</a:t>
          </a:r>
        </a:p>
      </dgm:t>
    </dgm:pt>
    <dgm:pt modelId="{E3AB8F8F-3F2E-47A0-A772-A004DE3F2AA5}" type="parTrans" cxnId="{063733F8-F729-4E61-B289-FE292A7FF3CF}">
      <dgm:prSet/>
      <dgm:spPr/>
      <dgm:t>
        <a:bodyPr/>
        <a:lstStyle/>
        <a:p>
          <a:endParaRPr lang="en-US"/>
        </a:p>
      </dgm:t>
    </dgm:pt>
    <dgm:pt modelId="{451824D6-C4D9-4259-9E4D-33774198E8D7}" type="sibTrans" cxnId="{063733F8-F729-4E61-B289-FE292A7FF3CF}">
      <dgm:prSet/>
      <dgm:spPr/>
      <dgm:t>
        <a:bodyPr/>
        <a:lstStyle/>
        <a:p>
          <a:endParaRPr lang="en-US"/>
        </a:p>
      </dgm:t>
    </dgm:pt>
    <dgm:pt modelId="{797545CE-1A24-45E2-82D2-FD897F7C4F57}">
      <dgm:prSet/>
      <dgm:spPr/>
      <dgm:t>
        <a:bodyPr/>
        <a:lstStyle/>
        <a:p>
          <a:r>
            <a:rPr lang="en-US"/>
            <a:t>Materials transport</a:t>
          </a:r>
        </a:p>
      </dgm:t>
    </dgm:pt>
    <dgm:pt modelId="{02980E2A-4ACB-4A3E-BE5E-360AC8622EAF}" type="parTrans" cxnId="{E75EABF4-451C-4FF6-9AA5-4861F4C3CA3E}">
      <dgm:prSet/>
      <dgm:spPr/>
      <dgm:t>
        <a:bodyPr/>
        <a:lstStyle/>
        <a:p>
          <a:endParaRPr lang="en-US"/>
        </a:p>
      </dgm:t>
    </dgm:pt>
    <dgm:pt modelId="{CF28D59F-D8C4-420F-8937-A7DBFDB020E8}" type="sibTrans" cxnId="{E75EABF4-451C-4FF6-9AA5-4861F4C3CA3E}">
      <dgm:prSet/>
      <dgm:spPr/>
      <dgm:t>
        <a:bodyPr/>
        <a:lstStyle/>
        <a:p>
          <a:endParaRPr lang="en-US"/>
        </a:p>
      </dgm:t>
    </dgm:pt>
    <dgm:pt modelId="{BBF81076-F38A-4E30-AE74-D5CE17723198}">
      <dgm:prSet/>
      <dgm:spPr/>
      <dgm:t>
        <a:bodyPr/>
        <a:lstStyle/>
        <a:p>
          <a:r>
            <a:rPr lang="en-US" dirty="0"/>
            <a:t>Timely and Cost effective</a:t>
          </a:r>
        </a:p>
      </dgm:t>
    </dgm:pt>
    <dgm:pt modelId="{4F287D74-F756-4B19-9F62-E583A03306E9}" type="parTrans" cxnId="{FB808FCE-0522-4247-880D-D377DAE88826}">
      <dgm:prSet/>
      <dgm:spPr/>
      <dgm:t>
        <a:bodyPr/>
        <a:lstStyle/>
        <a:p>
          <a:endParaRPr lang="en-US"/>
        </a:p>
      </dgm:t>
    </dgm:pt>
    <dgm:pt modelId="{B488459E-BB4D-40B4-9B4A-F9DDF89A0E8E}" type="sibTrans" cxnId="{FB808FCE-0522-4247-880D-D377DAE88826}">
      <dgm:prSet/>
      <dgm:spPr/>
      <dgm:t>
        <a:bodyPr/>
        <a:lstStyle/>
        <a:p>
          <a:endParaRPr lang="en-US"/>
        </a:p>
      </dgm:t>
    </dgm:pt>
    <dgm:pt modelId="{3D947549-D80A-4852-91FE-5960668B1503}">
      <dgm:prSet/>
      <dgm:spPr/>
      <dgm:t>
        <a:bodyPr/>
        <a:lstStyle/>
        <a:p>
          <a:r>
            <a:rPr lang="en-US" dirty="0"/>
            <a:t>Appropriate policies are in place</a:t>
          </a:r>
        </a:p>
      </dgm:t>
    </dgm:pt>
    <dgm:pt modelId="{0697F20E-8F94-45FE-8F59-BA9492EB66B0}" type="parTrans" cxnId="{016E58F9-48D0-4C4B-8CEA-153378995836}">
      <dgm:prSet/>
      <dgm:spPr/>
    </dgm:pt>
    <dgm:pt modelId="{142248EE-24A4-49FB-8C8D-93D26391222E}" type="sibTrans" cxnId="{016E58F9-48D0-4C4B-8CEA-153378995836}">
      <dgm:prSet/>
      <dgm:spPr/>
    </dgm:pt>
    <dgm:pt modelId="{366977F9-3B83-48B8-8E27-7C4B53C4F79B}">
      <dgm:prSet/>
      <dgm:spPr/>
      <dgm:t>
        <a:bodyPr/>
        <a:lstStyle/>
        <a:p>
          <a:r>
            <a:rPr lang="en-US" dirty="0"/>
            <a:t>A transport strategy not only depends on the needs of the project; it can also vary from situation to situation.</a:t>
          </a:r>
        </a:p>
      </dgm:t>
    </dgm:pt>
    <dgm:pt modelId="{9A2D929A-F2A8-4ED8-A92B-F1043C0A658C}" type="parTrans" cxnId="{F2BF6919-3DA1-4A3B-883D-E3AC6C45E5B2}">
      <dgm:prSet/>
      <dgm:spPr/>
    </dgm:pt>
    <dgm:pt modelId="{6E8B35FB-8E98-4C5B-AFE5-9ED3F1F9024E}" type="sibTrans" cxnId="{F2BF6919-3DA1-4A3B-883D-E3AC6C45E5B2}">
      <dgm:prSet/>
      <dgm:spPr/>
    </dgm:pt>
    <dgm:pt modelId="{C197D1D2-37D6-4B8C-B024-1889E4FD7A5D}" type="pres">
      <dgm:prSet presAssocID="{FDF1386B-9BA3-4B35-9A22-92C99565C389}" presName="linear" presStyleCnt="0">
        <dgm:presLayoutVars>
          <dgm:animLvl val="lvl"/>
          <dgm:resizeHandles val="exact"/>
        </dgm:presLayoutVars>
      </dgm:prSet>
      <dgm:spPr/>
    </dgm:pt>
    <dgm:pt modelId="{72616D24-4730-4783-8F7E-C0938CF6F7F3}" type="pres">
      <dgm:prSet presAssocID="{AF2EA2CE-4684-488A-B309-C01ADEEC2E4A}" presName="parentText" presStyleLbl="node1" presStyleIdx="0" presStyleCnt="2">
        <dgm:presLayoutVars>
          <dgm:chMax val="0"/>
          <dgm:bulletEnabled val="1"/>
        </dgm:presLayoutVars>
      </dgm:prSet>
      <dgm:spPr/>
    </dgm:pt>
    <dgm:pt modelId="{4C826596-A434-40D8-9FC1-E6F2697FAE14}" type="pres">
      <dgm:prSet presAssocID="{AF2EA2CE-4684-488A-B309-C01ADEEC2E4A}" presName="childText" presStyleLbl="revTx" presStyleIdx="0" presStyleCnt="2">
        <dgm:presLayoutVars>
          <dgm:bulletEnabled val="1"/>
        </dgm:presLayoutVars>
      </dgm:prSet>
      <dgm:spPr/>
    </dgm:pt>
    <dgm:pt modelId="{87DA1D99-177E-4F12-BDAC-181D6E61B8F1}" type="pres">
      <dgm:prSet presAssocID="{797545CE-1A24-45E2-82D2-FD897F7C4F57}" presName="parentText" presStyleLbl="node1" presStyleIdx="1" presStyleCnt="2">
        <dgm:presLayoutVars>
          <dgm:chMax val="0"/>
          <dgm:bulletEnabled val="1"/>
        </dgm:presLayoutVars>
      </dgm:prSet>
      <dgm:spPr/>
    </dgm:pt>
    <dgm:pt modelId="{90E3F8B5-FE49-417A-A2C7-A631D703E522}" type="pres">
      <dgm:prSet presAssocID="{797545CE-1A24-45E2-82D2-FD897F7C4F57}" presName="childText" presStyleLbl="revTx" presStyleIdx="1" presStyleCnt="2">
        <dgm:presLayoutVars>
          <dgm:bulletEnabled val="1"/>
        </dgm:presLayoutVars>
      </dgm:prSet>
      <dgm:spPr/>
    </dgm:pt>
  </dgm:ptLst>
  <dgm:cxnLst>
    <dgm:cxn modelId="{E33B3202-2063-4CAE-ADAD-DEB997C4FADD}" type="presOf" srcId="{AF2EA2CE-4684-488A-B309-C01ADEEC2E4A}" destId="{72616D24-4730-4783-8F7E-C0938CF6F7F3}" srcOrd="0" destOrd="0" presId="urn:microsoft.com/office/officeart/2005/8/layout/vList2"/>
    <dgm:cxn modelId="{A87F8C02-7F5E-4031-AC0D-29ABF1BD5256}" type="presOf" srcId="{3D947549-D80A-4852-91FE-5960668B1503}" destId="{4C826596-A434-40D8-9FC1-E6F2697FAE14}" srcOrd="0" destOrd="3" presId="urn:microsoft.com/office/officeart/2005/8/layout/vList2"/>
    <dgm:cxn modelId="{F2BF6919-3DA1-4A3B-883D-E3AC6C45E5B2}" srcId="{797545CE-1A24-45E2-82D2-FD897F7C4F57}" destId="{366977F9-3B83-48B8-8E27-7C4B53C4F79B}" srcOrd="1" destOrd="0" parTransId="{9A2D929A-F2A8-4ED8-A92B-F1043C0A658C}" sibTransId="{6E8B35FB-8E98-4C5B-AFE5-9ED3F1F9024E}"/>
    <dgm:cxn modelId="{7BDA391E-52D1-47E4-9D90-DDBCB9B38B54}" srcId="{AF2EA2CE-4684-488A-B309-C01ADEEC2E4A}" destId="{9030A010-E48E-430C-B1E4-4F27DC944C93}" srcOrd="0" destOrd="0" parTransId="{9C33A6F1-581E-4053-9FBC-91523843E535}" sibTransId="{FE30B254-29CB-4F67-9D8F-6D80A82EEE27}"/>
    <dgm:cxn modelId="{B053E429-FDFB-4A38-A963-965EA2F146A0}" type="presOf" srcId="{9030A010-E48E-430C-B1E4-4F27DC944C93}" destId="{4C826596-A434-40D8-9FC1-E6F2697FAE14}" srcOrd="0" destOrd="0" presId="urn:microsoft.com/office/officeart/2005/8/layout/vList2"/>
    <dgm:cxn modelId="{0F16232F-5FA8-4547-87D8-A8E06E6C595C}" srcId="{AF2EA2CE-4684-488A-B309-C01ADEEC2E4A}" destId="{560597ED-6CFC-4C8A-98D0-84A5632B2DB0}" srcOrd="1" destOrd="0" parTransId="{D2442A68-DE8D-4B47-BBBE-D1B53E6CC915}" sibTransId="{2CCD6A88-CA58-48CA-9114-E4D14D6F6685}"/>
    <dgm:cxn modelId="{8FBE2534-83EE-4154-AD4B-9547A3D72CD9}" type="presOf" srcId="{797545CE-1A24-45E2-82D2-FD897F7C4F57}" destId="{87DA1D99-177E-4F12-BDAC-181D6E61B8F1}" srcOrd="0" destOrd="0" presId="urn:microsoft.com/office/officeart/2005/8/layout/vList2"/>
    <dgm:cxn modelId="{93E2D27B-BA3B-4FC9-A32E-EE494485284A}" type="presOf" srcId="{29A99AAD-45A0-47E6-8210-E0FA28F557FE}" destId="{4C826596-A434-40D8-9FC1-E6F2697FAE14}" srcOrd="0" destOrd="2" presId="urn:microsoft.com/office/officeart/2005/8/layout/vList2"/>
    <dgm:cxn modelId="{15489E91-D264-4825-AF12-A0A2DD195244}" type="presOf" srcId="{BBF81076-F38A-4E30-AE74-D5CE17723198}" destId="{90E3F8B5-FE49-417A-A2C7-A631D703E522}" srcOrd="0" destOrd="0" presId="urn:microsoft.com/office/officeart/2005/8/layout/vList2"/>
    <dgm:cxn modelId="{E00B1DA4-CAE3-42B7-B6B8-05AE208452AB}" type="presOf" srcId="{560597ED-6CFC-4C8A-98D0-84A5632B2DB0}" destId="{4C826596-A434-40D8-9FC1-E6F2697FAE14}" srcOrd="0" destOrd="1" presId="urn:microsoft.com/office/officeart/2005/8/layout/vList2"/>
    <dgm:cxn modelId="{4C7419AC-EB27-4D70-9599-E1AD7EC507C4}" type="presOf" srcId="{FDF1386B-9BA3-4B35-9A22-92C99565C389}" destId="{C197D1D2-37D6-4B8C-B024-1889E4FD7A5D}" srcOrd="0" destOrd="0" presId="urn:microsoft.com/office/officeart/2005/8/layout/vList2"/>
    <dgm:cxn modelId="{7F7976AE-1DFA-445A-95B7-9179886E06E0}" srcId="{FDF1386B-9BA3-4B35-9A22-92C99565C389}" destId="{AF2EA2CE-4684-488A-B309-C01ADEEC2E4A}" srcOrd="0" destOrd="0" parTransId="{554F52EE-A883-4169-81F0-3DEDD659E341}" sibTransId="{7E0A0DDF-DF52-4166-9807-8AE378DC2AC0}"/>
    <dgm:cxn modelId="{FB808FCE-0522-4247-880D-D377DAE88826}" srcId="{797545CE-1A24-45E2-82D2-FD897F7C4F57}" destId="{BBF81076-F38A-4E30-AE74-D5CE17723198}" srcOrd="0" destOrd="0" parTransId="{4F287D74-F756-4B19-9F62-E583A03306E9}" sibTransId="{B488459E-BB4D-40B4-9B4A-F9DDF89A0E8E}"/>
    <dgm:cxn modelId="{BFB3B8DD-D0AF-4645-9BA9-00839C7AC408}" type="presOf" srcId="{366977F9-3B83-48B8-8E27-7C4B53C4F79B}" destId="{90E3F8B5-FE49-417A-A2C7-A631D703E522}" srcOrd="0" destOrd="1" presId="urn:microsoft.com/office/officeart/2005/8/layout/vList2"/>
    <dgm:cxn modelId="{E75EABF4-451C-4FF6-9AA5-4861F4C3CA3E}" srcId="{FDF1386B-9BA3-4B35-9A22-92C99565C389}" destId="{797545CE-1A24-45E2-82D2-FD897F7C4F57}" srcOrd="1" destOrd="0" parTransId="{02980E2A-4ACB-4A3E-BE5E-360AC8622EAF}" sibTransId="{CF28D59F-D8C4-420F-8937-A7DBFDB020E8}"/>
    <dgm:cxn modelId="{063733F8-F729-4E61-B289-FE292A7FF3CF}" srcId="{AF2EA2CE-4684-488A-B309-C01ADEEC2E4A}" destId="{29A99AAD-45A0-47E6-8210-E0FA28F557FE}" srcOrd="2" destOrd="0" parTransId="{E3AB8F8F-3F2E-47A0-A772-A004DE3F2AA5}" sibTransId="{451824D6-C4D9-4259-9E4D-33774198E8D7}"/>
    <dgm:cxn modelId="{016E58F9-48D0-4C4B-8CEA-153378995836}" srcId="{AF2EA2CE-4684-488A-B309-C01ADEEC2E4A}" destId="{3D947549-D80A-4852-91FE-5960668B1503}" srcOrd="3" destOrd="0" parTransId="{0697F20E-8F94-45FE-8F59-BA9492EB66B0}" sibTransId="{142248EE-24A4-49FB-8C8D-93D26391222E}"/>
    <dgm:cxn modelId="{F3943D93-111F-4F59-8DDC-D45E877AF5A1}" type="presParOf" srcId="{C197D1D2-37D6-4B8C-B024-1889E4FD7A5D}" destId="{72616D24-4730-4783-8F7E-C0938CF6F7F3}" srcOrd="0" destOrd="0" presId="urn:microsoft.com/office/officeart/2005/8/layout/vList2"/>
    <dgm:cxn modelId="{C1384FEF-5D17-436A-A688-689B0B894F00}" type="presParOf" srcId="{C197D1D2-37D6-4B8C-B024-1889E4FD7A5D}" destId="{4C826596-A434-40D8-9FC1-E6F2697FAE14}" srcOrd="1" destOrd="0" presId="urn:microsoft.com/office/officeart/2005/8/layout/vList2"/>
    <dgm:cxn modelId="{4B5CF5F0-DFCD-47FA-A588-09D037C39BA4}" type="presParOf" srcId="{C197D1D2-37D6-4B8C-B024-1889E4FD7A5D}" destId="{87DA1D99-177E-4F12-BDAC-181D6E61B8F1}" srcOrd="2" destOrd="0" presId="urn:microsoft.com/office/officeart/2005/8/layout/vList2"/>
    <dgm:cxn modelId="{8328700B-E656-494E-8755-787610B0AB78}" type="presParOf" srcId="{C197D1D2-37D6-4B8C-B024-1889E4FD7A5D}" destId="{90E3F8B5-FE49-417A-A2C7-A631D703E522}"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D5D1349F-5A02-429C-95F1-8DE6F1014D66}"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8BEB9A18-B4E9-4EF8-9F0F-EB43A524E740}">
      <dgm:prSet/>
      <dgm:spPr/>
      <dgm:t>
        <a:bodyPr/>
        <a:lstStyle/>
        <a:p>
          <a:r>
            <a:rPr lang="en-US" dirty="0"/>
            <a:t>Asset definition</a:t>
          </a:r>
        </a:p>
      </dgm:t>
    </dgm:pt>
    <dgm:pt modelId="{EFFA579A-276D-4BC7-90FE-E999F568BE14}" type="parTrans" cxnId="{2988AC35-3CCF-4350-BB73-79819A767C87}">
      <dgm:prSet/>
      <dgm:spPr/>
      <dgm:t>
        <a:bodyPr/>
        <a:lstStyle/>
        <a:p>
          <a:endParaRPr lang="en-US"/>
        </a:p>
      </dgm:t>
    </dgm:pt>
    <dgm:pt modelId="{E57CFCA8-3F81-4CF4-80F9-03BDA69D8B0E}" type="sibTrans" cxnId="{2988AC35-3CCF-4350-BB73-79819A767C87}">
      <dgm:prSet/>
      <dgm:spPr/>
      <dgm:t>
        <a:bodyPr/>
        <a:lstStyle/>
        <a:p>
          <a:endParaRPr lang="en-US"/>
        </a:p>
      </dgm:t>
    </dgm:pt>
    <dgm:pt modelId="{F709F84C-06DC-4731-9D64-6F9C4F6B2E4F}">
      <dgm:prSet/>
      <dgm:spPr/>
      <dgm:t>
        <a:bodyPr/>
        <a:lstStyle/>
        <a:p>
          <a:r>
            <a:rPr lang="en-US" dirty="0"/>
            <a:t>Threshold  Cost of $1,000 or more</a:t>
          </a:r>
        </a:p>
      </dgm:t>
    </dgm:pt>
    <dgm:pt modelId="{60FC79A3-A3CD-45BE-97D3-32E44117B9FE}" type="parTrans" cxnId="{DF2B3557-DA63-4C4E-AFB4-5F8012636580}">
      <dgm:prSet/>
      <dgm:spPr/>
      <dgm:t>
        <a:bodyPr/>
        <a:lstStyle/>
        <a:p>
          <a:endParaRPr lang="en-US"/>
        </a:p>
      </dgm:t>
    </dgm:pt>
    <dgm:pt modelId="{716B8C20-AD40-4E3E-9250-D3EEEFF1075B}" type="sibTrans" cxnId="{DF2B3557-DA63-4C4E-AFB4-5F8012636580}">
      <dgm:prSet/>
      <dgm:spPr/>
      <dgm:t>
        <a:bodyPr/>
        <a:lstStyle/>
        <a:p>
          <a:endParaRPr lang="en-US"/>
        </a:p>
      </dgm:t>
    </dgm:pt>
    <dgm:pt modelId="{ECFBB6B2-4890-4C63-8ABB-80CF8C9FD668}">
      <dgm:prSet/>
      <dgm:spPr/>
      <dgm:t>
        <a:bodyPr/>
        <a:lstStyle/>
        <a:p>
          <a:r>
            <a:rPr lang="en-US"/>
            <a:t>Thee year life or more</a:t>
          </a:r>
        </a:p>
      </dgm:t>
    </dgm:pt>
    <dgm:pt modelId="{B94EBDA4-6BE0-4922-A6E4-E335EB5CD086}" type="parTrans" cxnId="{A13C7A02-3D3C-42EB-BADD-A86E171CA4EF}">
      <dgm:prSet/>
      <dgm:spPr/>
      <dgm:t>
        <a:bodyPr/>
        <a:lstStyle/>
        <a:p>
          <a:endParaRPr lang="en-US"/>
        </a:p>
      </dgm:t>
    </dgm:pt>
    <dgm:pt modelId="{833874B7-847D-4D64-B800-3825ECA7BD99}" type="sibTrans" cxnId="{A13C7A02-3D3C-42EB-BADD-A86E171CA4EF}">
      <dgm:prSet/>
      <dgm:spPr/>
      <dgm:t>
        <a:bodyPr/>
        <a:lstStyle/>
        <a:p>
          <a:endParaRPr lang="en-US"/>
        </a:p>
      </dgm:t>
    </dgm:pt>
    <dgm:pt modelId="{94C8DBA4-2610-4197-9629-BBD4D9102EBD}">
      <dgm:prSet/>
      <dgm:spPr/>
      <dgm:t>
        <a:bodyPr/>
        <a:lstStyle/>
        <a:p>
          <a:r>
            <a:rPr lang="en-US" dirty="0"/>
            <a:t>Asset administration</a:t>
          </a:r>
        </a:p>
      </dgm:t>
    </dgm:pt>
    <dgm:pt modelId="{450D790B-D9AD-41DD-AE0F-E6233B673CED}" type="parTrans" cxnId="{F19DE696-ADDF-4A2B-A19D-27A5AB07B2DD}">
      <dgm:prSet/>
      <dgm:spPr/>
      <dgm:t>
        <a:bodyPr/>
        <a:lstStyle/>
        <a:p>
          <a:endParaRPr lang="en-US"/>
        </a:p>
      </dgm:t>
    </dgm:pt>
    <dgm:pt modelId="{E66F3B9D-F821-4324-AC45-7DFB620658B4}" type="sibTrans" cxnId="{F19DE696-ADDF-4A2B-A19D-27A5AB07B2DD}">
      <dgm:prSet/>
      <dgm:spPr/>
      <dgm:t>
        <a:bodyPr/>
        <a:lstStyle/>
        <a:p>
          <a:endParaRPr lang="en-US"/>
        </a:p>
      </dgm:t>
    </dgm:pt>
    <dgm:pt modelId="{B52770F7-2C08-40FD-B734-290AEF227EC7}">
      <dgm:prSet/>
      <dgm:spPr/>
      <dgm:t>
        <a:bodyPr/>
        <a:lstStyle/>
        <a:p>
          <a:r>
            <a:rPr lang="en-US" b="1" dirty="0"/>
            <a:t>Recording</a:t>
          </a:r>
        </a:p>
      </dgm:t>
    </dgm:pt>
    <dgm:pt modelId="{8DA9846B-1B97-4B73-B7A7-2A3C6FCBD360}" type="parTrans" cxnId="{93E5F103-63EC-425E-B338-62F743118E1A}">
      <dgm:prSet/>
      <dgm:spPr/>
      <dgm:t>
        <a:bodyPr/>
        <a:lstStyle/>
        <a:p>
          <a:endParaRPr lang="en-US"/>
        </a:p>
      </dgm:t>
    </dgm:pt>
    <dgm:pt modelId="{6C038470-7162-4C56-85FA-1BC7B1AF81FB}" type="sibTrans" cxnId="{93E5F103-63EC-425E-B338-62F743118E1A}">
      <dgm:prSet/>
      <dgm:spPr/>
      <dgm:t>
        <a:bodyPr/>
        <a:lstStyle/>
        <a:p>
          <a:endParaRPr lang="en-US"/>
        </a:p>
      </dgm:t>
    </dgm:pt>
    <dgm:pt modelId="{F60C63E6-B5A3-41EF-B343-A0BFD91BE954}">
      <dgm:prSet/>
      <dgm:spPr/>
      <dgm:t>
        <a:bodyPr/>
        <a:lstStyle/>
        <a:p>
          <a:r>
            <a:rPr lang="en-US" b="1" dirty="0"/>
            <a:t>Labeling</a:t>
          </a:r>
        </a:p>
      </dgm:t>
    </dgm:pt>
    <dgm:pt modelId="{72330752-8D10-472A-9DF4-619FB7E7FA0C}" type="parTrans" cxnId="{3CC90CFB-8A5F-403E-B938-FE3C4C7794F1}">
      <dgm:prSet/>
      <dgm:spPr/>
      <dgm:t>
        <a:bodyPr/>
        <a:lstStyle/>
        <a:p>
          <a:endParaRPr lang="en-US"/>
        </a:p>
      </dgm:t>
    </dgm:pt>
    <dgm:pt modelId="{68BC8E04-14B8-45ED-8CAA-B5241F786F92}" type="sibTrans" cxnId="{3CC90CFB-8A5F-403E-B938-FE3C4C7794F1}">
      <dgm:prSet/>
      <dgm:spPr/>
      <dgm:t>
        <a:bodyPr/>
        <a:lstStyle/>
        <a:p>
          <a:endParaRPr lang="en-US"/>
        </a:p>
      </dgm:t>
    </dgm:pt>
    <dgm:pt modelId="{657548E0-9F88-4303-958B-6A8651C7C978}">
      <dgm:prSet/>
      <dgm:spPr/>
      <dgm:t>
        <a:bodyPr/>
        <a:lstStyle/>
        <a:p>
          <a:r>
            <a:rPr lang="en-US" b="1" dirty="0"/>
            <a:t>Monitoring</a:t>
          </a:r>
        </a:p>
      </dgm:t>
    </dgm:pt>
    <dgm:pt modelId="{307E2126-E814-4414-94FE-5F5C33414C30}" type="parTrans" cxnId="{A7FD835E-DFBC-47C4-B67B-FA46CA24DB3E}">
      <dgm:prSet/>
      <dgm:spPr/>
      <dgm:t>
        <a:bodyPr/>
        <a:lstStyle/>
        <a:p>
          <a:endParaRPr lang="en-US"/>
        </a:p>
      </dgm:t>
    </dgm:pt>
    <dgm:pt modelId="{9A28F077-556B-4E00-A986-147E9864BD9D}" type="sibTrans" cxnId="{A7FD835E-DFBC-47C4-B67B-FA46CA24DB3E}">
      <dgm:prSet/>
      <dgm:spPr/>
      <dgm:t>
        <a:bodyPr/>
        <a:lstStyle/>
        <a:p>
          <a:endParaRPr lang="en-US"/>
        </a:p>
      </dgm:t>
    </dgm:pt>
    <dgm:pt modelId="{EE3B1B1D-1997-415B-A047-AEF389B90C02}">
      <dgm:prSet/>
      <dgm:spPr/>
      <dgm:t>
        <a:bodyPr/>
        <a:lstStyle/>
        <a:p>
          <a:r>
            <a:rPr lang="en-US" b="1" dirty="0"/>
            <a:t>Safeguarding</a:t>
          </a:r>
        </a:p>
      </dgm:t>
    </dgm:pt>
    <dgm:pt modelId="{41098CDA-FCB9-4A22-B227-EACCF2CD6DA3}" type="parTrans" cxnId="{2E4D58B6-9322-4DBE-86AE-0157F21E7B3D}">
      <dgm:prSet/>
      <dgm:spPr/>
      <dgm:t>
        <a:bodyPr/>
        <a:lstStyle/>
        <a:p>
          <a:endParaRPr lang="en-US"/>
        </a:p>
      </dgm:t>
    </dgm:pt>
    <dgm:pt modelId="{4FD52F73-52EB-4E1A-A122-D48F9ECD7568}" type="sibTrans" cxnId="{2E4D58B6-9322-4DBE-86AE-0157F21E7B3D}">
      <dgm:prSet/>
      <dgm:spPr/>
      <dgm:t>
        <a:bodyPr/>
        <a:lstStyle/>
        <a:p>
          <a:endParaRPr lang="en-US"/>
        </a:p>
      </dgm:t>
    </dgm:pt>
    <dgm:pt modelId="{425956D6-D41B-4FD3-BC9C-CF81229DC653}">
      <dgm:prSet/>
      <dgm:spPr/>
      <dgm:t>
        <a:bodyPr/>
        <a:lstStyle/>
        <a:p>
          <a:r>
            <a:rPr lang="en-US" b="1" dirty="0"/>
            <a:t>Disposal</a:t>
          </a:r>
        </a:p>
      </dgm:t>
    </dgm:pt>
    <dgm:pt modelId="{5E48AA5F-42B5-424C-9E4E-36F198B31F50}" type="parTrans" cxnId="{71E87FB9-D506-4270-B52A-E45E48C63C95}">
      <dgm:prSet/>
      <dgm:spPr/>
      <dgm:t>
        <a:bodyPr/>
        <a:lstStyle/>
        <a:p>
          <a:endParaRPr lang="en-US"/>
        </a:p>
      </dgm:t>
    </dgm:pt>
    <dgm:pt modelId="{CDDBB718-0033-46D6-A1E1-7A2466C508C7}" type="sibTrans" cxnId="{71E87FB9-D506-4270-B52A-E45E48C63C95}">
      <dgm:prSet/>
      <dgm:spPr/>
      <dgm:t>
        <a:bodyPr/>
        <a:lstStyle/>
        <a:p>
          <a:endParaRPr lang="en-US"/>
        </a:p>
      </dgm:t>
    </dgm:pt>
    <dgm:pt modelId="{045E87C4-48DF-4771-8603-A3217037037C}">
      <dgm:prSet/>
      <dgm:spPr/>
      <dgm:t>
        <a:bodyPr/>
        <a:lstStyle/>
        <a:p>
          <a:r>
            <a:rPr lang="en-US" dirty="0"/>
            <a:t>Projects should maintain complete and accurate records of all fixed asset acquisitions.</a:t>
          </a:r>
        </a:p>
      </dgm:t>
    </dgm:pt>
    <dgm:pt modelId="{9E0633B7-6E33-4E8F-A38D-C9A9222F38D9}" type="parTrans" cxnId="{63CB367E-8973-4A47-83D1-E6A8F1FE68E7}">
      <dgm:prSet/>
      <dgm:spPr/>
      <dgm:t>
        <a:bodyPr/>
        <a:lstStyle/>
        <a:p>
          <a:endParaRPr lang="en-US"/>
        </a:p>
      </dgm:t>
    </dgm:pt>
    <dgm:pt modelId="{AA679749-D377-421A-83E6-EBF010A6A3DD}" type="sibTrans" cxnId="{63CB367E-8973-4A47-83D1-E6A8F1FE68E7}">
      <dgm:prSet/>
      <dgm:spPr/>
    </dgm:pt>
    <dgm:pt modelId="{BF1DBFF4-354D-4320-A6DB-D785D9F7275B}">
      <dgm:prSet/>
      <dgm:spPr/>
      <dgm:t>
        <a:bodyPr/>
        <a:lstStyle/>
        <a:p>
          <a:r>
            <a:rPr lang="en-US" dirty="0"/>
            <a:t>Project assets should be labeled to facilitate their oversight and control</a:t>
          </a:r>
        </a:p>
      </dgm:t>
    </dgm:pt>
    <dgm:pt modelId="{7589C71E-0328-48E6-AE68-4B2D4AE2DB38}" type="parTrans" cxnId="{CFF32D72-7B05-4695-9242-8F28BD4B686B}">
      <dgm:prSet/>
      <dgm:spPr/>
      <dgm:t>
        <a:bodyPr/>
        <a:lstStyle/>
        <a:p>
          <a:endParaRPr lang="en-US"/>
        </a:p>
      </dgm:t>
    </dgm:pt>
    <dgm:pt modelId="{C3DA33DC-A307-4FF3-9751-421EA7718B90}" type="sibTrans" cxnId="{CFF32D72-7B05-4695-9242-8F28BD4B686B}">
      <dgm:prSet/>
      <dgm:spPr/>
    </dgm:pt>
    <dgm:pt modelId="{0CFE9626-6343-4DAE-9B6C-D6EF4FD7257E}">
      <dgm:prSet/>
      <dgm:spPr/>
      <dgm:t>
        <a:bodyPr/>
        <a:lstStyle/>
        <a:p>
          <a:r>
            <a:rPr lang="en-US" dirty="0"/>
            <a:t>Asset information should be updated on a regular basis to account for acquisition, adjustment, transfer and disposal information</a:t>
          </a:r>
        </a:p>
      </dgm:t>
    </dgm:pt>
    <dgm:pt modelId="{C71E4026-ADC8-42B8-92D1-9F2CFA68E299}" type="parTrans" cxnId="{903260D0-D32F-434F-8CD8-01D8734BF31D}">
      <dgm:prSet/>
      <dgm:spPr/>
      <dgm:t>
        <a:bodyPr/>
        <a:lstStyle/>
        <a:p>
          <a:endParaRPr lang="en-US"/>
        </a:p>
      </dgm:t>
    </dgm:pt>
    <dgm:pt modelId="{3815704C-D31F-4D36-818C-3628C2DA0B6B}" type="sibTrans" cxnId="{903260D0-D32F-434F-8CD8-01D8734BF31D}">
      <dgm:prSet/>
      <dgm:spPr/>
    </dgm:pt>
    <dgm:pt modelId="{C5399072-D420-4CEF-A69F-E41500B4BCF2}">
      <dgm:prSet/>
      <dgm:spPr/>
      <dgm:t>
        <a:bodyPr/>
        <a:lstStyle/>
        <a:p>
          <a:r>
            <a:rPr lang="en-US" dirty="0"/>
            <a:t>Establish adequate controls are in place so that fixed assets are properly maintained and safeguarded. These controls will vary depending on the asset and the risk.</a:t>
          </a:r>
        </a:p>
      </dgm:t>
    </dgm:pt>
    <dgm:pt modelId="{EE79E7B1-0BD0-4991-9CD3-37EDE73C020C}" type="parTrans" cxnId="{0D6551FB-3F69-40FA-AB09-52A8803B30F4}">
      <dgm:prSet/>
      <dgm:spPr/>
      <dgm:t>
        <a:bodyPr/>
        <a:lstStyle/>
        <a:p>
          <a:endParaRPr lang="en-US"/>
        </a:p>
      </dgm:t>
    </dgm:pt>
    <dgm:pt modelId="{88E9B899-225C-49D6-90D8-2D71B504B200}" type="sibTrans" cxnId="{0D6551FB-3F69-40FA-AB09-52A8803B30F4}">
      <dgm:prSet/>
      <dgm:spPr/>
    </dgm:pt>
    <dgm:pt modelId="{C08B9184-B956-47BD-A0B9-54621130141B}">
      <dgm:prSet/>
      <dgm:spPr/>
      <dgm:t>
        <a:bodyPr/>
        <a:lstStyle/>
        <a:p>
          <a:r>
            <a:rPr lang="en-US" dirty="0"/>
            <a:t>Clear processes for asset disposal should be established that include any requirements related to approvals, publicity, donor requirements, and reporting</a:t>
          </a:r>
        </a:p>
      </dgm:t>
    </dgm:pt>
    <dgm:pt modelId="{160639CE-5134-4E3B-9463-60EF40FE1715}" type="parTrans" cxnId="{B95375F7-6CCD-498B-9B0D-E6E9DC8AF713}">
      <dgm:prSet/>
      <dgm:spPr/>
      <dgm:t>
        <a:bodyPr/>
        <a:lstStyle/>
        <a:p>
          <a:endParaRPr lang="en-US"/>
        </a:p>
      </dgm:t>
    </dgm:pt>
    <dgm:pt modelId="{918CB631-4C21-4AF2-9D10-809E65A26619}" type="sibTrans" cxnId="{B95375F7-6CCD-498B-9B0D-E6E9DC8AF713}">
      <dgm:prSet/>
      <dgm:spPr/>
    </dgm:pt>
    <dgm:pt modelId="{2CC9C424-37A7-4755-827D-466F23601E78}" type="pres">
      <dgm:prSet presAssocID="{D5D1349F-5A02-429C-95F1-8DE6F1014D66}" presName="linear" presStyleCnt="0">
        <dgm:presLayoutVars>
          <dgm:dir/>
          <dgm:animLvl val="lvl"/>
          <dgm:resizeHandles val="exact"/>
        </dgm:presLayoutVars>
      </dgm:prSet>
      <dgm:spPr/>
    </dgm:pt>
    <dgm:pt modelId="{8CE0DBF9-732E-415A-A8C4-7D61FF1CC1A7}" type="pres">
      <dgm:prSet presAssocID="{8BEB9A18-B4E9-4EF8-9F0F-EB43A524E740}" presName="parentLin" presStyleCnt="0"/>
      <dgm:spPr/>
    </dgm:pt>
    <dgm:pt modelId="{F47D672F-3D7F-4D44-A750-5343AF281F5D}" type="pres">
      <dgm:prSet presAssocID="{8BEB9A18-B4E9-4EF8-9F0F-EB43A524E740}" presName="parentLeftMargin" presStyleLbl="node1" presStyleIdx="0" presStyleCnt="2"/>
      <dgm:spPr/>
    </dgm:pt>
    <dgm:pt modelId="{374466C4-31FA-45EF-82A1-C03CBF66986C}" type="pres">
      <dgm:prSet presAssocID="{8BEB9A18-B4E9-4EF8-9F0F-EB43A524E740}" presName="parentText" presStyleLbl="node1" presStyleIdx="0" presStyleCnt="2">
        <dgm:presLayoutVars>
          <dgm:chMax val="0"/>
          <dgm:bulletEnabled val="1"/>
        </dgm:presLayoutVars>
      </dgm:prSet>
      <dgm:spPr/>
    </dgm:pt>
    <dgm:pt modelId="{3B52094F-0916-4B0F-9F3A-8BA82ABE52E1}" type="pres">
      <dgm:prSet presAssocID="{8BEB9A18-B4E9-4EF8-9F0F-EB43A524E740}" presName="negativeSpace" presStyleCnt="0"/>
      <dgm:spPr/>
    </dgm:pt>
    <dgm:pt modelId="{00480895-D7F9-4C32-ADCC-FECAE5CA79B8}" type="pres">
      <dgm:prSet presAssocID="{8BEB9A18-B4E9-4EF8-9F0F-EB43A524E740}" presName="childText" presStyleLbl="conFgAcc1" presStyleIdx="0" presStyleCnt="2">
        <dgm:presLayoutVars>
          <dgm:bulletEnabled val="1"/>
        </dgm:presLayoutVars>
      </dgm:prSet>
      <dgm:spPr/>
    </dgm:pt>
    <dgm:pt modelId="{08AC2632-AC18-4022-A1C7-483AFFF43028}" type="pres">
      <dgm:prSet presAssocID="{E57CFCA8-3F81-4CF4-80F9-03BDA69D8B0E}" presName="spaceBetweenRectangles" presStyleCnt="0"/>
      <dgm:spPr/>
    </dgm:pt>
    <dgm:pt modelId="{02D6D574-1D43-4076-9178-F47ABA5CC1CB}" type="pres">
      <dgm:prSet presAssocID="{94C8DBA4-2610-4197-9629-BBD4D9102EBD}" presName="parentLin" presStyleCnt="0"/>
      <dgm:spPr/>
    </dgm:pt>
    <dgm:pt modelId="{DBC1EE64-7983-4F68-A0CF-35C747EB37BB}" type="pres">
      <dgm:prSet presAssocID="{94C8DBA4-2610-4197-9629-BBD4D9102EBD}" presName="parentLeftMargin" presStyleLbl="node1" presStyleIdx="0" presStyleCnt="2"/>
      <dgm:spPr/>
    </dgm:pt>
    <dgm:pt modelId="{5540D8C8-6AEF-4973-AE18-CE787F8D4166}" type="pres">
      <dgm:prSet presAssocID="{94C8DBA4-2610-4197-9629-BBD4D9102EBD}" presName="parentText" presStyleLbl="node1" presStyleIdx="1" presStyleCnt="2">
        <dgm:presLayoutVars>
          <dgm:chMax val="0"/>
          <dgm:bulletEnabled val="1"/>
        </dgm:presLayoutVars>
      </dgm:prSet>
      <dgm:spPr/>
    </dgm:pt>
    <dgm:pt modelId="{8D34BB83-8218-49F9-8C0B-14316700E2C0}" type="pres">
      <dgm:prSet presAssocID="{94C8DBA4-2610-4197-9629-BBD4D9102EBD}" presName="negativeSpace" presStyleCnt="0"/>
      <dgm:spPr/>
    </dgm:pt>
    <dgm:pt modelId="{2AEC5F26-33B2-4C0E-97CE-06F219474612}" type="pres">
      <dgm:prSet presAssocID="{94C8DBA4-2610-4197-9629-BBD4D9102EBD}" presName="childText" presStyleLbl="conFgAcc1" presStyleIdx="1" presStyleCnt="2">
        <dgm:presLayoutVars>
          <dgm:bulletEnabled val="1"/>
        </dgm:presLayoutVars>
      </dgm:prSet>
      <dgm:spPr/>
    </dgm:pt>
  </dgm:ptLst>
  <dgm:cxnLst>
    <dgm:cxn modelId="{A13C7A02-3D3C-42EB-BADD-A86E171CA4EF}" srcId="{8BEB9A18-B4E9-4EF8-9F0F-EB43A524E740}" destId="{ECFBB6B2-4890-4C63-8ABB-80CF8C9FD668}" srcOrd="1" destOrd="0" parTransId="{B94EBDA4-6BE0-4922-A6E4-E335EB5CD086}" sibTransId="{833874B7-847D-4D64-B800-3825ECA7BD99}"/>
    <dgm:cxn modelId="{93E5F103-63EC-425E-B338-62F743118E1A}" srcId="{94C8DBA4-2610-4197-9629-BBD4D9102EBD}" destId="{B52770F7-2C08-40FD-B734-290AEF227EC7}" srcOrd="0" destOrd="0" parTransId="{8DA9846B-1B97-4B73-B7A7-2A3C6FCBD360}" sibTransId="{6C038470-7162-4C56-85FA-1BC7B1AF81FB}"/>
    <dgm:cxn modelId="{6C0B6315-95CF-40E2-AC93-467795A997F0}" type="presOf" srcId="{045E87C4-48DF-4771-8603-A3217037037C}" destId="{2AEC5F26-33B2-4C0E-97CE-06F219474612}" srcOrd="0" destOrd="1" presId="urn:microsoft.com/office/officeart/2005/8/layout/list1"/>
    <dgm:cxn modelId="{050C411C-A670-43B3-9925-20946DEAF03B}" type="presOf" srcId="{C5399072-D420-4CEF-A69F-E41500B4BCF2}" destId="{2AEC5F26-33B2-4C0E-97CE-06F219474612}" srcOrd="0" destOrd="7" presId="urn:microsoft.com/office/officeart/2005/8/layout/list1"/>
    <dgm:cxn modelId="{D074E226-644C-4BDE-BCDA-3B6DF4C7326C}" type="presOf" srcId="{BF1DBFF4-354D-4320-A6DB-D785D9F7275B}" destId="{2AEC5F26-33B2-4C0E-97CE-06F219474612}" srcOrd="0" destOrd="3" presId="urn:microsoft.com/office/officeart/2005/8/layout/list1"/>
    <dgm:cxn modelId="{6A778A32-B90B-430A-A0AB-E33F93C3B0FF}" type="presOf" srcId="{0CFE9626-6343-4DAE-9B6C-D6EF4FD7257E}" destId="{2AEC5F26-33B2-4C0E-97CE-06F219474612}" srcOrd="0" destOrd="5" presId="urn:microsoft.com/office/officeart/2005/8/layout/list1"/>
    <dgm:cxn modelId="{2988AC35-3CCF-4350-BB73-79819A767C87}" srcId="{D5D1349F-5A02-429C-95F1-8DE6F1014D66}" destId="{8BEB9A18-B4E9-4EF8-9F0F-EB43A524E740}" srcOrd="0" destOrd="0" parTransId="{EFFA579A-276D-4BC7-90FE-E999F568BE14}" sibTransId="{E57CFCA8-3F81-4CF4-80F9-03BDA69D8B0E}"/>
    <dgm:cxn modelId="{499A973F-D220-4FB7-9778-B068DE35AE12}" type="presOf" srcId="{657548E0-9F88-4303-958B-6A8651C7C978}" destId="{2AEC5F26-33B2-4C0E-97CE-06F219474612}" srcOrd="0" destOrd="4" presId="urn:microsoft.com/office/officeart/2005/8/layout/list1"/>
    <dgm:cxn modelId="{A7FD835E-DFBC-47C4-B67B-FA46CA24DB3E}" srcId="{94C8DBA4-2610-4197-9629-BBD4D9102EBD}" destId="{657548E0-9F88-4303-958B-6A8651C7C978}" srcOrd="2" destOrd="0" parTransId="{307E2126-E814-4414-94FE-5F5C33414C30}" sibTransId="{9A28F077-556B-4E00-A986-147E9864BD9D}"/>
    <dgm:cxn modelId="{EB2C455F-88AB-4ABC-9477-3A603BEE1CFA}" type="presOf" srcId="{F60C63E6-B5A3-41EF-B343-A0BFD91BE954}" destId="{2AEC5F26-33B2-4C0E-97CE-06F219474612}" srcOrd="0" destOrd="2" presId="urn:microsoft.com/office/officeart/2005/8/layout/list1"/>
    <dgm:cxn modelId="{CAB1E363-1ED3-41C4-8A4B-936C85F6C8B9}" type="presOf" srcId="{8BEB9A18-B4E9-4EF8-9F0F-EB43A524E740}" destId="{F47D672F-3D7F-4D44-A750-5343AF281F5D}" srcOrd="0" destOrd="0" presId="urn:microsoft.com/office/officeart/2005/8/layout/list1"/>
    <dgm:cxn modelId="{CFF32D72-7B05-4695-9242-8F28BD4B686B}" srcId="{F60C63E6-B5A3-41EF-B343-A0BFD91BE954}" destId="{BF1DBFF4-354D-4320-A6DB-D785D9F7275B}" srcOrd="0" destOrd="0" parTransId="{7589C71E-0328-48E6-AE68-4B2D4AE2DB38}" sibTransId="{C3DA33DC-A307-4FF3-9751-421EA7718B90}"/>
    <dgm:cxn modelId="{DF2B3557-DA63-4C4E-AFB4-5F8012636580}" srcId="{8BEB9A18-B4E9-4EF8-9F0F-EB43A524E740}" destId="{F709F84C-06DC-4731-9D64-6F9C4F6B2E4F}" srcOrd="0" destOrd="0" parTransId="{60FC79A3-A3CD-45BE-97D3-32E44117B9FE}" sibTransId="{716B8C20-AD40-4E3E-9250-D3EEEFF1075B}"/>
    <dgm:cxn modelId="{63CB367E-8973-4A47-83D1-E6A8F1FE68E7}" srcId="{B52770F7-2C08-40FD-B734-290AEF227EC7}" destId="{045E87C4-48DF-4771-8603-A3217037037C}" srcOrd="0" destOrd="0" parTransId="{9E0633B7-6E33-4E8F-A38D-C9A9222F38D9}" sibTransId="{AA679749-D377-421A-83E6-EBF010A6A3DD}"/>
    <dgm:cxn modelId="{7D7E0888-0996-485C-9DAC-24B1FD2501C3}" type="presOf" srcId="{C08B9184-B956-47BD-A0B9-54621130141B}" destId="{2AEC5F26-33B2-4C0E-97CE-06F219474612}" srcOrd="0" destOrd="9" presId="urn:microsoft.com/office/officeart/2005/8/layout/list1"/>
    <dgm:cxn modelId="{56A70E94-F193-4C8C-8114-B430A3352E9F}" type="presOf" srcId="{425956D6-D41B-4FD3-BC9C-CF81229DC653}" destId="{2AEC5F26-33B2-4C0E-97CE-06F219474612}" srcOrd="0" destOrd="8" presId="urn:microsoft.com/office/officeart/2005/8/layout/list1"/>
    <dgm:cxn modelId="{F19DE696-ADDF-4A2B-A19D-27A5AB07B2DD}" srcId="{D5D1349F-5A02-429C-95F1-8DE6F1014D66}" destId="{94C8DBA4-2610-4197-9629-BBD4D9102EBD}" srcOrd="1" destOrd="0" parTransId="{450D790B-D9AD-41DD-AE0F-E6233B673CED}" sibTransId="{E66F3B9D-F821-4324-AC45-7DFB620658B4}"/>
    <dgm:cxn modelId="{C407559B-4C72-44E3-BE48-C1B0EA8C316B}" type="presOf" srcId="{8BEB9A18-B4E9-4EF8-9F0F-EB43A524E740}" destId="{374466C4-31FA-45EF-82A1-C03CBF66986C}" srcOrd="1" destOrd="0" presId="urn:microsoft.com/office/officeart/2005/8/layout/list1"/>
    <dgm:cxn modelId="{D0C800B6-3101-4B0D-8980-0F82A8743034}" type="presOf" srcId="{EE3B1B1D-1997-415B-A047-AEF389B90C02}" destId="{2AEC5F26-33B2-4C0E-97CE-06F219474612}" srcOrd="0" destOrd="6" presId="urn:microsoft.com/office/officeart/2005/8/layout/list1"/>
    <dgm:cxn modelId="{2E4D58B6-9322-4DBE-86AE-0157F21E7B3D}" srcId="{94C8DBA4-2610-4197-9629-BBD4D9102EBD}" destId="{EE3B1B1D-1997-415B-A047-AEF389B90C02}" srcOrd="3" destOrd="0" parTransId="{41098CDA-FCB9-4A22-B227-EACCF2CD6DA3}" sibTransId="{4FD52F73-52EB-4E1A-A122-D48F9ECD7568}"/>
    <dgm:cxn modelId="{71E87FB9-D506-4270-B52A-E45E48C63C95}" srcId="{94C8DBA4-2610-4197-9629-BBD4D9102EBD}" destId="{425956D6-D41B-4FD3-BC9C-CF81229DC653}" srcOrd="4" destOrd="0" parTransId="{5E48AA5F-42B5-424C-9E4E-36F198B31F50}" sibTransId="{CDDBB718-0033-46D6-A1E1-7A2466C508C7}"/>
    <dgm:cxn modelId="{903260D0-D32F-434F-8CD8-01D8734BF31D}" srcId="{657548E0-9F88-4303-958B-6A8651C7C978}" destId="{0CFE9626-6343-4DAE-9B6C-D6EF4FD7257E}" srcOrd="0" destOrd="0" parTransId="{C71E4026-ADC8-42B8-92D1-9F2CFA68E299}" sibTransId="{3815704C-D31F-4D36-818C-3628C2DA0B6B}"/>
    <dgm:cxn modelId="{B3C332D5-1FEB-4772-B224-10B42D70065D}" type="presOf" srcId="{D5D1349F-5A02-429C-95F1-8DE6F1014D66}" destId="{2CC9C424-37A7-4755-827D-466F23601E78}" srcOrd="0" destOrd="0" presId="urn:microsoft.com/office/officeart/2005/8/layout/list1"/>
    <dgm:cxn modelId="{DAF036D6-C7EA-46B4-9FFC-9D6D4713B4CE}" type="presOf" srcId="{ECFBB6B2-4890-4C63-8ABB-80CF8C9FD668}" destId="{00480895-D7F9-4C32-ADCC-FECAE5CA79B8}" srcOrd="0" destOrd="1" presId="urn:microsoft.com/office/officeart/2005/8/layout/list1"/>
    <dgm:cxn modelId="{A3FEA2D9-AA88-4D17-9A30-62BD3CE6CE09}" type="presOf" srcId="{F709F84C-06DC-4731-9D64-6F9C4F6B2E4F}" destId="{00480895-D7F9-4C32-ADCC-FECAE5CA79B8}" srcOrd="0" destOrd="0" presId="urn:microsoft.com/office/officeart/2005/8/layout/list1"/>
    <dgm:cxn modelId="{EA841CE0-C7A1-42BF-A454-2F470E4C262B}" type="presOf" srcId="{B52770F7-2C08-40FD-B734-290AEF227EC7}" destId="{2AEC5F26-33B2-4C0E-97CE-06F219474612}" srcOrd="0" destOrd="0" presId="urn:microsoft.com/office/officeart/2005/8/layout/list1"/>
    <dgm:cxn modelId="{8240A9F4-8E3A-45D9-85CA-4F9B1E6B58D2}" type="presOf" srcId="{94C8DBA4-2610-4197-9629-BBD4D9102EBD}" destId="{DBC1EE64-7983-4F68-A0CF-35C747EB37BB}" srcOrd="0" destOrd="0" presId="urn:microsoft.com/office/officeart/2005/8/layout/list1"/>
    <dgm:cxn modelId="{B95375F7-6CCD-498B-9B0D-E6E9DC8AF713}" srcId="{425956D6-D41B-4FD3-BC9C-CF81229DC653}" destId="{C08B9184-B956-47BD-A0B9-54621130141B}" srcOrd="0" destOrd="0" parTransId="{160639CE-5134-4E3B-9463-60EF40FE1715}" sibTransId="{918CB631-4C21-4AF2-9D10-809E65A26619}"/>
    <dgm:cxn modelId="{392FA0F8-C560-4087-9319-B082D150344B}" type="presOf" srcId="{94C8DBA4-2610-4197-9629-BBD4D9102EBD}" destId="{5540D8C8-6AEF-4973-AE18-CE787F8D4166}" srcOrd="1" destOrd="0" presId="urn:microsoft.com/office/officeart/2005/8/layout/list1"/>
    <dgm:cxn modelId="{3CC90CFB-8A5F-403E-B938-FE3C4C7794F1}" srcId="{94C8DBA4-2610-4197-9629-BBD4D9102EBD}" destId="{F60C63E6-B5A3-41EF-B343-A0BFD91BE954}" srcOrd="1" destOrd="0" parTransId="{72330752-8D10-472A-9DF4-619FB7E7FA0C}" sibTransId="{68BC8E04-14B8-45ED-8CAA-B5241F786F92}"/>
    <dgm:cxn modelId="{0D6551FB-3F69-40FA-AB09-52A8803B30F4}" srcId="{EE3B1B1D-1997-415B-A047-AEF389B90C02}" destId="{C5399072-D420-4CEF-A69F-E41500B4BCF2}" srcOrd="0" destOrd="0" parTransId="{EE79E7B1-0BD0-4991-9CD3-37EDE73C020C}" sibTransId="{88E9B899-225C-49D6-90D8-2D71B504B200}"/>
    <dgm:cxn modelId="{81D40C5B-F9C5-4D15-BC5D-8855F21A6D2D}" type="presParOf" srcId="{2CC9C424-37A7-4755-827D-466F23601E78}" destId="{8CE0DBF9-732E-415A-A8C4-7D61FF1CC1A7}" srcOrd="0" destOrd="0" presId="urn:microsoft.com/office/officeart/2005/8/layout/list1"/>
    <dgm:cxn modelId="{6C971650-40BE-4AB9-BBCA-86F540CB7864}" type="presParOf" srcId="{8CE0DBF9-732E-415A-A8C4-7D61FF1CC1A7}" destId="{F47D672F-3D7F-4D44-A750-5343AF281F5D}" srcOrd="0" destOrd="0" presId="urn:microsoft.com/office/officeart/2005/8/layout/list1"/>
    <dgm:cxn modelId="{F3A479C6-DD8E-496D-85AE-517EFE74B9B3}" type="presParOf" srcId="{8CE0DBF9-732E-415A-A8C4-7D61FF1CC1A7}" destId="{374466C4-31FA-45EF-82A1-C03CBF66986C}" srcOrd="1" destOrd="0" presId="urn:microsoft.com/office/officeart/2005/8/layout/list1"/>
    <dgm:cxn modelId="{50046B03-8BB9-4A86-A3BD-EF3B505F9EDB}" type="presParOf" srcId="{2CC9C424-37A7-4755-827D-466F23601E78}" destId="{3B52094F-0916-4B0F-9F3A-8BA82ABE52E1}" srcOrd="1" destOrd="0" presId="urn:microsoft.com/office/officeart/2005/8/layout/list1"/>
    <dgm:cxn modelId="{30129319-B9C7-4856-8630-969946D44D22}" type="presParOf" srcId="{2CC9C424-37A7-4755-827D-466F23601E78}" destId="{00480895-D7F9-4C32-ADCC-FECAE5CA79B8}" srcOrd="2" destOrd="0" presId="urn:microsoft.com/office/officeart/2005/8/layout/list1"/>
    <dgm:cxn modelId="{7FBF346B-3540-4643-B2F1-7A64F24A67E5}" type="presParOf" srcId="{2CC9C424-37A7-4755-827D-466F23601E78}" destId="{08AC2632-AC18-4022-A1C7-483AFFF43028}" srcOrd="3" destOrd="0" presId="urn:microsoft.com/office/officeart/2005/8/layout/list1"/>
    <dgm:cxn modelId="{452D3BDF-2A55-425B-B9D9-B1FB1E4B3D0C}" type="presParOf" srcId="{2CC9C424-37A7-4755-827D-466F23601E78}" destId="{02D6D574-1D43-4076-9178-F47ABA5CC1CB}" srcOrd="4" destOrd="0" presId="urn:microsoft.com/office/officeart/2005/8/layout/list1"/>
    <dgm:cxn modelId="{AD30E6D6-F7D2-4560-9120-8876B27B2E71}" type="presParOf" srcId="{02D6D574-1D43-4076-9178-F47ABA5CC1CB}" destId="{DBC1EE64-7983-4F68-A0CF-35C747EB37BB}" srcOrd="0" destOrd="0" presId="urn:microsoft.com/office/officeart/2005/8/layout/list1"/>
    <dgm:cxn modelId="{7D8DA485-97A1-4AF3-BB3C-5045F5A02B1F}" type="presParOf" srcId="{02D6D574-1D43-4076-9178-F47ABA5CC1CB}" destId="{5540D8C8-6AEF-4973-AE18-CE787F8D4166}" srcOrd="1" destOrd="0" presId="urn:microsoft.com/office/officeart/2005/8/layout/list1"/>
    <dgm:cxn modelId="{FD32C951-88E8-4A24-833F-10ED1DB1131C}" type="presParOf" srcId="{2CC9C424-37A7-4755-827D-466F23601E78}" destId="{8D34BB83-8218-49F9-8C0B-14316700E2C0}" srcOrd="5" destOrd="0" presId="urn:microsoft.com/office/officeart/2005/8/layout/list1"/>
    <dgm:cxn modelId="{98423821-7DD1-45D1-8EE9-AC8819006EF8}" type="presParOf" srcId="{2CC9C424-37A7-4755-827D-466F23601E78}" destId="{2AEC5F26-33B2-4C0E-97CE-06F219474612}"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982DF9DE-59C0-421A-9DD1-5869EF65041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410CCAA-56A9-433F-A28A-497A7724F1ED}">
      <dgm:prSet custT="1"/>
      <dgm:spPr/>
      <dgm:t>
        <a:bodyPr/>
        <a:lstStyle/>
        <a:p>
          <a:r>
            <a:rPr lang="en-US" sz="3200"/>
            <a:t>Effectiveness and efficiency of operations</a:t>
          </a:r>
        </a:p>
      </dgm:t>
    </dgm:pt>
    <dgm:pt modelId="{F43F1C87-A62D-4120-9FE8-D0B343502DD8}" type="parTrans" cxnId="{2D3BE2BD-7136-410C-93FB-6F51E12C39B6}">
      <dgm:prSet/>
      <dgm:spPr/>
      <dgm:t>
        <a:bodyPr/>
        <a:lstStyle/>
        <a:p>
          <a:endParaRPr lang="en-US" sz="3200"/>
        </a:p>
      </dgm:t>
    </dgm:pt>
    <dgm:pt modelId="{15A264E6-9CA3-425D-9D1C-BEC97541817B}" type="sibTrans" cxnId="{2D3BE2BD-7136-410C-93FB-6F51E12C39B6}">
      <dgm:prSet/>
      <dgm:spPr/>
      <dgm:t>
        <a:bodyPr/>
        <a:lstStyle/>
        <a:p>
          <a:endParaRPr lang="en-US" sz="3200"/>
        </a:p>
      </dgm:t>
    </dgm:pt>
    <dgm:pt modelId="{6E37BBEA-F31F-4190-B84B-52CBD2B1FDB6}">
      <dgm:prSet custT="1"/>
      <dgm:spPr/>
      <dgm:t>
        <a:bodyPr/>
        <a:lstStyle/>
        <a:p>
          <a:r>
            <a:rPr lang="en-US" sz="3200"/>
            <a:t>Reliability of project outcomes</a:t>
          </a:r>
        </a:p>
      </dgm:t>
    </dgm:pt>
    <dgm:pt modelId="{DF6FC450-0763-4174-95D5-F866580F15B5}" type="parTrans" cxnId="{5E14C994-656D-4020-BF21-5DC1B9AC547E}">
      <dgm:prSet/>
      <dgm:spPr/>
      <dgm:t>
        <a:bodyPr/>
        <a:lstStyle/>
        <a:p>
          <a:endParaRPr lang="en-US" sz="3200"/>
        </a:p>
      </dgm:t>
    </dgm:pt>
    <dgm:pt modelId="{A1D21006-2473-4111-918C-0BB91FEDDDA5}" type="sibTrans" cxnId="{5E14C994-656D-4020-BF21-5DC1B9AC547E}">
      <dgm:prSet/>
      <dgm:spPr/>
      <dgm:t>
        <a:bodyPr/>
        <a:lstStyle/>
        <a:p>
          <a:endParaRPr lang="en-US" sz="3200"/>
        </a:p>
      </dgm:t>
    </dgm:pt>
    <dgm:pt modelId="{AADFAF99-09E6-4B2D-BB8C-FF1B6FF6C305}">
      <dgm:prSet custT="1"/>
      <dgm:spPr/>
      <dgm:t>
        <a:bodyPr/>
        <a:lstStyle/>
        <a:p>
          <a:r>
            <a:rPr lang="en-US" sz="3200"/>
            <a:t>Compliance with laws and regulations</a:t>
          </a:r>
        </a:p>
      </dgm:t>
    </dgm:pt>
    <dgm:pt modelId="{0F2BA3F1-25D6-4BBC-8D66-444CE62760DA}" type="parTrans" cxnId="{35401350-547E-4AB4-BD4E-FF7E619D991F}">
      <dgm:prSet/>
      <dgm:spPr/>
      <dgm:t>
        <a:bodyPr/>
        <a:lstStyle/>
        <a:p>
          <a:endParaRPr lang="en-US" sz="3200"/>
        </a:p>
      </dgm:t>
    </dgm:pt>
    <dgm:pt modelId="{44EF032D-83B2-4901-881F-1C05BCCC02AB}" type="sibTrans" cxnId="{35401350-547E-4AB4-BD4E-FF7E619D991F}">
      <dgm:prSet/>
      <dgm:spPr/>
      <dgm:t>
        <a:bodyPr/>
        <a:lstStyle/>
        <a:p>
          <a:endParaRPr lang="en-US" sz="3200"/>
        </a:p>
      </dgm:t>
    </dgm:pt>
    <dgm:pt modelId="{8140D8A9-AD8E-4D90-AA32-F8241061F813}">
      <dgm:prSet custT="1"/>
      <dgm:spPr/>
      <dgm:t>
        <a:bodyPr/>
        <a:lstStyle/>
        <a:p>
          <a:r>
            <a:rPr lang="en-US" sz="3200"/>
            <a:t>Protection of physical and intangible assets</a:t>
          </a:r>
        </a:p>
      </dgm:t>
    </dgm:pt>
    <dgm:pt modelId="{D41E5569-580B-49F0-B81A-BB7D59F78357}" type="parTrans" cxnId="{2CB41D15-367C-4167-B456-F869190A24E7}">
      <dgm:prSet/>
      <dgm:spPr/>
      <dgm:t>
        <a:bodyPr/>
        <a:lstStyle/>
        <a:p>
          <a:endParaRPr lang="en-US" sz="3200"/>
        </a:p>
      </dgm:t>
    </dgm:pt>
    <dgm:pt modelId="{241F817D-3320-431C-8181-D6004972AA38}" type="sibTrans" cxnId="{2CB41D15-367C-4167-B456-F869190A24E7}">
      <dgm:prSet/>
      <dgm:spPr/>
      <dgm:t>
        <a:bodyPr/>
        <a:lstStyle/>
        <a:p>
          <a:endParaRPr lang="en-US" sz="3200"/>
        </a:p>
      </dgm:t>
    </dgm:pt>
    <dgm:pt modelId="{A8F57AF9-5313-4DC7-8CAB-1DE5BAB2649D}">
      <dgm:prSet custT="1"/>
      <dgm:spPr/>
      <dgm:t>
        <a:bodyPr/>
        <a:lstStyle/>
        <a:p>
          <a:r>
            <a:rPr lang="en-US" sz="3200" dirty="0"/>
            <a:t>Reduce risk of fraud and corruption</a:t>
          </a:r>
        </a:p>
      </dgm:t>
    </dgm:pt>
    <dgm:pt modelId="{CE44452A-ED9C-4B30-AF9A-B62CE37F3BA6}" type="parTrans" cxnId="{BA1EBC3A-1EF3-4883-96D4-1FF77258510C}">
      <dgm:prSet/>
      <dgm:spPr/>
      <dgm:t>
        <a:bodyPr/>
        <a:lstStyle/>
        <a:p>
          <a:endParaRPr lang="en-US" sz="3200"/>
        </a:p>
      </dgm:t>
    </dgm:pt>
    <dgm:pt modelId="{F23EF6C7-7FD3-4AD6-8A8C-2A622716D486}" type="sibTrans" cxnId="{BA1EBC3A-1EF3-4883-96D4-1FF77258510C}">
      <dgm:prSet/>
      <dgm:spPr/>
      <dgm:t>
        <a:bodyPr/>
        <a:lstStyle/>
        <a:p>
          <a:endParaRPr lang="en-US" sz="3200"/>
        </a:p>
      </dgm:t>
    </dgm:pt>
    <dgm:pt modelId="{07EBCDF5-D1AA-40EE-97B8-40C85910FB24}" type="pres">
      <dgm:prSet presAssocID="{982DF9DE-59C0-421A-9DD1-5869EF650415}" presName="root" presStyleCnt="0">
        <dgm:presLayoutVars>
          <dgm:dir/>
          <dgm:resizeHandles val="exact"/>
        </dgm:presLayoutVars>
      </dgm:prSet>
      <dgm:spPr/>
    </dgm:pt>
    <dgm:pt modelId="{9FD5BA47-B4FE-4DF7-AFC8-DC99B68B5639}" type="pres">
      <dgm:prSet presAssocID="{5410CCAA-56A9-433F-A28A-497A7724F1ED}" presName="compNode" presStyleCnt="0"/>
      <dgm:spPr/>
    </dgm:pt>
    <dgm:pt modelId="{A0AE6ACE-BC5E-4481-9743-0FDD3261CB69}" type="pres">
      <dgm:prSet presAssocID="{5410CCAA-56A9-433F-A28A-497A7724F1ED}" presName="bgRect" presStyleLbl="bgShp" presStyleIdx="0" presStyleCnt="5"/>
      <dgm:spPr/>
    </dgm:pt>
    <dgm:pt modelId="{5E0A48DE-80C2-435A-94BD-F33F753D9640}" type="pres">
      <dgm:prSet presAssocID="{5410CCAA-56A9-433F-A28A-497A7724F1E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2F9FA4B8-BD8D-4492-94CB-D97AD79CC92B}" type="pres">
      <dgm:prSet presAssocID="{5410CCAA-56A9-433F-A28A-497A7724F1ED}" presName="spaceRect" presStyleCnt="0"/>
      <dgm:spPr/>
    </dgm:pt>
    <dgm:pt modelId="{16CADB97-9D6B-4705-9A5C-5627DACF1384}" type="pres">
      <dgm:prSet presAssocID="{5410CCAA-56A9-433F-A28A-497A7724F1ED}" presName="parTx" presStyleLbl="revTx" presStyleIdx="0" presStyleCnt="5">
        <dgm:presLayoutVars>
          <dgm:chMax val="0"/>
          <dgm:chPref val="0"/>
        </dgm:presLayoutVars>
      </dgm:prSet>
      <dgm:spPr/>
    </dgm:pt>
    <dgm:pt modelId="{EE3917F3-1A1B-47FF-A8F5-730782E71E05}" type="pres">
      <dgm:prSet presAssocID="{15A264E6-9CA3-425D-9D1C-BEC97541817B}" presName="sibTrans" presStyleCnt="0"/>
      <dgm:spPr/>
    </dgm:pt>
    <dgm:pt modelId="{696CACC0-FBF8-48F4-A0B9-CA86BEE197FD}" type="pres">
      <dgm:prSet presAssocID="{6E37BBEA-F31F-4190-B84B-52CBD2B1FDB6}" presName="compNode" presStyleCnt="0"/>
      <dgm:spPr/>
    </dgm:pt>
    <dgm:pt modelId="{9BC2A3E5-0262-48F8-8866-24DDB2707880}" type="pres">
      <dgm:prSet presAssocID="{6E37BBEA-F31F-4190-B84B-52CBD2B1FDB6}" presName="bgRect" presStyleLbl="bgShp" presStyleIdx="1" presStyleCnt="5"/>
      <dgm:spPr/>
    </dgm:pt>
    <dgm:pt modelId="{01137789-008A-40A2-91AC-FD65ACDA7731}" type="pres">
      <dgm:prSet presAssocID="{6E37BBEA-F31F-4190-B84B-52CBD2B1FDB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14DA3FE0-4B4F-4431-B980-405C1E78D68A}" type="pres">
      <dgm:prSet presAssocID="{6E37BBEA-F31F-4190-B84B-52CBD2B1FDB6}" presName="spaceRect" presStyleCnt="0"/>
      <dgm:spPr/>
    </dgm:pt>
    <dgm:pt modelId="{18B1CE72-A0BD-4254-816A-1015809495BA}" type="pres">
      <dgm:prSet presAssocID="{6E37BBEA-F31F-4190-B84B-52CBD2B1FDB6}" presName="parTx" presStyleLbl="revTx" presStyleIdx="1" presStyleCnt="5">
        <dgm:presLayoutVars>
          <dgm:chMax val="0"/>
          <dgm:chPref val="0"/>
        </dgm:presLayoutVars>
      </dgm:prSet>
      <dgm:spPr/>
    </dgm:pt>
    <dgm:pt modelId="{ADF5158B-52EC-4042-BFF6-B503EABA330B}" type="pres">
      <dgm:prSet presAssocID="{A1D21006-2473-4111-918C-0BB91FEDDDA5}" presName="sibTrans" presStyleCnt="0"/>
      <dgm:spPr/>
    </dgm:pt>
    <dgm:pt modelId="{6C537696-A1DA-403A-A0D2-A6AFE3CA5C59}" type="pres">
      <dgm:prSet presAssocID="{AADFAF99-09E6-4B2D-BB8C-FF1B6FF6C305}" presName="compNode" presStyleCnt="0"/>
      <dgm:spPr/>
    </dgm:pt>
    <dgm:pt modelId="{E8F3F40E-1925-4E6D-9395-A7062FEDCED5}" type="pres">
      <dgm:prSet presAssocID="{AADFAF99-09E6-4B2D-BB8C-FF1B6FF6C305}" presName="bgRect" presStyleLbl="bgShp" presStyleIdx="2" presStyleCnt="5"/>
      <dgm:spPr/>
    </dgm:pt>
    <dgm:pt modelId="{0EFA48A8-EAFB-4B3A-98BC-F345D76FD73C}" type="pres">
      <dgm:prSet presAssocID="{AADFAF99-09E6-4B2D-BB8C-FF1B6FF6C30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F962CE13-3B9F-4FB1-A66B-78D556F2EF5A}" type="pres">
      <dgm:prSet presAssocID="{AADFAF99-09E6-4B2D-BB8C-FF1B6FF6C305}" presName="spaceRect" presStyleCnt="0"/>
      <dgm:spPr/>
    </dgm:pt>
    <dgm:pt modelId="{CA55D6D4-F175-44AA-835B-3170167E78F1}" type="pres">
      <dgm:prSet presAssocID="{AADFAF99-09E6-4B2D-BB8C-FF1B6FF6C305}" presName="parTx" presStyleLbl="revTx" presStyleIdx="2" presStyleCnt="5">
        <dgm:presLayoutVars>
          <dgm:chMax val="0"/>
          <dgm:chPref val="0"/>
        </dgm:presLayoutVars>
      </dgm:prSet>
      <dgm:spPr/>
    </dgm:pt>
    <dgm:pt modelId="{785B7CAD-6DA4-44C7-BB8E-D4E00F8D0BDE}" type="pres">
      <dgm:prSet presAssocID="{44EF032D-83B2-4901-881F-1C05BCCC02AB}" presName="sibTrans" presStyleCnt="0"/>
      <dgm:spPr/>
    </dgm:pt>
    <dgm:pt modelId="{50037917-EC75-4FCA-A12B-1EDAB87FFC95}" type="pres">
      <dgm:prSet presAssocID="{8140D8A9-AD8E-4D90-AA32-F8241061F813}" presName="compNode" presStyleCnt="0"/>
      <dgm:spPr/>
    </dgm:pt>
    <dgm:pt modelId="{6642E6B0-F599-4ED3-8CE9-28FD7BA22A5E}" type="pres">
      <dgm:prSet presAssocID="{8140D8A9-AD8E-4D90-AA32-F8241061F813}" presName="bgRect" presStyleLbl="bgShp" presStyleIdx="3" presStyleCnt="5"/>
      <dgm:spPr/>
    </dgm:pt>
    <dgm:pt modelId="{EC2ABEF9-438F-4241-9F72-B78DC009913F}" type="pres">
      <dgm:prSet presAssocID="{8140D8A9-AD8E-4D90-AA32-F8241061F81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old bars"/>
        </a:ext>
      </dgm:extLst>
    </dgm:pt>
    <dgm:pt modelId="{15B1D3D0-161A-4FFF-B8D0-7ECDAB52A445}" type="pres">
      <dgm:prSet presAssocID="{8140D8A9-AD8E-4D90-AA32-F8241061F813}" presName="spaceRect" presStyleCnt="0"/>
      <dgm:spPr/>
    </dgm:pt>
    <dgm:pt modelId="{BA142540-74B8-4FD4-8C85-E951FB053C78}" type="pres">
      <dgm:prSet presAssocID="{8140D8A9-AD8E-4D90-AA32-F8241061F813}" presName="parTx" presStyleLbl="revTx" presStyleIdx="3" presStyleCnt="5">
        <dgm:presLayoutVars>
          <dgm:chMax val="0"/>
          <dgm:chPref val="0"/>
        </dgm:presLayoutVars>
      </dgm:prSet>
      <dgm:spPr/>
    </dgm:pt>
    <dgm:pt modelId="{DF28ED01-4F9D-4866-8AA1-D6C25975F000}" type="pres">
      <dgm:prSet presAssocID="{241F817D-3320-431C-8181-D6004972AA38}" presName="sibTrans" presStyleCnt="0"/>
      <dgm:spPr/>
    </dgm:pt>
    <dgm:pt modelId="{D47C3BA8-5304-4EC9-A801-AD1624DAB7C7}" type="pres">
      <dgm:prSet presAssocID="{A8F57AF9-5313-4DC7-8CAB-1DE5BAB2649D}" presName="compNode" presStyleCnt="0"/>
      <dgm:spPr/>
    </dgm:pt>
    <dgm:pt modelId="{BBE1750D-876A-4C36-8E74-3FA135AD92AE}" type="pres">
      <dgm:prSet presAssocID="{A8F57AF9-5313-4DC7-8CAB-1DE5BAB2649D}" presName="bgRect" presStyleLbl="bgShp" presStyleIdx="4" presStyleCnt="5"/>
      <dgm:spPr/>
    </dgm:pt>
    <dgm:pt modelId="{E63B740C-4AD8-4DEA-891E-CE7D41C24A0A}" type="pres">
      <dgm:prSet presAssocID="{A8F57AF9-5313-4DC7-8CAB-1DE5BAB2649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olice"/>
        </a:ext>
      </dgm:extLst>
    </dgm:pt>
    <dgm:pt modelId="{985CCF42-3769-4ED1-AE9F-9329A5807B71}" type="pres">
      <dgm:prSet presAssocID="{A8F57AF9-5313-4DC7-8CAB-1DE5BAB2649D}" presName="spaceRect" presStyleCnt="0"/>
      <dgm:spPr/>
    </dgm:pt>
    <dgm:pt modelId="{F5CA1DB0-277D-42DA-8E9B-F2DB79AECDEA}" type="pres">
      <dgm:prSet presAssocID="{A8F57AF9-5313-4DC7-8CAB-1DE5BAB2649D}" presName="parTx" presStyleLbl="revTx" presStyleIdx="4" presStyleCnt="5">
        <dgm:presLayoutVars>
          <dgm:chMax val="0"/>
          <dgm:chPref val="0"/>
        </dgm:presLayoutVars>
      </dgm:prSet>
      <dgm:spPr/>
    </dgm:pt>
  </dgm:ptLst>
  <dgm:cxnLst>
    <dgm:cxn modelId="{2CB41D15-367C-4167-B456-F869190A24E7}" srcId="{982DF9DE-59C0-421A-9DD1-5869EF650415}" destId="{8140D8A9-AD8E-4D90-AA32-F8241061F813}" srcOrd="3" destOrd="0" parTransId="{D41E5569-580B-49F0-B81A-BB7D59F78357}" sibTransId="{241F817D-3320-431C-8181-D6004972AA38}"/>
    <dgm:cxn modelId="{0574CA34-B2A3-486C-865B-DCE92643CF96}" type="presOf" srcId="{982DF9DE-59C0-421A-9DD1-5869EF650415}" destId="{07EBCDF5-D1AA-40EE-97B8-40C85910FB24}" srcOrd="0" destOrd="0" presId="urn:microsoft.com/office/officeart/2018/2/layout/IconVerticalSolidList"/>
    <dgm:cxn modelId="{BA1EBC3A-1EF3-4883-96D4-1FF77258510C}" srcId="{982DF9DE-59C0-421A-9DD1-5869EF650415}" destId="{A8F57AF9-5313-4DC7-8CAB-1DE5BAB2649D}" srcOrd="4" destOrd="0" parTransId="{CE44452A-ED9C-4B30-AF9A-B62CE37F3BA6}" sibTransId="{F23EF6C7-7FD3-4AD6-8A8C-2A622716D486}"/>
    <dgm:cxn modelId="{14FC613D-AF90-493C-9638-B980FC5600F0}" type="presOf" srcId="{AADFAF99-09E6-4B2D-BB8C-FF1B6FF6C305}" destId="{CA55D6D4-F175-44AA-835B-3170167E78F1}" srcOrd="0" destOrd="0" presId="urn:microsoft.com/office/officeart/2018/2/layout/IconVerticalSolidList"/>
    <dgm:cxn modelId="{10546547-17DC-4AC2-9972-78AC964E3B73}" type="presOf" srcId="{6E37BBEA-F31F-4190-B84B-52CBD2B1FDB6}" destId="{18B1CE72-A0BD-4254-816A-1015809495BA}" srcOrd="0" destOrd="0" presId="urn:microsoft.com/office/officeart/2018/2/layout/IconVerticalSolidList"/>
    <dgm:cxn modelId="{8A094D6B-3261-44AC-8EC4-D736428FADBD}" type="presOf" srcId="{A8F57AF9-5313-4DC7-8CAB-1DE5BAB2649D}" destId="{F5CA1DB0-277D-42DA-8E9B-F2DB79AECDEA}" srcOrd="0" destOrd="0" presId="urn:microsoft.com/office/officeart/2018/2/layout/IconVerticalSolidList"/>
    <dgm:cxn modelId="{EE95F86B-A12F-420E-88CA-1C2FE10981BB}" type="presOf" srcId="{8140D8A9-AD8E-4D90-AA32-F8241061F813}" destId="{BA142540-74B8-4FD4-8C85-E951FB053C78}" srcOrd="0" destOrd="0" presId="urn:microsoft.com/office/officeart/2018/2/layout/IconVerticalSolidList"/>
    <dgm:cxn modelId="{35401350-547E-4AB4-BD4E-FF7E619D991F}" srcId="{982DF9DE-59C0-421A-9DD1-5869EF650415}" destId="{AADFAF99-09E6-4B2D-BB8C-FF1B6FF6C305}" srcOrd="2" destOrd="0" parTransId="{0F2BA3F1-25D6-4BBC-8D66-444CE62760DA}" sibTransId="{44EF032D-83B2-4901-881F-1C05BCCC02AB}"/>
    <dgm:cxn modelId="{5E14C994-656D-4020-BF21-5DC1B9AC547E}" srcId="{982DF9DE-59C0-421A-9DD1-5869EF650415}" destId="{6E37BBEA-F31F-4190-B84B-52CBD2B1FDB6}" srcOrd="1" destOrd="0" parTransId="{DF6FC450-0763-4174-95D5-F866580F15B5}" sibTransId="{A1D21006-2473-4111-918C-0BB91FEDDDA5}"/>
    <dgm:cxn modelId="{2D3BE2BD-7136-410C-93FB-6F51E12C39B6}" srcId="{982DF9DE-59C0-421A-9DD1-5869EF650415}" destId="{5410CCAA-56A9-433F-A28A-497A7724F1ED}" srcOrd="0" destOrd="0" parTransId="{F43F1C87-A62D-4120-9FE8-D0B343502DD8}" sibTransId="{15A264E6-9CA3-425D-9D1C-BEC97541817B}"/>
    <dgm:cxn modelId="{DE45EABF-6117-45D5-86EA-CC1BFE72221E}" type="presOf" srcId="{5410CCAA-56A9-433F-A28A-497A7724F1ED}" destId="{16CADB97-9D6B-4705-9A5C-5627DACF1384}" srcOrd="0" destOrd="0" presId="urn:microsoft.com/office/officeart/2018/2/layout/IconVerticalSolidList"/>
    <dgm:cxn modelId="{2AD75951-A9B5-49F0-ABE2-8C5C4688FFF0}" type="presParOf" srcId="{07EBCDF5-D1AA-40EE-97B8-40C85910FB24}" destId="{9FD5BA47-B4FE-4DF7-AFC8-DC99B68B5639}" srcOrd="0" destOrd="0" presId="urn:microsoft.com/office/officeart/2018/2/layout/IconVerticalSolidList"/>
    <dgm:cxn modelId="{B9FAE8AC-5ECB-416B-8F06-41BC122A4683}" type="presParOf" srcId="{9FD5BA47-B4FE-4DF7-AFC8-DC99B68B5639}" destId="{A0AE6ACE-BC5E-4481-9743-0FDD3261CB69}" srcOrd="0" destOrd="0" presId="urn:microsoft.com/office/officeart/2018/2/layout/IconVerticalSolidList"/>
    <dgm:cxn modelId="{E4C33A00-D015-44C9-8502-39CB1F4D0E10}" type="presParOf" srcId="{9FD5BA47-B4FE-4DF7-AFC8-DC99B68B5639}" destId="{5E0A48DE-80C2-435A-94BD-F33F753D9640}" srcOrd="1" destOrd="0" presId="urn:microsoft.com/office/officeart/2018/2/layout/IconVerticalSolidList"/>
    <dgm:cxn modelId="{71979082-5631-4B99-A9C1-1037B78BD272}" type="presParOf" srcId="{9FD5BA47-B4FE-4DF7-AFC8-DC99B68B5639}" destId="{2F9FA4B8-BD8D-4492-94CB-D97AD79CC92B}" srcOrd="2" destOrd="0" presId="urn:microsoft.com/office/officeart/2018/2/layout/IconVerticalSolidList"/>
    <dgm:cxn modelId="{C8EA3FC5-6E80-4084-B3C4-70912455356E}" type="presParOf" srcId="{9FD5BA47-B4FE-4DF7-AFC8-DC99B68B5639}" destId="{16CADB97-9D6B-4705-9A5C-5627DACF1384}" srcOrd="3" destOrd="0" presId="urn:microsoft.com/office/officeart/2018/2/layout/IconVerticalSolidList"/>
    <dgm:cxn modelId="{74672F3C-8B18-4ADF-9708-B3966B43B667}" type="presParOf" srcId="{07EBCDF5-D1AA-40EE-97B8-40C85910FB24}" destId="{EE3917F3-1A1B-47FF-A8F5-730782E71E05}" srcOrd="1" destOrd="0" presId="urn:microsoft.com/office/officeart/2018/2/layout/IconVerticalSolidList"/>
    <dgm:cxn modelId="{233C3437-5379-4140-9304-47B20E8D8A51}" type="presParOf" srcId="{07EBCDF5-D1AA-40EE-97B8-40C85910FB24}" destId="{696CACC0-FBF8-48F4-A0B9-CA86BEE197FD}" srcOrd="2" destOrd="0" presId="urn:microsoft.com/office/officeart/2018/2/layout/IconVerticalSolidList"/>
    <dgm:cxn modelId="{B7BDBF88-169A-4322-9F68-63734AD67294}" type="presParOf" srcId="{696CACC0-FBF8-48F4-A0B9-CA86BEE197FD}" destId="{9BC2A3E5-0262-48F8-8866-24DDB2707880}" srcOrd="0" destOrd="0" presId="urn:microsoft.com/office/officeart/2018/2/layout/IconVerticalSolidList"/>
    <dgm:cxn modelId="{FAC8E051-8AD4-4F22-A5DA-A01A899EF86E}" type="presParOf" srcId="{696CACC0-FBF8-48F4-A0B9-CA86BEE197FD}" destId="{01137789-008A-40A2-91AC-FD65ACDA7731}" srcOrd="1" destOrd="0" presId="urn:microsoft.com/office/officeart/2018/2/layout/IconVerticalSolidList"/>
    <dgm:cxn modelId="{8B64FFA4-B627-4626-ABCB-CAF1DAB555FC}" type="presParOf" srcId="{696CACC0-FBF8-48F4-A0B9-CA86BEE197FD}" destId="{14DA3FE0-4B4F-4431-B980-405C1E78D68A}" srcOrd="2" destOrd="0" presId="urn:microsoft.com/office/officeart/2018/2/layout/IconVerticalSolidList"/>
    <dgm:cxn modelId="{5DB9BCE5-F05B-4922-A6DC-744093411756}" type="presParOf" srcId="{696CACC0-FBF8-48F4-A0B9-CA86BEE197FD}" destId="{18B1CE72-A0BD-4254-816A-1015809495BA}" srcOrd="3" destOrd="0" presId="urn:microsoft.com/office/officeart/2018/2/layout/IconVerticalSolidList"/>
    <dgm:cxn modelId="{93430684-F08C-4745-AFD2-C6224FFFFE8A}" type="presParOf" srcId="{07EBCDF5-D1AA-40EE-97B8-40C85910FB24}" destId="{ADF5158B-52EC-4042-BFF6-B503EABA330B}" srcOrd="3" destOrd="0" presId="urn:microsoft.com/office/officeart/2018/2/layout/IconVerticalSolidList"/>
    <dgm:cxn modelId="{B0AE9846-B862-45F9-884A-8A8BBD476918}" type="presParOf" srcId="{07EBCDF5-D1AA-40EE-97B8-40C85910FB24}" destId="{6C537696-A1DA-403A-A0D2-A6AFE3CA5C59}" srcOrd="4" destOrd="0" presId="urn:microsoft.com/office/officeart/2018/2/layout/IconVerticalSolidList"/>
    <dgm:cxn modelId="{4D4AD585-B617-41E3-AE1E-F681BAFAA752}" type="presParOf" srcId="{6C537696-A1DA-403A-A0D2-A6AFE3CA5C59}" destId="{E8F3F40E-1925-4E6D-9395-A7062FEDCED5}" srcOrd="0" destOrd="0" presId="urn:microsoft.com/office/officeart/2018/2/layout/IconVerticalSolidList"/>
    <dgm:cxn modelId="{F8A882F4-CE85-4C28-AA76-D027C0FEA9F4}" type="presParOf" srcId="{6C537696-A1DA-403A-A0D2-A6AFE3CA5C59}" destId="{0EFA48A8-EAFB-4B3A-98BC-F345D76FD73C}" srcOrd="1" destOrd="0" presId="urn:microsoft.com/office/officeart/2018/2/layout/IconVerticalSolidList"/>
    <dgm:cxn modelId="{DD743069-E6F2-457B-9C71-44B9379E9F46}" type="presParOf" srcId="{6C537696-A1DA-403A-A0D2-A6AFE3CA5C59}" destId="{F962CE13-3B9F-4FB1-A66B-78D556F2EF5A}" srcOrd="2" destOrd="0" presId="urn:microsoft.com/office/officeart/2018/2/layout/IconVerticalSolidList"/>
    <dgm:cxn modelId="{3A1686B9-9D12-4B9E-B694-729C4FD0FEE8}" type="presParOf" srcId="{6C537696-A1DA-403A-A0D2-A6AFE3CA5C59}" destId="{CA55D6D4-F175-44AA-835B-3170167E78F1}" srcOrd="3" destOrd="0" presId="urn:microsoft.com/office/officeart/2018/2/layout/IconVerticalSolidList"/>
    <dgm:cxn modelId="{4B599725-9176-4A41-A39E-C96C338C5115}" type="presParOf" srcId="{07EBCDF5-D1AA-40EE-97B8-40C85910FB24}" destId="{785B7CAD-6DA4-44C7-BB8E-D4E00F8D0BDE}" srcOrd="5" destOrd="0" presId="urn:microsoft.com/office/officeart/2018/2/layout/IconVerticalSolidList"/>
    <dgm:cxn modelId="{E447F6BF-956F-42BF-8ABF-4B5E24C47BCA}" type="presParOf" srcId="{07EBCDF5-D1AA-40EE-97B8-40C85910FB24}" destId="{50037917-EC75-4FCA-A12B-1EDAB87FFC95}" srcOrd="6" destOrd="0" presId="urn:microsoft.com/office/officeart/2018/2/layout/IconVerticalSolidList"/>
    <dgm:cxn modelId="{4E57397E-710F-46BB-A9F5-CB7207F78A1F}" type="presParOf" srcId="{50037917-EC75-4FCA-A12B-1EDAB87FFC95}" destId="{6642E6B0-F599-4ED3-8CE9-28FD7BA22A5E}" srcOrd="0" destOrd="0" presId="urn:microsoft.com/office/officeart/2018/2/layout/IconVerticalSolidList"/>
    <dgm:cxn modelId="{A18E00F5-4462-4BFF-9D65-7CB3B94E5A31}" type="presParOf" srcId="{50037917-EC75-4FCA-A12B-1EDAB87FFC95}" destId="{EC2ABEF9-438F-4241-9F72-B78DC009913F}" srcOrd="1" destOrd="0" presId="urn:microsoft.com/office/officeart/2018/2/layout/IconVerticalSolidList"/>
    <dgm:cxn modelId="{B66CF267-F487-452D-B800-805FE92F9B5A}" type="presParOf" srcId="{50037917-EC75-4FCA-A12B-1EDAB87FFC95}" destId="{15B1D3D0-161A-4FFF-B8D0-7ECDAB52A445}" srcOrd="2" destOrd="0" presId="urn:microsoft.com/office/officeart/2018/2/layout/IconVerticalSolidList"/>
    <dgm:cxn modelId="{5AA9A685-525B-4BAD-AECA-CAAF8E96FB96}" type="presParOf" srcId="{50037917-EC75-4FCA-A12B-1EDAB87FFC95}" destId="{BA142540-74B8-4FD4-8C85-E951FB053C78}" srcOrd="3" destOrd="0" presId="urn:microsoft.com/office/officeart/2018/2/layout/IconVerticalSolidList"/>
    <dgm:cxn modelId="{C3AF7F05-5FD7-4894-833D-79D74BFDFF42}" type="presParOf" srcId="{07EBCDF5-D1AA-40EE-97B8-40C85910FB24}" destId="{DF28ED01-4F9D-4866-8AA1-D6C25975F000}" srcOrd="7" destOrd="0" presId="urn:microsoft.com/office/officeart/2018/2/layout/IconVerticalSolidList"/>
    <dgm:cxn modelId="{0595D288-2C1F-477E-9198-BF5BE2EB0215}" type="presParOf" srcId="{07EBCDF5-D1AA-40EE-97B8-40C85910FB24}" destId="{D47C3BA8-5304-4EC9-A801-AD1624DAB7C7}" srcOrd="8" destOrd="0" presId="urn:microsoft.com/office/officeart/2018/2/layout/IconVerticalSolidList"/>
    <dgm:cxn modelId="{40C8B741-3A16-4681-82F1-7BEC19910BDF}" type="presParOf" srcId="{D47C3BA8-5304-4EC9-A801-AD1624DAB7C7}" destId="{BBE1750D-876A-4C36-8E74-3FA135AD92AE}" srcOrd="0" destOrd="0" presId="urn:microsoft.com/office/officeart/2018/2/layout/IconVerticalSolidList"/>
    <dgm:cxn modelId="{04059B74-DE86-48D9-92DF-DDC36AF71EB5}" type="presParOf" srcId="{D47C3BA8-5304-4EC9-A801-AD1624DAB7C7}" destId="{E63B740C-4AD8-4DEA-891E-CE7D41C24A0A}" srcOrd="1" destOrd="0" presId="urn:microsoft.com/office/officeart/2018/2/layout/IconVerticalSolidList"/>
    <dgm:cxn modelId="{75679142-2316-4492-A814-61EFE4B23A30}" type="presParOf" srcId="{D47C3BA8-5304-4EC9-A801-AD1624DAB7C7}" destId="{985CCF42-3769-4ED1-AE9F-9329A5807B71}" srcOrd="2" destOrd="0" presId="urn:microsoft.com/office/officeart/2018/2/layout/IconVerticalSolidList"/>
    <dgm:cxn modelId="{995C3033-10E4-4A0B-952B-A8404BDB80BE}" type="presParOf" srcId="{D47C3BA8-5304-4EC9-A801-AD1624DAB7C7}" destId="{F5CA1DB0-277D-42DA-8E9B-F2DB79AECDE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9D415D-ACAD-4231-817E-D3A3962AFF10}"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FE9D1B1A-1A9E-46D0-9468-A0C2B33643E6}">
      <dgm:prSet/>
      <dgm:spPr/>
      <dgm:t>
        <a:bodyPr/>
        <a:lstStyle/>
        <a:p>
          <a:pPr>
            <a:lnSpc>
              <a:spcPct val="100000"/>
            </a:lnSpc>
          </a:pPr>
          <a:r>
            <a:rPr lang="en-US" dirty="0"/>
            <a:t>Inadequate planning</a:t>
          </a:r>
        </a:p>
      </dgm:t>
    </dgm:pt>
    <dgm:pt modelId="{01A481C5-C3AA-4708-AED4-EEA3FCA66AB2}" type="parTrans" cxnId="{55EC88BB-741B-4B3C-8803-29AE143CFAE6}">
      <dgm:prSet/>
      <dgm:spPr/>
      <dgm:t>
        <a:bodyPr/>
        <a:lstStyle/>
        <a:p>
          <a:endParaRPr lang="en-US" sz="2400"/>
        </a:p>
      </dgm:t>
    </dgm:pt>
    <dgm:pt modelId="{84B5227B-13EC-405D-95D1-2C73B812D0B9}" type="sibTrans" cxnId="{55EC88BB-741B-4B3C-8803-29AE143CFAE6}">
      <dgm:prSet/>
      <dgm:spPr/>
      <dgm:t>
        <a:bodyPr/>
        <a:lstStyle/>
        <a:p>
          <a:endParaRPr lang="en-US"/>
        </a:p>
      </dgm:t>
    </dgm:pt>
    <dgm:pt modelId="{8574328B-50D7-4AEB-B9A9-A37F0AA6381C}">
      <dgm:prSet/>
      <dgm:spPr/>
      <dgm:t>
        <a:bodyPr/>
        <a:lstStyle/>
        <a:p>
          <a:pPr>
            <a:lnSpc>
              <a:spcPct val="100000"/>
            </a:lnSpc>
          </a:pPr>
          <a:r>
            <a:rPr lang="en-US"/>
            <a:t>Inadequate resources</a:t>
          </a:r>
        </a:p>
      </dgm:t>
    </dgm:pt>
    <dgm:pt modelId="{F440732F-D457-412B-A820-C6F69ECD51B6}" type="parTrans" cxnId="{310C0283-3EE1-40D8-A076-5A46CFC1727A}">
      <dgm:prSet/>
      <dgm:spPr/>
      <dgm:t>
        <a:bodyPr/>
        <a:lstStyle/>
        <a:p>
          <a:endParaRPr lang="en-US" sz="2400"/>
        </a:p>
      </dgm:t>
    </dgm:pt>
    <dgm:pt modelId="{5143A3A6-9D3A-4CF7-A130-22D7B6F1276E}" type="sibTrans" cxnId="{310C0283-3EE1-40D8-A076-5A46CFC1727A}">
      <dgm:prSet/>
      <dgm:spPr/>
      <dgm:t>
        <a:bodyPr/>
        <a:lstStyle/>
        <a:p>
          <a:endParaRPr lang="en-US"/>
        </a:p>
      </dgm:t>
    </dgm:pt>
    <dgm:pt modelId="{C9B6FF38-A62D-47AF-86CA-F03E607ACDB0}">
      <dgm:prSet/>
      <dgm:spPr/>
      <dgm:t>
        <a:bodyPr/>
        <a:lstStyle/>
        <a:p>
          <a:pPr>
            <a:lnSpc>
              <a:spcPct val="100000"/>
            </a:lnSpc>
          </a:pPr>
          <a:r>
            <a:rPr lang="en-US"/>
            <a:t>Unrealistic expectations</a:t>
          </a:r>
        </a:p>
      </dgm:t>
    </dgm:pt>
    <dgm:pt modelId="{975322FB-90AF-490F-A89E-7DEAD56D9075}" type="parTrans" cxnId="{691564BF-1BE4-470B-AF4E-93EF5980E7CB}">
      <dgm:prSet/>
      <dgm:spPr/>
      <dgm:t>
        <a:bodyPr/>
        <a:lstStyle/>
        <a:p>
          <a:endParaRPr lang="en-US" sz="2400"/>
        </a:p>
      </dgm:t>
    </dgm:pt>
    <dgm:pt modelId="{A06FD431-AF5E-42BA-8CA6-477C377C848C}" type="sibTrans" cxnId="{691564BF-1BE4-470B-AF4E-93EF5980E7CB}">
      <dgm:prSet/>
      <dgm:spPr/>
      <dgm:t>
        <a:bodyPr/>
        <a:lstStyle/>
        <a:p>
          <a:endParaRPr lang="en-US"/>
        </a:p>
      </dgm:t>
    </dgm:pt>
    <dgm:pt modelId="{727F0AC0-A72A-43B6-A1AB-1022C6B836EE}">
      <dgm:prSet/>
      <dgm:spPr/>
      <dgm:t>
        <a:bodyPr/>
        <a:lstStyle/>
        <a:p>
          <a:pPr>
            <a:lnSpc>
              <a:spcPct val="100000"/>
            </a:lnSpc>
          </a:pPr>
          <a:r>
            <a:rPr lang="en-US"/>
            <a:t>Inadequate risk management</a:t>
          </a:r>
        </a:p>
      </dgm:t>
    </dgm:pt>
    <dgm:pt modelId="{A1DEE83C-2FEA-4377-8F10-123AB064082C}" type="parTrans" cxnId="{70018AFF-B5D6-47FA-B5F5-BBAACC4586AC}">
      <dgm:prSet/>
      <dgm:spPr/>
      <dgm:t>
        <a:bodyPr/>
        <a:lstStyle/>
        <a:p>
          <a:endParaRPr lang="en-US" sz="2400"/>
        </a:p>
      </dgm:t>
    </dgm:pt>
    <dgm:pt modelId="{E46C0103-B55D-4006-AD54-EAA6C938A8AF}" type="sibTrans" cxnId="{70018AFF-B5D6-47FA-B5F5-BBAACC4586AC}">
      <dgm:prSet/>
      <dgm:spPr/>
      <dgm:t>
        <a:bodyPr/>
        <a:lstStyle/>
        <a:p>
          <a:endParaRPr lang="en-US"/>
        </a:p>
      </dgm:t>
    </dgm:pt>
    <dgm:pt modelId="{5E2C9215-7CC1-4FF1-B44D-BDA8087C1D07}">
      <dgm:prSet/>
      <dgm:spPr/>
      <dgm:t>
        <a:bodyPr/>
        <a:lstStyle/>
        <a:p>
          <a:pPr>
            <a:lnSpc>
              <a:spcPct val="100000"/>
            </a:lnSpc>
          </a:pPr>
          <a:r>
            <a:rPr lang="en-US"/>
            <a:t>Failure to learn from mistakes</a:t>
          </a:r>
        </a:p>
      </dgm:t>
    </dgm:pt>
    <dgm:pt modelId="{3D46F7E1-D343-430B-8771-EBC11C721845}" type="parTrans" cxnId="{48A73757-A473-4B61-B42C-EF27F80CC3D3}">
      <dgm:prSet/>
      <dgm:spPr/>
      <dgm:t>
        <a:bodyPr/>
        <a:lstStyle/>
        <a:p>
          <a:endParaRPr lang="en-US" sz="2400"/>
        </a:p>
      </dgm:t>
    </dgm:pt>
    <dgm:pt modelId="{39641134-2E70-479B-A705-5C734306BBB8}" type="sibTrans" cxnId="{48A73757-A473-4B61-B42C-EF27F80CC3D3}">
      <dgm:prSet/>
      <dgm:spPr/>
      <dgm:t>
        <a:bodyPr/>
        <a:lstStyle/>
        <a:p>
          <a:endParaRPr lang="en-US"/>
        </a:p>
      </dgm:t>
    </dgm:pt>
    <dgm:pt modelId="{2FA24EFF-5A0D-4160-A29D-F1ED50670E87}">
      <dgm:prSet/>
      <dgm:spPr/>
      <dgm:t>
        <a:bodyPr/>
        <a:lstStyle/>
        <a:p>
          <a:pPr>
            <a:lnSpc>
              <a:spcPct val="100000"/>
            </a:lnSpc>
          </a:pPr>
          <a:r>
            <a:rPr lang="en-US"/>
            <a:t>Incomplete requirements and specifications;</a:t>
          </a:r>
        </a:p>
      </dgm:t>
    </dgm:pt>
    <dgm:pt modelId="{570DAB0C-AC9C-4A54-92BA-140B7DC57F26}" type="parTrans" cxnId="{F5E7AE35-2D55-42EC-A72E-BD27A7985BF1}">
      <dgm:prSet/>
      <dgm:spPr/>
      <dgm:t>
        <a:bodyPr/>
        <a:lstStyle/>
        <a:p>
          <a:endParaRPr lang="en-US" sz="2400"/>
        </a:p>
      </dgm:t>
    </dgm:pt>
    <dgm:pt modelId="{F4366C51-6CF3-494F-B135-F3A6B607E31C}" type="sibTrans" cxnId="{F5E7AE35-2D55-42EC-A72E-BD27A7985BF1}">
      <dgm:prSet/>
      <dgm:spPr/>
      <dgm:t>
        <a:bodyPr/>
        <a:lstStyle/>
        <a:p>
          <a:endParaRPr lang="en-US"/>
        </a:p>
      </dgm:t>
    </dgm:pt>
    <dgm:pt modelId="{8282B1D0-7330-4F21-BB32-4864A87F8BF5}">
      <dgm:prSet/>
      <dgm:spPr/>
      <dgm:t>
        <a:bodyPr/>
        <a:lstStyle/>
        <a:p>
          <a:pPr>
            <a:lnSpc>
              <a:spcPct val="100000"/>
            </a:lnSpc>
          </a:pPr>
          <a:r>
            <a:rPr lang="en-US"/>
            <a:t>Lack of contingency planning for managing risks; and</a:t>
          </a:r>
        </a:p>
      </dgm:t>
    </dgm:pt>
    <dgm:pt modelId="{60893F2B-B788-4AE5-96B8-FDC489E7D29C}" type="parTrans" cxnId="{391C326B-FE34-4152-A738-96C6C845B305}">
      <dgm:prSet/>
      <dgm:spPr/>
      <dgm:t>
        <a:bodyPr/>
        <a:lstStyle/>
        <a:p>
          <a:endParaRPr lang="en-US" sz="2400"/>
        </a:p>
      </dgm:t>
    </dgm:pt>
    <dgm:pt modelId="{B26F396C-4300-4033-8240-1000067836A6}" type="sibTrans" cxnId="{391C326B-FE34-4152-A738-96C6C845B305}">
      <dgm:prSet/>
      <dgm:spPr/>
      <dgm:t>
        <a:bodyPr/>
        <a:lstStyle/>
        <a:p>
          <a:endParaRPr lang="en-US"/>
        </a:p>
      </dgm:t>
    </dgm:pt>
    <dgm:pt modelId="{95395DD9-B9B2-4937-A76D-E5082BFD0F9F}">
      <dgm:prSet/>
      <dgm:spPr/>
      <dgm:t>
        <a:bodyPr/>
        <a:lstStyle/>
        <a:p>
          <a:pPr>
            <a:lnSpc>
              <a:spcPct val="100000"/>
            </a:lnSpc>
          </a:pPr>
          <a:r>
            <a:rPr lang="en-US"/>
            <a:t>Failure to learn from mistakes.</a:t>
          </a:r>
        </a:p>
      </dgm:t>
    </dgm:pt>
    <dgm:pt modelId="{471D4D68-CDA6-4B39-86FF-995307D8B3F2}" type="parTrans" cxnId="{7634F78A-A779-4DD7-AF14-6F6DC1ECCA1E}">
      <dgm:prSet/>
      <dgm:spPr/>
      <dgm:t>
        <a:bodyPr/>
        <a:lstStyle/>
        <a:p>
          <a:endParaRPr lang="en-US" sz="2400"/>
        </a:p>
      </dgm:t>
    </dgm:pt>
    <dgm:pt modelId="{59A3DD75-63AE-478D-ACAB-19ABEC70595A}" type="sibTrans" cxnId="{7634F78A-A779-4DD7-AF14-6F6DC1ECCA1E}">
      <dgm:prSet/>
      <dgm:spPr/>
      <dgm:t>
        <a:bodyPr/>
        <a:lstStyle/>
        <a:p>
          <a:endParaRPr lang="en-US"/>
        </a:p>
      </dgm:t>
    </dgm:pt>
    <dgm:pt modelId="{B9251A1F-7765-42C5-B61D-2B8BE6857712}" type="pres">
      <dgm:prSet presAssocID="{159D415D-ACAD-4231-817E-D3A3962AFF10}" presName="root" presStyleCnt="0">
        <dgm:presLayoutVars>
          <dgm:dir/>
          <dgm:resizeHandles val="exact"/>
        </dgm:presLayoutVars>
      </dgm:prSet>
      <dgm:spPr/>
    </dgm:pt>
    <dgm:pt modelId="{30F55838-EF74-49C1-84D6-7CE5FF4D03F2}" type="pres">
      <dgm:prSet presAssocID="{FE9D1B1A-1A9E-46D0-9468-A0C2B33643E6}" presName="compNode" presStyleCnt="0"/>
      <dgm:spPr/>
    </dgm:pt>
    <dgm:pt modelId="{4540D9E9-5FAC-486F-837A-376285AFDD11}" type="pres">
      <dgm:prSet presAssocID="{FE9D1B1A-1A9E-46D0-9468-A0C2B33643E6}" presName="iconRect" presStyleLbl="node1" presStyleIdx="0" presStyleCnt="8"/>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36C57C75-D5D1-4CF1-8998-53EB2C0FBDF9}" type="pres">
      <dgm:prSet presAssocID="{FE9D1B1A-1A9E-46D0-9468-A0C2B33643E6}" presName="spaceRect" presStyleCnt="0"/>
      <dgm:spPr/>
    </dgm:pt>
    <dgm:pt modelId="{26C9CD72-1BEF-4820-ABC4-93798FB2B791}" type="pres">
      <dgm:prSet presAssocID="{FE9D1B1A-1A9E-46D0-9468-A0C2B33643E6}" presName="textRect" presStyleLbl="revTx" presStyleIdx="0" presStyleCnt="8">
        <dgm:presLayoutVars>
          <dgm:chMax val="1"/>
          <dgm:chPref val="1"/>
        </dgm:presLayoutVars>
      </dgm:prSet>
      <dgm:spPr/>
    </dgm:pt>
    <dgm:pt modelId="{3D1B04D8-D96E-438E-9BD7-0DE1A6758014}" type="pres">
      <dgm:prSet presAssocID="{84B5227B-13EC-405D-95D1-2C73B812D0B9}" presName="sibTrans" presStyleCnt="0"/>
      <dgm:spPr/>
    </dgm:pt>
    <dgm:pt modelId="{B6BFAA1A-5089-4140-AD43-5A7DECCAC694}" type="pres">
      <dgm:prSet presAssocID="{8574328B-50D7-4AEB-B9A9-A37F0AA6381C}" presName="compNode" presStyleCnt="0"/>
      <dgm:spPr/>
    </dgm:pt>
    <dgm:pt modelId="{CF006531-420F-4E81-9D07-8543C2F8E2ED}" type="pres">
      <dgm:prSet presAssocID="{8574328B-50D7-4AEB-B9A9-A37F0AA6381C}" presName="iconRect" presStyleLbl="node1" presStyleIdx="1" presStyleCnt="8"/>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7FEF3B7D-2210-4432-8125-30103CE62CC7}" type="pres">
      <dgm:prSet presAssocID="{8574328B-50D7-4AEB-B9A9-A37F0AA6381C}" presName="spaceRect" presStyleCnt="0"/>
      <dgm:spPr/>
    </dgm:pt>
    <dgm:pt modelId="{A4D9703D-1549-4815-BA64-426E89A39CDF}" type="pres">
      <dgm:prSet presAssocID="{8574328B-50D7-4AEB-B9A9-A37F0AA6381C}" presName="textRect" presStyleLbl="revTx" presStyleIdx="1" presStyleCnt="8">
        <dgm:presLayoutVars>
          <dgm:chMax val="1"/>
          <dgm:chPref val="1"/>
        </dgm:presLayoutVars>
      </dgm:prSet>
      <dgm:spPr/>
    </dgm:pt>
    <dgm:pt modelId="{8AB19090-C419-4BB5-9D4D-A69D5B583D99}" type="pres">
      <dgm:prSet presAssocID="{5143A3A6-9D3A-4CF7-A130-22D7B6F1276E}" presName="sibTrans" presStyleCnt="0"/>
      <dgm:spPr/>
    </dgm:pt>
    <dgm:pt modelId="{B0797273-4E27-4AB8-A5F9-921AD1A815F4}" type="pres">
      <dgm:prSet presAssocID="{C9B6FF38-A62D-47AF-86CA-F03E607ACDB0}" presName="compNode" presStyleCnt="0"/>
      <dgm:spPr/>
    </dgm:pt>
    <dgm:pt modelId="{1FD988F9-3524-46C6-B54B-4346C20E9E74}" type="pres">
      <dgm:prSet presAssocID="{C9B6FF38-A62D-47AF-86CA-F03E607ACDB0}" presName="iconRect" presStyleLbl="node1" presStyleIdx="2" presStyleCnt="8"/>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ad Face with No Fill"/>
        </a:ext>
      </dgm:extLst>
    </dgm:pt>
    <dgm:pt modelId="{5E9E8EC8-4915-4263-911B-7E332B5BE5AC}" type="pres">
      <dgm:prSet presAssocID="{C9B6FF38-A62D-47AF-86CA-F03E607ACDB0}" presName="spaceRect" presStyleCnt="0"/>
      <dgm:spPr/>
    </dgm:pt>
    <dgm:pt modelId="{A2959CB0-136C-4EA1-A7FC-DCBC0D09B284}" type="pres">
      <dgm:prSet presAssocID="{C9B6FF38-A62D-47AF-86CA-F03E607ACDB0}" presName="textRect" presStyleLbl="revTx" presStyleIdx="2" presStyleCnt="8">
        <dgm:presLayoutVars>
          <dgm:chMax val="1"/>
          <dgm:chPref val="1"/>
        </dgm:presLayoutVars>
      </dgm:prSet>
      <dgm:spPr/>
    </dgm:pt>
    <dgm:pt modelId="{FCDB9B99-241D-4851-B8B4-4993C39D6F94}" type="pres">
      <dgm:prSet presAssocID="{A06FD431-AF5E-42BA-8CA6-477C377C848C}" presName="sibTrans" presStyleCnt="0"/>
      <dgm:spPr/>
    </dgm:pt>
    <dgm:pt modelId="{C2409FCB-1E91-4DC2-B252-841290E041E5}" type="pres">
      <dgm:prSet presAssocID="{727F0AC0-A72A-43B6-A1AB-1022C6B836EE}" presName="compNode" presStyleCnt="0"/>
      <dgm:spPr/>
    </dgm:pt>
    <dgm:pt modelId="{4090FB39-7CD2-4296-A128-B753408ECEA4}" type="pres">
      <dgm:prSet presAssocID="{727F0AC0-A72A-43B6-A1AB-1022C6B836EE}" presName="iconRect" presStyleLbl="node1" presStyleIdx="3" presStyleCnt="8"/>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 sign"/>
        </a:ext>
      </dgm:extLst>
    </dgm:pt>
    <dgm:pt modelId="{7D29816C-DDC8-431D-9B8E-EA9A8E1E20A0}" type="pres">
      <dgm:prSet presAssocID="{727F0AC0-A72A-43B6-A1AB-1022C6B836EE}" presName="spaceRect" presStyleCnt="0"/>
      <dgm:spPr/>
    </dgm:pt>
    <dgm:pt modelId="{BF2D5622-CE73-4CCB-96EA-025CFA71A81E}" type="pres">
      <dgm:prSet presAssocID="{727F0AC0-A72A-43B6-A1AB-1022C6B836EE}" presName="textRect" presStyleLbl="revTx" presStyleIdx="3" presStyleCnt="8">
        <dgm:presLayoutVars>
          <dgm:chMax val="1"/>
          <dgm:chPref val="1"/>
        </dgm:presLayoutVars>
      </dgm:prSet>
      <dgm:spPr/>
    </dgm:pt>
    <dgm:pt modelId="{237F50B6-0138-4E9D-9CB6-18A39A9E1630}" type="pres">
      <dgm:prSet presAssocID="{E46C0103-B55D-4006-AD54-EAA6C938A8AF}" presName="sibTrans" presStyleCnt="0"/>
      <dgm:spPr/>
    </dgm:pt>
    <dgm:pt modelId="{B1ABB4A8-7CEB-4A4D-84BD-37ACED02E27E}" type="pres">
      <dgm:prSet presAssocID="{5E2C9215-7CC1-4FF1-B44D-BDA8087C1D07}" presName="compNode" presStyleCnt="0"/>
      <dgm:spPr/>
    </dgm:pt>
    <dgm:pt modelId="{0EC767FC-AAD5-4064-A0B4-6F4745EE2A3A}" type="pres">
      <dgm:prSet presAssocID="{5E2C9215-7CC1-4FF1-B44D-BDA8087C1D07}" presName="iconRect" presStyleLbl="node1" presStyleIdx="4" presStyleCnt="8"/>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7D1BEFDB-3665-4BBC-934F-1F460609392E}" type="pres">
      <dgm:prSet presAssocID="{5E2C9215-7CC1-4FF1-B44D-BDA8087C1D07}" presName="spaceRect" presStyleCnt="0"/>
      <dgm:spPr/>
    </dgm:pt>
    <dgm:pt modelId="{9CAE040B-5389-45C0-86E5-B451B82975F7}" type="pres">
      <dgm:prSet presAssocID="{5E2C9215-7CC1-4FF1-B44D-BDA8087C1D07}" presName="textRect" presStyleLbl="revTx" presStyleIdx="4" presStyleCnt="8">
        <dgm:presLayoutVars>
          <dgm:chMax val="1"/>
          <dgm:chPref val="1"/>
        </dgm:presLayoutVars>
      </dgm:prSet>
      <dgm:spPr/>
    </dgm:pt>
    <dgm:pt modelId="{4D837EB4-CFA0-401D-9556-0F12E7DBD49E}" type="pres">
      <dgm:prSet presAssocID="{39641134-2E70-479B-A705-5C734306BBB8}" presName="sibTrans" presStyleCnt="0"/>
      <dgm:spPr/>
    </dgm:pt>
    <dgm:pt modelId="{AD1AB90A-D63F-4E99-8769-391494D5CD1A}" type="pres">
      <dgm:prSet presAssocID="{2FA24EFF-5A0D-4160-A29D-F1ED50670E87}" presName="compNode" presStyleCnt="0"/>
      <dgm:spPr/>
    </dgm:pt>
    <dgm:pt modelId="{51992FE2-69D0-4415-B4FD-70FD537E52D6}" type="pres">
      <dgm:prSet presAssocID="{2FA24EFF-5A0D-4160-A29D-F1ED50670E87}" presName="iconRect" presStyleLbl="node1" presStyleIdx="5" presStyleCnt="8"/>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CE06000B-522C-4F1E-BFB8-803CA2ECCC3F}" type="pres">
      <dgm:prSet presAssocID="{2FA24EFF-5A0D-4160-A29D-F1ED50670E87}" presName="spaceRect" presStyleCnt="0"/>
      <dgm:spPr/>
    </dgm:pt>
    <dgm:pt modelId="{BE701B9E-AD77-4809-BC66-72D9A3A087A6}" type="pres">
      <dgm:prSet presAssocID="{2FA24EFF-5A0D-4160-A29D-F1ED50670E87}" presName="textRect" presStyleLbl="revTx" presStyleIdx="5" presStyleCnt="8">
        <dgm:presLayoutVars>
          <dgm:chMax val="1"/>
          <dgm:chPref val="1"/>
        </dgm:presLayoutVars>
      </dgm:prSet>
      <dgm:spPr/>
    </dgm:pt>
    <dgm:pt modelId="{7D3F0E7D-79D3-42C1-AA2A-0F5C75136D5D}" type="pres">
      <dgm:prSet presAssocID="{F4366C51-6CF3-494F-B135-F3A6B607E31C}" presName="sibTrans" presStyleCnt="0"/>
      <dgm:spPr/>
    </dgm:pt>
    <dgm:pt modelId="{8C85CC72-E980-439D-95CB-45CC6EC3A95D}" type="pres">
      <dgm:prSet presAssocID="{8282B1D0-7330-4F21-BB32-4864A87F8BF5}" presName="compNode" presStyleCnt="0"/>
      <dgm:spPr/>
    </dgm:pt>
    <dgm:pt modelId="{012B169C-B851-43F0-B914-D02491AC2D1C}" type="pres">
      <dgm:prSet presAssocID="{8282B1D0-7330-4F21-BB32-4864A87F8BF5}" presName="iconRect" presStyleLbl="node1" presStyleIdx="6" presStyleCnt="8"/>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ierarchy"/>
        </a:ext>
      </dgm:extLst>
    </dgm:pt>
    <dgm:pt modelId="{49403A34-D653-43E6-A7FB-F0391C17D637}" type="pres">
      <dgm:prSet presAssocID="{8282B1D0-7330-4F21-BB32-4864A87F8BF5}" presName="spaceRect" presStyleCnt="0"/>
      <dgm:spPr/>
    </dgm:pt>
    <dgm:pt modelId="{A3458522-CC24-4758-B1FB-72789F7C6022}" type="pres">
      <dgm:prSet presAssocID="{8282B1D0-7330-4F21-BB32-4864A87F8BF5}" presName="textRect" presStyleLbl="revTx" presStyleIdx="6" presStyleCnt="8">
        <dgm:presLayoutVars>
          <dgm:chMax val="1"/>
          <dgm:chPref val="1"/>
        </dgm:presLayoutVars>
      </dgm:prSet>
      <dgm:spPr/>
    </dgm:pt>
    <dgm:pt modelId="{E95F67B9-696B-4FCB-8925-4265FF6279D8}" type="pres">
      <dgm:prSet presAssocID="{B26F396C-4300-4033-8240-1000067836A6}" presName="sibTrans" presStyleCnt="0"/>
      <dgm:spPr/>
    </dgm:pt>
    <dgm:pt modelId="{D4927965-0FFC-4663-9D62-D0B42AFF2EF4}" type="pres">
      <dgm:prSet presAssocID="{95395DD9-B9B2-4937-A76D-E5082BFD0F9F}" presName="compNode" presStyleCnt="0"/>
      <dgm:spPr/>
    </dgm:pt>
    <dgm:pt modelId="{076C1537-A0C7-4378-880E-7DFFFCD1D0AA}" type="pres">
      <dgm:prSet presAssocID="{95395DD9-B9B2-4937-A76D-E5082BFD0F9F}" presName="iconRect" presStyleLbl="node1" presStyleIdx="7" presStyleCnt="8"/>
      <dgm:spPr>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odium"/>
        </a:ext>
      </dgm:extLst>
    </dgm:pt>
    <dgm:pt modelId="{EF942638-0A44-4829-925E-B890D1690DCE}" type="pres">
      <dgm:prSet presAssocID="{95395DD9-B9B2-4937-A76D-E5082BFD0F9F}" presName="spaceRect" presStyleCnt="0"/>
      <dgm:spPr/>
    </dgm:pt>
    <dgm:pt modelId="{96A91282-ECD0-4726-8413-088E45C8750C}" type="pres">
      <dgm:prSet presAssocID="{95395DD9-B9B2-4937-A76D-E5082BFD0F9F}" presName="textRect" presStyleLbl="revTx" presStyleIdx="7" presStyleCnt="8">
        <dgm:presLayoutVars>
          <dgm:chMax val="1"/>
          <dgm:chPref val="1"/>
        </dgm:presLayoutVars>
      </dgm:prSet>
      <dgm:spPr/>
    </dgm:pt>
  </dgm:ptLst>
  <dgm:cxnLst>
    <dgm:cxn modelId="{39CC1816-93BC-4742-AAED-091A8814E266}" type="presOf" srcId="{2FA24EFF-5A0D-4160-A29D-F1ED50670E87}" destId="{BE701B9E-AD77-4809-BC66-72D9A3A087A6}" srcOrd="0" destOrd="0" presId="urn:microsoft.com/office/officeart/2018/2/layout/IconLabelList"/>
    <dgm:cxn modelId="{4302B722-3B66-42C8-9DD5-33B56964AF1F}" type="presOf" srcId="{95395DD9-B9B2-4937-A76D-E5082BFD0F9F}" destId="{96A91282-ECD0-4726-8413-088E45C8750C}" srcOrd="0" destOrd="0" presId="urn:microsoft.com/office/officeart/2018/2/layout/IconLabelList"/>
    <dgm:cxn modelId="{F5E7AE35-2D55-42EC-A72E-BD27A7985BF1}" srcId="{159D415D-ACAD-4231-817E-D3A3962AFF10}" destId="{2FA24EFF-5A0D-4160-A29D-F1ED50670E87}" srcOrd="5" destOrd="0" parTransId="{570DAB0C-AC9C-4A54-92BA-140B7DC57F26}" sibTransId="{F4366C51-6CF3-494F-B135-F3A6B607E31C}"/>
    <dgm:cxn modelId="{FA031B38-F38B-4A21-BE4E-A6AC4912C7F8}" type="presOf" srcId="{C9B6FF38-A62D-47AF-86CA-F03E607ACDB0}" destId="{A2959CB0-136C-4EA1-A7FC-DCBC0D09B284}" srcOrd="0" destOrd="0" presId="urn:microsoft.com/office/officeart/2018/2/layout/IconLabelList"/>
    <dgm:cxn modelId="{017C2A64-7C6A-400D-81AC-DEDD8281E4C6}" type="presOf" srcId="{727F0AC0-A72A-43B6-A1AB-1022C6B836EE}" destId="{BF2D5622-CE73-4CCB-96EA-025CFA71A81E}" srcOrd="0" destOrd="0" presId="urn:microsoft.com/office/officeart/2018/2/layout/IconLabelList"/>
    <dgm:cxn modelId="{391C326B-FE34-4152-A738-96C6C845B305}" srcId="{159D415D-ACAD-4231-817E-D3A3962AFF10}" destId="{8282B1D0-7330-4F21-BB32-4864A87F8BF5}" srcOrd="6" destOrd="0" parTransId="{60893F2B-B788-4AE5-96B8-FDC489E7D29C}" sibTransId="{B26F396C-4300-4033-8240-1000067836A6}"/>
    <dgm:cxn modelId="{4666A473-97F9-4ED8-8AA3-D96A3EE14829}" type="presOf" srcId="{159D415D-ACAD-4231-817E-D3A3962AFF10}" destId="{B9251A1F-7765-42C5-B61D-2B8BE6857712}" srcOrd="0" destOrd="0" presId="urn:microsoft.com/office/officeart/2018/2/layout/IconLabelList"/>
    <dgm:cxn modelId="{48A73757-A473-4B61-B42C-EF27F80CC3D3}" srcId="{159D415D-ACAD-4231-817E-D3A3962AFF10}" destId="{5E2C9215-7CC1-4FF1-B44D-BDA8087C1D07}" srcOrd="4" destOrd="0" parTransId="{3D46F7E1-D343-430B-8771-EBC11C721845}" sibTransId="{39641134-2E70-479B-A705-5C734306BBB8}"/>
    <dgm:cxn modelId="{310C0283-3EE1-40D8-A076-5A46CFC1727A}" srcId="{159D415D-ACAD-4231-817E-D3A3962AFF10}" destId="{8574328B-50D7-4AEB-B9A9-A37F0AA6381C}" srcOrd="1" destOrd="0" parTransId="{F440732F-D457-412B-A820-C6F69ECD51B6}" sibTransId="{5143A3A6-9D3A-4CF7-A130-22D7B6F1276E}"/>
    <dgm:cxn modelId="{7634F78A-A779-4DD7-AF14-6F6DC1ECCA1E}" srcId="{159D415D-ACAD-4231-817E-D3A3962AFF10}" destId="{95395DD9-B9B2-4937-A76D-E5082BFD0F9F}" srcOrd="7" destOrd="0" parTransId="{471D4D68-CDA6-4B39-86FF-995307D8B3F2}" sibTransId="{59A3DD75-63AE-478D-ACAB-19ABEC70595A}"/>
    <dgm:cxn modelId="{8DF82CA3-CCFF-4360-A2AB-A4C026599C84}" type="presOf" srcId="{FE9D1B1A-1A9E-46D0-9468-A0C2B33643E6}" destId="{26C9CD72-1BEF-4820-ABC4-93798FB2B791}" srcOrd="0" destOrd="0" presId="urn:microsoft.com/office/officeart/2018/2/layout/IconLabelList"/>
    <dgm:cxn modelId="{C81CA2AD-739A-4DDA-A046-B32EC3AA1713}" type="presOf" srcId="{8282B1D0-7330-4F21-BB32-4864A87F8BF5}" destId="{A3458522-CC24-4758-B1FB-72789F7C6022}" srcOrd="0" destOrd="0" presId="urn:microsoft.com/office/officeart/2018/2/layout/IconLabelList"/>
    <dgm:cxn modelId="{55EC88BB-741B-4B3C-8803-29AE143CFAE6}" srcId="{159D415D-ACAD-4231-817E-D3A3962AFF10}" destId="{FE9D1B1A-1A9E-46D0-9468-A0C2B33643E6}" srcOrd="0" destOrd="0" parTransId="{01A481C5-C3AA-4708-AED4-EEA3FCA66AB2}" sibTransId="{84B5227B-13EC-405D-95D1-2C73B812D0B9}"/>
    <dgm:cxn modelId="{691564BF-1BE4-470B-AF4E-93EF5980E7CB}" srcId="{159D415D-ACAD-4231-817E-D3A3962AFF10}" destId="{C9B6FF38-A62D-47AF-86CA-F03E607ACDB0}" srcOrd="2" destOrd="0" parTransId="{975322FB-90AF-490F-A89E-7DEAD56D9075}" sibTransId="{A06FD431-AF5E-42BA-8CA6-477C377C848C}"/>
    <dgm:cxn modelId="{9DF603D8-E3C0-463A-AC43-9115D7FD5EAB}" type="presOf" srcId="{5E2C9215-7CC1-4FF1-B44D-BDA8087C1D07}" destId="{9CAE040B-5389-45C0-86E5-B451B82975F7}" srcOrd="0" destOrd="0" presId="urn:microsoft.com/office/officeart/2018/2/layout/IconLabelList"/>
    <dgm:cxn modelId="{822043D8-6FD2-4D43-8136-58605756C1C1}" type="presOf" srcId="{8574328B-50D7-4AEB-B9A9-A37F0AA6381C}" destId="{A4D9703D-1549-4815-BA64-426E89A39CDF}" srcOrd="0" destOrd="0" presId="urn:microsoft.com/office/officeart/2018/2/layout/IconLabelList"/>
    <dgm:cxn modelId="{70018AFF-B5D6-47FA-B5F5-BBAACC4586AC}" srcId="{159D415D-ACAD-4231-817E-D3A3962AFF10}" destId="{727F0AC0-A72A-43B6-A1AB-1022C6B836EE}" srcOrd="3" destOrd="0" parTransId="{A1DEE83C-2FEA-4377-8F10-123AB064082C}" sibTransId="{E46C0103-B55D-4006-AD54-EAA6C938A8AF}"/>
    <dgm:cxn modelId="{10CADC8C-C368-4FA2-AAF6-2126DE1C4A53}" type="presParOf" srcId="{B9251A1F-7765-42C5-B61D-2B8BE6857712}" destId="{30F55838-EF74-49C1-84D6-7CE5FF4D03F2}" srcOrd="0" destOrd="0" presId="urn:microsoft.com/office/officeart/2018/2/layout/IconLabelList"/>
    <dgm:cxn modelId="{A7FE60AF-1544-41C5-8EA0-41EDAAE91B2D}" type="presParOf" srcId="{30F55838-EF74-49C1-84D6-7CE5FF4D03F2}" destId="{4540D9E9-5FAC-486F-837A-376285AFDD11}" srcOrd="0" destOrd="0" presId="urn:microsoft.com/office/officeart/2018/2/layout/IconLabelList"/>
    <dgm:cxn modelId="{2129CD41-B025-445C-842E-AB6849034381}" type="presParOf" srcId="{30F55838-EF74-49C1-84D6-7CE5FF4D03F2}" destId="{36C57C75-D5D1-4CF1-8998-53EB2C0FBDF9}" srcOrd="1" destOrd="0" presId="urn:microsoft.com/office/officeart/2018/2/layout/IconLabelList"/>
    <dgm:cxn modelId="{85FB9DF5-287A-4DF1-B95D-AC4017B1CF27}" type="presParOf" srcId="{30F55838-EF74-49C1-84D6-7CE5FF4D03F2}" destId="{26C9CD72-1BEF-4820-ABC4-93798FB2B791}" srcOrd="2" destOrd="0" presId="urn:microsoft.com/office/officeart/2018/2/layout/IconLabelList"/>
    <dgm:cxn modelId="{68DB5F7D-1512-4579-BEC5-1C14EBC8FE1E}" type="presParOf" srcId="{B9251A1F-7765-42C5-B61D-2B8BE6857712}" destId="{3D1B04D8-D96E-438E-9BD7-0DE1A6758014}" srcOrd="1" destOrd="0" presId="urn:microsoft.com/office/officeart/2018/2/layout/IconLabelList"/>
    <dgm:cxn modelId="{6BE60C55-AD23-46E2-BD71-BC05C231EE39}" type="presParOf" srcId="{B9251A1F-7765-42C5-B61D-2B8BE6857712}" destId="{B6BFAA1A-5089-4140-AD43-5A7DECCAC694}" srcOrd="2" destOrd="0" presId="urn:microsoft.com/office/officeart/2018/2/layout/IconLabelList"/>
    <dgm:cxn modelId="{48128BEF-B71B-4E89-99B9-D887E4F891E4}" type="presParOf" srcId="{B6BFAA1A-5089-4140-AD43-5A7DECCAC694}" destId="{CF006531-420F-4E81-9D07-8543C2F8E2ED}" srcOrd="0" destOrd="0" presId="urn:microsoft.com/office/officeart/2018/2/layout/IconLabelList"/>
    <dgm:cxn modelId="{BC9F18C0-2AC1-47A8-AF94-EB6EDE3B90A5}" type="presParOf" srcId="{B6BFAA1A-5089-4140-AD43-5A7DECCAC694}" destId="{7FEF3B7D-2210-4432-8125-30103CE62CC7}" srcOrd="1" destOrd="0" presId="urn:microsoft.com/office/officeart/2018/2/layout/IconLabelList"/>
    <dgm:cxn modelId="{E86B72B6-474D-4A78-8111-FABDB4A1251F}" type="presParOf" srcId="{B6BFAA1A-5089-4140-AD43-5A7DECCAC694}" destId="{A4D9703D-1549-4815-BA64-426E89A39CDF}" srcOrd="2" destOrd="0" presId="urn:microsoft.com/office/officeart/2018/2/layout/IconLabelList"/>
    <dgm:cxn modelId="{32F17BC9-AC2C-414C-AAB4-110754CD2D54}" type="presParOf" srcId="{B9251A1F-7765-42C5-B61D-2B8BE6857712}" destId="{8AB19090-C419-4BB5-9D4D-A69D5B583D99}" srcOrd="3" destOrd="0" presId="urn:microsoft.com/office/officeart/2018/2/layout/IconLabelList"/>
    <dgm:cxn modelId="{1A48EC9A-C776-4DB4-ABE8-47BF34DB8810}" type="presParOf" srcId="{B9251A1F-7765-42C5-B61D-2B8BE6857712}" destId="{B0797273-4E27-4AB8-A5F9-921AD1A815F4}" srcOrd="4" destOrd="0" presId="urn:microsoft.com/office/officeart/2018/2/layout/IconLabelList"/>
    <dgm:cxn modelId="{54A1EBF8-3341-4172-9A67-2BFF9E7E43ED}" type="presParOf" srcId="{B0797273-4E27-4AB8-A5F9-921AD1A815F4}" destId="{1FD988F9-3524-46C6-B54B-4346C20E9E74}" srcOrd="0" destOrd="0" presId="urn:microsoft.com/office/officeart/2018/2/layout/IconLabelList"/>
    <dgm:cxn modelId="{0F8EE047-626D-4CD5-B320-6082B18E03C9}" type="presParOf" srcId="{B0797273-4E27-4AB8-A5F9-921AD1A815F4}" destId="{5E9E8EC8-4915-4263-911B-7E332B5BE5AC}" srcOrd="1" destOrd="0" presId="urn:microsoft.com/office/officeart/2018/2/layout/IconLabelList"/>
    <dgm:cxn modelId="{ECC52CB1-4BCF-452F-93F4-40C893721002}" type="presParOf" srcId="{B0797273-4E27-4AB8-A5F9-921AD1A815F4}" destId="{A2959CB0-136C-4EA1-A7FC-DCBC0D09B284}" srcOrd="2" destOrd="0" presId="urn:microsoft.com/office/officeart/2018/2/layout/IconLabelList"/>
    <dgm:cxn modelId="{6FD0A705-423C-4122-8C19-3024E4179F45}" type="presParOf" srcId="{B9251A1F-7765-42C5-B61D-2B8BE6857712}" destId="{FCDB9B99-241D-4851-B8B4-4993C39D6F94}" srcOrd="5" destOrd="0" presId="urn:microsoft.com/office/officeart/2018/2/layout/IconLabelList"/>
    <dgm:cxn modelId="{BCADDFFF-732E-4D93-81F0-EE655C5E40F8}" type="presParOf" srcId="{B9251A1F-7765-42C5-B61D-2B8BE6857712}" destId="{C2409FCB-1E91-4DC2-B252-841290E041E5}" srcOrd="6" destOrd="0" presId="urn:microsoft.com/office/officeart/2018/2/layout/IconLabelList"/>
    <dgm:cxn modelId="{D631AD1F-5DB2-481C-9DEC-73021FE42878}" type="presParOf" srcId="{C2409FCB-1E91-4DC2-B252-841290E041E5}" destId="{4090FB39-7CD2-4296-A128-B753408ECEA4}" srcOrd="0" destOrd="0" presId="urn:microsoft.com/office/officeart/2018/2/layout/IconLabelList"/>
    <dgm:cxn modelId="{923848F4-CBFF-469A-A74D-074A90C0D52A}" type="presParOf" srcId="{C2409FCB-1E91-4DC2-B252-841290E041E5}" destId="{7D29816C-DDC8-431D-9B8E-EA9A8E1E20A0}" srcOrd="1" destOrd="0" presId="urn:microsoft.com/office/officeart/2018/2/layout/IconLabelList"/>
    <dgm:cxn modelId="{DCB9CCA5-2D94-4016-96D4-F02EE0F9E533}" type="presParOf" srcId="{C2409FCB-1E91-4DC2-B252-841290E041E5}" destId="{BF2D5622-CE73-4CCB-96EA-025CFA71A81E}" srcOrd="2" destOrd="0" presId="urn:microsoft.com/office/officeart/2018/2/layout/IconLabelList"/>
    <dgm:cxn modelId="{55A58EED-BE8B-461B-B2A7-9D0A7A32F3D8}" type="presParOf" srcId="{B9251A1F-7765-42C5-B61D-2B8BE6857712}" destId="{237F50B6-0138-4E9D-9CB6-18A39A9E1630}" srcOrd="7" destOrd="0" presId="urn:microsoft.com/office/officeart/2018/2/layout/IconLabelList"/>
    <dgm:cxn modelId="{86F1A83F-EEDC-4E2B-9741-A150F089E581}" type="presParOf" srcId="{B9251A1F-7765-42C5-B61D-2B8BE6857712}" destId="{B1ABB4A8-7CEB-4A4D-84BD-37ACED02E27E}" srcOrd="8" destOrd="0" presId="urn:microsoft.com/office/officeart/2018/2/layout/IconLabelList"/>
    <dgm:cxn modelId="{3754949C-36A2-4FAE-986C-55A90E837624}" type="presParOf" srcId="{B1ABB4A8-7CEB-4A4D-84BD-37ACED02E27E}" destId="{0EC767FC-AAD5-4064-A0B4-6F4745EE2A3A}" srcOrd="0" destOrd="0" presId="urn:microsoft.com/office/officeart/2018/2/layout/IconLabelList"/>
    <dgm:cxn modelId="{2C795F7A-7D14-4D73-81BE-8F119634108C}" type="presParOf" srcId="{B1ABB4A8-7CEB-4A4D-84BD-37ACED02E27E}" destId="{7D1BEFDB-3665-4BBC-934F-1F460609392E}" srcOrd="1" destOrd="0" presId="urn:microsoft.com/office/officeart/2018/2/layout/IconLabelList"/>
    <dgm:cxn modelId="{531DC715-85EB-4C75-98F7-2D18BE1106AA}" type="presParOf" srcId="{B1ABB4A8-7CEB-4A4D-84BD-37ACED02E27E}" destId="{9CAE040B-5389-45C0-86E5-B451B82975F7}" srcOrd="2" destOrd="0" presId="urn:microsoft.com/office/officeart/2018/2/layout/IconLabelList"/>
    <dgm:cxn modelId="{C24A27C8-B3DF-4208-AC7A-84CA40B4D7C5}" type="presParOf" srcId="{B9251A1F-7765-42C5-B61D-2B8BE6857712}" destId="{4D837EB4-CFA0-401D-9556-0F12E7DBD49E}" srcOrd="9" destOrd="0" presId="urn:microsoft.com/office/officeart/2018/2/layout/IconLabelList"/>
    <dgm:cxn modelId="{9D58335B-4598-4911-B0D0-2829B7AFDC92}" type="presParOf" srcId="{B9251A1F-7765-42C5-B61D-2B8BE6857712}" destId="{AD1AB90A-D63F-4E99-8769-391494D5CD1A}" srcOrd="10" destOrd="0" presId="urn:microsoft.com/office/officeart/2018/2/layout/IconLabelList"/>
    <dgm:cxn modelId="{9B2F02D8-F24C-4AB0-B4FF-39AF1465F275}" type="presParOf" srcId="{AD1AB90A-D63F-4E99-8769-391494D5CD1A}" destId="{51992FE2-69D0-4415-B4FD-70FD537E52D6}" srcOrd="0" destOrd="0" presId="urn:microsoft.com/office/officeart/2018/2/layout/IconLabelList"/>
    <dgm:cxn modelId="{89AB1821-6D39-4618-9C07-D2C421E3C61D}" type="presParOf" srcId="{AD1AB90A-D63F-4E99-8769-391494D5CD1A}" destId="{CE06000B-522C-4F1E-BFB8-803CA2ECCC3F}" srcOrd="1" destOrd="0" presId="urn:microsoft.com/office/officeart/2018/2/layout/IconLabelList"/>
    <dgm:cxn modelId="{BA550085-0CBA-4B42-941A-35D06901619A}" type="presParOf" srcId="{AD1AB90A-D63F-4E99-8769-391494D5CD1A}" destId="{BE701B9E-AD77-4809-BC66-72D9A3A087A6}" srcOrd="2" destOrd="0" presId="urn:microsoft.com/office/officeart/2018/2/layout/IconLabelList"/>
    <dgm:cxn modelId="{7460DD84-EFA3-43B5-8F71-12B69D28F8F4}" type="presParOf" srcId="{B9251A1F-7765-42C5-B61D-2B8BE6857712}" destId="{7D3F0E7D-79D3-42C1-AA2A-0F5C75136D5D}" srcOrd="11" destOrd="0" presId="urn:microsoft.com/office/officeart/2018/2/layout/IconLabelList"/>
    <dgm:cxn modelId="{F6503AC0-7A50-4F2F-9127-4971FF76038E}" type="presParOf" srcId="{B9251A1F-7765-42C5-B61D-2B8BE6857712}" destId="{8C85CC72-E980-439D-95CB-45CC6EC3A95D}" srcOrd="12" destOrd="0" presId="urn:microsoft.com/office/officeart/2018/2/layout/IconLabelList"/>
    <dgm:cxn modelId="{75772447-97B3-4379-B55E-E1C79B100FAB}" type="presParOf" srcId="{8C85CC72-E980-439D-95CB-45CC6EC3A95D}" destId="{012B169C-B851-43F0-B914-D02491AC2D1C}" srcOrd="0" destOrd="0" presId="urn:microsoft.com/office/officeart/2018/2/layout/IconLabelList"/>
    <dgm:cxn modelId="{FB5ECF17-9A91-43FC-A3CE-F32A8617E8DA}" type="presParOf" srcId="{8C85CC72-E980-439D-95CB-45CC6EC3A95D}" destId="{49403A34-D653-43E6-A7FB-F0391C17D637}" srcOrd="1" destOrd="0" presId="urn:microsoft.com/office/officeart/2018/2/layout/IconLabelList"/>
    <dgm:cxn modelId="{5374DB64-9F69-450A-8B29-335E68CD8DE4}" type="presParOf" srcId="{8C85CC72-E980-439D-95CB-45CC6EC3A95D}" destId="{A3458522-CC24-4758-B1FB-72789F7C6022}" srcOrd="2" destOrd="0" presId="urn:microsoft.com/office/officeart/2018/2/layout/IconLabelList"/>
    <dgm:cxn modelId="{5CC9E88B-409C-4918-90BB-A27C8FB1F8F3}" type="presParOf" srcId="{B9251A1F-7765-42C5-B61D-2B8BE6857712}" destId="{E95F67B9-696B-4FCB-8925-4265FF6279D8}" srcOrd="13" destOrd="0" presId="urn:microsoft.com/office/officeart/2018/2/layout/IconLabelList"/>
    <dgm:cxn modelId="{11FF194D-96CF-4F1F-B0DD-A1E9F1761F9A}" type="presParOf" srcId="{B9251A1F-7765-42C5-B61D-2B8BE6857712}" destId="{D4927965-0FFC-4663-9D62-D0B42AFF2EF4}" srcOrd="14" destOrd="0" presId="urn:microsoft.com/office/officeart/2018/2/layout/IconLabelList"/>
    <dgm:cxn modelId="{8BB0D63B-4A3B-4EB9-8FDA-A504E5B52F13}" type="presParOf" srcId="{D4927965-0FFC-4663-9D62-D0B42AFF2EF4}" destId="{076C1537-A0C7-4378-880E-7DFFFCD1D0AA}" srcOrd="0" destOrd="0" presId="urn:microsoft.com/office/officeart/2018/2/layout/IconLabelList"/>
    <dgm:cxn modelId="{93425ADC-5155-433D-9CDD-1E3DBA86AF13}" type="presParOf" srcId="{D4927965-0FFC-4663-9D62-D0B42AFF2EF4}" destId="{EF942638-0A44-4829-925E-B890D1690DCE}" srcOrd="1" destOrd="0" presId="urn:microsoft.com/office/officeart/2018/2/layout/IconLabelList"/>
    <dgm:cxn modelId="{E92970CA-D90E-4E47-BE8A-CC0208496581}" type="presParOf" srcId="{D4927965-0FFC-4663-9D62-D0B42AFF2EF4}" destId="{96A91282-ECD0-4726-8413-088E45C8750C}"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E5B5BD04-5AB5-4DB7-9386-B8D2C13776B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AE6AF80-E3C4-4A29-AF65-0B46FFCB9467}">
      <dgm:prSet custT="1"/>
      <dgm:spPr/>
      <dgm:t>
        <a:bodyPr/>
        <a:lstStyle/>
        <a:p>
          <a:r>
            <a:rPr lang="en-US" sz="2600" i="1"/>
            <a:t>It is the responsibility of the project to achieve its outcomes; however, it is not its responsibility to achieve the goals.</a:t>
          </a:r>
          <a:endParaRPr lang="en-US" sz="2600"/>
        </a:p>
      </dgm:t>
    </dgm:pt>
    <dgm:pt modelId="{7D007E52-884F-4A29-9DB1-89C013653DD6}" type="parTrans" cxnId="{6BBFA595-7F58-4170-BD68-E8D308D58A29}">
      <dgm:prSet/>
      <dgm:spPr/>
      <dgm:t>
        <a:bodyPr/>
        <a:lstStyle/>
        <a:p>
          <a:endParaRPr lang="en-US" sz="2600"/>
        </a:p>
      </dgm:t>
    </dgm:pt>
    <dgm:pt modelId="{EC8C934D-1504-4E7A-ABCA-3C2F314A6FAE}" type="sibTrans" cxnId="{6BBFA595-7F58-4170-BD68-E8D308D58A29}">
      <dgm:prSet/>
      <dgm:spPr/>
      <dgm:t>
        <a:bodyPr/>
        <a:lstStyle/>
        <a:p>
          <a:endParaRPr lang="en-US" sz="2600"/>
        </a:p>
      </dgm:t>
    </dgm:pt>
    <dgm:pt modelId="{479AFB67-9D4D-4D09-A654-A7B9362E7769}">
      <dgm:prSet custT="1"/>
      <dgm:spPr/>
      <dgm:t>
        <a:bodyPr/>
        <a:lstStyle/>
        <a:p>
          <a:r>
            <a:rPr lang="en-US" sz="2600" i="1"/>
            <a:t>Outcomes are progress towards achieving the goals.</a:t>
          </a:r>
          <a:endParaRPr lang="en-US" sz="2600"/>
        </a:p>
      </dgm:t>
    </dgm:pt>
    <dgm:pt modelId="{18A83550-C7C9-47E7-8D3A-2013399D19B9}" type="parTrans" cxnId="{44A61171-6B63-4846-BABF-F3DF83139E36}">
      <dgm:prSet/>
      <dgm:spPr/>
      <dgm:t>
        <a:bodyPr/>
        <a:lstStyle/>
        <a:p>
          <a:endParaRPr lang="en-US" sz="2600"/>
        </a:p>
      </dgm:t>
    </dgm:pt>
    <dgm:pt modelId="{08015A4E-10F6-4FAD-A187-6EE876CE5C30}" type="sibTrans" cxnId="{44A61171-6B63-4846-BABF-F3DF83139E36}">
      <dgm:prSet/>
      <dgm:spPr/>
      <dgm:t>
        <a:bodyPr/>
        <a:lstStyle/>
        <a:p>
          <a:endParaRPr lang="en-US" sz="2600"/>
        </a:p>
      </dgm:t>
    </dgm:pt>
    <dgm:pt modelId="{B70A35E6-F51D-4E34-9309-7EED766192F9}" type="pres">
      <dgm:prSet presAssocID="{E5B5BD04-5AB5-4DB7-9386-B8D2C13776B1}" presName="root" presStyleCnt="0">
        <dgm:presLayoutVars>
          <dgm:dir/>
          <dgm:resizeHandles val="exact"/>
        </dgm:presLayoutVars>
      </dgm:prSet>
      <dgm:spPr/>
    </dgm:pt>
    <dgm:pt modelId="{F2D77614-D80F-4987-9B90-CFFF9C1B231A}" type="pres">
      <dgm:prSet presAssocID="{FAE6AF80-E3C4-4A29-AF65-0B46FFCB9467}" presName="compNode" presStyleCnt="0"/>
      <dgm:spPr/>
    </dgm:pt>
    <dgm:pt modelId="{51482D89-C2EA-4908-803A-EA62556C4424}" type="pres">
      <dgm:prSet presAssocID="{FAE6AF80-E3C4-4A29-AF65-0B46FFCB9467}" presName="bgRect" presStyleLbl="bgShp" presStyleIdx="0" presStyleCnt="2"/>
      <dgm:spPr/>
    </dgm:pt>
    <dgm:pt modelId="{83E4ECE4-0482-44CC-AF4C-35867137FD0E}" type="pres">
      <dgm:prSet presAssocID="{FAE6AF80-E3C4-4A29-AF65-0B46FFCB946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C75E2BE2-6E5E-450C-86FE-5C6B716F6B6C}" type="pres">
      <dgm:prSet presAssocID="{FAE6AF80-E3C4-4A29-AF65-0B46FFCB9467}" presName="spaceRect" presStyleCnt="0"/>
      <dgm:spPr/>
    </dgm:pt>
    <dgm:pt modelId="{BAD73428-4A73-4584-AD2F-357E72A7C8BB}" type="pres">
      <dgm:prSet presAssocID="{FAE6AF80-E3C4-4A29-AF65-0B46FFCB9467}" presName="parTx" presStyleLbl="revTx" presStyleIdx="0" presStyleCnt="2">
        <dgm:presLayoutVars>
          <dgm:chMax val="0"/>
          <dgm:chPref val="0"/>
        </dgm:presLayoutVars>
      </dgm:prSet>
      <dgm:spPr/>
    </dgm:pt>
    <dgm:pt modelId="{732B9DBE-946C-4EB3-8FE1-15B85AB7C23D}" type="pres">
      <dgm:prSet presAssocID="{EC8C934D-1504-4E7A-ABCA-3C2F314A6FAE}" presName="sibTrans" presStyleCnt="0"/>
      <dgm:spPr/>
    </dgm:pt>
    <dgm:pt modelId="{98B830C3-3F6B-4BEE-ACC5-243C695F0717}" type="pres">
      <dgm:prSet presAssocID="{479AFB67-9D4D-4D09-A654-A7B9362E7769}" presName="compNode" presStyleCnt="0"/>
      <dgm:spPr/>
    </dgm:pt>
    <dgm:pt modelId="{7077FA16-0CE2-4164-94BA-4E7C8265BCF4}" type="pres">
      <dgm:prSet presAssocID="{479AFB67-9D4D-4D09-A654-A7B9362E7769}" presName="bgRect" presStyleLbl="bgShp" presStyleIdx="1" presStyleCnt="2"/>
      <dgm:spPr/>
    </dgm:pt>
    <dgm:pt modelId="{A8764ED2-BED0-4A98-B6E6-DB7258C116D6}" type="pres">
      <dgm:prSet presAssocID="{479AFB67-9D4D-4D09-A654-A7B9362E776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BCE31ABE-94EB-4D2B-967E-18F9041EFAF3}" type="pres">
      <dgm:prSet presAssocID="{479AFB67-9D4D-4D09-A654-A7B9362E7769}" presName="spaceRect" presStyleCnt="0"/>
      <dgm:spPr/>
    </dgm:pt>
    <dgm:pt modelId="{2918DABB-3D1C-4CA2-8D3E-16EC84728FED}" type="pres">
      <dgm:prSet presAssocID="{479AFB67-9D4D-4D09-A654-A7B9362E7769}" presName="parTx" presStyleLbl="revTx" presStyleIdx="1" presStyleCnt="2">
        <dgm:presLayoutVars>
          <dgm:chMax val="0"/>
          <dgm:chPref val="0"/>
        </dgm:presLayoutVars>
      </dgm:prSet>
      <dgm:spPr/>
    </dgm:pt>
  </dgm:ptLst>
  <dgm:cxnLst>
    <dgm:cxn modelId="{91148950-0AB4-4A4A-9B71-0CD5271BC28F}" type="presOf" srcId="{E5B5BD04-5AB5-4DB7-9386-B8D2C13776B1}" destId="{B70A35E6-F51D-4E34-9309-7EED766192F9}" srcOrd="0" destOrd="0" presId="urn:microsoft.com/office/officeart/2018/2/layout/IconVerticalSolidList"/>
    <dgm:cxn modelId="{44A61171-6B63-4846-BABF-F3DF83139E36}" srcId="{E5B5BD04-5AB5-4DB7-9386-B8D2C13776B1}" destId="{479AFB67-9D4D-4D09-A654-A7B9362E7769}" srcOrd="1" destOrd="0" parTransId="{18A83550-C7C9-47E7-8D3A-2013399D19B9}" sibTransId="{08015A4E-10F6-4FAD-A187-6EE876CE5C30}"/>
    <dgm:cxn modelId="{6BBFA595-7F58-4170-BD68-E8D308D58A29}" srcId="{E5B5BD04-5AB5-4DB7-9386-B8D2C13776B1}" destId="{FAE6AF80-E3C4-4A29-AF65-0B46FFCB9467}" srcOrd="0" destOrd="0" parTransId="{7D007E52-884F-4A29-9DB1-89C013653DD6}" sibTransId="{EC8C934D-1504-4E7A-ABCA-3C2F314A6FAE}"/>
    <dgm:cxn modelId="{A5617EDA-F02F-4F68-82B3-3EA79C627B26}" type="presOf" srcId="{479AFB67-9D4D-4D09-A654-A7B9362E7769}" destId="{2918DABB-3D1C-4CA2-8D3E-16EC84728FED}" srcOrd="0" destOrd="0" presId="urn:microsoft.com/office/officeart/2018/2/layout/IconVerticalSolidList"/>
    <dgm:cxn modelId="{C38B95DD-C550-4C35-BF61-190E60424A4B}" type="presOf" srcId="{FAE6AF80-E3C4-4A29-AF65-0B46FFCB9467}" destId="{BAD73428-4A73-4584-AD2F-357E72A7C8BB}" srcOrd="0" destOrd="0" presId="urn:microsoft.com/office/officeart/2018/2/layout/IconVerticalSolidList"/>
    <dgm:cxn modelId="{7F9915F0-72BA-4AF4-99F3-5BA0E0D7024F}" type="presParOf" srcId="{B70A35E6-F51D-4E34-9309-7EED766192F9}" destId="{F2D77614-D80F-4987-9B90-CFFF9C1B231A}" srcOrd="0" destOrd="0" presId="urn:microsoft.com/office/officeart/2018/2/layout/IconVerticalSolidList"/>
    <dgm:cxn modelId="{B181D8C7-FAC6-4459-A74D-09F382AAA57C}" type="presParOf" srcId="{F2D77614-D80F-4987-9B90-CFFF9C1B231A}" destId="{51482D89-C2EA-4908-803A-EA62556C4424}" srcOrd="0" destOrd="0" presId="urn:microsoft.com/office/officeart/2018/2/layout/IconVerticalSolidList"/>
    <dgm:cxn modelId="{8FDB7F69-BA68-41C1-AD0F-4B8A71CF62FB}" type="presParOf" srcId="{F2D77614-D80F-4987-9B90-CFFF9C1B231A}" destId="{83E4ECE4-0482-44CC-AF4C-35867137FD0E}" srcOrd="1" destOrd="0" presId="urn:microsoft.com/office/officeart/2018/2/layout/IconVerticalSolidList"/>
    <dgm:cxn modelId="{1B9E27DD-50ED-477E-9359-C41D4665E5A3}" type="presParOf" srcId="{F2D77614-D80F-4987-9B90-CFFF9C1B231A}" destId="{C75E2BE2-6E5E-450C-86FE-5C6B716F6B6C}" srcOrd="2" destOrd="0" presId="urn:microsoft.com/office/officeart/2018/2/layout/IconVerticalSolidList"/>
    <dgm:cxn modelId="{C3CA016D-3178-4679-8F48-8B8CEDE28C37}" type="presParOf" srcId="{F2D77614-D80F-4987-9B90-CFFF9C1B231A}" destId="{BAD73428-4A73-4584-AD2F-357E72A7C8BB}" srcOrd="3" destOrd="0" presId="urn:microsoft.com/office/officeart/2018/2/layout/IconVerticalSolidList"/>
    <dgm:cxn modelId="{45D864B3-DEF0-4002-BDA5-CACE3CCE29EE}" type="presParOf" srcId="{B70A35E6-F51D-4E34-9309-7EED766192F9}" destId="{732B9DBE-946C-4EB3-8FE1-15B85AB7C23D}" srcOrd="1" destOrd="0" presId="urn:microsoft.com/office/officeart/2018/2/layout/IconVerticalSolidList"/>
    <dgm:cxn modelId="{D0E445EE-FB6F-4552-A3BF-2F6DF18AF97A}" type="presParOf" srcId="{B70A35E6-F51D-4E34-9309-7EED766192F9}" destId="{98B830C3-3F6B-4BEE-ACC5-243C695F0717}" srcOrd="2" destOrd="0" presId="urn:microsoft.com/office/officeart/2018/2/layout/IconVerticalSolidList"/>
    <dgm:cxn modelId="{BF72F4CB-FCEF-4E35-9A9A-DA1C5A903024}" type="presParOf" srcId="{98B830C3-3F6B-4BEE-ACC5-243C695F0717}" destId="{7077FA16-0CE2-4164-94BA-4E7C8265BCF4}" srcOrd="0" destOrd="0" presId="urn:microsoft.com/office/officeart/2018/2/layout/IconVerticalSolidList"/>
    <dgm:cxn modelId="{0F69AFF1-94A3-46F4-9C31-C7BA1F570AEE}" type="presParOf" srcId="{98B830C3-3F6B-4BEE-ACC5-243C695F0717}" destId="{A8764ED2-BED0-4A98-B6E6-DB7258C116D6}" srcOrd="1" destOrd="0" presId="urn:microsoft.com/office/officeart/2018/2/layout/IconVerticalSolidList"/>
    <dgm:cxn modelId="{CCEED244-5555-4135-9220-37F2568425A1}" type="presParOf" srcId="{98B830C3-3F6B-4BEE-ACC5-243C695F0717}" destId="{BCE31ABE-94EB-4D2B-967E-18F9041EFAF3}" srcOrd="2" destOrd="0" presId="urn:microsoft.com/office/officeart/2018/2/layout/IconVerticalSolidList"/>
    <dgm:cxn modelId="{66363BEE-BE8C-4708-9C35-BFBEA1F20D34}" type="presParOf" srcId="{98B830C3-3F6B-4BEE-ACC5-243C695F0717}" destId="{2918DABB-3D1C-4CA2-8D3E-16EC84728FE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2E3A46A5-85C3-496F-A8F2-5CEE721C5C1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5444A2F-B768-4724-8600-FCBD8BB27AEB}">
      <dgm:prSet/>
      <dgm:spPr/>
      <dgm:t>
        <a:bodyPr/>
        <a:lstStyle/>
        <a:p>
          <a:r>
            <a:rPr lang="en-US"/>
            <a:t>Mandated by donor or organization</a:t>
          </a:r>
        </a:p>
      </dgm:t>
    </dgm:pt>
    <dgm:pt modelId="{7192E19C-6366-4742-AE36-E9BA44429870}" type="parTrans" cxnId="{9991CA57-2A8F-44B0-832A-01763AD46429}">
      <dgm:prSet/>
      <dgm:spPr/>
      <dgm:t>
        <a:bodyPr/>
        <a:lstStyle/>
        <a:p>
          <a:endParaRPr lang="en-US"/>
        </a:p>
      </dgm:t>
    </dgm:pt>
    <dgm:pt modelId="{8ACA7083-BFD1-4C06-B969-3C84EC7F7200}" type="sibTrans" cxnId="{9991CA57-2A8F-44B0-832A-01763AD46429}">
      <dgm:prSet/>
      <dgm:spPr/>
      <dgm:t>
        <a:bodyPr/>
        <a:lstStyle/>
        <a:p>
          <a:endParaRPr lang="en-US"/>
        </a:p>
      </dgm:t>
    </dgm:pt>
    <dgm:pt modelId="{B8D7E1D5-97BC-4CFD-A8C1-5D16A6BACC64}">
      <dgm:prSet/>
      <dgm:spPr/>
      <dgm:t>
        <a:bodyPr/>
        <a:lstStyle/>
        <a:p>
          <a:r>
            <a:rPr lang="en-US" dirty="0"/>
            <a:t>Specialized teams collect and analyze data</a:t>
          </a:r>
        </a:p>
      </dgm:t>
    </dgm:pt>
    <dgm:pt modelId="{56C77390-E7C7-43B6-BFC5-C52134473BF7}" type="parTrans" cxnId="{4B2BE13C-CE7B-4685-AF12-8B5EDB071434}">
      <dgm:prSet/>
      <dgm:spPr/>
      <dgm:t>
        <a:bodyPr/>
        <a:lstStyle/>
        <a:p>
          <a:endParaRPr lang="en-US"/>
        </a:p>
      </dgm:t>
    </dgm:pt>
    <dgm:pt modelId="{0CB3A36C-E455-4CA7-A3C2-C7066A3204F9}" type="sibTrans" cxnId="{4B2BE13C-CE7B-4685-AF12-8B5EDB071434}">
      <dgm:prSet/>
      <dgm:spPr/>
      <dgm:t>
        <a:bodyPr/>
        <a:lstStyle/>
        <a:p>
          <a:endParaRPr lang="en-US"/>
        </a:p>
      </dgm:t>
    </dgm:pt>
    <dgm:pt modelId="{5C7ECAFF-EEF6-48A2-AAE5-8E02AE9208DB}">
      <dgm:prSet/>
      <dgm:spPr/>
      <dgm:t>
        <a:bodyPr/>
        <a:lstStyle/>
        <a:p>
          <a:r>
            <a:rPr lang="en-US"/>
            <a:t>Evaluation questions</a:t>
          </a:r>
        </a:p>
      </dgm:t>
    </dgm:pt>
    <dgm:pt modelId="{0EFD75B4-AA47-4C46-9868-CB9852F080FD}" type="parTrans" cxnId="{D6ADEC92-77E3-4622-966A-39256F2C1E2D}">
      <dgm:prSet/>
      <dgm:spPr/>
      <dgm:t>
        <a:bodyPr/>
        <a:lstStyle/>
        <a:p>
          <a:endParaRPr lang="en-US"/>
        </a:p>
      </dgm:t>
    </dgm:pt>
    <dgm:pt modelId="{7395536C-4D88-43E7-B579-68C35FF952BE}" type="sibTrans" cxnId="{D6ADEC92-77E3-4622-966A-39256F2C1E2D}">
      <dgm:prSet/>
      <dgm:spPr/>
      <dgm:t>
        <a:bodyPr/>
        <a:lstStyle/>
        <a:p>
          <a:endParaRPr lang="en-US"/>
        </a:p>
      </dgm:t>
    </dgm:pt>
    <dgm:pt modelId="{40DA3E6A-155C-464A-BA56-AA51B6C0C62B}">
      <dgm:prSet/>
      <dgm:spPr/>
      <dgm:t>
        <a:bodyPr/>
        <a:lstStyle/>
        <a:p>
          <a:r>
            <a:rPr lang="en-US"/>
            <a:t>Did the project accomplish the desired outcomes?</a:t>
          </a:r>
        </a:p>
      </dgm:t>
    </dgm:pt>
    <dgm:pt modelId="{D3400BAA-18F2-4538-8E1A-2F0F80FFF6DD}" type="parTrans" cxnId="{F0C1CCF5-C1DB-4464-8E74-301D6545B097}">
      <dgm:prSet/>
      <dgm:spPr/>
      <dgm:t>
        <a:bodyPr/>
        <a:lstStyle/>
        <a:p>
          <a:endParaRPr lang="en-US"/>
        </a:p>
      </dgm:t>
    </dgm:pt>
    <dgm:pt modelId="{C7AF47EA-87EB-4669-A6BD-89FCCC23C828}" type="sibTrans" cxnId="{F0C1CCF5-C1DB-4464-8E74-301D6545B097}">
      <dgm:prSet/>
      <dgm:spPr/>
      <dgm:t>
        <a:bodyPr/>
        <a:lstStyle/>
        <a:p>
          <a:endParaRPr lang="en-US"/>
        </a:p>
      </dgm:t>
    </dgm:pt>
    <dgm:pt modelId="{F8A6ED61-BC2B-4563-BF93-36AAF61732E9}">
      <dgm:prSet/>
      <dgm:spPr/>
      <dgm:t>
        <a:bodyPr/>
        <a:lstStyle/>
        <a:p>
          <a:r>
            <a:rPr lang="en-US"/>
            <a:t>Was the project relevant, effective, and efficient?</a:t>
          </a:r>
        </a:p>
      </dgm:t>
    </dgm:pt>
    <dgm:pt modelId="{1159E7E1-9160-4076-9668-551B17B72960}" type="parTrans" cxnId="{1CBD151E-2767-4067-9FEB-6123906448B9}">
      <dgm:prSet/>
      <dgm:spPr/>
      <dgm:t>
        <a:bodyPr/>
        <a:lstStyle/>
        <a:p>
          <a:endParaRPr lang="en-US"/>
        </a:p>
      </dgm:t>
    </dgm:pt>
    <dgm:pt modelId="{ECA7EA91-A3A6-4C15-A48E-906955D81338}" type="sibTrans" cxnId="{1CBD151E-2767-4067-9FEB-6123906448B9}">
      <dgm:prSet/>
      <dgm:spPr/>
      <dgm:t>
        <a:bodyPr/>
        <a:lstStyle/>
        <a:p>
          <a:endParaRPr lang="en-US"/>
        </a:p>
      </dgm:t>
    </dgm:pt>
    <dgm:pt modelId="{E8B1C42E-E18C-4B53-B1DC-073ECEBD0B8D}">
      <dgm:prSet/>
      <dgm:spPr/>
      <dgm:t>
        <a:bodyPr/>
        <a:lstStyle/>
        <a:p>
          <a:r>
            <a:rPr lang="en-US" dirty="0"/>
            <a:t>Are the project operations and impact sustainable?</a:t>
          </a:r>
        </a:p>
      </dgm:t>
    </dgm:pt>
    <dgm:pt modelId="{D617B853-C33B-4C08-9E07-68138F3D057A}" type="parTrans" cxnId="{FF0ECE19-7AA9-41D4-92D8-C0824A07D19D}">
      <dgm:prSet/>
      <dgm:spPr/>
      <dgm:t>
        <a:bodyPr/>
        <a:lstStyle/>
        <a:p>
          <a:endParaRPr lang="en-US"/>
        </a:p>
      </dgm:t>
    </dgm:pt>
    <dgm:pt modelId="{FAC05E4F-2423-4529-A08D-08F030BE7845}" type="sibTrans" cxnId="{FF0ECE19-7AA9-41D4-92D8-C0824A07D19D}">
      <dgm:prSet/>
      <dgm:spPr/>
      <dgm:t>
        <a:bodyPr/>
        <a:lstStyle/>
        <a:p>
          <a:endParaRPr lang="en-US"/>
        </a:p>
      </dgm:t>
    </dgm:pt>
    <dgm:pt modelId="{C14A4E91-2E65-4AF9-A23F-F090DCD137C9}">
      <dgm:prSet/>
      <dgm:spPr/>
      <dgm:t>
        <a:bodyPr/>
        <a:lstStyle/>
        <a:p>
          <a:r>
            <a:rPr lang="en-US"/>
            <a:t>Are the logical framework assumptions valid?</a:t>
          </a:r>
        </a:p>
      </dgm:t>
    </dgm:pt>
    <dgm:pt modelId="{69867BAB-4E1F-4DF8-94CA-0BCD85B62A11}" type="parTrans" cxnId="{C48E86B7-D569-4D5E-BF0B-99563A3073DF}">
      <dgm:prSet/>
      <dgm:spPr/>
      <dgm:t>
        <a:bodyPr/>
        <a:lstStyle/>
        <a:p>
          <a:endParaRPr lang="en-US"/>
        </a:p>
      </dgm:t>
    </dgm:pt>
    <dgm:pt modelId="{AC0EE156-38CE-4556-8AC2-3C82DB158F1D}" type="sibTrans" cxnId="{C48E86B7-D569-4D5E-BF0B-99563A3073DF}">
      <dgm:prSet/>
      <dgm:spPr/>
      <dgm:t>
        <a:bodyPr/>
        <a:lstStyle/>
        <a:p>
          <a:endParaRPr lang="en-US"/>
        </a:p>
      </dgm:t>
    </dgm:pt>
    <dgm:pt modelId="{9FE9A928-1C2F-4152-B10E-28A6725DDF0A}" type="pres">
      <dgm:prSet presAssocID="{2E3A46A5-85C3-496F-A8F2-5CEE721C5C1A}" presName="linear" presStyleCnt="0">
        <dgm:presLayoutVars>
          <dgm:animLvl val="lvl"/>
          <dgm:resizeHandles val="exact"/>
        </dgm:presLayoutVars>
      </dgm:prSet>
      <dgm:spPr/>
    </dgm:pt>
    <dgm:pt modelId="{43F087A4-F62B-4544-A429-34A7669AE147}" type="pres">
      <dgm:prSet presAssocID="{E5444A2F-B768-4724-8600-FCBD8BB27AEB}" presName="parentText" presStyleLbl="node1" presStyleIdx="0" presStyleCnt="3">
        <dgm:presLayoutVars>
          <dgm:chMax val="0"/>
          <dgm:bulletEnabled val="1"/>
        </dgm:presLayoutVars>
      </dgm:prSet>
      <dgm:spPr/>
    </dgm:pt>
    <dgm:pt modelId="{8B4F32DC-4EF6-4F6B-839A-E53141264F89}" type="pres">
      <dgm:prSet presAssocID="{8ACA7083-BFD1-4C06-B969-3C84EC7F7200}" presName="spacer" presStyleCnt="0"/>
      <dgm:spPr/>
    </dgm:pt>
    <dgm:pt modelId="{B3362CF0-1C31-4455-85D2-B24FD778AA26}" type="pres">
      <dgm:prSet presAssocID="{B8D7E1D5-97BC-4CFD-A8C1-5D16A6BACC64}" presName="parentText" presStyleLbl="node1" presStyleIdx="1" presStyleCnt="3">
        <dgm:presLayoutVars>
          <dgm:chMax val="0"/>
          <dgm:bulletEnabled val="1"/>
        </dgm:presLayoutVars>
      </dgm:prSet>
      <dgm:spPr/>
    </dgm:pt>
    <dgm:pt modelId="{7C0AF6CA-3BCE-4BE5-B55B-A49168550279}" type="pres">
      <dgm:prSet presAssocID="{0CB3A36C-E455-4CA7-A3C2-C7066A3204F9}" presName="spacer" presStyleCnt="0"/>
      <dgm:spPr/>
    </dgm:pt>
    <dgm:pt modelId="{4630CAC9-37CF-4DAA-BC60-0400FD58BAC5}" type="pres">
      <dgm:prSet presAssocID="{5C7ECAFF-EEF6-48A2-AAE5-8E02AE9208DB}" presName="parentText" presStyleLbl="node1" presStyleIdx="2" presStyleCnt="3">
        <dgm:presLayoutVars>
          <dgm:chMax val="0"/>
          <dgm:bulletEnabled val="1"/>
        </dgm:presLayoutVars>
      </dgm:prSet>
      <dgm:spPr/>
    </dgm:pt>
    <dgm:pt modelId="{8EE23C9A-0E8D-4C35-926A-F917D492212C}" type="pres">
      <dgm:prSet presAssocID="{5C7ECAFF-EEF6-48A2-AAE5-8E02AE9208DB}" presName="childText" presStyleLbl="revTx" presStyleIdx="0" presStyleCnt="1">
        <dgm:presLayoutVars>
          <dgm:bulletEnabled val="1"/>
        </dgm:presLayoutVars>
      </dgm:prSet>
      <dgm:spPr/>
    </dgm:pt>
  </dgm:ptLst>
  <dgm:cxnLst>
    <dgm:cxn modelId="{FF0ECE19-7AA9-41D4-92D8-C0824A07D19D}" srcId="{5C7ECAFF-EEF6-48A2-AAE5-8E02AE9208DB}" destId="{E8B1C42E-E18C-4B53-B1DC-073ECEBD0B8D}" srcOrd="2" destOrd="0" parTransId="{D617B853-C33B-4C08-9E07-68138F3D057A}" sibTransId="{FAC05E4F-2423-4529-A08D-08F030BE7845}"/>
    <dgm:cxn modelId="{1CBD151E-2767-4067-9FEB-6123906448B9}" srcId="{5C7ECAFF-EEF6-48A2-AAE5-8E02AE9208DB}" destId="{F8A6ED61-BC2B-4563-BF93-36AAF61732E9}" srcOrd="1" destOrd="0" parTransId="{1159E7E1-9160-4076-9668-551B17B72960}" sibTransId="{ECA7EA91-A3A6-4C15-A48E-906955D81338}"/>
    <dgm:cxn modelId="{963C652B-1610-4032-B7B3-D59B6A1C5126}" type="presOf" srcId="{E8B1C42E-E18C-4B53-B1DC-073ECEBD0B8D}" destId="{8EE23C9A-0E8D-4C35-926A-F917D492212C}" srcOrd="0" destOrd="2" presId="urn:microsoft.com/office/officeart/2005/8/layout/vList2"/>
    <dgm:cxn modelId="{4B2BE13C-CE7B-4685-AF12-8B5EDB071434}" srcId="{2E3A46A5-85C3-496F-A8F2-5CEE721C5C1A}" destId="{B8D7E1D5-97BC-4CFD-A8C1-5D16A6BACC64}" srcOrd="1" destOrd="0" parTransId="{56C77390-E7C7-43B6-BFC5-C52134473BF7}" sibTransId="{0CB3A36C-E455-4CA7-A3C2-C7066A3204F9}"/>
    <dgm:cxn modelId="{FD7B1968-F831-4B97-A4D2-A944ADC38D4D}" type="presOf" srcId="{C14A4E91-2E65-4AF9-A23F-F090DCD137C9}" destId="{8EE23C9A-0E8D-4C35-926A-F917D492212C}" srcOrd="0" destOrd="3" presId="urn:microsoft.com/office/officeart/2005/8/layout/vList2"/>
    <dgm:cxn modelId="{1BC4764D-B519-43E2-B703-EA9EF025396B}" type="presOf" srcId="{40DA3E6A-155C-464A-BA56-AA51B6C0C62B}" destId="{8EE23C9A-0E8D-4C35-926A-F917D492212C}" srcOrd="0" destOrd="0" presId="urn:microsoft.com/office/officeart/2005/8/layout/vList2"/>
    <dgm:cxn modelId="{9F17A66D-5620-472B-81F1-2436C232915D}" type="presOf" srcId="{B8D7E1D5-97BC-4CFD-A8C1-5D16A6BACC64}" destId="{B3362CF0-1C31-4455-85D2-B24FD778AA26}" srcOrd="0" destOrd="0" presId="urn:microsoft.com/office/officeart/2005/8/layout/vList2"/>
    <dgm:cxn modelId="{563B0070-9BE3-43B4-966C-EE90C93A592A}" type="presOf" srcId="{F8A6ED61-BC2B-4563-BF93-36AAF61732E9}" destId="{8EE23C9A-0E8D-4C35-926A-F917D492212C}" srcOrd="0" destOrd="1" presId="urn:microsoft.com/office/officeart/2005/8/layout/vList2"/>
    <dgm:cxn modelId="{B150C855-7133-48C0-A621-616071DF8B0C}" type="presOf" srcId="{2E3A46A5-85C3-496F-A8F2-5CEE721C5C1A}" destId="{9FE9A928-1C2F-4152-B10E-28A6725DDF0A}" srcOrd="0" destOrd="0" presId="urn:microsoft.com/office/officeart/2005/8/layout/vList2"/>
    <dgm:cxn modelId="{9991CA57-2A8F-44B0-832A-01763AD46429}" srcId="{2E3A46A5-85C3-496F-A8F2-5CEE721C5C1A}" destId="{E5444A2F-B768-4724-8600-FCBD8BB27AEB}" srcOrd="0" destOrd="0" parTransId="{7192E19C-6366-4742-AE36-E9BA44429870}" sibTransId="{8ACA7083-BFD1-4C06-B969-3C84EC7F7200}"/>
    <dgm:cxn modelId="{D6ADEC92-77E3-4622-966A-39256F2C1E2D}" srcId="{2E3A46A5-85C3-496F-A8F2-5CEE721C5C1A}" destId="{5C7ECAFF-EEF6-48A2-AAE5-8E02AE9208DB}" srcOrd="2" destOrd="0" parTransId="{0EFD75B4-AA47-4C46-9868-CB9852F080FD}" sibTransId="{7395536C-4D88-43E7-B579-68C35FF952BE}"/>
    <dgm:cxn modelId="{EE5B9A94-B061-4CFE-BCE6-2D33B45A2832}" type="presOf" srcId="{E5444A2F-B768-4724-8600-FCBD8BB27AEB}" destId="{43F087A4-F62B-4544-A429-34A7669AE147}" srcOrd="0" destOrd="0" presId="urn:microsoft.com/office/officeart/2005/8/layout/vList2"/>
    <dgm:cxn modelId="{C48E86B7-D569-4D5E-BF0B-99563A3073DF}" srcId="{5C7ECAFF-EEF6-48A2-AAE5-8E02AE9208DB}" destId="{C14A4E91-2E65-4AF9-A23F-F090DCD137C9}" srcOrd="3" destOrd="0" parTransId="{69867BAB-4E1F-4DF8-94CA-0BCD85B62A11}" sibTransId="{AC0EE156-38CE-4556-8AC2-3C82DB158F1D}"/>
    <dgm:cxn modelId="{EB815FE6-FE2E-4B90-9C5E-CBB57DD63F88}" type="presOf" srcId="{5C7ECAFF-EEF6-48A2-AAE5-8E02AE9208DB}" destId="{4630CAC9-37CF-4DAA-BC60-0400FD58BAC5}" srcOrd="0" destOrd="0" presId="urn:microsoft.com/office/officeart/2005/8/layout/vList2"/>
    <dgm:cxn modelId="{F0C1CCF5-C1DB-4464-8E74-301D6545B097}" srcId="{5C7ECAFF-EEF6-48A2-AAE5-8E02AE9208DB}" destId="{40DA3E6A-155C-464A-BA56-AA51B6C0C62B}" srcOrd="0" destOrd="0" parTransId="{D3400BAA-18F2-4538-8E1A-2F0F80FFF6DD}" sibTransId="{C7AF47EA-87EB-4669-A6BD-89FCCC23C828}"/>
    <dgm:cxn modelId="{29B1C9F3-3340-4262-BF90-C54F3257E3E3}" type="presParOf" srcId="{9FE9A928-1C2F-4152-B10E-28A6725DDF0A}" destId="{43F087A4-F62B-4544-A429-34A7669AE147}" srcOrd="0" destOrd="0" presId="urn:microsoft.com/office/officeart/2005/8/layout/vList2"/>
    <dgm:cxn modelId="{23B62932-891F-45E3-B766-65B11444F98B}" type="presParOf" srcId="{9FE9A928-1C2F-4152-B10E-28A6725DDF0A}" destId="{8B4F32DC-4EF6-4F6B-839A-E53141264F89}" srcOrd="1" destOrd="0" presId="urn:microsoft.com/office/officeart/2005/8/layout/vList2"/>
    <dgm:cxn modelId="{76B717BD-A817-44E9-ACED-4AB365BA586D}" type="presParOf" srcId="{9FE9A928-1C2F-4152-B10E-28A6725DDF0A}" destId="{B3362CF0-1C31-4455-85D2-B24FD778AA26}" srcOrd="2" destOrd="0" presId="urn:microsoft.com/office/officeart/2005/8/layout/vList2"/>
    <dgm:cxn modelId="{C4872FF9-F62E-4F51-94D8-D230A534FF75}" type="presParOf" srcId="{9FE9A928-1C2F-4152-B10E-28A6725DDF0A}" destId="{7C0AF6CA-3BCE-4BE5-B55B-A49168550279}" srcOrd="3" destOrd="0" presId="urn:microsoft.com/office/officeart/2005/8/layout/vList2"/>
    <dgm:cxn modelId="{3FA63A69-730E-4367-8073-2D37B495742E}" type="presParOf" srcId="{9FE9A928-1C2F-4152-B10E-28A6725DDF0A}" destId="{4630CAC9-37CF-4DAA-BC60-0400FD58BAC5}" srcOrd="4" destOrd="0" presId="urn:microsoft.com/office/officeart/2005/8/layout/vList2"/>
    <dgm:cxn modelId="{65D6FF0B-820E-47B5-A6BE-3C2CCA7CBEE1}" type="presParOf" srcId="{9FE9A928-1C2F-4152-B10E-28A6725DDF0A}" destId="{8EE23C9A-0E8D-4C35-926A-F917D492212C}"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B3C39E2A-2C50-42D0-B5F4-29EA8BCAB2A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0E51BF3-0141-48F9-8FBF-3485D27BC5A3}">
      <dgm:prSet custT="1"/>
      <dgm:spPr/>
      <dgm:t>
        <a:bodyPr/>
        <a:lstStyle/>
        <a:p>
          <a:r>
            <a:rPr lang="en-US" sz="3200"/>
            <a:t>Similar structure to final evaluation</a:t>
          </a:r>
        </a:p>
      </dgm:t>
    </dgm:pt>
    <dgm:pt modelId="{0B56B6A2-0A44-4E73-B268-E92E65FEA1B2}" type="parTrans" cxnId="{33A1FA2C-7387-4B84-8849-8828E876EB57}">
      <dgm:prSet/>
      <dgm:spPr/>
      <dgm:t>
        <a:bodyPr/>
        <a:lstStyle/>
        <a:p>
          <a:endParaRPr lang="en-US" sz="3200"/>
        </a:p>
      </dgm:t>
    </dgm:pt>
    <dgm:pt modelId="{DFEE7A4D-CE71-4A76-857B-BE221A7A2555}" type="sibTrans" cxnId="{33A1FA2C-7387-4B84-8849-8828E876EB57}">
      <dgm:prSet/>
      <dgm:spPr/>
      <dgm:t>
        <a:bodyPr/>
        <a:lstStyle/>
        <a:p>
          <a:endParaRPr lang="en-US" sz="3200"/>
        </a:p>
      </dgm:t>
    </dgm:pt>
    <dgm:pt modelId="{0E4FF875-C7DD-4E64-8C8F-95142CF2C249}">
      <dgm:prSet custT="1"/>
      <dgm:spPr/>
      <dgm:t>
        <a:bodyPr/>
        <a:lstStyle/>
        <a:p>
          <a:r>
            <a:rPr lang="en-US" sz="3200" dirty="0"/>
            <a:t>Opportunity to improve efficiency and impact during project</a:t>
          </a:r>
        </a:p>
      </dgm:t>
    </dgm:pt>
    <dgm:pt modelId="{0A32CB0C-587E-4CAA-A64D-A1607806D28B}" type="parTrans" cxnId="{A3B7C172-2672-44C4-AB09-FBEB98DC4E93}">
      <dgm:prSet/>
      <dgm:spPr/>
      <dgm:t>
        <a:bodyPr/>
        <a:lstStyle/>
        <a:p>
          <a:endParaRPr lang="en-US" sz="3200"/>
        </a:p>
      </dgm:t>
    </dgm:pt>
    <dgm:pt modelId="{88C03E49-3D63-4EE9-9352-A1B6156F5084}" type="sibTrans" cxnId="{A3B7C172-2672-44C4-AB09-FBEB98DC4E93}">
      <dgm:prSet/>
      <dgm:spPr/>
      <dgm:t>
        <a:bodyPr/>
        <a:lstStyle/>
        <a:p>
          <a:endParaRPr lang="en-US" sz="3200"/>
        </a:p>
      </dgm:t>
    </dgm:pt>
    <dgm:pt modelId="{C1301014-A6E4-4558-B5CA-F44D9C29A6C4}" type="pres">
      <dgm:prSet presAssocID="{B3C39E2A-2C50-42D0-B5F4-29EA8BCAB2AA}" presName="root" presStyleCnt="0">
        <dgm:presLayoutVars>
          <dgm:dir/>
          <dgm:resizeHandles val="exact"/>
        </dgm:presLayoutVars>
      </dgm:prSet>
      <dgm:spPr/>
    </dgm:pt>
    <dgm:pt modelId="{D675F994-C40E-4D34-B5EB-736F9CB325EF}" type="pres">
      <dgm:prSet presAssocID="{60E51BF3-0141-48F9-8FBF-3485D27BC5A3}" presName="compNode" presStyleCnt="0"/>
      <dgm:spPr/>
    </dgm:pt>
    <dgm:pt modelId="{4BD92771-D3CC-4C7C-8A81-889D6AF0B908}" type="pres">
      <dgm:prSet presAssocID="{60E51BF3-0141-48F9-8FBF-3485D27BC5A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BEA4267-2C5A-4C95-A325-DBD03F856853}" type="pres">
      <dgm:prSet presAssocID="{60E51BF3-0141-48F9-8FBF-3485D27BC5A3}" presName="spaceRect" presStyleCnt="0"/>
      <dgm:spPr/>
    </dgm:pt>
    <dgm:pt modelId="{DF41D05B-046F-4CD1-8126-89072E6AB0E7}" type="pres">
      <dgm:prSet presAssocID="{60E51BF3-0141-48F9-8FBF-3485D27BC5A3}" presName="textRect" presStyleLbl="revTx" presStyleIdx="0" presStyleCnt="2">
        <dgm:presLayoutVars>
          <dgm:chMax val="1"/>
          <dgm:chPref val="1"/>
        </dgm:presLayoutVars>
      </dgm:prSet>
      <dgm:spPr/>
    </dgm:pt>
    <dgm:pt modelId="{40B5CB6B-6EFD-4C28-92B9-813EBDC9C90A}" type="pres">
      <dgm:prSet presAssocID="{DFEE7A4D-CE71-4A76-857B-BE221A7A2555}" presName="sibTrans" presStyleCnt="0"/>
      <dgm:spPr/>
    </dgm:pt>
    <dgm:pt modelId="{FEEE6DDB-248B-4C8E-98A0-8FF421286F68}" type="pres">
      <dgm:prSet presAssocID="{0E4FF875-C7DD-4E64-8C8F-95142CF2C249}" presName="compNode" presStyleCnt="0"/>
      <dgm:spPr/>
    </dgm:pt>
    <dgm:pt modelId="{177DAD64-7E93-4B69-8C4B-6A29A5E8A837}" type="pres">
      <dgm:prSet presAssocID="{0E4FF875-C7DD-4E64-8C8F-95142CF2C2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AF7B0A49-0572-4D1A-8E69-2F8806862CD7}" type="pres">
      <dgm:prSet presAssocID="{0E4FF875-C7DD-4E64-8C8F-95142CF2C249}" presName="spaceRect" presStyleCnt="0"/>
      <dgm:spPr/>
    </dgm:pt>
    <dgm:pt modelId="{A9A095FB-F82B-4C91-A8E9-1EC20C07387D}" type="pres">
      <dgm:prSet presAssocID="{0E4FF875-C7DD-4E64-8C8F-95142CF2C249}" presName="textRect" presStyleLbl="revTx" presStyleIdx="1" presStyleCnt="2">
        <dgm:presLayoutVars>
          <dgm:chMax val="1"/>
          <dgm:chPref val="1"/>
        </dgm:presLayoutVars>
      </dgm:prSet>
      <dgm:spPr/>
    </dgm:pt>
  </dgm:ptLst>
  <dgm:cxnLst>
    <dgm:cxn modelId="{33A1FA2C-7387-4B84-8849-8828E876EB57}" srcId="{B3C39E2A-2C50-42D0-B5F4-29EA8BCAB2AA}" destId="{60E51BF3-0141-48F9-8FBF-3485D27BC5A3}" srcOrd="0" destOrd="0" parTransId="{0B56B6A2-0A44-4E73-B268-E92E65FEA1B2}" sibTransId="{DFEE7A4D-CE71-4A76-857B-BE221A7A2555}"/>
    <dgm:cxn modelId="{99DB2132-7CDE-4BD9-91A1-0554D9547873}" type="presOf" srcId="{0E4FF875-C7DD-4E64-8C8F-95142CF2C249}" destId="{A9A095FB-F82B-4C91-A8E9-1EC20C07387D}" srcOrd="0" destOrd="0" presId="urn:microsoft.com/office/officeart/2018/2/layout/IconLabelList"/>
    <dgm:cxn modelId="{C8BA3246-C93B-4BAC-AA86-4A4F9E5E6172}" type="presOf" srcId="{B3C39E2A-2C50-42D0-B5F4-29EA8BCAB2AA}" destId="{C1301014-A6E4-4558-B5CA-F44D9C29A6C4}" srcOrd="0" destOrd="0" presId="urn:microsoft.com/office/officeart/2018/2/layout/IconLabelList"/>
    <dgm:cxn modelId="{A3B7C172-2672-44C4-AB09-FBEB98DC4E93}" srcId="{B3C39E2A-2C50-42D0-B5F4-29EA8BCAB2AA}" destId="{0E4FF875-C7DD-4E64-8C8F-95142CF2C249}" srcOrd="1" destOrd="0" parTransId="{0A32CB0C-587E-4CAA-A64D-A1607806D28B}" sibTransId="{88C03E49-3D63-4EE9-9352-A1B6156F5084}"/>
    <dgm:cxn modelId="{D64564A7-7412-485E-9D8C-88D411854621}" type="presOf" srcId="{60E51BF3-0141-48F9-8FBF-3485D27BC5A3}" destId="{DF41D05B-046F-4CD1-8126-89072E6AB0E7}" srcOrd="0" destOrd="0" presId="urn:microsoft.com/office/officeart/2018/2/layout/IconLabelList"/>
    <dgm:cxn modelId="{651E39E3-B67E-4CC3-8A07-9C9819A0D1AE}" type="presParOf" srcId="{C1301014-A6E4-4558-B5CA-F44D9C29A6C4}" destId="{D675F994-C40E-4D34-B5EB-736F9CB325EF}" srcOrd="0" destOrd="0" presId="urn:microsoft.com/office/officeart/2018/2/layout/IconLabelList"/>
    <dgm:cxn modelId="{A3596993-CD4F-44EB-A509-2DBDEEBE603F}" type="presParOf" srcId="{D675F994-C40E-4D34-B5EB-736F9CB325EF}" destId="{4BD92771-D3CC-4C7C-8A81-889D6AF0B908}" srcOrd="0" destOrd="0" presId="urn:microsoft.com/office/officeart/2018/2/layout/IconLabelList"/>
    <dgm:cxn modelId="{1E773DB1-1970-431B-A875-51E9E694D0E9}" type="presParOf" srcId="{D675F994-C40E-4D34-B5EB-736F9CB325EF}" destId="{FBEA4267-2C5A-4C95-A325-DBD03F856853}" srcOrd="1" destOrd="0" presId="urn:microsoft.com/office/officeart/2018/2/layout/IconLabelList"/>
    <dgm:cxn modelId="{5B7F7025-0C1D-40A4-BA40-C81C889152AD}" type="presParOf" srcId="{D675F994-C40E-4D34-B5EB-736F9CB325EF}" destId="{DF41D05B-046F-4CD1-8126-89072E6AB0E7}" srcOrd="2" destOrd="0" presId="urn:microsoft.com/office/officeart/2018/2/layout/IconLabelList"/>
    <dgm:cxn modelId="{06AF754D-226F-4A30-976B-F0D62B131476}" type="presParOf" srcId="{C1301014-A6E4-4558-B5CA-F44D9C29A6C4}" destId="{40B5CB6B-6EFD-4C28-92B9-813EBDC9C90A}" srcOrd="1" destOrd="0" presId="urn:microsoft.com/office/officeart/2018/2/layout/IconLabelList"/>
    <dgm:cxn modelId="{C8D75C68-BC90-4D02-8A38-E753C304BF68}" type="presParOf" srcId="{C1301014-A6E4-4558-B5CA-F44D9C29A6C4}" destId="{FEEE6DDB-248B-4C8E-98A0-8FF421286F68}" srcOrd="2" destOrd="0" presId="urn:microsoft.com/office/officeart/2018/2/layout/IconLabelList"/>
    <dgm:cxn modelId="{EBFC3F6E-797C-4BC3-8016-6BD8F8892A4E}" type="presParOf" srcId="{FEEE6DDB-248B-4C8E-98A0-8FF421286F68}" destId="{177DAD64-7E93-4B69-8C4B-6A29A5E8A837}" srcOrd="0" destOrd="0" presId="urn:microsoft.com/office/officeart/2018/2/layout/IconLabelList"/>
    <dgm:cxn modelId="{7EBD7F54-3BAA-4820-995B-A053871D045E}" type="presParOf" srcId="{FEEE6DDB-248B-4C8E-98A0-8FF421286F68}" destId="{AF7B0A49-0572-4D1A-8E69-2F8806862CD7}" srcOrd="1" destOrd="0" presId="urn:microsoft.com/office/officeart/2018/2/layout/IconLabelList"/>
    <dgm:cxn modelId="{2220818C-9B60-443E-AE65-F44149A952C9}" type="presParOf" srcId="{FEEE6DDB-248B-4C8E-98A0-8FF421286F68}" destId="{A9A095FB-F82B-4C91-A8E9-1EC20C07387D}"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6192D7B7-0968-4EAF-A530-E9DDB0530DD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421427D-0029-43BA-A9F9-8980F8EC218F}">
      <dgm:prSet custT="1"/>
      <dgm:spPr/>
      <dgm:t>
        <a:bodyPr/>
        <a:lstStyle/>
        <a:p>
          <a:r>
            <a:rPr lang="en-US" sz="3200" dirty="0"/>
            <a:t>Evaluate project impact at defined period after project completion</a:t>
          </a:r>
        </a:p>
      </dgm:t>
    </dgm:pt>
    <dgm:pt modelId="{AED34F45-F612-4E10-A972-F1A3A161B409}" type="parTrans" cxnId="{817B5DDB-AC87-4B95-A7E2-1F83C6CC42C0}">
      <dgm:prSet/>
      <dgm:spPr/>
      <dgm:t>
        <a:bodyPr/>
        <a:lstStyle/>
        <a:p>
          <a:endParaRPr lang="en-US" sz="3200"/>
        </a:p>
      </dgm:t>
    </dgm:pt>
    <dgm:pt modelId="{03F3F7C6-9C93-4357-A476-897F7228D5D6}" type="sibTrans" cxnId="{817B5DDB-AC87-4B95-A7E2-1F83C6CC42C0}">
      <dgm:prSet/>
      <dgm:spPr/>
      <dgm:t>
        <a:bodyPr/>
        <a:lstStyle/>
        <a:p>
          <a:endParaRPr lang="en-US" sz="3200"/>
        </a:p>
      </dgm:t>
    </dgm:pt>
    <dgm:pt modelId="{BC1AB203-F5FD-4F05-9C25-2BB347465182}">
      <dgm:prSet custT="1"/>
      <dgm:spPr/>
      <dgm:t>
        <a:bodyPr/>
        <a:lstStyle/>
        <a:p>
          <a:r>
            <a:rPr lang="en-US" sz="3200"/>
            <a:t>Evaluates extent of outcomes realized through participant ownership</a:t>
          </a:r>
        </a:p>
      </dgm:t>
    </dgm:pt>
    <dgm:pt modelId="{29BC46D4-9C95-4EB6-9A0C-74F4BE71C9DE}" type="parTrans" cxnId="{DB4575A4-81B7-4EC3-BF04-5288EF3DA4A6}">
      <dgm:prSet/>
      <dgm:spPr/>
      <dgm:t>
        <a:bodyPr/>
        <a:lstStyle/>
        <a:p>
          <a:endParaRPr lang="en-US" sz="3200"/>
        </a:p>
      </dgm:t>
    </dgm:pt>
    <dgm:pt modelId="{BA7B3E1D-5E8D-48F8-B239-33B3EE908064}" type="sibTrans" cxnId="{DB4575A4-81B7-4EC3-BF04-5288EF3DA4A6}">
      <dgm:prSet/>
      <dgm:spPr/>
      <dgm:t>
        <a:bodyPr/>
        <a:lstStyle/>
        <a:p>
          <a:endParaRPr lang="en-US" sz="3200"/>
        </a:p>
      </dgm:t>
    </dgm:pt>
    <dgm:pt modelId="{885A6B8B-0760-4FFB-A766-E449560C07C8}" type="pres">
      <dgm:prSet presAssocID="{6192D7B7-0968-4EAF-A530-E9DDB0530DD7}" presName="root" presStyleCnt="0">
        <dgm:presLayoutVars>
          <dgm:dir/>
          <dgm:resizeHandles val="exact"/>
        </dgm:presLayoutVars>
      </dgm:prSet>
      <dgm:spPr/>
    </dgm:pt>
    <dgm:pt modelId="{780E6ED4-D8C0-4D45-8DC7-EA7F166DAB57}" type="pres">
      <dgm:prSet presAssocID="{1421427D-0029-43BA-A9F9-8980F8EC218F}" presName="compNode" presStyleCnt="0"/>
      <dgm:spPr/>
    </dgm:pt>
    <dgm:pt modelId="{33179578-D479-405E-8E00-630720EF9013}" type="pres">
      <dgm:prSet presAssocID="{1421427D-0029-43BA-A9F9-8980F8EC218F}" presName="bgRect" presStyleLbl="bgShp" presStyleIdx="0" presStyleCnt="2"/>
      <dgm:spPr/>
    </dgm:pt>
    <dgm:pt modelId="{B1081926-25E8-4898-BA7C-B60E3E7D3DB8}" type="pres">
      <dgm:prSet presAssocID="{1421427D-0029-43BA-A9F9-8980F8EC218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1E35D22C-7C21-4595-A542-E6DB930C4F25}" type="pres">
      <dgm:prSet presAssocID="{1421427D-0029-43BA-A9F9-8980F8EC218F}" presName="spaceRect" presStyleCnt="0"/>
      <dgm:spPr/>
    </dgm:pt>
    <dgm:pt modelId="{193053AE-B7AE-4B9C-95CB-5AF16518F951}" type="pres">
      <dgm:prSet presAssocID="{1421427D-0029-43BA-A9F9-8980F8EC218F}" presName="parTx" presStyleLbl="revTx" presStyleIdx="0" presStyleCnt="2">
        <dgm:presLayoutVars>
          <dgm:chMax val="0"/>
          <dgm:chPref val="0"/>
        </dgm:presLayoutVars>
      </dgm:prSet>
      <dgm:spPr/>
    </dgm:pt>
    <dgm:pt modelId="{66B60B78-B9B6-4B53-9822-828E12A3FF3A}" type="pres">
      <dgm:prSet presAssocID="{03F3F7C6-9C93-4357-A476-897F7228D5D6}" presName="sibTrans" presStyleCnt="0"/>
      <dgm:spPr/>
    </dgm:pt>
    <dgm:pt modelId="{903D6411-6684-4E19-B3AE-6BDDDC5A2A51}" type="pres">
      <dgm:prSet presAssocID="{BC1AB203-F5FD-4F05-9C25-2BB347465182}" presName="compNode" presStyleCnt="0"/>
      <dgm:spPr/>
    </dgm:pt>
    <dgm:pt modelId="{66480DA9-BEA3-4A81-B34F-619CBA7D705A}" type="pres">
      <dgm:prSet presAssocID="{BC1AB203-F5FD-4F05-9C25-2BB347465182}" presName="bgRect" presStyleLbl="bgShp" presStyleIdx="1" presStyleCnt="2"/>
      <dgm:spPr/>
    </dgm:pt>
    <dgm:pt modelId="{EAB24ABA-CEAE-42A6-8710-4D6800BF7442}" type="pres">
      <dgm:prSet presAssocID="{BC1AB203-F5FD-4F05-9C25-2BB34746518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D9F7DC40-8C0D-470B-ABCF-AC3AAAF4C50E}" type="pres">
      <dgm:prSet presAssocID="{BC1AB203-F5FD-4F05-9C25-2BB347465182}" presName="spaceRect" presStyleCnt="0"/>
      <dgm:spPr/>
    </dgm:pt>
    <dgm:pt modelId="{E00A01BE-9297-4111-B9F4-7CCCB500BB9E}" type="pres">
      <dgm:prSet presAssocID="{BC1AB203-F5FD-4F05-9C25-2BB347465182}" presName="parTx" presStyleLbl="revTx" presStyleIdx="1" presStyleCnt="2">
        <dgm:presLayoutVars>
          <dgm:chMax val="0"/>
          <dgm:chPref val="0"/>
        </dgm:presLayoutVars>
      </dgm:prSet>
      <dgm:spPr/>
    </dgm:pt>
  </dgm:ptLst>
  <dgm:cxnLst>
    <dgm:cxn modelId="{CEB0A640-E756-4819-B41C-E14B4A27A119}" type="presOf" srcId="{6192D7B7-0968-4EAF-A530-E9DDB0530DD7}" destId="{885A6B8B-0760-4FFB-A766-E449560C07C8}" srcOrd="0" destOrd="0" presId="urn:microsoft.com/office/officeart/2018/2/layout/IconVerticalSolidList"/>
    <dgm:cxn modelId="{00D9C646-EEC4-4EB7-A9FF-B9608C6998F5}" type="presOf" srcId="{1421427D-0029-43BA-A9F9-8980F8EC218F}" destId="{193053AE-B7AE-4B9C-95CB-5AF16518F951}" srcOrd="0" destOrd="0" presId="urn:microsoft.com/office/officeart/2018/2/layout/IconVerticalSolidList"/>
    <dgm:cxn modelId="{9FCE4189-2E86-4239-97F5-EC591BBA816F}" type="presOf" srcId="{BC1AB203-F5FD-4F05-9C25-2BB347465182}" destId="{E00A01BE-9297-4111-B9F4-7CCCB500BB9E}" srcOrd="0" destOrd="0" presId="urn:microsoft.com/office/officeart/2018/2/layout/IconVerticalSolidList"/>
    <dgm:cxn modelId="{DB4575A4-81B7-4EC3-BF04-5288EF3DA4A6}" srcId="{6192D7B7-0968-4EAF-A530-E9DDB0530DD7}" destId="{BC1AB203-F5FD-4F05-9C25-2BB347465182}" srcOrd="1" destOrd="0" parTransId="{29BC46D4-9C95-4EB6-9A0C-74F4BE71C9DE}" sibTransId="{BA7B3E1D-5E8D-48F8-B239-33B3EE908064}"/>
    <dgm:cxn modelId="{817B5DDB-AC87-4B95-A7E2-1F83C6CC42C0}" srcId="{6192D7B7-0968-4EAF-A530-E9DDB0530DD7}" destId="{1421427D-0029-43BA-A9F9-8980F8EC218F}" srcOrd="0" destOrd="0" parTransId="{AED34F45-F612-4E10-A972-F1A3A161B409}" sibTransId="{03F3F7C6-9C93-4357-A476-897F7228D5D6}"/>
    <dgm:cxn modelId="{0985164B-1491-4938-998E-CD057E91DF40}" type="presParOf" srcId="{885A6B8B-0760-4FFB-A766-E449560C07C8}" destId="{780E6ED4-D8C0-4D45-8DC7-EA7F166DAB57}" srcOrd="0" destOrd="0" presId="urn:microsoft.com/office/officeart/2018/2/layout/IconVerticalSolidList"/>
    <dgm:cxn modelId="{2341E1EB-C5D3-4CA1-A627-F3194DF5E85A}" type="presParOf" srcId="{780E6ED4-D8C0-4D45-8DC7-EA7F166DAB57}" destId="{33179578-D479-405E-8E00-630720EF9013}" srcOrd="0" destOrd="0" presId="urn:microsoft.com/office/officeart/2018/2/layout/IconVerticalSolidList"/>
    <dgm:cxn modelId="{D31C3AF2-520F-401A-AB55-1026B8E0C73E}" type="presParOf" srcId="{780E6ED4-D8C0-4D45-8DC7-EA7F166DAB57}" destId="{B1081926-25E8-4898-BA7C-B60E3E7D3DB8}" srcOrd="1" destOrd="0" presId="urn:microsoft.com/office/officeart/2018/2/layout/IconVerticalSolidList"/>
    <dgm:cxn modelId="{D67A78EC-ED74-470E-B1AB-7B0A54AD04EA}" type="presParOf" srcId="{780E6ED4-D8C0-4D45-8DC7-EA7F166DAB57}" destId="{1E35D22C-7C21-4595-A542-E6DB930C4F25}" srcOrd="2" destOrd="0" presId="urn:microsoft.com/office/officeart/2018/2/layout/IconVerticalSolidList"/>
    <dgm:cxn modelId="{43EB6D12-C041-4D78-804A-3C5EA3499B64}" type="presParOf" srcId="{780E6ED4-D8C0-4D45-8DC7-EA7F166DAB57}" destId="{193053AE-B7AE-4B9C-95CB-5AF16518F951}" srcOrd="3" destOrd="0" presId="urn:microsoft.com/office/officeart/2018/2/layout/IconVerticalSolidList"/>
    <dgm:cxn modelId="{46E142DC-B83F-4EB6-8726-385953CBF2CA}" type="presParOf" srcId="{885A6B8B-0760-4FFB-A766-E449560C07C8}" destId="{66B60B78-B9B6-4B53-9822-828E12A3FF3A}" srcOrd="1" destOrd="0" presId="urn:microsoft.com/office/officeart/2018/2/layout/IconVerticalSolidList"/>
    <dgm:cxn modelId="{0A99ADA2-433B-434A-B4B3-8649815F71F8}" type="presParOf" srcId="{885A6B8B-0760-4FFB-A766-E449560C07C8}" destId="{903D6411-6684-4E19-B3AE-6BDDDC5A2A51}" srcOrd="2" destOrd="0" presId="urn:microsoft.com/office/officeart/2018/2/layout/IconVerticalSolidList"/>
    <dgm:cxn modelId="{EBEECD28-4193-4D31-A90E-99B31B8F0CC7}" type="presParOf" srcId="{903D6411-6684-4E19-B3AE-6BDDDC5A2A51}" destId="{66480DA9-BEA3-4A81-B34F-619CBA7D705A}" srcOrd="0" destOrd="0" presId="urn:microsoft.com/office/officeart/2018/2/layout/IconVerticalSolidList"/>
    <dgm:cxn modelId="{A00C14A5-5833-4EE5-8C1E-B354E838D42E}" type="presParOf" srcId="{903D6411-6684-4E19-B3AE-6BDDDC5A2A51}" destId="{EAB24ABA-CEAE-42A6-8710-4D6800BF7442}" srcOrd="1" destOrd="0" presId="urn:microsoft.com/office/officeart/2018/2/layout/IconVerticalSolidList"/>
    <dgm:cxn modelId="{B5DC7F14-F14C-4C6E-8819-352D3C4C838C}" type="presParOf" srcId="{903D6411-6684-4E19-B3AE-6BDDDC5A2A51}" destId="{D9F7DC40-8C0D-470B-ABCF-AC3AAAF4C50E}" srcOrd="2" destOrd="0" presId="urn:microsoft.com/office/officeart/2018/2/layout/IconVerticalSolidList"/>
    <dgm:cxn modelId="{0ED1C5A7-10F7-4FCE-9BCD-EE74BBB67A93}" type="presParOf" srcId="{903D6411-6684-4E19-B3AE-6BDDDC5A2A51}" destId="{E00A01BE-9297-4111-B9F4-7CCCB500BB9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563BE3EA-C1E3-430E-80B4-94607ABCF0A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DA004EE-867B-487B-B78D-916165815C11}">
      <dgm:prSet/>
      <dgm:spPr/>
      <dgm:t>
        <a:bodyPr/>
        <a:lstStyle/>
        <a:p>
          <a:r>
            <a:rPr lang="en-US"/>
            <a:t>a. </a:t>
          </a:r>
          <a:r>
            <a:rPr lang="en-US" b="1"/>
            <a:t>managed </a:t>
          </a:r>
          <a:r>
            <a:rPr lang="en-US"/>
            <a:t>through a formal change management process; </a:t>
          </a:r>
        </a:p>
      </dgm:t>
    </dgm:pt>
    <dgm:pt modelId="{E065D6C7-641A-406C-9828-0554BCD414B8}" type="parTrans" cxnId="{E16F8441-7221-417D-AC60-B8A982297620}">
      <dgm:prSet/>
      <dgm:spPr/>
      <dgm:t>
        <a:bodyPr/>
        <a:lstStyle/>
        <a:p>
          <a:endParaRPr lang="en-US"/>
        </a:p>
      </dgm:t>
    </dgm:pt>
    <dgm:pt modelId="{BD761622-149B-4F50-AB9E-B62CD6804076}" type="sibTrans" cxnId="{E16F8441-7221-417D-AC60-B8A982297620}">
      <dgm:prSet/>
      <dgm:spPr/>
      <dgm:t>
        <a:bodyPr/>
        <a:lstStyle/>
        <a:p>
          <a:endParaRPr lang="en-US"/>
        </a:p>
      </dgm:t>
    </dgm:pt>
    <dgm:pt modelId="{1C2CB13F-8FC4-4CF4-81AD-8133873C2011}">
      <dgm:prSet/>
      <dgm:spPr/>
      <dgm:t>
        <a:bodyPr/>
        <a:lstStyle/>
        <a:p>
          <a:r>
            <a:rPr lang="en-US"/>
            <a:t>b. </a:t>
          </a:r>
          <a:r>
            <a:rPr lang="en-US" b="1"/>
            <a:t>analyzed </a:t>
          </a:r>
          <a:r>
            <a:rPr lang="en-US"/>
            <a:t>to ensure that implications of those changes are thoroughly thought through; </a:t>
          </a:r>
        </a:p>
      </dgm:t>
    </dgm:pt>
    <dgm:pt modelId="{59824BFF-F96C-4FF0-A201-317BA8DCBA2F}" type="parTrans" cxnId="{62B0390A-4014-4390-8AF5-37F2C357D9A5}">
      <dgm:prSet/>
      <dgm:spPr/>
      <dgm:t>
        <a:bodyPr/>
        <a:lstStyle/>
        <a:p>
          <a:endParaRPr lang="en-US"/>
        </a:p>
      </dgm:t>
    </dgm:pt>
    <dgm:pt modelId="{F9E30AE4-93D7-4C38-9CAD-673F29C3AEBC}" type="sibTrans" cxnId="{62B0390A-4014-4390-8AF5-37F2C357D9A5}">
      <dgm:prSet/>
      <dgm:spPr/>
      <dgm:t>
        <a:bodyPr/>
        <a:lstStyle/>
        <a:p>
          <a:endParaRPr lang="en-US"/>
        </a:p>
      </dgm:t>
    </dgm:pt>
    <dgm:pt modelId="{3C6696B7-8380-413E-86EE-17E6F4757408}">
      <dgm:prSet/>
      <dgm:spPr/>
      <dgm:t>
        <a:bodyPr/>
        <a:lstStyle/>
        <a:p>
          <a:r>
            <a:rPr lang="en-US"/>
            <a:t>c. </a:t>
          </a:r>
          <a:r>
            <a:rPr lang="en-US" b="1"/>
            <a:t>documented to illustrated their complete impact on all the integrated elements of the project </a:t>
          </a:r>
          <a:endParaRPr lang="en-US"/>
        </a:p>
      </dgm:t>
    </dgm:pt>
    <dgm:pt modelId="{F3ED341B-44A8-4449-9A75-E2E5FBB315ED}" type="parTrans" cxnId="{CC3D3E56-A2FE-417C-8A2E-813C56BD046D}">
      <dgm:prSet/>
      <dgm:spPr/>
      <dgm:t>
        <a:bodyPr/>
        <a:lstStyle/>
        <a:p>
          <a:endParaRPr lang="en-US"/>
        </a:p>
      </dgm:t>
    </dgm:pt>
    <dgm:pt modelId="{C1AD1D39-9ADA-4F13-8190-CDB1022DDD9F}" type="sibTrans" cxnId="{CC3D3E56-A2FE-417C-8A2E-813C56BD046D}">
      <dgm:prSet/>
      <dgm:spPr/>
      <dgm:t>
        <a:bodyPr/>
        <a:lstStyle/>
        <a:p>
          <a:endParaRPr lang="en-US"/>
        </a:p>
      </dgm:t>
    </dgm:pt>
    <dgm:pt modelId="{528FB54F-46E6-404C-8638-011A51350B9A}">
      <dgm:prSet/>
      <dgm:spPr/>
      <dgm:t>
        <a:bodyPr/>
        <a:lstStyle/>
        <a:p>
          <a:r>
            <a:rPr lang="en-US"/>
            <a:t>d. </a:t>
          </a:r>
          <a:r>
            <a:rPr lang="en-US" b="1"/>
            <a:t>communicated </a:t>
          </a:r>
          <a:r>
            <a:rPr lang="en-US"/>
            <a:t>to key project stakeholders. </a:t>
          </a:r>
        </a:p>
      </dgm:t>
    </dgm:pt>
    <dgm:pt modelId="{51B5BCEF-4A17-43E0-B945-FFA3395EAA80}" type="parTrans" cxnId="{31FE30DC-959D-4491-B9AA-61D52610467A}">
      <dgm:prSet/>
      <dgm:spPr/>
      <dgm:t>
        <a:bodyPr/>
        <a:lstStyle/>
        <a:p>
          <a:endParaRPr lang="en-US"/>
        </a:p>
      </dgm:t>
    </dgm:pt>
    <dgm:pt modelId="{07383A8B-F7F1-4CBB-A361-6905B4E3D0DD}" type="sibTrans" cxnId="{31FE30DC-959D-4491-B9AA-61D52610467A}">
      <dgm:prSet/>
      <dgm:spPr/>
      <dgm:t>
        <a:bodyPr/>
        <a:lstStyle/>
        <a:p>
          <a:endParaRPr lang="en-US"/>
        </a:p>
      </dgm:t>
    </dgm:pt>
    <dgm:pt modelId="{EBE6705D-6F93-4217-AC8E-6718448DD8BC}" type="pres">
      <dgm:prSet presAssocID="{563BE3EA-C1E3-430E-80B4-94607ABCF0A1}" presName="root" presStyleCnt="0">
        <dgm:presLayoutVars>
          <dgm:dir/>
          <dgm:resizeHandles val="exact"/>
        </dgm:presLayoutVars>
      </dgm:prSet>
      <dgm:spPr/>
    </dgm:pt>
    <dgm:pt modelId="{33D326DD-8067-417A-809F-53B83C25FFD4}" type="pres">
      <dgm:prSet presAssocID="{EDA004EE-867B-487B-B78D-916165815C11}" presName="compNode" presStyleCnt="0"/>
      <dgm:spPr/>
    </dgm:pt>
    <dgm:pt modelId="{42CC1771-D6B8-49F4-B9F5-52D9905F85CD}" type="pres">
      <dgm:prSet presAssocID="{EDA004EE-867B-487B-B78D-916165815C11}" presName="bgRect" presStyleLbl="bgShp" presStyleIdx="0" presStyleCnt="4"/>
      <dgm:spPr/>
    </dgm:pt>
    <dgm:pt modelId="{607CC60B-7CE8-42A4-9E1C-504E9356DE93}" type="pres">
      <dgm:prSet presAssocID="{EDA004EE-867B-487B-B78D-916165815C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FB45973E-1C0B-472F-9F8C-750CBC4F9DD4}" type="pres">
      <dgm:prSet presAssocID="{EDA004EE-867B-487B-B78D-916165815C11}" presName="spaceRect" presStyleCnt="0"/>
      <dgm:spPr/>
    </dgm:pt>
    <dgm:pt modelId="{0517119A-AE3F-40F0-B74E-68BEAB64C480}" type="pres">
      <dgm:prSet presAssocID="{EDA004EE-867B-487B-B78D-916165815C11}" presName="parTx" presStyleLbl="revTx" presStyleIdx="0" presStyleCnt="4">
        <dgm:presLayoutVars>
          <dgm:chMax val="0"/>
          <dgm:chPref val="0"/>
        </dgm:presLayoutVars>
      </dgm:prSet>
      <dgm:spPr/>
    </dgm:pt>
    <dgm:pt modelId="{5536BBEA-450A-4A94-A1BC-C93FF7E4857D}" type="pres">
      <dgm:prSet presAssocID="{BD761622-149B-4F50-AB9E-B62CD6804076}" presName="sibTrans" presStyleCnt="0"/>
      <dgm:spPr/>
    </dgm:pt>
    <dgm:pt modelId="{6251F9C0-9EBE-4BBC-8E62-549A70A4B468}" type="pres">
      <dgm:prSet presAssocID="{1C2CB13F-8FC4-4CF4-81AD-8133873C2011}" presName="compNode" presStyleCnt="0"/>
      <dgm:spPr/>
    </dgm:pt>
    <dgm:pt modelId="{A03A256A-2C4F-4B03-87EF-3BB9C1E3E3E1}" type="pres">
      <dgm:prSet presAssocID="{1C2CB13F-8FC4-4CF4-81AD-8133873C2011}" presName="bgRect" presStyleLbl="bgShp" presStyleIdx="1" presStyleCnt="4"/>
      <dgm:spPr/>
    </dgm:pt>
    <dgm:pt modelId="{A5F717EF-DA12-4A24-89B5-6A9723437318}" type="pres">
      <dgm:prSet presAssocID="{1C2CB13F-8FC4-4CF4-81AD-8133873C201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Brainstorm"/>
        </a:ext>
      </dgm:extLst>
    </dgm:pt>
    <dgm:pt modelId="{405591D3-7B6F-4798-AF52-EF6BD4247ED1}" type="pres">
      <dgm:prSet presAssocID="{1C2CB13F-8FC4-4CF4-81AD-8133873C2011}" presName="spaceRect" presStyleCnt="0"/>
      <dgm:spPr/>
    </dgm:pt>
    <dgm:pt modelId="{2B0031C6-4BAE-4900-A4BC-1A86FC0A5D14}" type="pres">
      <dgm:prSet presAssocID="{1C2CB13F-8FC4-4CF4-81AD-8133873C2011}" presName="parTx" presStyleLbl="revTx" presStyleIdx="1" presStyleCnt="4">
        <dgm:presLayoutVars>
          <dgm:chMax val="0"/>
          <dgm:chPref val="0"/>
        </dgm:presLayoutVars>
      </dgm:prSet>
      <dgm:spPr/>
    </dgm:pt>
    <dgm:pt modelId="{5E654C8D-C303-4512-8D96-01F6A6C07E7D}" type="pres">
      <dgm:prSet presAssocID="{F9E30AE4-93D7-4C38-9CAD-673F29C3AEBC}" presName="sibTrans" presStyleCnt="0"/>
      <dgm:spPr/>
    </dgm:pt>
    <dgm:pt modelId="{0E2E9028-1ABF-46F4-8874-4D313A2578FD}" type="pres">
      <dgm:prSet presAssocID="{3C6696B7-8380-413E-86EE-17E6F4757408}" presName="compNode" presStyleCnt="0"/>
      <dgm:spPr/>
    </dgm:pt>
    <dgm:pt modelId="{EE8EE794-E12F-46BE-AB84-A18CCB268CAD}" type="pres">
      <dgm:prSet presAssocID="{3C6696B7-8380-413E-86EE-17E6F4757408}" presName="bgRect" presStyleLbl="bgShp" presStyleIdx="2" presStyleCnt="4"/>
      <dgm:spPr/>
    </dgm:pt>
    <dgm:pt modelId="{4225B998-E2F1-4047-A74C-300AE0C95298}" type="pres">
      <dgm:prSet presAssocID="{3C6696B7-8380-413E-86EE-17E6F475740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D1D13073-7C53-46C0-8054-15FCC3E01928}" type="pres">
      <dgm:prSet presAssocID="{3C6696B7-8380-413E-86EE-17E6F4757408}" presName="spaceRect" presStyleCnt="0"/>
      <dgm:spPr/>
    </dgm:pt>
    <dgm:pt modelId="{0C0AF4EA-A256-4CA6-9E81-6A65D75EAA05}" type="pres">
      <dgm:prSet presAssocID="{3C6696B7-8380-413E-86EE-17E6F4757408}" presName="parTx" presStyleLbl="revTx" presStyleIdx="2" presStyleCnt="4">
        <dgm:presLayoutVars>
          <dgm:chMax val="0"/>
          <dgm:chPref val="0"/>
        </dgm:presLayoutVars>
      </dgm:prSet>
      <dgm:spPr/>
    </dgm:pt>
    <dgm:pt modelId="{118D295C-0DF3-4179-AE8B-5D51A7DD82B1}" type="pres">
      <dgm:prSet presAssocID="{C1AD1D39-9ADA-4F13-8190-CDB1022DDD9F}" presName="sibTrans" presStyleCnt="0"/>
      <dgm:spPr/>
    </dgm:pt>
    <dgm:pt modelId="{AA9DC454-0803-4F53-8BF0-5E0C9813C21D}" type="pres">
      <dgm:prSet presAssocID="{528FB54F-46E6-404C-8638-011A51350B9A}" presName="compNode" presStyleCnt="0"/>
      <dgm:spPr/>
    </dgm:pt>
    <dgm:pt modelId="{2139825E-4A0F-40C8-BA78-E9AE17E02BBB}" type="pres">
      <dgm:prSet presAssocID="{528FB54F-46E6-404C-8638-011A51350B9A}" presName="bgRect" presStyleLbl="bgShp" presStyleIdx="3" presStyleCnt="4"/>
      <dgm:spPr/>
    </dgm:pt>
    <dgm:pt modelId="{9715F4AE-8548-462F-AC17-AC590E149431}" type="pres">
      <dgm:prSet presAssocID="{528FB54F-46E6-404C-8638-011A51350B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8F946735-F1D3-441E-B95D-60D5892F3BE4}" type="pres">
      <dgm:prSet presAssocID="{528FB54F-46E6-404C-8638-011A51350B9A}" presName="spaceRect" presStyleCnt="0"/>
      <dgm:spPr/>
    </dgm:pt>
    <dgm:pt modelId="{F9B5E971-32EF-43CD-B73A-78062F9DDA2C}" type="pres">
      <dgm:prSet presAssocID="{528FB54F-46E6-404C-8638-011A51350B9A}" presName="parTx" presStyleLbl="revTx" presStyleIdx="3" presStyleCnt="4">
        <dgm:presLayoutVars>
          <dgm:chMax val="0"/>
          <dgm:chPref val="0"/>
        </dgm:presLayoutVars>
      </dgm:prSet>
      <dgm:spPr/>
    </dgm:pt>
  </dgm:ptLst>
  <dgm:cxnLst>
    <dgm:cxn modelId="{62B0390A-4014-4390-8AF5-37F2C357D9A5}" srcId="{563BE3EA-C1E3-430E-80B4-94607ABCF0A1}" destId="{1C2CB13F-8FC4-4CF4-81AD-8133873C2011}" srcOrd="1" destOrd="0" parTransId="{59824BFF-F96C-4FF0-A201-317BA8DCBA2F}" sibTransId="{F9E30AE4-93D7-4C38-9CAD-673F29C3AEBC}"/>
    <dgm:cxn modelId="{E16F8441-7221-417D-AC60-B8A982297620}" srcId="{563BE3EA-C1E3-430E-80B4-94607ABCF0A1}" destId="{EDA004EE-867B-487B-B78D-916165815C11}" srcOrd="0" destOrd="0" parTransId="{E065D6C7-641A-406C-9828-0554BCD414B8}" sibTransId="{BD761622-149B-4F50-AB9E-B62CD6804076}"/>
    <dgm:cxn modelId="{817F5A66-D978-4458-8AEE-1292F9EFBFA5}" type="presOf" srcId="{563BE3EA-C1E3-430E-80B4-94607ABCF0A1}" destId="{EBE6705D-6F93-4217-AC8E-6718448DD8BC}" srcOrd="0" destOrd="0" presId="urn:microsoft.com/office/officeart/2018/2/layout/IconVerticalSolidList"/>
    <dgm:cxn modelId="{3FCADC4E-13F9-42C6-9407-03EC3DFFF1B5}" type="presOf" srcId="{1C2CB13F-8FC4-4CF4-81AD-8133873C2011}" destId="{2B0031C6-4BAE-4900-A4BC-1A86FC0A5D14}" srcOrd="0" destOrd="0" presId="urn:microsoft.com/office/officeart/2018/2/layout/IconVerticalSolidList"/>
    <dgm:cxn modelId="{CC3D3E56-A2FE-417C-8A2E-813C56BD046D}" srcId="{563BE3EA-C1E3-430E-80B4-94607ABCF0A1}" destId="{3C6696B7-8380-413E-86EE-17E6F4757408}" srcOrd="2" destOrd="0" parTransId="{F3ED341B-44A8-4449-9A75-E2E5FBB315ED}" sibTransId="{C1AD1D39-9ADA-4F13-8190-CDB1022DDD9F}"/>
    <dgm:cxn modelId="{0D161EA7-0E85-4A84-9767-9E893C03C185}" type="presOf" srcId="{EDA004EE-867B-487B-B78D-916165815C11}" destId="{0517119A-AE3F-40F0-B74E-68BEAB64C480}" srcOrd="0" destOrd="0" presId="urn:microsoft.com/office/officeart/2018/2/layout/IconVerticalSolidList"/>
    <dgm:cxn modelId="{5D1071D0-5CA0-432B-936D-A00F97713DE3}" type="presOf" srcId="{3C6696B7-8380-413E-86EE-17E6F4757408}" destId="{0C0AF4EA-A256-4CA6-9E81-6A65D75EAA05}" srcOrd="0" destOrd="0" presId="urn:microsoft.com/office/officeart/2018/2/layout/IconVerticalSolidList"/>
    <dgm:cxn modelId="{193DB7D1-52A7-4980-825F-381D8B0861EE}" type="presOf" srcId="{528FB54F-46E6-404C-8638-011A51350B9A}" destId="{F9B5E971-32EF-43CD-B73A-78062F9DDA2C}" srcOrd="0" destOrd="0" presId="urn:microsoft.com/office/officeart/2018/2/layout/IconVerticalSolidList"/>
    <dgm:cxn modelId="{31FE30DC-959D-4491-B9AA-61D52610467A}" srcId="{563BE3EA-C1E3-430E-80B4-94607ABCF0A1}" destId="{528FB54F-46E6-404C-8638-011A51350B9A}" srcOrd="3" destOrd="0" parTransId="{51B5BCEF-4A17-43E0-B945-FFA3395EAA80}" sibTransId="{07383A8B-F7F1-4CBB-A361-6905B4E3D0DD}"/>
    <dgm:cxn modelId="{C774C97E-A104-4A80-8807-A4FE5F0A9CD2}" type="presParOf" srcId="{EBE6705D-6F93-4217-AC8E-6718448DD8BC}" destId="{33D326DD-8067-417A-809F-53B83C25FFD4}" srcOrd="0" destOrd="0" presId="urn:microsoft.com/office/officeart/2018/2/layout/IconVerticalSolidList"/>
    <dgm:cxn modelId="{16144708-80FA-4D41-9609-E2B1360596AD}" type="presParOf" srcId="{33D326DD-8067-417A-809F-53B83C25FFD4}" destId="{42CC1771-D6B8-49F4-B9F5-52D9905F85CD}" srcOrd="0" destOrd="0" presId="urn:microsoft.com/office/officeart/2018/2/layout/IconVerticalSolidList"/>
    <dgm:cxn modelId="{F7AEF25C-2AC0-4C16-8F54-606F2004690C}" type="presParOf" srcId="{33D326DD-8067-417A-809F-53B83C25FFD4}" destId="{607CC60B-7CE8-42A4-9E1C-504E9356DE93}" srcOrd="1" destOrd="0" presId="urn:microsoft.com/office/officeart/2018/2/layout/IconVerticalSolidList"/>
    <dgm:cxn modelId="{B3D93709-E31A-4A90-A5DD-E70B4FF6217C}" type="presParOf" srcId="{33D326DD-8067-417A-809F-53B83C25FFD4}" destId="{FB45973E-1C0B-472F-9F8C-750CBC4F9DD4}" srcOrd="2" destOrd="0" presId="urn:microsoft.com/office/officeart/2018/2/layout/IconVerticalSolidList"/>
    <dgm:cxn modelId="{B959CBE0-43AB-48D5-99AA-3360D8D011BD}" type="presParOf" srcId="{33D326DD-8067-417A-809F-53B83C25FFD4}" destId="{0517119A-AE3F-40F0-B74E-68BEAB64C480}" srcOrd="3" destOrd="0" presId="urn:microsoft.com/office/officeart/2018/2/layout/IconVerticalSolidList"/>
    <dgm:cxn modelId="{9C94E604-98D7-475B-9E21-5CC2B752163F}" type="presParOf" srcId="{EBE6705D-6F93-4217-AC8E-6718448DD8BC}" destId="{5536BBEA-450A-4A94-A1BC-C93FF7E4857D}" srcOrd="1" destOrd="0" presId="urn:microsoft.com/office/officeart/2018/2/layout/IconVerticalSolidList"/>
    <dgm:cxn modelId="{9E8F6702-2AA1-492E-9DEC-8CC9AFFB28CE}" type="presParOf" srcId="{EBE6705D-6F93-4217-AC8E-6718448DD8BC}" destId="{6251F9C0-9EBE-4BBC-8E62-549A70A4B468}" srcOrd="2" destOrd="0" presId="urn:microsoft.com/office/officeart/2018/2/layout/IconVerticalSolidList"/>
    <dgm:cxn modelId="{A7B2C2C6-158D-48AF-9380-301E90AE2F2C}" type="presParOf" srcId="{6251F9C0-9EBE-4BBC-8E62-549A70A4B468}" destId="{A03A256A-2C4F-4B03-87EF-3BB9C1E3E3E1}" srcOrd="0" destOrd="0" presId="urn:microsoft.com/office/officeart/2018/2/layout/IconVerticalSolidList"/>
    <dgm:cxn modelId="{D5BC522D-BF62-4002-9E7A-06F21E8D283E}" type="presParOf" srcId="{6251F9C0-9EBE-4BBC-8E62-549A70A4B468}" destId="{A5F717EF-DA12-4A24-89B5-6A9723437318}" srcOrd="1" destOrd="0" presId="urn:microsoft.com/office/officeart/2018/2/layout/IconVerticalSolidList"/>
    <dgm:cxn modelId="{52F6CDB5-4C03-4C7A-8E42-E870DD0F09A7}" type="presParOf" srcId="{6251F9C0-9EBE-4BBC-8E62-549A70A4B468}" destId="{405591D3-7B6F-4798-AF52-EF6BD4247ED1}" srcOrd="2" destOrd="0" presId="urn:microsoft.com/office/officeart/2018/2/layout/IconVerticalSolidList"/>
    <dgm:cxn modelId="{21461BC3-79C5-4C3C-B4F3-F0F41998B146}" type="presParOf" srcId="{6251F9C0-9EBE-4BBC-8E62-549A70A4B468}" destId="{2B0031C6-4BAE-4900-A4BC-1A86FC0A5D14}" srcOrd="3" destOrd="0" presId="urn:microsoft.com/office/officeart/2018/2/layout/IconVerticalSolidList"/>
    <dgm:cxn modelId="{640845AA-14AF-42B8-B7D0-9CEA99BD1B52}" type="presParOf" srcId="{EBE6705D-6F93-4217-AC8E-6718448DD8BC}" destId="{5E654C8D-C303-4512-8D96-01F6A6C07E7D}" srcOrd="3" destOrd="0" presId="urn:microsoft.com/office/officeart/2018/2/layout/IconVerticalSolidList"/>
    <dgm:cxn modelId="{4CA1C816-2620-4F3E-BB61-993E149223CF}" type="presParOf" srcId="{EBE6705D-6F93-4217-AC8E-6718448DD8BC}" destId="{0E2E9028-1ABF-46F4-8874-4D313A2578FD}" srcOrd="4" destOrd="0" presId="urn:microsoft.com/office/officeart/2018/2/layout/IconVerticalSolidList"/>
    <dgm:cxn modelId="{83267619-7CE4-46FF-8107-24C5402831E1}" type="presParOf" srcId="{0E2E9028-1ABF-46F4-8874-4D313A2578FD}" destId="{EE8EE794-E12F-46BE-AB84-A18CCB268CAD}" srcOrd="0" destOrd="0" presId="urn:microsoft.com/office/officeart/2018/2/layout/IconVerticalSolidList"/>
    <dgm:cxn modelId="{541278D0-E5D3-4600-AB16-8BEA64CE1B4C}" type="presParOf" srcId="{0E2E9028-1ABF-46F4-8874-4D313A2578FD}" destId="{4225B998-E2F1-4047-A74C-300AE0C95298}" srcOrd="1" destOrd="0" presId="urn:microsoft.com/office/officeart/2018/2/layout/IconVerticalSolidList"/>
    <dgm:cxn modelId="{A885223F-7FAA-4DE9-82C2-9760A43AA14E}" type="presParOf" srcId="{0E2E9028-1ABF-46F4-8874-4D313A2578FD}" destId="{D1D13073-7C53-46C0-8054-15FCC3E01928}" srcOrd="2" destOrd="0" presId="urn:microsoft.com/office/officeart/2018/2/layout/IconVerticalSolidList"/>
    <dgm:cxn modelId="{88BF03B6-472D-45C3-8E2C-D72F55D27ABA}" type="presParOf" srcId="{0E2E9028-1ABF-46F4-8874-4D313A2578FD}" destId="{0C0AF4EA-A256-4CA6-9E81-6A65D75EAA05}" srcOrd="3" destOrd="0" presId="urn:microsoft.com/office/officeart/2018/2/layout/IconVerticalSolidList"/>
    <dgm:cxn modelId="{BF4FBA2E-24CF-467F-9334-5D6C625300D1}" type="presParOf" srcId="{EBE6705D-6F93-4217-AC8E-6718448DD8BC}" destId="{118D295C-0DF3-4179-AE8B-5D51A7DD82B1}" srcOrd="5" destOrd="0" presId="urn:microsoft.com/office/officeart/2018/2/layout/IconVerticalSolidList"/>
    <dgm:cxn modelId="{EF6421F0-944D-4FB3-B26B-12C0D49E0720}" type="presParOf" srcId="{EBE6705D-6F93-4217-AC8E-6718448DD8BC}" destId="{AA9DC454-0803-4F53-8BF0-5E0C9813C21D}" srcOrd="6" destOrd="0" presId="urn:microsoft.com/office/officeart/2018/2/layout/IconVerticalSolidList"/>
    <dgm:cxn modelId="{093E45A4-FEA0-46BE-A579-3E7323FCA51C}" type="presParOf" srcId="{AA9DC454-0803-4F53-8BF0-5E0C9813C21D}" destId="{2139825E-4A0F-40C8-BA78-E9AE17E02BBB}" srcOrd="0" destOrd="0" presId="urn:microsoft.com/office/officeart/2018/2/layout/IconVerticalSolidList"/>
    <dgm:cxn modelId="{C5FB6928-5D7B-4B09-9FEF-06F4F156ACEE}" type="presParOf" srcId="{AA9DC454-0803-4F53-8BF0-5E0C9813C21D}" destId="{9715F4AE-8548-462F-AC17-AC590E149431}" srcOrd="1" destOrd="0" presId="urn:microsoft.com/office/officeart/2018/2/layout/IconVerticalSolidList"/>
    <dgm:cxn modelId="{43CF6DE2-F1C0-4932-B769-FBA7F78AF888}" type="presParOf" srcId="{AA9DC454-0803-4F53-8BF0-5E0C9813C21D}" destId="{8F946735-F1D3-441E-B95D-60D5892F3BE4}" srcOrd="2" destOrd="0" presId="urn:microsoft.com/office/officeart/2018/2/layout/IconVerticalSolidList"/>
    <dgm:cxn modelId="{BEFD0222-D190-490B-809D-39DBAE9FDDAF}" type="presParOf" srcId="{AA9DC454-0803-4F53-8BF0-5E0C9813C21D}" destId="{F9B5E971-32EF-43CD-B73A-78062F9DDA2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AF46F533-E63F-43F5-8187-E87FD92C0DB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FA04CAB-C83D-4653-8180-A146831EB3D9}">
      <dgm:prSet custT="1"/>
      <dgm:spPr/>
      <dgm:t>
        <a:bodyPr/>
        <a:lstStyle/>
        <a:p>
          <a:r>
            <a:rPr lang="en-US" sz="1800" b="1"/>
            <a:t>Time Tolerance </a:t>
          </a:r>
          <a:r>
            <a:rPr lang="en-US" sz="1800"/>
            <a:t>- the amount of time by which the project completion can be later or earlier than the planned date. </a:t>
          </a:r>
        </a:p>
      </dgm:t>
    </dgm:pt>
    <dgm:pt modelId="{AEFC7C77-220E-4C5F-B17D-E741D1C34FED}" type="parTrans" cxnId="{0566FCBD-6299-446A-85C1-DA13B63B43D1}">
      <dgm:prSet/>
      <dgm:spPr/>
      <dgm:t>
        <a:bodyPr/>
        <a:lstStyle/>
        <a:p>
          <a:endParaRPr lang="en-US" sz="2000"/>
        </a:p>
      </dgm:t>
    </dgm:pt>
    <dgm:pt modelId="{6EFEF20F-F9B1-42FB-9E0F-872648D499FA}" type="sibTrans" cxnId="{0566FCBD-6299-446A-85C1-DA13B63B43D1}">
      <dgm:prSet/>
      <dgm:spPr/>
      <dgm:t>
        <a:bodyPr/>
        <a:lstStyle/>
        <a:p>
          <a:endParaRPr lang="en-US" sz="2000"/>
        </a:p>
      </dgm:t>
    </dgm:pt>
    <dgm:pt modelId="{32809828-517E-4779-9FCA-D211CADFD5F4}">
      <dgm:prSet custT="1"/>
      <dgm:spPr/>
      <dgm:t>
        <a:bodyPr/>
        <a:lstStyle/>
        <a:p>
          <a:r>
            <a:rPr lang="en-US" sz="1800" b="1"/>
            <a:t>Cost Tolerance - </a:t>
          </a:r>
          <a:r>
            <a:rPr lang="en-US" sz="1800"/>
            <a:t>the percentage, or a cash amount, by which the project can be over or under the planned budget. </a:t>
          </a:r>
        </a:p>
      </dgm:t>
    </dgm:pt>
    <dgm:pt modelId="{F5529D0F-CB30-48CD-BAF3-3181953A2E34}" type="parTrans" cxnId="{4961ADA4-2ACC-456B-9B78-24D5146518D6}">
      <dgm:prSet/>
      <dgm:spPr/>
      <dgm:t>
        <a:bodyPr/>
        <a:lstStyle/>
        <a:p>
          <a:endParaRPr lang="en-US" sz="2000"/>
        </a:p>
      </dgm:t>
    </dgm:pt>
    <dgm:pt modelId="{38E76285-A152-446E-907D-A47657C80EBF}" type="sibTrans" cxnId="{4961ADA4-2ACC-456B-9B78-24D5146518D6}">
      <dgm:prSet/>
      <dgm:spPr/>
      <dgm:t>
        <a:bodyPr/>
        <a:lstStyle/>
        <a:p>
          <a:endParaRPr lang="en-US" sz="2000"/>
        </a:p>
      </dgm:t>
    </dgm:pt>
    <dgm:pt modelId="{4F40E4CD-C6B3-474C-A0BD-AD19DB3E0D51}">
      <dgm:prSet custT="1"/>
      <dgm:spPr/>
      <dgm:t>
        <a:bodyPr/>
        <a:lstStyle/>
        <a:p>
          <a:r>
            <a:rPr lang="en-US" sz="1800" b="1"/>
            <a:t>Scope Tolerance - </a:t>
          </a:r>
          <a:r>
            <a:rPr lang="en-US" sz="1800"/>
            <a:t>is measured as an agreed variation from the product description, and any potential variation should be documented in the product breakdown structure. </a:t>
          </a:r>
        </a:p>
      </dgm:t>
    </dgm:pt>
    <dgm:pt modelId="{E87E06FB-39BA-41A5-BC58-1DFEBA00DBF0}" type="parTrans" cxnId="{CC98FDBC-338E-43FD-A6C9-C08BB5FAB5D4}">
      <dgm:prSet/>
      <dgm:spPr/>
      <dgm:t>
        <a:bodyPr/>
        <a:lstStyle/>
        <a:p>
          <a:endParaRPr lang="en-US" sz="2000"/>
        </a:p>
      </dgm:t>
    </dgm:pt>
    <dgm:pt modelId="{4DFCE1BB-0DEE-4AB4-A245-6A37A041CBFC}" type="sibTrans" cxnId="{CC98FDBC-338E-43FD-A6C9-C08BB5FAB5D4}">
      <dgm:prSet/>
      <dgm:spPr/>
      <dgm:t>
        <a:bodyPr/>
        <a:lstStyle/>
        <a:p>
          <a:endParaRPr lang="en-US" sz="2000"/>
        </a:p>
      </dgm:t>
    </dgm:pt>
    <dgm:pt modelId="{93D74E75-75E5-457B-A762-046BD4260859}">
      <dgm:prSet custT="1"/>
      <dgm:spPr/>
      <dgm:t>
        <a:bodyPr/>
        <a:lstStyle/>
        <a:p>
          <a:r>
            <a:rPr lang="en-US" sz="1800" b="1" dirty="0"/>
            <a:t>Risk Tolerance - </a:t>
          </a:r>
          <a:r>
            <a:rPr lang="en-US" sz="1800" dirty="0"/>
            <a:t>provide a benchmark for which risks you should be escalating to the Project Board. </a:t>
          </a:r>
        </a:p>
      </dgm:t>
    </dgm:pt>
    <dgm:pt modelId="{5561EB8F-BAF6-438B-8E94-DE8BB5FAA542}" type="parTrans" cxnId="{45F7C4D7-7A04-4E17-A630-E2741AD542FA}">
      <dgm:prSet/>
      <dgm:spPr/>
      <dgm:t>
        <a:bodyPr/>
        <a:lstStyle/>
        <a:p>
          <a:endParaRPr lang="en-US" sz="2000"/>
        </a:p>
      </dgm:t>
    </dgm:pt>
    <dgm:pt modelId="{7B0582D3-70DF-42C5-A113-434FDE93942A}" type="sibTrans" cxnId="{45F7C4D7-7A04-4E17-A630-E2741AD542FA}">
      <dgm:prSet/>
      <dgm:spPr/>
      <dgm:t>
        <a:bodyPr/>
        <a:lstStyle/>
        <a:p>
          <a:endParaRPr lang="en-US" sz="2000"/>
        </a:p>
      </dgm:t>
    </dgm:pt>
    <dgm:pt modelId="{4F8C7BC2-6640-4318-814C-A7167CB81741}">
      <dgm:prSet custT="1"/>
      <dgm:spPr/>
      <dgm:t>
        <a:bodyPr/>
        <a:lstStyle/>
        <a:p>
          <a:r>
            <a:rPr lang="en-US" sz="1800" b="1"/>
            <a:t>Quality Tolerance - </a:t>
          </a:r>
          <a:r>
            <a:rPr lang="en-US" sz="1800"/>
            <a:t>ranges that define acceptable performance for a product, documented in the product descriptions. </a:t>
          </a:r>
        </a:p>
      </dgm:t>
    </dgm:pt>
    <dgm:pt modelId="{61D19E1C-DA9F-4184-848B-AB790F7B35BE}" type="parTrans" cxnId="{2F5F209C-DA2F-449E-8541-BB09EEF357DB}">
      <dgm:prSet/>
      <dgm:spPr/>
      <dgm:t>
        <a:bodyPr/>
        <a:lstStyle/>
        <a:p>
          <a:endParaRPr lang="en-US" sz="2000"/>
        </a:p>
      </dgm:t>
    </dgm:pt>
    <dgm:pt modelId="{3C815846-7527-451E-92FB-71999620B352}" type="sibTrans" cxnId="{2F5F209C-DA2F-449E-8541-BB09EEF357DB}">
      <dgm:prSet/>
      <dgm:spPr/>
      <dgm:t>
        <a:bodyPr/>
        <a:lstStyle/>
        <a:p>
          <a:endParaRPr lang="en-US" sz="2000"/>
        </a:p>
      </dgm:t>
    </dgm:pt>
    <dgm:pt modelId="{823A2668-BCC1-456E-8499-12919FA06AC9}">
      <dgm:prSet custT="1"/>
      <dgm:spPr/>
      <dgm:t>
        <a:bodyPr/>
        <a:lstStyle/>
        <a:p>
          <a:r>
            <a:rPr lang="en-US" sz="1800" b="1"/>
            <a:t>Benefits Tolerance – </a:t>
          </a:r>
          <a:r>
            <a:rPr lang="en-US" sz="1800"/>
            <a:t>ranges of acceptable performance of the project at the outcomes level. </a:t>
          </a:r>
        </a:p>
      </dgm:t>
    </dgm:pt>
    <dgm:pt modelId="{E3B51D12-22A2-4276-ACA4-D4770C8CA77C}" type="parTrans" cxnId="{3D8D752C-A804-449C-96EC-0633556062CC}">
      <dgm:prSet/>
      <dgm:spPr/>
      <dgm:t>
        <a:bodyPr/>
        <a:lstStyle/>
        <a:p>
          <a:endParaRPr lang="en-US" sz="2000"/>
        </a:p>
      </dgm:t>
    </dgm:pt>
    <dgm:pt modelId="{174FFAAC-C898-4289-96CA-05190724ABDA}" type="sibTrans" cxnId="{3D8D752C-A804-449C-96EC-0633556062CC}">
      <dgm:prSet/>
      <dgm:spPr/>
      <dgm:t>
        <a:bodyPr/>
        <a:lstStyle/>
        <a:p>
          <a:endParaRPr lang="en-US" sz="2000"/>
        </a:p>
      </dgm:t>
    </dgm:pt>
    <dgm:pt modelId="{89E3A6B6-36E5-4936-AFAF-AB9B1238E330}" type="pres">
      <dgm:prSet presAssocID="{AF46F533-E63F-43F5-8187-E87FD92C0DBC}" presName="root" presStyleCnt="0">
        <dgm:presLayoutVars>
          <dgm:dir/>
          <dgm:resizeHandles val="exact"/>
        </dgm:presLayoutVars>
      </dgm:prSet>
      <dgm:spPr/>
    </dgm:pt>
    <dgm:pt modelId="{BFF9BECF-2BF0-48DB-B8F4-C03E28A2C80A}" type="pres">
      <dgm:prSet presAssocID="{BFA04CAB-C83D-4653-8180-A146831EB3D9}" presName="compNode" presStyleCnt="0"/>
      <dgm:spPr/>
    </dgm:pt>
    <dgm:pt modelId="{49E6313B-94BC-4D5A-AAEA-8F81A3C5C9CD}" type="pres">
      <dgm:prSet presAssocID="{BFA04CAB-C83D-4653-8180-A146831EB3D9}" presName="bgRect" presStyleLbl="bgShp" presStyleIdx="0" presStyleCnt="6"/>
      <dgm:spPr/>
    </dgm:pt>
    <dgm:pt modelId="{B33D9A37-184A-4F34-81DD-CE4320A0AEC0}" type="pres">
      <dgm:prSet presAssocID="{BFA04CAB-C83D-4653-8180-A146831EB3D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F1D8F779-6FDD-48CC-A3BA-A68C7757433F}" type="pres">
      <dgm:prSet presAssocID="{BFA04CAB-C83D-4653-8180-A146831EB3D9}" presName="spaceRect" presStyleCnt="0"/>
      <dgm:spPr/>
    </dgm:pt>
    <dgm:pt modelId="{2FE1F101-8F75-4CB3-8F3D-EB7CA699E7FA}" type="pres">
      <dgm:prSet presAssocID="{BFA04CAB-C83D-4653-8180-A146831EB3D9}" presName="parTx" presStyleLbl="revTx" presStyleIdx="0" presStyleCnt="6">
        <dgm:presLayoutVars>
          <dgm:chMax val="0"/>
          <dgm:chPref val="0"/>
        </dgm:presLayoutVars>
      </dgm:prSet>
      <dgm:spPr/>
    </dgm:pt>
    <dgm:pt modelId="{2FA91467-1B7B-48FA-8E7F-F77000D6DEE8}" type="pres">
      <dgm:prSet presAssocID="{6EFEF20F-F9B1-42FB-9E0F-872648D499FA}" presName="sibTrans" presStyleCnt="0"/>
      <dgm:spPr/>
    </dgm:pt>
    <dgm:pt modelId="{4EF7EB87-7A24-45C6-9029-1DC229850D6E}" type="pres">
      <dgm:prSet presAssocID="{32809828-517E-4779-9FCA-D211CADFD5F4}" presName="compNode" presStyleCnt="0"/>
      <dgm:spPr/>
    </dgm:pt>
    <dgm:pt modelId="{3F1A34EA-011C-4623-90D7-458AD7D93186}" type="pres">
      <dgm:prSet presAssocID="{32809828-517E-4779-9FCA-D211CADFD5F4}" presName="bgRect" presStyleLbl="bgShp" presStyleIdx="1" presStyleCnt="6"/>
      <dgm:spPr/>
    </dgm:pt>
    <dgm:pt modelId="{C58A436A-9E00-403D-9193-247F2AEF0EA3}" type="pres">
      <dgm:prSet presAssocID="{32809828-517E-4779-9FCA-D211CADFD5F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966C7984-8BC0-4989-BBB6-449B9D074F10}" type="pres">
      <dgm:prSet presAssocID="{32809828-517E-4779-9FCA-D211CADFD5F4}" presName="spaceRect" presStyleCnt="0"/>
      <dgm:spPr/>
    </dgm:pt>
    <dgm:pt modelId="{E0291311-0B1B-404A-BD1F-0F07C21D5442}" type="pres">
      <dgm:prSet presAssocID="{32809828-517E-4779-9FCA-D211CADFD5F4}" presName="parTx" presStyleLbl="revTx" presStyleIdx="1" presStyleCnt="6">
        <dgm:presLayoutVars>
          <dgm:chMax val="0"/>
          <dgm:chPref val="0"/>
        </dgm:presLayoutVars>
      </dgm:prSet>
      <dgm:spPr/>
    </dgm:pt>
    <dgm:pt modelId="{97B4A65C-A6A3-4BF7-8DA5-AD499E557D25}" type="pres">
      <dgm:prSet presAssocID="{38E76285-A152-446E-907D-A47657C80EBF}" presName="sibTrans" presStyleCnt="0"/>
      <dgm:spPr/>
    </dgm:pt>
    <dgm:pt modelId="{5B0B0F8E-FC7E-4363-8620-C0B0DE600190}" type="pres">
      <dgm:prSet presAssocID="{4F40E4CD-C6B3-474C-A0BD-AD19DB3E0D51}" presName="compNode" presStyleCnt="0"/>
      <dgm:spPr/>
    </dgm:pt>
    <dgm:pt modelId="{E544455D-0D00-407B-8E52-7471F41815F2}" type="pres">
      <dgm:prSet presAssocID="{4F40E4CD-C6B3-474C-A0BD-AD19DB3E0D51}" presName="bgRect" presStyleLbl="bgShp" presStyleIdx="2" presStyleCnt="6"/>
      <dgm:spPr/>
    </dgm:pt>
    <dgm:pt modelId="{9AB6AD28-10C1-4686-9EFD-7A78945A1D4F}" type="pres">
      <dgm:prSet presAssocID="{4F40E4CD-C6B3-474C-A0BD-AD19DB3E0D5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13FA694A-285F-45A3-8FDD-EC4303A94A71}" type="pres">
      <dgm:prSet presAssocID="{4F40E4CD-C6B3-474C-A0BD-AD19DB3E0D51}" presName="spaceRect" presStyleCnt="0"/>
      <dgm:spPr/>
    </dgm:pt>
    <dgm:pt modelId="{E216432F-D9F3-40D1-93A8-DF362D017975}" type="pres">
      <dgm:prSet presAssocID="{4F40E4CD-C6B3-474C-A0BD-AD19DB3E0D51}" presName="parTx" presStyleLbl="revTx" presStyleIdx="2" presStyleCnt="6">
        <dgm:presLayoutVars>
          <dgm:chMax val="0"/>
          <dgm:chPref val="0"/>
        </dgm:presLayoutVars>
      </dgm:prSet>
      <dgm:spPr/>
    </dgm:pt>
    <dgm:pt modelId="{461240AC-F738-4BEB-A682-440C134C9640}" type="pres">
      <dgm:prSet presAssocID="{4DFCE1BB-0DEE-4AB4-A245-6A37A041CBFC}" presName="sibTrans" presStyleCnt="0"/>
      <dgm:spPr/>
    </dgm:pt>
    <dgm:pt modelId="{DF135034-732F-4997-8297-AD55C87E2C76}" type="pres">
      <dgm:prSet presAssocID="{93D74E75-75E5-457B-A762-046BD4260859}" presName="compNode" presStyleCnt="0"/>
      <dgm:spPr/>
    </dgm:pt>
    <dgm:pt modelId="{EB96D88D-EEEB-477A-9BCB-ED0B9C982321}" type="pres">
      <dgm:prSet presAssocID="{93D74E75-75E5-457B-A762-046BD4260859}" presName="bgRect" presStyleLbl="bgShp" presStyleIdx="3" presStyleCnt="6"/>
      <dgm:spPr/>
    </dgm:pt>
    <dgm:pt modelId="{0841259C-DBA9-4291-A325-71945E76D007}" type="pres">
      <dgm:prSet presAssocID="{93D74E75-75E5-457B-A762-046BD426085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rritant"/>
        </a:ext>
      </dgm:extLst>
    </dgm:pt>
    <dgm:pt modelId="{31C72D84-A4D7-4457-BAC6-7DCA363BF66D}" type="pres">
      <dgm:prSet presAssocID="{93D74E75-75E5-457B-A762-046BD4260859}" presName="spaceRect" presStyleCnt="0"/>
      <dgm:spPr/>
    </dgm:pt>
    <dgm:pt modelId="{063E594D-D220-4B05-B436-C5706675C813}" type="pres">
      <dgm:prSet presAssocID="{93D74E75-75E5-457B-A762-046BD4260859}" presName="parTx" presStyleLbl="revTx" presStyleIdx="3" presStyleCnt="6">
        <dgm:presLayoutVars>
          <dgm:chMax val="0"/>
          <dgm:chPref val="0"/>
        </dgm:presLayoutVars>
      </dgm:prSet>
      <dgm:spPr/>
    </dgm:pt>
    <dgm:pt modelId="{A8E61B9C-45AE-490A-8B3A-C65C31FC9A25}" type="pres">
      <dgm:prSet presAssocID="{7B0582D3-70DF-42C5-A113-434FDE93942A}" presName="sibTrans" presStyleCnt="0"/>
      <dgm:spPr/>
    </dgm:pt>
    <dgm:pt modelId="{43E7D0A1-95DC-41C4-A922-BF5EE079B2F0}" type="pres">
      <dgm:prSet presAssocID="{4F8C7BC2-6640-4318-814C-A7167CB81741}" presName="compNode" presStyleCnt="0"/>
      <dgm:spPr/>
    </dgm:pt>
    <dgm:pt modelId="{75602430-C5D3-41F8-BD45-214FD9836A6C}" type="pres">
      <dgm:prSet presAssocID="{4F8C7BC2-6640-4318-814C-A7167CB81741}" presName="bgRect" presStyleLbl="bgShp" presStyleIdx="4" presStyleCnt="6"/>
      <dgm:spPr/>
    </dgm:pt>
    <dgm:pt modelId="{6A520F81-59A7-4D65-A999-8C9C0507EBA4}" type="pres">
      <dgm:prSet presAssocID="{4F8C7BC2-6640-4318-814C-A7167CB8174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1C8B06E6-7963-45B9-989C-0D55F74C829C}" type="pres">
      <dgm:prSet presAssocID="{4F8C7BC2-6640-4318-814C-A7167CB81741}" presName="spaceRect" presStyleCnt="0"/>
      <dgm:spPr/>
    </dgm:pt>
    <dgm:pt modelId="{DD20E1F3-C3F3-4D45-8639-36DC8E8DD82A}" type="pres">
      <dgm:prSet presAssocID="{4F8C7BC2-6640-4318-814C-A7167CB81741}" presName="parTx" presStyleLbl="revTx" presStyleIdx="4" presStyleCnt="6">
        <dgm:presLayoutVars>
          <dgm:chMax val="0"/>
          <dgm:chPref val="0"/>
        </dgm:presLayoutVars>
      </dgm:prSet>
      <dgm:spPr/>
    </dgm:pt>
    <dgm:pt modelId="{41E07E6A-39DB-43A1-BFDE-023868E6E489}" type="pres">
      <dgm:prSet presAssocID="{3C815846-7527-451E-92FB-71999620B352}" presName="sibTrans" presStyleCnt="0"/>
      <dgm:spPr/>
    </dgm:pt>
    <dgm:pt modelId="{C79B1C58-B459-46B7-B922-612562D2C291}" type="pres">
      <dgm:prSet presAssocID="{823A2668-BCC1-456E-8499-12919FA06AC9}" presName="compNode" presStyleCnt="0"/>
      <dgm:spPr/>
    </dgm:pt>
    <dgm:pt modelId="{9B6C30D2-9333-4DD8-86E3-9607E4A9152C}" type="pres">
      <dgm:prSet presAssocID="{823A2668-BCC1-456E-8499-12919FA06AC9}" presName="bgRect" presStyleLbl="bgShp" presStyleIdx="5" presStyleCnt="6"/>
      <dgm:spPr/>
    </dgm:pt>
    <dgm:pt modelId="{C9551B29-D72E-47C9-8F42-C85C50CCA9A5}" type="pres">
      <dgm:prSet presAssocID="{823A2668-BCC1-456E-8499-12919FA06AC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resentation with Checklist"/>
        </a:ext>
      </dgm:extLst>
    </dgm:pt>
    <dgm:pt modelId="{A678CEC4-0591-4DAE-A855-3977E8967534}" type="pres">
      <dgm:prSet presAssocID="{823A2668-BCC1-456E-8499-12919FA06AC9}" presName="spaceRect" presStyleCnt="0"/>
      <dgm:spPr/>
    </dgm:pt>
    <dgm:pt modelId="{9172D0A8-C2E1-4172-B97A-D1B2E86F664B}" type="pres">
      <dgm:prSet presAssocID="{823A2668-BCC1-456E-8499-12919FA06AC9}" presName="parTx" presStyleLbl="revTx" presStyleIdx="5" presStyleCnt="6">
        <dgm:presLayoutVars>
          <dgm:chMax val="0"/>
          <dgm:chPref val="0"/>
        </dgm:presLayoutVars>
      </dgm:prSet>
      <dgm:spPr/>
    </dgm:pt>
  </dgm:ptLst>
  <dgm:cxnLst>
    <dgm:cxn modelId="{3D8D752C-A804-449C-96EC-0633556062CC}" srcId="{AF46F533-E63F-43F5-8187-E87FD92C0DBC}" destId="{823A2668-BCC1-456E-8499-12919FA06AC9}" srcOrd="5" destOrd="0" parTransId="{E3B51D12-22A2-4276-ACA4-D4770C8CA77C}" sibTransId="{174FFAAC-C898-4289-96CA-05190724ABDA}"/>
    <dgm:cxn modelId="{1B458B33-C6DB-448D-B0F6-E4792549EED9}" type="presOf" srcId="{AF46F533-E63F-43F5-8187-E87FD92C0DBC}" destId="{89E3A6B6-36E5-4936-AFAF-AB9B1238E330}" srcOrd="0" destOrd="0" presId="urn:microsoft.com/office/officeart/2018/2/layout/IconVerticalSolidList"/>
    <dgm:cxn modelId="{92DA2F5D-940C-4C0D-926B-3D462992BD01}" type="presOf" srcId="{4F8C7BC2-6640-4318-814C-A7167CB81741}" destId="{DD20E1F3-C3F3-4D45-8639-36DC8E8DD82A}" srcOrd="0" destOrd="0" presId="urn:microsoft.com/office/officeart/2018/2/layout/IconVerticalSolidList"/>
    <dgm:cxn modelId="{15B85A6E-8961-4DAC-BF40-2CAB940C6AD7}" type="presOf" srcId="{93D74E75-75E5-457B-A762-046BD4260859}" destId="{063E594D-D220-4B05-B436-C5706675C813}" srcOrd="0" destOrd="0" presId="urn:microsoft.com/office/officeart/2018/2/layout/IconVerticalSolidList"/>
    <dgm:cxn modelId="{A07E608F-037C-43C1-A6AC-877F8F7270A8}" type="presOf" srcId="{BFA04CAB-C83D-4653-8180-A146831EB3D9}" destId="{2FE1F101-8F75-4CB3-8F3D-EB7CA699E7FA}" srcOrd="0" destOrd="0" presId="urn:microsoft.com/office/officeart/2018/2/layout/IconVerticalSolidList"/>
    <dgm:cxn modelId="{2F5F209C-DA2F-449E-8541-BB09EEF357DB}" srcId="{AF46F533-E63F-43F5-8187-E87FD92C0DBC}" destId="{4F8C7BC2-6640-4318-814C-A7167CB81741}" srcOrd="4" destOrd="0" parTransId="{61D19E1C-DA9F-4184-848B-AB790F7B35BE}" sibTransId="{3C815846-7527-451E-92FB-71999620B352}"/>
    <dgm:cxn modelId="{4961ADA4-2ACC-456B-9B78-24D5146518D6}" srcId="{AF46F533-E63F-43F5-8187-E87FD92C0DBC}" destId="{32809828-517E-4779-9FCA-D211CADFD5F4}" srcOrd="1" destOrd="0" parTransId="{F5529D0F-CB30-48CD-BAF3-3181953A2E34}" sibTransId="{38E76285-A152-446E-907D-A47657C80EBF}"/>
    <dgm:cxn modelId="{F544B3B9-A00C-46BE-A252-21B09B8AC050}" type="presOf" srcId="{4F40E4CD-C6B3-474C-A0BD-AD19DB3E0D51}" destId="{E216432F-D9F3-40D1-93A8-DF362D017975}" srcOrd="0" destOrd="0" presId="urn:microsoft.com/office/officeart/2018/2/layout/IconVerticalSolidList"/>
    <dgm:cxn modelId="{CC98FDBC-338E-43FD-A6C9-C08BB5FAB5D4}" srcId="{AF46F533-E63F-43F5-8187-E87FD92C0DBC}" destId="{4F40E4CD-C6B3-474C-A0BD-AD19DB3E0D51}" srcOrd="2" destOrd="0" parTransId="{E87E06FB-39BA-41A5-BC58-1DFEBA00DBF0}" sibTransId="{4DFCE1BB-0DEE-4AB4-A245-6A37A041CBFC}"/>
    <dgm:cxn modelId="{0566FCBD-6299-446A-85C1-DA13B63B43D1}" srcId="{AF46F533-E63F-43F5-8187-E87FD92C0DBC}" destId="{BFA04CAB-C83D-4653-8180-A146831EB3D9}" srcOrd="0" destOrd="0" parTransId="{AEFC7C77-220E-4C5F-B17D-E741D1C34FED}" sibTransId="{6EFEF20F-F9B1-42FB-9E0F-872648D499FA}"/>
    <dgm:cxn modelId="{9D1FD4C0-F57C-477C-9CA0-A46CF5B121A8}" type="presOf" srcId="{823A2668-BCC1-456E-8499-12919FA06AC9}" destId="{9172D0A8-C2E1-4172-B97A-D1B2E86F664B}" srcOrd="0" destOrd="0" presId="urn:microsoft.com/office/officeart/2018/2/layout/IconVerticalSolidList"/>
    <dgm:cxn modelId="{AFF3C7CD-1DEE-4398-BAF4-B673858C2285}" type="presOf" srcId="{32809828-517E-4779-9FCA-D211CADFD5F4}" destId="{E0291311-0B1B-404A-BD1F-0F07C21D5442}" srcOrd="0" destOrd="0" presId="urn:microsoft.com/office/officeart/2018/2/layout/IconVerticalSolidList"/>
    <dgm:cxn modelId="{45F7C4D7-7A04-4E17-A630-E2741AD542FA}" srcId="{AF46F533-E63F-43F5-8187-E87FD92C0DBC}" destId="{93D74E75-75E5-457B-A762-046BD4260859}" srcOrd="3" destOrd="0" parTransId="{5561EB8F-BAF6-438B-8E94-DE8BB5FAA542}" sibTransId="{7B0582D3-70DF-42C5-A113-434FDE93942A}"/>
    <dgm:cxn modelId="{44451614-E977-4695-9333-D6A8DCDCBAAD}" type="presParOf" srcId="{89E3A6B6-36E5-4936-AFAF-AB9B1238E330}" destId="{BFF9BECF-2BF0-48DB-B8F4-C03E28A2C80A}" srcOrd="0" destOrd="0" presId="urn:microsoft.com/office/officeart/2018/2/layout/IconVerticalSolidList"/>
    <dgm:cxn modelId="{4D6A9FD0-159D-4B4C-A789-E81021A6145F}" type="presParOf" srcId="{BFF9BECF-2BF0-48DB-B8F4-C03E28A2C80A}" destId="{49E6313B-94BC-4D5A-AAEA-8F81A3C5C9CD}" srcOrd="0" destOrd="0" presId="urn:microsoft.com/office/officeart/2018/2/layout/IconVerticalSolidList"/>
    <dgm:cxn modelId="{F6119F83-4EE0-42C7-A278-07D838652160}" type="presParOf" srcId="{BFF9BECF-2BF0-48DB-B8F4-C03E28A2C80A}" destId="{B33D9A37-184A-4F34-81DD-CE4320A0AEC0}" srcOrd="1" destOrd="0" presId="urn:microsoft.com/office/officeart/2018/2/layout/IconVerticalSolidList"/>
    <dgm:cxn modelId="{ADCEA8A0-E9D2-432F-B5F1-E40113A24ED8}" type="presParOf" srcId="{BFF9BECF-2BF0-48DB-B8F4-C03E28A2C80A}" destId="{F1D8F779-6FDD-48CC-A3BA-A68C7757433F}" srcOrd="2" destOrd="0" presId="urn:microsoft.com/office/officeart/2018/2/layout/IconVerticalSolidList"/>
    <dgm:cxn modelId="{6B5D12D8-83EE-4CA6-8F2C-F0D41F98388C}" type="presParOf" srcId="{BFF9BECF-2BF0-48DB-B8F4-C03E28A2C80A}" destId="{2FE1F101-8F75-4CB3-8F3D-EB7CA699E7FA}" srcOrd="3" destOrd="0" presId="urn:microsoft.com/office/officeart/2018/2/layout/IconVerticalSolidList"/>
    <dgm:cxn modelId="{82A0B18F-6E8E-42A3-A0BB-C90459908334}" type="presParOf" srcId="{89E3A6B6-36E5-4936-AFAF-AB9B1238E330}" destId="{2FA91467-1B7B-48FA-8E7F-F77000D6DEE8}" srcOrd="1" destOrd="0" presId="urn:microsoft.com/office/officeart/2018/2/layout/IconVerticalSolidList"/>
    <dgm:cxn modelId="{A6D3DE75-5C15-4B2E-A0B8-CB147E85843C}" type="presParOf" srcId="{89E3A6B6-36E5-4936-AFAF-AB9B1238E330}" destId="{4EF7EB87-7A24-45C6-9029-1DC229850D6E}" srcOrd="2" destOrd="0" presId="urn:microsoft.com/office/officeart/2018/2/layout/IconVerticalSolidList"/>
    <dgm:cxn modelId="{7388316D-7FEB-49FB-8D90-827750C0AA5A}" type="presParOf" srcId="{4EF7EB87-7A24-45C6-9029-1DC229850D6E}" destId="{3F1A34EA-011C-4623-90D7-458AD7D93186}" srcOrd="0" destOrd="0" presId="urn:microsoft.com/office/officeart/2018/2/layout/IconVerticalSolidList"/>
    <dgm:cxn modelId="{7BAB9BCA-66A6-4C92-8B8E-AB801BDCCCB2}" type="presParOf" srcId="{4EF7EB87-7A24-45C6-9029-1DC229850D6E}" destId="{C58A436A-9E00-403D-9193-247F2AEF0EA3}" srcOrd="1" destOrd="0" presId="urn:microsoft.com/office/officeart/2018/2/layout/IconVerticalSolidList"/>
    <dgm:cxn modelId="{1D5BCBE0-324F-4E9E-AEE2-DC71FF3F5BB5}" type="presParOf" srcId="{4EF7EB87-7A24-45C6-9029-1DC229850D6E}" destId="{966C7984-8BC0-4989-BBB6-449B9D074F10}" srcOrd="2" destOrd="0" presId="urn:microsoft.com/office/officeart/2018/2/layout/IconVerticalSolidList"/>
    <dgm:cxn modelId="{1A4039EC-8905-4826-A584-B2C502CD9149}" type="presParOf" srcId="{4EF7EB87-7A24-45C6-9029-1DC229850D6E}" destId="{E0291311-0B1B-404A-BD1F-0F07C21D5442}" srcOrd="3" destOrd="0" presId="urn:microsoft.com/office/officeart/2018/2/layout/IconVerticalSolidList"/>
    <dgm:cxn modelId="{DFDA8DAB-C9A9-49BA-B3F9-4026D7FEDCAF}" type="presParOf" srcId="{89E3A6B6-36E5-4936-AFAF-AB9B1238E330}" destId="{97B4A65C-A6A3-4BF7-8DA5-AD499E557D25}" srcOrd="3" destOrd="0" presId="urn:microsoft.com/office/officeart/2018/2/layout/IconVerticalSolidList"/>
    <dgm:cxn modelId="{D3738C8A-F059-4C88-86BA-A49FD8307E7C}" type="presParOf" srcId="{89E3A6B6-36E5-4936-AFAF-AB9B1238E330}" destId="{5B0B0F8E-FC7E-4363-8620-C0B0DE600190}" srcOrd="4" destOrd="0" presId="urn:microsoft.com/office/officeart/2018/2/layout/IconVerticalSolidList"/>
    <dgm:cxn modelId="{F6893ACD-CB12-47A7-A9A0-5549D715D064}" type="presParOf" srcId="{5B0B0F8E-FC7E-4363-8620-C0B0DE600190}" destId="{E544455D-0D00-407B-8E52-7471F41815F2}" srcOrd="0" destOrd="0" presId="urn:microsoft.com/office/officeart/2018/2/layout/IconVerticalSolidList"/>
    <dgm:cxn modelId="{D343E01D-693E-4DAA-8E40-771D061ACF27}" type="presParOf" srcId="{5B0B0F8E-FC7E-4363-8620-C0B0DE600190}" destId="{9AB6AD28-10C1-4686-9EFD-7A78945A1D4F}" srcOrd="1" destOrd="0" presId="urn:microsoft.com/office/officeart/2018/2/layout/IconVerticalSolidList"/>
    <dgm:cxn modelId="{926F7DC2-E930-479B-A53A-F589709CE6DE}" type="presParOf" srcId="{5B0B0F8E-FC7E-4363-8620-C0B0DE600190}" destId="{13FA694A-285F-45A3-8FDD-EC4303A94A71}" srcOrd="2" destOrd="0" presId="urn:microsoft.com/office/officeart/2018/2/layout/IconVerticalSolidList"/>
    <dgm:cxn modelId="{D3F1436A-80BC-479E-8133-7E9C83CBD8E1}" type="presParOf" srcId="{5B0B0F8E-FC7E-4363-8620-C0B0DE600190}" destId="{E216432F-D9F3-40D1-93A8-DF362D017975}" srcOrd="3" destOrd="0" presId="urn:microsoft.com/office/officeart/2018/2/layout/IconVerticalSolidList"/>
    <dgm:cxn modelId="{99A59606-4E1B-483B-AC88-C38F1693D606}" type="presParOf" srcId="{89E3A6B6-36E5-4936-AFAF-AB9B1238E330}" destId="{461240AC-F738-4BEB-A682-440C134C9640}" srcOrd="5" destOrd="0" presId="urn:microsoft.com/office/officeart/2018/2/layout/IconVerticalSolidList"/>
    <dgm:cxn modelId="{34E6BB75-1028-4C77-906F-A320291C6B33}" type="presParOf" srcId="{89E3A6B6-36E5-4936-AFAF-AB9B1238E330}" destId="{DF135034-732F-4997-8297-AD55C87E2C76}" srcOrd="6" destOrd="0" presId="urn:microsoft.com/office/officeart/2018/2/layout/IconVerticalSolidList"/>
    <dgm:cxn modelId="{63522A90-20C5-4762-85A9-39FC63BEFF74}" type="presParOf" srcId="{DF135034-732F-4997-8297-AD55C87E2C76}" destId="{EB96D88D-EEEB-477A-9BCB-ED0B9C982321}" srcOrd="0" destOrd="0" presId="urn:microsoft.com/office/officeart/2018/2/layout/IconVerticalSolidList"/>
    <dgm:cxn modelId="{4CC1CCB4-F561-40C0-B02C-9F067EDCD691}" type="presParOf" srcId="{DF135034-732F-4997-8297-AD55C87E2C76}" destId="{0841259C-DBA9-4291-A325-71945E76D007}" srcOrd="1" destOrd="0" presId="urn:microsoft.com/office/officeart/2018/2/layout/IconVerticalSolidList"/>
    <dgm:cxn modelId="{9C2DE3A8-3277-4BCE-81C9-850C2C1645A3}" type="presParOf" srcId="{DF135034-732F-4997-8297-AD55C87E2C76}" destId="{31C72D84-A4D7-4457-BAC6-7DCA363BF66D}" srcOrd="2" destOrd="0" presId="urn:microsoft.com/office/officeart/2018/2/layout/IconVerticalSolidList"/>
    <dgm:cxn modelId="{9A12B408-C0FB-41E9-9373-A884D6B57BC5}" type="presParOf" srcId="{DF135034-732F-4997-8297-AD55C87E2C76}" destId="{063E594D-D220-4B05-B436-C5706675C813}" srcOrd="3" destOrd="0" presId="urn:microsoft.com/office/officeart/2018/2/layout/IconVerticalSolidList"/>
    <dgm:cxn modelId="{042AC629-A584-4342-93AD-24477D450BD3}" type="presParOf" srcId="{89E3A6B6-36E5-4936-AFAF-AB9B1238E330}" destId="{A8E61B9C-45AE-490A-8B3A-C65C31FC9A25}" srcOrd="7" destOrd="0" presId="urn:microsoft.com/office/officeart/2018/2/layout/IconVerticalSolidList"/>
    <dgm:cxn modelId="{54D11E23-5FA8-422D-B015-D1222A84CDCD}" type="presParOf" srcId="{89E3A6B6-36E5-4936-AFAF-AB9B1238E330}" destId="{43E7D0A1-95DC-41C4-A922-BF5EE079B2F0}" srcOrd="8" destOrd="0" presId="urn:microsoft.com/office/officeart/2018/2/layout/IconVerticalSolidList"/>
    <dgm:cxn modelId="{859D7E4B-8ADD-4C4B-9D4C-FD6A563DDEA4}" type="presParOf" srcId="{43E7D0A1-95DC-41C4-A922-BF5EE079B2F0}" destId="{75602430-C5D3-41F8-BD45-214FD9836A6C}" srcOrd="0" destOrd="0" presId="urn:microsoft.com/office/officeart/2018/2/layout/IconVerticalSolidList"/>
    <dgm:cxn modelId="{AAC679A8-723C-4054-8A6D-D7F239D23988}" type="presParOf" srcId="{43E7D0A1-95DC-41C4-A922-BF5EE079B2F0}" destId="{6A520F81-59A7-4D65-A999-8C9C0507EBA4}" srcOrd="1" destOrd="0" presId="urn:microsoft.com/office/officeart/2018/2/layout/IconVerticalSolidList"/>
    <dgm:cxn modelId="{3471651E-70EB-414E-BC21-B61D130FE844}" type="presParOf" srcId="{43E7D0A1-95DC-41C4-A922-BF5EE079B2F0}" destId="{1C8B06E6-7963-45B9-989C-0D55F74C829C}" srcOrd="2" destOrd="0" presId="urn:microsoft.com/office/officeart/2018/2/layout/IconVerticalSolidList"/>
    <dgm:cxn modelId="{27001B5D-834C-43E2-A3C7-05EB739360EC}" type="presParOf" srcId="{43E7D0A1-95DC-41C4-A922-BF5EE079B2F0}" destId="{DD20E1F3-C3F3-4D45-8639-36DC8E8DD82A}" srcOrd="3" destOrd="0" presId="urn:microsoft.com/office/officeart/2018/2/layout/IconVerticalSolidList"/>
    <dgm:cxn modelId="{79BF67E6-3389-42A6-854D-D3D266442B08}" type="presParOf" srcId="{89E3A6B6-36E5-4936-AFAF-AB9B1238E330}" destId="{41E07E6A-39DB-43A1-BFDE-023868E6E489}" srcOrd="9" destOrd="0" presId="urn:microsoft.com/office/officeart/2018/2/layout/IconVerticalSolidList"/>
    <dgm:cxn modelId="{205AEFCD-4AA9-4CEA-A772-943D51E32E6D}" type="presParOf" srcId="{89E3A6B6-36E5-4936-AFAF-AB9B1238E330}" destId="{C79B1C58-B459-46B7-B922-612562D2C291}" srcOrd="10" destOrd="0" presId="urn:microsoft.com/office/officeart/2018/2/layout/IconVerticalSolidList"/>
    <dgm:cxn modelId="{0F0835C7-5100-46B4-ABFE-BEA1BEA7930A}" type="presParOf" srcId="{C79B1C58-B459-46B7-B922-612562D2C291}" destId="{9B6C30D2-9333-4DD8-86E3-9607E4A9152C}" srcOrd="0" destOrd="0" presId="urn:microsoft.com/office/officeart/2018/2/layout/IconVerticalSolidList"/>
    <dgm:cxn modelId="{A499F158-B342-4477-8089-BBB810E73684}" type="presParOf" srcId="{C79B1C58-B459-46B7-B922-612562D2C291}" destId="{C9551B29-D72E-47C9-8F42-C85C50CCA9A5}" srcOrd="1" destOrd="0" presId="urn:microsoft.com/office/officeart/2018/2/layout/IconVerticalSolidList"/>
    <dgm:cxn modelId="{B3770E4D-22D3-4E52-BA45-85EBFA59FDFE}" type="presParOf" srcId="{C79B1C58-B459-46B7-B922-612562D2C291}" destId="{A678CEC4-0591-4DAE-A855-3977E8967534}" srcOrd="2" destOrd="0" presId="urn:microsoft.com/office/officeart/2018/2/layout/IconVerticalSolidList"/>
    <dgm:cxn modelId="{29F8F69F-3BBF-484D-911E-AD8431AB496A}" type="presParOf" srcId="{C79B1C58-B459-46B7-B922-612562D2C291}" destId="{9172D0A8-C2E1-4172-B97A-D1B2E86F664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FB859124-083B-46B0-BB8D-CF234ABD4AA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7A12B97-EFF1-4C31-BA6E-8E158C4C008F}">
      <dgm:prSet/>
      <dgm:spPr/>
      <dgm:t>
        <a:bodyPr/>
        <a:lstStyle/>
        <a:p>
          <a:r>
            <a:rPr lang="en-US"/>
            <a:t>An initial project plan is established when the project is approved. </a:t>
          </a:r>
        </a:p>
      </dgm:t>
    </dgm:pt>
    <dgm:pt modelId="{13F144C4-B0E4-441F-B733-CB9255E4C417}" type="parTrans" cxnId="{D8B4CAC4-DBC9-4819-A4E6-DA4525874D0B}">
      <dgm:prSet/>
      <dgm:spPr/>
      <dgm:t>
        <a:bodyPr/>
        <a:lstStyle/>
        <a:p>
          <a:endParaRPr lang="en-US"/>
        </a:p>
      </dgm:t>
    </dgm:pt>
    <dgm:pt modelId="{B1450C6B-85A4-4FEE-ABDD-867D3451A43C}" type="sibTrans" cxnId="{D8B4CAC4-DBC9-4819-A4E6-DA4525874D0B}">
      <dgm:prSet/>
      <dgm:spPr/>
      <dgm:t>
        <a:bodyPr/>
        <a:lstStyle/>
        <a:p>
          <a:endParaRPr lang="en-US"/>
        </a:p>
      </dgm:t>
    </dgm:pt>
    <dgm:pt modelId="{F70CFE8F-0EC0-4AD3-835B-5934D960B45A}">
      <dgm:prSet/>
      <dgm:spPr/>
      <dgm:t>
        <a:bodyPr/>
        <a:lstStyle/>
        <a:p>
          <a:r>
            <a:rPr lang="en-US"/>
            <a:t>However, recognizing that the field reality of project implementation can/will vary over time, the details of the project plan are not set out until later.</a:t>
          </a:r>
        </a:p>
      </dgm:t>
    </dgm:pt>
    <dgm:pt modelId="{F3F5A3D5-51E2-49CF-8F06-1BABF5D36EFA}" type="parTrans" cxnId="{203E4F31-FE29-4AAB-9B0D-038EFD44C9C5}">
      <dgm:prSet/>
      <dgm:spPr/>
      <dgm:t>
        <a:bodyPr/>
        <a:lstStyle/>
        <a:p>
          <a:endParaRPr lang="en-US"/>
        </a:p>
      </dgm:t>
    </dgm:pt>
    <dgm:pt modelId="{29D03252-4CE0-4D63-9C4D-9EBE91875D16}" type="sibTrans" cxnId="{203E4F31-FE29-4AAB-9B0D-038EFD44C9C5}">
      <dgm:prSet/>
      <dgm:spPr/>
      <dgm:t>
        <a:bodyPr/>
        <a:lstStyle/>
        <a:p>
          <a:endParaRPr lang="en-US"/>
        </a:p>
      </dgm:t>
    </dgm:pt>
    <dgm:pt modelId="{1E3A943D-B367-4BF0-A5AF-03F455CB5305}">
      <dgm:prSet/>
      <dgm:spPr/>
      <dgm:t>
        <a:bodyPr/>
        <a:lstStyle/>
        <a:p>
          <a:r>
            <a:rPr lang="en-US"/>
            <a:t>Instead of establishing a single detailed implementation plan, the projects subscribe to a planning model that includes periodic updates of implementation plans.</a:t>
          </a:r>
        </a:p>
      </dgm:t>
    </dgm:pt>
    <dgm:pt modelId="{CAD97693-A73E-4AF2-97CD-4E9327EE3722}" type="parTrans" cxnId="{28CC50F5-AAB7-409C-95FC-2FF03621C5A2}">
      <dgm:prSet/>
      <dgm:spPr/>
      <dgm:t>
        <a:bodyPr/>
        <a:lstStyle/>
        <a:p>
          <a:endParaRPr lang="en-US"/>
        </a:p>
      </dgm:t>
    </dgm:pt>
    <dgm:pt modelId="{86ECE2CB-4264-4471-A038-590D492FBAD2}" type="sibTrans" cxnId="{28CC50F5-AAB7-409C-95FC-2FF03621C5A2}">
      <dgm:prSet/>
      <dgm:spPr/>
      <dgm:t>
        <a:bodyPr/>
        <a:lstStyle/>
        <a:p>
          <a:endParaRPr lang="en-US"/>
        </a:p>
      </dgm:t>
    </dgm:pt>
    <dgm:pt modelId="{3C73481E-4505-45DB-BC10-5A77BB60BA72}">
      <dgm:prSet/>
      <dgm:spPr/>
      <dgm:t>
        <a:bodyPr/>
        <a:lstStyle/>
        <a:p>
          <a:r>
            <a:rPr lang="en-US"/>
            <a:t>In development projects, these periodic plans are usually made on a yearly basis and are called Annual Operating plans. </a:t>
          </a:r>
        </a:p>
      </dgm:t>
    </dgm:pt>
    <dgm:pt modelId="{89BBE72C-0D3C-4433-8905-08143067CAEC}" type="parTrans" cxnId="{1AA981F5-538C-4ECA-B6EA-CD533774074E}">
      <dgm:prSet/>
      <dgm:spPr/>
      <dgm:t>
        <a:bodyPr/>
        <a:lstStyle/>
        <a:p>
          <a:endParaRPr lang="en-US"/>
        </a:p>
      </dgm:t>
    </dgm:pt>
    <dgm:pt modelId="{31449AC0-04A5-45B7-90EA-B7F87946E207}" type="sibTrans" cxnId="{1AA981F5-538C-4ECA-B6EA-CD533774074E}">
      <dgm:prSet/>
      <dgm:spPr/>
      <dgm:t>
        <a:bodyPr/>
        <a:lstStyle/>
        <a:p>
          <a:endParaRPr lang="en-US"/>
        </a:p>
      </dgm:t>
    </dgm:pt>
    <dgm:pt modelId="{0B1A0CE3-AE7A-4AE8-AE06-B32A9AA47AC1}">
      <dgm:prSet/>
      <dgm:spPr/>
      <dgm:t>
        <a:bodyPr/>
        <a:lstStyle/>
        <a:p>
          <a:r>
            <a:rPr lang="en-US"/>
            <a:t>In an emergency response project, this time frame for updated plans might be significantly shorter. </a:t>
          </a:r>
        </a:p>
      </dgm:t>
    </dgm:pt>
    <dgm:pt modelId="{8F4D02BD-7CCD-4DA6-A141-0E922F1B6492}" type="parTrans" cxnId="{0AC4727D-7AAD-4250-A604-6641922D3AFD}">
      <dgm:prSet/>
      <dgm:spPr/>
      <dgm:t>
        <a:bodyPr/>
        <a:lstStyle/>
        <a:p>
          <a:endParaRPr lang="en-US"/>
        </a:p>
      </dgm:t>
    </dgm:pt>
    <dgm:pt modelId="{A73D540A-E3DC-4401-B8BB-7530B42F0A06}" type="sibTrans" cxnId="{0AC4727D-7AAD-4250-A604-6641922D3AFD}">
      <dgm:prSet/>
      <dgm:spPr/>
      <dgm:t>
        <a:bodyPr/>
        <a:lstStyle/>
        <a:p>
          <a:endParaRPr lang="en-US"/>
        </a:p>
      </dgm:t>
    </dgm:pt>
    <dgm:pt modelId="{E7FB6BE0-5075-4B70-B5E4-CA27021501DC}" type="pres">
      <dgm:prSet presAssocID="{FB859124-083B-46B0-BB8D-CF234ABD4AA0}" presName="root" presStyleCnt="0">
        <dgm:presLayoutVars>
          <dgm:dir/>
          <dgm:resizeHandles val="exact"/>
        </dgm:presLayoutVars>
      </dgm:prSet>
      <dgm:spPr/>
    </dgm:pt>
    <dgm:pt modelId="{CBA37B57-B5A0-4FF2-AA99-409034F008D7}" type="pres">
      <dgm:prSet presAssocID="{C7A12B97-EFF1-4C31-BA6E-8E158C4C008F}" presName="compNode" presStyleCnt="0"/>
      <dgm:spPr/>
    </dgm:pt>
    <dgm:pt modelId="{14F0251C-0B99-4375-9BCF-E4A240F3B74F}" type="pres">
      <dgm:prSet presAssocID="{C7A12B97-EFF1-4C31-BA6E-8E158C4C008F}" presName="bgRect" presStyleLbl="bgShp" presStyleIdx="0" presStyleCnt="5"/>
      <dgm:spPr/>
    </dgm:pt>
    <dgm:pt modelId="{2D9CD353-97E8-4018-9197-655184E811CE}" type="pres">
      <dgm:prSet presAssocID="{C7A12B97-EFF1-4C31-BA6E-8E158C4C008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 Team Project"/>
        </a:ext>
      </dgm:extLst>
    </dgm:pt>
    <dgm:pt modelId="{1996A2A9-ED16-478A-9BDD-3D1E3822B7D7}" type="pres">
      <dgm:prSet presAssocID="{C7A12B97-EFF1-4C31-BA6E-8E158C4C008F}" presName="spaceRect" presStyleCnt="0"/>
      <dgm:spPr/>
    </dgm:pt>
    <dgm:pt modelId="{2953DF92-E4A3-4CBE-93F9-EE2FC1C314E5}" type="pres">
      <dgm:prSet presAssocID="{C7A12B97-EFF1-4C31-BA6E-8E158C4C008F}" presName="parTx" presStyleLbl="revTx" presStyleIdx="0" presStyleCnt="5">
        <dgm:presLayoutVars>
          <dgm:chMax val="0"/>
          <dgm:chPref val="0"/>
        </dgm:presLayoutVars>
      </dgm:prSet>
      <dgm:spPr/>
    </dgm:pt>
    <dgm:pt modelId="{904216BF-F610-44B9-8DB5-4344CB06C0B0}" type="pres">
      <dgm:prSet presAssocID="{B1450C6B-85A4-4FEE-ABDD-867D3451A43C}" presName="sibTrans" presStyleCnt="0"/>
      <dgm:spPr/>
    </dgm:pt>
    <dgm:pt modelId="{D212E1B0-8A84-4915-9F41-0F6219162CD7}" type="pres">
      <dgm:prSet presAssocID="{F70CFE8F-0EC0-4AD3-835B-5934D960B45A}" presName="compNode" presStyleCnt="0"/>
      <dgm:spPr/>
    </dgm:pt>
    <dgm:pt modelId="{17523F99-B152-451F-8FAF-1D1156522D4E}" type="pres">
      <dgm:prSet presAssocID="{F70CFE8F-0EC0-4AD3-835B-5934D960B45A}" presName="bgRect" presStyleLbl="bgShp" presStyleIdx="1" presStyleCnt="5"/>
      <dgm:spPr/>
    </dgm:pt>
    <dgm:pt modelId="{D6F58136-6578-4A9F-BF4D-EFE4AEC65455}" type="pres">
      <dgm:prSet presAssocID="{F70CFE8F-0EC0-4AD3-835B-5934D960B45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Secure"/>
        </a:ext>
      </dgm:extLst>
    </dgm:pt>
    <dgm:pt modelId="{A78C490E-9413-457B-A94F-57DEFA8A8A58}" type="pres">
      <dgm:prSet presAssocID="{F70CFE8F-0EC0-4AD3-835B-5934D960B45A}" presName="spaceRect" presStyleCnt="0"/>
      <dgm:spPr/>
    </dgm:pt>
    <dgm:pt modelId="{05DB1B9C-A38E-4197-823F-DF632AFCA76C}" type="pres">
      <dgm:prSet presAssocID="{F70CFE8F-0EC0-4AD3-835B-5934D960B45A}" presName="parTx" presStyleLbl="revTx" presStyleIdx="1" presStyleCnt="5">
        <dgm:presLayoutVars>
          <dgm:chMax val="0"/>
          <dgm:chPref val="0"/>
        </dgm:presLayoutVars>
      </dgm:prSet>
      <dgm:spPr/>
    </dgm:pt>
    <dgm:pt modelId="{4032C15E-1F79-43FA-B642-60EAB368510C}" type="pres">
      <dgm:prSet presAssocID="{29D03252-4CE0-4D63-9C4D-9EBE91875D16}" presName="sibTrans" presStyleCnt="0"/>
      <dgm:spPr/>
    </dgm:pt>
    <dgm:pt modelId="{6DB5B246-828D-48D0-A8BE-E17949F7C53A}" type="pres">
      <dgm:prSet presAssocID="{1E3A943D-B367-4BF0-A5AF-03F455CB5305}" presName="compNode" presStyleCnt="0"/>
      <dgm:spPr/>
    </dgm:pt>
    <dgm:pt modelId="{8D902EED-3AFC-4E27-9E91-A4E93D6C6E5E}" type="pres">
      <dgm:prSet presAssocID="{1E3A943D-B367-4BF0-A5AF-03F455CB5305}" presName="bgRect" presStyleLbl="bgShp" presStyleIdx="2" presStyleCnt="5"/>
      <dgm:spPr/>
    </dgm:pt>
    <dgm:pt modelId="{29325654-0748-4F92-AE59-B3A6E4F38F4E}" type="pres">
      <dgm:prSet presAssocID="{1E3A943D-B367-4BF0-A5AF-03F455CB530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edule Event Action"/>
        </a:ext>
      </dgm:extLst>
    </dgm:pt>
    <dgm:pt modelId="{83F35A3A-9340-4B35-8BE2-9E7EDAB50F45}" type="pres">
      <dgm:prSet presAssocID="{1E3A943D-B367-4BF0-A5AF-03F455CB5305}" presName="spaceRect" presStyleCnt="0"/>
      <dgm:spPr/>
    </dgm:pt>
    <dgm:pt modelId="{988CB5C2-B2C9-4533-A66B-EC9BF585941A}" type="pres">
      <dgm:prSet presAssocID="{1E3A943D-B367-4BF0-A5AF-03F455CB5305}" presName="parTx" presStyleLbl="revTx" presStyleIdx="2" presStyleCnt="5">
        <dgm:presLayoutVars>
          <dgm:chMax val="0"/>
          <dgm:chPref val="0"/>
        </dgm:presLayoutVars>
      </dgm:prSet>
      <dgm:spPr/>
    </dgm:pt>
    <dgm:pt modelId="{DDE37C0B-5083-4C09-AD16-05167A611905}" type="pres">
      <dgm:prSet presAssocID="{86ECE2CB-4264-4471-A038-590D492FBAD2}" presName="sibTrans" presStyleCnt="0"/>
      <dgm:spPr/>
    </dgm:pt>
    <dgm:pt modelId="{405DE0B3-1F85-4C24-A4E0-27118C22CCA4}" type="pres">
      <dgm:prSet presAssocID="{3C73481E-4505-45DB-BC10-5A77BB60BA72}" presName="compNode" presStyleCnt="0"/>
      <dgm:spPr/>
    </dgm:pt>
    <dgm:pt modelId="{2702481C-29D9-4288-A771-DAC23A822A4C}" type="pres">
      <dgm:prSet presAssocID="{3C73481E-4505-45DB-BC10-5A77BB60BA72}" presName="bgRect" presStyleLbl="bgShp" presStyleIdx="3" presStyleCnt="5"/>
      <dgm:spPr/>
    </dgm:pt>
    <dgm:pt modelId="{497E4DD5-DD50-49AC-A3DD-1DEE3435DDB1}" type="pres">
      <dgm:prSet presAssocID="{3C73481E-4505-45DB-BC10-5A77BB60BA7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boarding"/>
        </a:ext>
      </dgm:extLst>
    </dgm:pt>
    <dgm:pt modelId="{24E32F21-1429-4D99-82D7-372A00DF8736}" type="pres">
      <dgm:prSet presAssocID="{3C73481E-4505-45DB-BC10-5A77BB60BA72}" presName="spaceRect" presStyleCnt="0"/>
      <dgm:spPr/>
    </dgm:pt>
    <dgm:pt modelId="{8CCE3A1B-22C8-4920-8287-D4FBFD5ED1FA}" type="pres">
      <dgm:prSet presAssocID="{3C73481E-4505-45DB-BC10-5A77BB60BA72}" presName="parTx" presStyleLbl="revTx" presStyleIdx="3" presStyleCnt="5">
        <dgm:presLayoutVars>
          <dgm:chMax val="0"/>
          <dgm:chPref val="0"/>
        </dgm:presLayoutVars>
      </dgm:prSet>
      <dgm:spPr/>
    </dgm:pt>
    <dgm:pt modelId="{13DE2C97-7712-4190-A06F-278D37D35425}" type="pres">
      <dgm:prSet presAssocID="{31449AC0-04A5-45B7-90EA-B7F87946E207}" presName="sibTrans" presStyleCnt="0"/>
      <dgm:spPr/>
    </dgm:pt>
    <dgm:pt modelId="{00EBA981-F011-45E3-B671-11D6EB4C5DBB}" type="pres">
      <dgm:prSet presAssocID="{0B1A0CE3-AE7A-4AE8-AE06-B32A9AA47AC1}" presName="compNode" presStyleCnt="0"/>
      <dgm:spPr/>
    </dgm:pt>
    <dgm:pt modelId="{B92933E0-379F-4F18-B7F3-96F34B303BE5}" type="pres">
      <dgm:prSet presAssocID="{0B1A0CE3-AE7A-4AE8-AE06-B32A9AA47AC1}" presName="bgRect" presStyleLbl="bgShp" presStyleIdx="4" presStyleCnt="5"/>
      <dgm:spPr/>
    </dgm:pt>
    <dgm:pt modelId="{2FBE6F1F-473E-40F5-B143-E29D1EA46AB5}" type="pres">
      <dgm:prSet presAssocID="{0B1A0CE3-AE7A-4AE8-AE06-B32A9AA47AC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mera"/>
        </a:ext>
      </dgm:extLst>
    </dgm:pt>
    <dgm:pt modelId="{48D32027-35C0-4970-872B-B76B8C568E70}" type="pres">
      <dgm:prSet presAssocID="{0B1A0CE3-AE7A-4AE8-AE06-B32A9AA47AC1}" presName="spaceRect" presStyleCnt="0"/>
      <dgm:spPr/>
    </dgm:pt>
    <dgm:pt modelId="{9CF8E735-2066-46A5-923C-9897284E7005}" type="pres">
      <dgm:prSet presAssocID="{0B1A0CE3-AE7A-4AE8-AE06-B32A9AA47AC1}" presName="parTx" presStyleLbl="revTx" presStyleIdx="4" presStyleCnt="5">
        <dgm:presLayoutVars>
          <dgm:chMax val="0"/>
          <dgm:chPref val="0"/>
        </dgm:presLayoutVars>
      </dgm:prSet>
      <dgm:spPr/>
    </dgm:pt>
  </dgm:ptLst>
  <dgm:cxnLst>
    <dgm:cxn modelId="{3E09150D-BC39-46A9-9656-9753DFB61574}" type="presOf" srcId="{F70CFE8F-0EC0-4AD3-835B-5934D960B45A}" destId="{05DB1B9C-A38E-4197-823F-DF632AFCA76C}" srcOrd="0" destOrd="0" presId="urn:microsoft.com/office/officeart/2018/2/layout/IconVerticalSolidList"/>
    <dgm:cxn modelId="{203E4F31-FE29-4AAB-9B0D-038EFD44C9C5}" srcId="{FB859124-083B-46B0-BB8D-CF234ABD4AA0}" destId="{F70CFE8F-0EC0-4AD3-835B-5934D960B45A}" srcOrd="1" destOrd="0" parTransId="{F3F5A3D5-51E2-49CF-8F06-1BABF5D36EFA}" sibTransId="{29D03252-4CE0-4D63-9C4D-9EBE91875D16}"/>
    <dgm:cxn modelId="{4CAEE975-DCD3-4BE1-A6D2-C0ACF2F99EA4}" type="presOf" srcId="{C7A12B97-EFF1-4C31-BA6E-8E158C4C008F}" destId="{2953DF92-E4A3-4CBE-93F9-EE2FC1C314E5}" srcOrd="0" destOrd="0" presId="urn:microsoft.com/office/officeart/2018/2/layout/IconVerticalSolidList"/>
    <dgm:cxn modelId="{FBFE1F76-5E98-4D5C-9E7A-2FFD2FF6AD5E}" type="presOf" srcId="{0B1A0CE3-AE7A-4AE8-AE06-B32A9AA47AC1}" destId="{9CF8E735-2066-46A5-923C-9897284E7005}" srcOrd="0" destOrd="0" presId="urn:microsoft.com/office/officeart/2018/2/layout/IconVerticalSolidList"/>
    <dgm:cxn modelId="{0AC4727D-7AAD-4250-A604-6641922D3AFD}" srcId="{FB859124-083B-46B0-BB8D-CF234ABD4AA0}" destId="{0B1A0CE3-AE7A-4AE8-AE06-B32A9AA47AC1}" srcOrd="4" destOrd="0" parTransId="{8F4D02BD-7CCD-4DA6-A141-0E922F1B6492}" sibTransId="{A73D540A-E3DC-4401-B8BB-7530B42F0A06}"/>
    <dgm:cxn modelId="{D8B4CAC4-DBC9-4819-A4E6-DA4525874D0B}" srcId="{FB859124-083B-46B0-BB8D-CF234ABD4AA0}" destId="{C7A12B97-EFF1-4C31-BA6E-8E158C4C008F}" srcOrd="0" destOrd="0" parTransId="{13F144C4-B0E4-441F-B733-CB9255E4C417}" sibTransId="{B1450C6B-85A4-4FEE-ABDD-867D3451A43C}"/>
    <dgm:cxn modelId="{519705CD-EBAC-48A9-BAD9-41440D62517C}" type="presOf" srcId="{3C73481E-4505-45DB-BC10-5A77BB60BA72}" destId="{8CCE3A1B-22C8-4920-8287-D4FBFD5ED1FA}" srcOrd="0" destOrd="0" presId="urn:microsoft.com/office/officeart/2018/2/layout/IconVerticalSolidList"/>
    <dgm:cxn modelId="{8B9022EB-BD87-417E-8222-C4BAAD79659E}" type="presOf" srcId="{1E3A943D-B367-4BF0-A5AF-03F455CB5305}" destId="{988CB5C2-B2C9-4533-A66B-EC9BF585941A}" srcOrd="0" destOrd="0" presId="urn:microsoft.com/office/officeart/2018/2/layout/IconVerticalSolidList"/>
    <dgm:cxn modelId="{DA3697F2-F3F0-4810-9DAF-8028D0AD8B9F}" type="presOf" srcId="{FB859124-083B-46B0-BB8D-CF234ABD4AA0}" destId="{E7FB6BE0-5075-4B70-B5E4-CA27021501DC}" srcOrd="0" destOrd="0" presId="urn:microsoft.com/office/officeart/2018/2/layout/IconVerticalSolidList"/>
    <dgm:cxn modelId="{28CC50F5-AAB7-409C-95FC-2FF03621C5A2}" srcId="{FB859124-083B-46B0-BB8D-CF234ABD4AA0}" destId="{1E3A943D-B367-4BF0-A5AF-03F455CB5305}" srcOrd="2" destOrd="0" parTransId="{CAD97693-A73E-4AF2-97CD-4E9327EE3722}" sibTransId="{86ECE2CB-4264-4471-A038-590D492FBAD2}"/>
    <dgm:cxn modelId="{1AA981F5-538C-4ECA-B6EA-CD533774074E}" srcId="{FB859124-083B-46B0-BB8D-CF234ABD4AA0}" destId="{3C73481E-4505-45DB-BC10-5A77BB60BA72}" srcOrd="3" destOrd="0" parTransId="{89BBE72C-0D3C-4433-8905-08143067CAEC}" sibTransId="{31449AC0-04A5-45B7-90EA-B7F87946E207}"/>
    <dgm:cxn modelId="{1879931F-8FFD-4EB3-B25D-83F4468F64B2}" type="presParOf" srcId="{E7FB6BE0-5075-4B70-B5E4-CA27021501DC}" destId="{CBA37B57-B5A0-4FF2-AA99-409034F008D7}" srcOrd="0" destOrd="0" presId="urn:microsoft.com/office/officeart/2018/2/layout/IconVerticalSolidList"/>
    <dgm:cxn modelId="{A105DEC3-E0A6-419A-921C-99A3CCAB8D16}" type="presParOf" srcId="{CBA37B57-B5A0-4FF2-AA99-409034F008D7}" destId="{14F0251C-0B99-4375-9BCF-E4A240F3B74F}" srcOrd="0" destOrd="0" presId="urn:microsoft.com/office/officeart/2018/2/layout/IconVerticalSolidList"/>
    <dgm:cxn modelId="{11CB7C7E-C6D2-45A7-BEF9-169565A43EB3}" type="presParOf" srcId="{CBA37B57-B5A0-4FF2-AA99-409034F008D7}" destId="{2D9CD353-97E8-4018-9197-655184E811CE}" srcOrd="1" destOrd="0" presId="urn:microsoft.com/office/officeart/2018/2/layout/IconVerticalSolidList"/>
    <dgm:cxn modelId="{23E476D0-44D9-4B36-988C-B398748523CF}" type="presParOf" srcId="{CBA37B57-B5A0-4FF2-AA99-409034F008D7}" destId="{1996A2A9-ED16-478A-9BDD-3D1E3822B7D7}" srcOrd="2" destOrd="0" presId="urn:microsoft.com/office/officeart/2018/2/layout/IconVerticalSolidList"/>
    <dgm:cxn modelId="{081E4DA0-05E0-4BAD-A7B1-7B3755752F62}" type="presParOf" srcId="{CBA37B57-B5A0-4FF2-AA99-409034F008D7}" destId="{2953DF92-E4A3-4CBE-93F9-EE2FC1C314E5}" srcOrd="3" destOrd="0" presId="urn:microsoft.com/office/officeart/2018/2/layout/IconVerticalSolidList"/>
    <dgm:cxn modelId="{F0AF55CD-B795-4D69-8537-31AA703D8FFA}" type="presParOf" srcId="{E7FB6BE0-5075-4B70-B5E4-CA27021501DC}" destId="{904216BF-F610-44B9-8DB5-4344CB06C0B0}" srcOrd="1" destOrd="0" presId="urn:microsoft.com/office/officeart/2018/2/layout/IconVerticalSolidList"/>
    <dgm:cxn modelId="{FE6C39E7-F958-47D1-84F0-3B13A752FD27}" type="presParOf" srcId="{E7FB6BE0-5075-4B70-B5E4-CA27021501DC}" destId="{D212E1B0-8A84-4915-9F41-0F6219162CD7}" srcOrd="2" destOrd="0" presId="urn:microsoft.com/office/officeart/2018/2/layout/IconVerticalSolidList"/>
    <dgm:cxn modelId="{BD3D40F3-F549-4DFF-A119-E84A6905AF0E}" type="presParOf" srcId="{D212E1B0-8A84-4915-9F41-0F6219162CD7}" destId="{17523F99-B152-451F-8FAF-1D1156522D4E}" srcOrd="0" destOrd="0" presId="urn:microsoft.com/office/officeart/2018/2/layout/IconVerticalSolidList"/>
    <dgm:cxn modelId="{4A0B533D-1237-41DC-981F-0C95B52AE941}" type="presParOf" srcId="{D212E1B0-8A84-4915-9F41-0F6219162CD7}" destId="{D6F58136-6578-4A9F-BF4D-EFE4AEC65455}" srcOrd="1" destOrd="0" presId="urn:microsoft.com/office/officeart/2018/2/layout/IconVerticalSolidList"/>
    <dgm:cxn modelId="{58CA5A50-CA74-4B43-A899-DE90A65DF7AD}" type="presParOf" srcId="{D212E1B0-8A84-4915-9F41-0F6219162CD7}" destId="{A78C490E-9413-457B-A94F-57DEFA8A8A58}" srcOrd="2" destOrd="0" presId="urn:microsoft.com/office/officeart/2018/2/layout/IconVerticalSolidList"/>
    <dgm:cxn modelId="{7C7D8AFC-D4EC-4076-85CA-98BC72D0BCAD}" type="presParOf" srcId="{D212E1B0-8A84-4915-9F41-0F6219162CD7}" destId="{05DB1B9C-A38E-4197-823F-DF632AFCA76C}" srcOrd="3" destOrd="0" presId="urn:microsoft.com/office/officeart/2018/2/layout/IconVerticalSolidList"/>
    <dgm:cxn modelId="{5C9AFFF0-5F96-4D13-A645-99DDF3711CE3}" type="presParOf" srcId="{E7FB6BE0-5075-4B70-B5E4-CA27021501DC}" destId="{4032C15E-1F79-43FA-B642-60EAB368510C}" srcOrd="3" destOrd="0" presId="urn:microsoft.com/office/officeart/2018/2/layout/IconVerticalSolidList"/>
    <dgm:cxn modelId="{480B79A6-9B65-4CD9-87E4-A82729CB3915}" type="presParOf" srcId="{E7FB6BE0-5075-4B70-B5E4-CA27021501DC}" destId="{6DB5B246-828D-48D0-A8BE-E17949F7C53A}" srcOrd="4" destOrd="0" presId="urn:microsoft.com/office/officeart/2018/2/layout/IconVerticalSolidList"/>
    <dgm:cxn modelId="{143FB73E-1BF8-438E-932D-B0792916C06E}" type="presParOf" srcId="{6DB5B246-828D-48D0-A8BE-E17949F7C53A}" destId="{8D902EED-3AFC-4E27-9E91-A4E93D6C6E5E}" srcOrd="0" destOrd="0" presId="urn:microsoft.com/office/officeart/2018/2/layout/IconVerticalSolidList"/>
    <dgm:cxn modelId="{3F1F6402-7831-402B-9062-59BDBAFE10F7}" type="presParOf" srcId="{6DB5B246-828D-48D0-A8BE-E17949F7C53A}" destId="{29325654-0748-4F92-AE59-B3A6E4F38F4E}" srcOrd="1" destOrd="0" presId="urn:microsoft.com/office/officeart/2018/2/layout/IconVerticalSolidList"/>
    <dgm:cxn modelId="{198914A8-9800-48BC-8032-4D4239BBE166}" type="presParOf" srcId="{6DB5B246-828D-48D0-A8BE-E17949F7C53A}" destId="{83F35A3A-9340-4B35-8BE2-9E7EDAB50F45}" srcOrd="2" destOrd="0" presId="urn:microsoft.com/office/officeart/2018/2/layout/IconVerticalSolidList"/>
    <dgm:cxn modelId="{A0C85BFD-F0AB-41A7-AB84-ACC4422CDF78}" type="presParOf" srcId="{6DB5B246-828D-48D0-A8BE-E17949F7C53A}" destId="{988CB5C2-B2C9-4533-A66B-EC9BF585941A}" srcOrd="3" destOrd="0" presId="urn:microsoft.com/office/officeart/2018/2/layout/IconVerticalSolidList"/>
    <dgm:cxn modelId="{DD81F43A-6584-4ADF-A5CD-8B20A1C3488B}" type="presParOf" srcId="{E7FB6BE0-5075-4B70-B5E4-CA27021501DC}" destId="{DDE37C0B-5083-4C09-AD16-05167A611905}" srcOrd="5" destOrd="0" presId="urn:microsoft.com/office/officeart/2018/2/layout/IconVerticalSolidList"/>
    <dgm:cxn modelId="{6F890276-3CF7-4275-B2BB-E5DDE8BD9D65}" type="presParOf" srcId="{E7FB6BE0-5075-4B70-B5E4-CA27021501DC}" destId="{405DE0B3-1F85-4C24-A4E0-27118C22CCA4}" srcOrd="6" destOrd="0" presId="urn:microsoft.com/office/officeart/2018/2/layout/IconVerticalSolidList"/>
    <dgm:cxn modelId="{FEF407F3-D227-4758-A259-F2BAAADD1E92}" type="presParOf" srcId="{405DE0B3-1F85-4C24-A4E0-27118C22CCA4}" destId="{2702481C-29D9-4288-A771-DAC23A822A4C}" srcOrd="0" destOrd="0" presId="urn:microsoft.com/office/officeart/2018/2/layout/IconVerticalSolidList"/>
    <dgm:cxn modelId="{DC21CC57-93B0-4395-B016-04475BDEB617}" type="presParOf" srcId="{405DE0B3-1F85-4C24-A4E0-27118C22CCA4}" destId="{497E4DD5-DD50-49AC-A3DD-1DEE3435DDB1}" srcOrd="1" destOrd="0" presId="urn:microsoft.com/office/officeart/2018/2/layout/IconVerticalSolidList"/>
    <dgm:cxn modelId="{B5CB37BE-DBA0-43FC-88B1-26D754D8C9FC}" type="presParOf" srcId="{405DE0B3-1F85-4C24-A4E0-27118C22CCA4}" destId="{24E32F21-1429-4D99-82D7-372A00DF8736}" srcOrd="2" destOrd="0" presId="urn:microsoft.com/office/officeart/2018/2/layout/IconVerticalSolidList"/>
    <dgm:cxn modelId="{D079778C-44D4-4D64-A64B-5ED35918EDB2}" type="presParOf" srcId="{405DE0B3-1F85-4C24-A4E0-27118C22CCA4}" destId="{8CCE3A1B-22C8-4920-8287-D4FBFD5ED1FA}" srcOrd="3" destOrd="0" presId="urn:microsoft.com/office/officeart/2018/2/layout/IconVerticalSolidList"/>
    <dgm:cxn modelId="{624FC13B-A1FF-47BE-BDC3-8E20A4E38618}" type="presParOf" srcId="{E7FB6BE0-5075-4B70-B5E4-CA27021501DC}" destId="{13DE2C97-7712-4190-A06F-278D37D35425}" srcOrd="7" destOrd="0" presId="urn:microsoft.com/office/officeart/2018/2/layout/IconVerticalSolidList"/>
    <dgm:cxn modelId="{7DDDAE17-149C-4817-AA6A-5AEADD4A26D1}" type="presParOf" srcId="{E7FB6BE0-5075-4B70-B5E4-CA27021501DC}" destId="{00EBA981-F011-45E3-B671-11D6EB4C5DBB}" srcOrd="8" destOrd="0" presId="urn:microsoft.com/office/officeart/2018/2/layout/IconVerticalSolidList"/>
    <dgm:cxn modelId="{99718DA3-4A08-4861-9EFB-098D4C207C27}" type="presParOf" srcId="{00EBA981-F011-45E3-B671-11D6EB4C5DBB}" destId="{B92933E0-379F-4F18-B7F3-96F34B303BE5}" srcOrd="0" destOrd="0" presId="urn:microsoft.com/office/officeart/2018/2/layout/IconVerticalSolidList"/>
    <dgm:cxn modelId="{AAACB5F5-2AC9-4080-A213-2769972F7CBE}" type="presParOf" srcId="{00EBA981-F011-45E3-B671-11D6EB4C5DBB}" destId="{2FBE6F1F-473E-40F5-B143-E29D1EA46AB5}" srcOrd="1" destOrd="0" presId="urn:microsoft.com/office/officeart/2018/2/layout/IconVerticalSolidList"/>
    <dgm:cxn modelId="{1FC3223D-1B84-4FBE-8E20-8B2D530D75BF}" type="presParOf" srcId="{00EBA981-F011-45E3-B671-11D6EB4C5DBB}" destId="{48D32027-35C0-4970-872B-B76B8C568E70}" srcOrd="2" destOrd="0" presId="urn:microsoft.com/office/officeart/2018/2/layout/IconVerticalSolidList"/>
    <dgm:cxn modelId="{FCD08D9A-6A7D-42B5-974A-A9B78889AE81}" type="presParOf" srcId="{00EBA981-F011-45E3-B671-11D6EB4C5DBB}" destId="{9CF8E735-2066-46A5-923C-9897284E700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01AE3B09-99FF-4ECC-8D1F-8333218758F5}"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F2451B4-4B1E-4F75-851B-A7F67707AA6F}">
      <dgm:prSet/>
      <dgm:spPr/>
      <dgm:t>
        <a:bodyPr/>
        <a:lstStyle/>
        <a:p>
          <a:r>
            <a:rPr lang="en-US"/>
            <a:t>Project closure scenarios</a:t>
          </a:r>
        </a:p>
      </dgm:t>
    </dgm:pt>
    <dgm:pt modelId="{B0364AF1-920E-4A81-91BE-24192737718F}" type="parTrans" cxnId="{931502D9-971A-46D0-8A3F-7B7DCF0AE577}">
      <dgm:prSet/>
      <dgm:spPr/>
      <dgm:t>
        <a:bodyPr/>
        <a:lstStyle/>
        <a:p>
          <a:endParaRPr lang="en-US"/>
        </a:p>
      </dgm:t>
    </dgm:pt>
    <dgm:pt modelId="{94951135-3694-472B-9902-6EFADC42A2A9}" type="sibTrans" cxnId="{931502D9-971A-46D0-8A3F-7B7DCF0AE577}">
      <dgm:prSet/>
      <dgm:spPr/>
      <dgm:t>
        <a:bodyPr/>
        <a:lstStyle/>
        <a:p>
          <a:endParaRPr lang="en-US"/>
        </a:p>
      </dgm:t>
    </dgm:pt>
    <dgm:pt modelId="{B6E3D4EE-C527-40C3-81BE-3FA3DDE68BFC}">
      <dgm:prSet/>
      <dgm:spPr/>
      <dgm:t>
        <a:bodyPr/>
        <a:lstStyle/>
        <a:p>
          <a:r>
            <a:rPr lang="en-US"/>
            <a:t>Administrative, financial, and contractual closure</a:t>
          </a:r>
        </a:p>
      </dgm:t>
    </dgm:pt>
    <dgm:pt modelId="{187DDD83-54F5-4FF2-967F-569C176F1E0B}" type="parTrans" cxnId="{6CB3F054-9985-4B2E-BD24-BFCD51BADDC1}">
      <dgm:prSet/>
      <dgm:spPr/>
      <dgm:t>
        <a:bodyPr/>
        <a:lstStyle/>
        <a:p>
          <a:endParaRPr lang="en-US"/>
        </a:p>
      </dgm:t>
    </dgm:pt>
    <dgm:pt modelId="{AB3FB72A-1398-4724-B967-006ACD1E5381}" type="sibTrans" cxnId="{6CB3F054-9985-4B2E-BD24-BFCD51BADDC1}">
      <dgm:prSet/>
      <dgm:spPr/>
      <dgm:t>
        <a:bodyPr/>
        <a:lstStyle/>
        <a:p>
          <a:endParaRPr lang="en-US"/>
        </a:p>
      </dgm:t>
    </dgm:pt>
    <dgm:pt modelId="{BC08896E-62E3-430B-84D0-88B5B82B4069}">
      <dgm:prSet/>
      <dgm:spPr/>
      <dgm:t>
        <a:bodyPr/>
        <a:lstStyle/>
        <a:p>
          <a:r>
            <a:rPr lang="en-US"/>
            <a:t>Sustainability planning</a:t>
          </a:r>
        </a:p>
      </dgm:t>
    </dgm:pt>
    <dgm:pt modelId="{70702D2C-BB7D-4EF6-BE47-C724B6899499}" type="parTrans" cxnId="{06DFA0F9-27C4-48A1-B013-C515CDFBEFDE}">
      <dgm:prSet/>
      <dgm:spPr/>
      <dgm:t>
        <a:bodyPr/>
        <a:lstStyle/>
        <a:p>
          <a:endParaRPr lang="en-US"/>
        </a:p>
      </dgm:t>
    </dgm:pt>
    <dgm:pt modelId="{20FF91F9-FBE7-46A9-9DFD-9960EE9BBC66}" type="sibTrans" cxnId="{06DFA0F9-27C4-48A1-B013-C515CDFBEFDE}">
      <dgm:prSet/>
      <dgm:spPr/>
      <dgm:t>
        <a:bodyPr/>
        <a:lstStyle/>
        <a:p>
          <a:endParaRPr lang="en-US"/>
        </a:p>
      </dgm:t>
    </dgm:pt>
    <dgm:pt modelId="{EB9E01E4-0F86-4415-9314-671FA055AFD9}">
      <dgm:prSet/>
      <dgm:spPr/>
      <dgm:t>
        <a:bodyPr/>
        <a:lstStyle/>
        <a:p>
          <a:r>
            <a:rPr lang="en-US"/>
            <a:t>Project evaluations</a:t>
          </a:r>
        </a:p>
      </dgm:t>
    </dgm:pt>
    <dgm:pt modelId="{094EB70E-947E-4537-95C4-B9E136E10557}" type="parTrans" cxnId="{3D6FB65C-4D81-48B7-8F64-819AEBCCB997}">
      <dgm:prSet/>
      <dgm:spPr/>
      <dgm:t>
        <a:bodyPr/>
        <a:lstStyle/>
        <a:p>
          <a:endParaRPr lang="en-US"/>
        </a:p>
      </dgm:t>
    </dgm:pt>
    <dgm:pt modelId="{6798C2BD-91FF-4EE3-9DD0-567CF3CF6361}" type="sibTrans" cxnId="{3D6FB65C-4D81-48B7-8F64-819AEBCCB997}">
      <dgm:prSet/>
      <dgm:spPr/>
      <dgm:t>
        <a:bodyPr/>
        <a:lstStyle/>
        <a:p>
          <a:endParaRPr lang="en-US"/>
        </a:p>
      </dgm:t>
    </dgm:pt>
    <dgm:pt modelId="{7F0C1110-309F-4E58-9709-FD0C14C7BBB6}">
      <dgm:prSet/>
      <dgm:spPr/>
      <dgm:t>
        <a:bodyPr/>
        <a:lstStyle/>
        <a:p>
          <a:r>
            <a:rPr lang="en-US"/>
            <a:t>Project reporting</a:t>
          </a:r>
        </a:p>
      </dgm:t>
    </dgm:pt>
    <dgm:pt modelId="{55C5F0B3-98E8-4092-81D2-E7443A09FE5E}" type="parTrans" cxnId="{41AD9B9F-E8E5-4DCA-B154-E88B502F7691}">
      <dgm:prSet/>
      <dgm:spPr/>
      <dgm:t>
        <a:bodyPr/>
        <a:lstStyle/>
        <a:p>
          <a:endParaRPr lang="en-US"/>
        </a:p>
      </dgm:t>
    </dgm:pt>
    <dgm:pt modelId="{8074B080-243F-4CE1-B500-4C1B69C6DD4A}" type="sibTrans" cxnId="{41AD9B9F-E8E5-4DCA-B154-E88B502F7691}">
      <dgm:prSet/>
      <dgm:spPr/>
      <dgm:t>
        <a:bodyPr/>
        <a:lstStyle/>
        <a:p>
          <a:endParaRPr lang="en-US"/>
        </a:p>
      </dgm:t>
    </dgm:pt>
    <dgm:pt modelId="{D6C245BC-6845-421C-BF8C-6B28E32F6FAE}">
      <dgm:prSet/>
      <dgm:spPr/>
      <dgm:t>
        <a:bodyPr/>
        <a:lstStyle/>
        <a:p>
          <a:r>
            <a:rPr lang="en-US"/>
            <a:t>Lessons learned and after-action reviews</a:t>
          </a:r>
        </a:p>
      </dgm:t>
    </dgm:pt>
    <dgm:pt modelId="{8FF7EB71-74E5-48EF-A769-F748A2F5CB01}" type="parTrans" cxnId="{081995A2-AD99-4DD1-8411-36FE7B6013C0}">
      <dgm:prSet/>
      <dgm:spPr/>
      <dgm:t>
        <a:bodyPr/>
        <a:lstStyle/>
        <a:p>
          <a:endParaRPr lang="en-US"/>
        </a:p>
      </dgm:t>
    </dgm:pt>
    <dgm:pt modelId="{A3DF7BAC-C794-413E-A54B-22C2E56FED04}" type="sibTrans" cxnId="{081995A2-AD99-4DD1-8411-36FE7B6013C0}">
      <dgm:prSet/>
      <dgm:spPr/>
      <dgm:t>
        <a:bodyPr/>
        <a:lstStyle/>
        <a:p>
          <a:endParaRPr lang="en-US"/>
        </a:p>
      </dgm:t>
    </dgm:pt>
    <dgm:pt modelId="{1C6EC3C9-B85A-426F-A7A0-1ED93A44E123}" type="pres">
      <dgm:prSet presAssocID="{01AE3B09-99FF-4ECC-8D1F-8333218758F5}" presName="root" presStyleCnt="0">
        <dgm:presLayoutVars>
          <dgm:dir/>
          <dgm:resizeHandles val="exact"/>
        </dgm:presLayoutVars>
      </dgm:prSet>
      <dgm:spPr/>
    </dgm:pt>
    <dgm:pt modelId="{679B9214-8806-477C-AB62-08206FA81952}" type="pres">
      <dgm:prSet presAssocID="{7F2451B4-4B1E-4F75-851B-A7F67707AA6F}" presName="compNode" presStyleCnt="0"/>
      <dgm:spPr/>
    </dgm:pt>
    <dgm:pt modelId="{7E74AD96-B711-49C9-89FE-D00BBF5768D8}" type="pres">
      <dgm:prSet presAssocID="{7F2451B4-4B1E-4F75-851B-A7F67707AA6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DF4DCF6F-AFA6-4355-83DE-7BDD08FB928D}" type="pres">
      <dgm:prSet presAssocID="{7F2451B4-4B1E-4F75-851B-A7F67707AA6F}" presName="spaceRect" presStyleCnt="0"/>
      <dgm:spPr/>
    </dgm:pt>
    <dgm:pt modelId="{175606F8-254F-425D-96EF-D19BE66DA59C}" type="pres">
      <dgm:prSet presAssocID="{7F2451B4-4B1E-4F75-851B-A7F67707AA6F}" presName="textRect" presStyleLbl="revTx" presStyleIdx="0" presStyleCnt="6">
        <dgm:presLayoutVars>
          <dgm:chMax val="1"/>
          <dgm:chPref val="1"/>
        </dgm:presLayoutVars>
      </dgm:prSet>
      <dgm:spPr/>
    </dgm:pt>
    <dgm:pt modelId="{64C72073-F01E-419B-BC93-B32823480A18}" type="pres">
      <dgm:prSet presAssocID="{94951135-3694-472B-9902-6EFADC42A2A9}" presName="sibTrans" presStyleCnt="0"/>
      <dgm:spPr/>
    </dgm:pt>
    <dgm:pt modelId="{06961398-827A-42A0-B9B2-114DC16BFD19}" type="pres">
      <dgm:prSet presAssocID="{B6E3D4EE-C527-40C3-81BE-3FA3DDE68BFC}" presName="compNode" presStyleCnt="0"/>
      <dgm:spPr/>
    </dgm:pt>
    <dgm:pt modelId="{6E765FDF-23DE-4B9C-BF13-83DE1E59FC86}" type="pres">
      <dgm:prSet presAssocID="{B6E3D4EE-C527-40C3-81BE-3FA3DDE68BF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669274C7-EEE4-4854-85DB-E5FAC1E4CF41}" type="pres">
      <dgm:prSet presAssocID="{B6E3D4EE-C527-40C3-81BE-3FA3DDE68BFC}" presName="spaceRect" presStyleCnt="0"/>
      <dgm:spPr/>
    </dgm:pt>
    <dgm:pt modelId="{E277F000-D72F-4B21-AE24-3F438846F21B}" type="pres">
      <dgm:prSet presAssocID="{B6E3D4EE-C527-40C3-81BE-3FA3DDE68BFC}" presName="textRect" presStyleLbl="revTx" presStyleIdx="1" presStyleCnt="6">
        <dgm:presLayoutVars>
          <dgm:chMax val="1"/>
          <dgm:chPref val="1"/>
        </dgm:presLayoutVars>
      </dgm:prSet>
      <dgm:spPr/>
    </dgm:pt>
    <dgm:pt modelId="{3472C5D4-407F-425E-9BB6-4949D3C7CEB5}" type="pres">
      <dgm:prSet presAssocID="{AB3FB72A-1398-4724-B967-006ACD1E5381}" presName="sibTrans" presStyleCnt="0"/>
      <dgm:spPr/>
    </dgm:pt>
    <dgm:pt modelId="{34CEBCCA-76E3-4477-AD99-7F020E90EE63}" type="pres">
      <dgm:prSet presAssocID="{BC08896E-62E3-430B-84D0-88B5B82B4069}" presName="compNode" presStyleCnt="0"/>
      <dgm:spPr/>
    </dgm:pt>
    <dgm:pt modelId="{1A33D2A2-91A4-42FB-A265-9D9525C618B2}" type="pres">
      <dgm:prSet presAssocID="{BC08896E-62E3-430B-84D0-88B5B82B406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83AA800B-886A-42BA-8F5E-A8909C953971}" type="pres">
      <dgm:prSet presAssocID="{BC08896E-62E3-430B-84D0-88B5B82B4069}" presName="spaceRect" presStyleCnt="0"/>
      <dgm:spPr/>
    </dgm:pt>
    <dgm:pt modelId="{E6A78D08-D235-4503-AFC0-A04A531BBF2E}" type="pres">
      <dgm:prSet presAssocID="{BC08896E-62E3-430B-84D0-88B5B82B4069}" presName="textRect" presStyleLbl="revTx" presStyleIdx="2" presStyleCnt="6">
        <dgm:presLayoutVars>
          <dgm:chMax val="1"/>
          <dgm:chPref val="1"/>
        </dgm:presLayoutVars>
      </dgm:prSet>
      <dgm:spPr/>
    </dgm:pt>
    <dgm:pt modelId="{D98A2463-0A98-4305-872E-AB3AD101A3D8}" type="pres">
      <dgm:prSet presAssocID="{20FF91F9-FBE7-46A9-9DFD-9960EE9BBC66}" presName="sibTrans" presStyleCnt="0"/>
      <dgm:spPr/>
    </dgm:pt>
    <dgm:pt modelId="{24F1078B-6EB2-4E29-89BD-DE45A256C072}" type="pres">
      <dgm:prSet presAssocID="{EB9E01E4-0F86-4415-9314-671FA055AFD9}" presName="compNode" presStyleCnt="0"/>
      <dgm:spPr/>
    </dgm:pt>
    <dgm:pt modelId="{4F471444-0B6E-4F80-841B-3CF38CE4A149}" type="pres">
      <dgm:prSet presAssocID="{EB9E01E4-0F86-4415-9314-671FA055AFD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2211C6DB-1843-4FA3-8D23-A539BF5AF0BC}" type="pres">
      <dgm:prSet presAssocID="{EB9E01E4-0F86-4415-9314-671FA055AFD9}" presName="spaceRect" presStyleCnt="0"/>
      <dgm:spPr/>
    </dgm:pt>
    <dgm:pt modelId="{FAB4664E-6B87-4A73-BDE9-23B7AE477302}" type="pres">
      <dgm:prSet presAssocID="{EB9E01E4-0F86-4415-9314-671FA055AFD9}" presName="textRect" presStyleLbl="revTx" presStyleIdx="3" presStyleCnt="6">
        <dgm:presLayoutVars>
          <dgm:chMax val="1"/>
          <dgm:chPref val="1"/>
        </dgm:presLayoutVars>
      </dgm:prSet>
      <dgm:spPr/>
    </dgm:pt>
    <dgm:pt modelId="{B6FFB5F0-8A55-4079-8ADA-1F8D6CD032D5}" type="pres">
      <dgm:prSet presAssocID="{6798C2BD-91FF-4EE3-9DD0-567CF3CF6361}" presName="sibTrans" presStyleCnt="0"/>
      <dgm:spPr/>
    </dgm:pt>
    <dgm:pt modelId="{B9C790BE-0C4F-41CA-8860-595812496BA0}" type="pres">
      <dgm:prSet presAssocID="{7F0C1110-309F-4E58-9709-FD0C14C7BBB6}" presName="compNode" presStyleCnt="0"/>
      <dgm:spPr/>
    </dgm:pt>
    <dgm:pt modelId="{5011611A-325C-44E0-A6AA-3401A34BF852}" type="pres">
      <dgm:prSet presAssocID="{7F0C1110-309F-4E58-9709-FD0C14C7BBB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 chart"/>
        </a:ext>
      </dgm:extLst>
    </dgm:pt>
    <dgm:pt modelId="{E0850CE3-7434-4E1E-82FC-F95304C95EE5}" type="pres">
      <dgm:prSet presAssocID="{7F0C1110-309F-4E58-9709-FD0C14C7BBB6}" presName="spaceRect" presStyleCnt="0"/>
      <dgm:spPr/>
    </dgm:pt>
    <dgm:pt modelId="{1DBD0414-231D-40D8-A1A7-DD9883C85B91}" type="pres">
      <dgm:prSet presAssocID="{7F0C1110-309F-4E58-9709-FD0C14C7BBB6}" presName="textRect" presStyleLbl="revTx" presStyleIdx="4" presStyleCnt="6">
        <dgm:presLayoutVars>
          <dgm:chMax val="1"/>
          <dgm:chPref val="1"/>
        </dgm:presLayoutVars>
      </dgm:prSet>
      <dgm:spPr/>
    </dgm:pt>
    <dgm:pt modelId="{1FFAFF70-69A0-4F6E-8B39-B21682A0A9E3}" type="pres">
      <dgm:prSet presAssocID="{8074B080-243F-4CE1-B500-4C1B69C6DD4A}" presName="sibTrans" presStyleCnt="0"/>
      <dgm:spPr/>
    </dgm:pt>
    <dgm:pt modelId="{894B6F44-483B-4D1F-8430-49F7A2D079FE}" type="pres">
      <dgm:prSet presAssocID="{D6C245BC-6845-421C-BF8C-6B28E32F6FAE}" presName="compNode" presStyleCnt="0"/>
      <dgm:spPr/>
    </dgm:pt>
    <dgm:pt modelId="{E7A43E58-7886-474A-8D78-E6EAC4D233EB}" type="pres">
      <dgm:prSet presAssocID="{D6C245BC-6845-421C-BF8C-6B28E32F6FA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pper board"/>
        </a:ext>
      </dgm:extLst>
    </dgm:pt>
    <dgm:pt modelId="{C9298368-DD9D-420D-8D6E-CA4A393B6D48}" type="pres">
      <dgm:prSet presAssocID="{D6C245BC-6845-421C-BF8C-6B28E32F6FAE}" presName="spaceRect" presStyleCnt="0"/>
      <dgm:spPr/>
    </dgm:pt>
    <dgm:pt modelId="{4196CE43-5F65-4141-ADE2-D4CB9B0D890A}" type="pres">
      <dgm:prSet presAssocID="{D6C245BC-6845-421C-BF8C-6B28E32F6FAE}" presName="textRect" presStyleLbl="revTx" presStyleIdx="5" presStyleCnt="6">
        <dgm:presLayoutVars>
          <dgm:chMax val="1"/>
          <dgm:chPref val="1"/>
        </dgm:presLayoutVars>
      </dgm:prSet>
      <dgm:spPr/>
    </dgm:pt>
  </dgm:ptLst>
  <dgm:cxnLst>
    <dgm:cxn modelId="{2345773C-C190-4A77-BCE6-F1B4D138B985}" type="presOf" srcId="{7F2451B4-4B1E-4F75-851B-A7F67707AA6F}" destId="{175606F8-254F-425D-96EF-D19BE66DA59C}" srcOrd="0" destOrd="0" presId="urn:microsoft.com/office/officeart/2018/2/layout/IconLabelList"/>
    <dgm:cxn modelId="{3D6FB65C-4D81-48B7-8F64-819AEBCCB997}" srcId="{01AE3B09-99FF-4ECC-8D1F-8333218758F5}" destId="{EB9E01E4-0F86-4415-9314-671FA055AFD9}" srcOrd="3" destOrd="0" parTransId="{094EB70E-947E-4537-95C4-B9E136E10557}" sibTransId="{6798C2BD-91FF-4EE3-9DD0-567CF3CF6361}"/>
    <dgm:cxn modelId="{6CB3F054-9985-4B2E-BD24-BFCD51BADDC1}" srcId="{01AE3B09-99FF-4ECC-8D1F-8333218758F5}" destId="{B6E3D4EE-C527-40C3-81BE-3FA3DDE68BFC}" srcOrd="1" destOrd="0" parTransId="{187DDD83-54F5-4FF2-967F-569C176F1E0B}" sibTransId="{AB3FB72A-1398-4724-B967-006ACD1E5381}"/>
    <dgm:cxn modelId="{D017747A-3D2B-4119-9D7F-AD0984C32CBF}" type="presOf" srcId="{7F0C1110-309F-4E58-9709-FD0C14C7BBB6}" destId="{1DBD0414-231D-40D8-A1A7-DD9883C85B91}" srcOrd="0" destOrd="0" presId="urn:microsoft.com/office/officeart/2018/2/layout/IconLabelList"/>
    <dgm:cxn modelId="{3B6AD781-F052-4AE3-BEB8-94C852B456ED}" type="presOf" srcId="{EB9E01E4-0F86-4415-9314-671FA055AFD9}" destId="{FAB4664E-6B87-4A73-BDE9-23B7AE477302}" srcOrd="0" destOrd="0" presId="urn:microsoft.com/office/officeart/2018/2/layout/IconLabelList"/>
    <dgm:cxn modelId="{41AD9B9F-E8E5-4DCA-B154-E88B502F7691}" srcId="{01AE3B09-99FF-4ECC-8D1F-8333218758F5}" destId="{7F0C1110-309F-4E58-9709-FD0C14C7BBB6}" srcOrd="4" destOrd="0" parTransId="{55C5F0B3-98E8-4092-81D2-E7443A09FE5E}" sibTransId="{8074B080-243F-4CE1-B500-4C1B69C6DD4A}"/>
    <dgm:cxn modelId="{081995A2-AD99-4DD1-8411-36FE7B6013C0}" srcId="{01AE3B09-99FF-4ECC-8D1F-8333218758F5}" destId="{D6C245BC-6845-421C-BF8C-6B28E32F6FAE}" srcOrd="5" destOrd="0" parTransId="{8FF7EB71-74E5-48EF-A769-F748A2F5CB01}" sibTransId="{A3DF7BAC-C794-413E-A54B-22C2E56FED04}"/>
    <dgm:cxn modelId="{A8AB52A4-8C24-4E35-9B70-54447C941077}" type="presOf" srcId="{BC08896E-62E3-430B-84D0-88B5B82B4069}" destId="{E6A78D08-D235-4503-AFC0-A04A531BBF2E}" srcOrd="0" destOrd="0" presId="urn:microsoft.com/office/officeart/2018/2/layout/IconLabelList"/>
    <dgm:cxn modelId="{9E4BF0A5-CD86-4411-BD86-098E89C416B7}" type="presOf" srcId="{01AE3B09-99FF-4ECC-8D1F-8333218758F5}" destId="{1C6EC3C9-B85A-426F-A7A0-1ED93A44E123}" srcOrd="0" destOrd="0" presId="urn:microsoft.com/office/officeart/2018/2/layout/IconLabelList"/>
    <dgm:cxn modelId="{5ADE9DC3-9E9D-466E-BE00-4352C25CA49D}" type="presOf" srcId="{D6C245BC-6845-421C-BF8C-6B28E32F6FAE}" destId="{4196CE43-5F65-4141-ADE2-D4CB9B0D890A}" srcOrd="0" destOrd="0" presId="urn:microsoft.com/office/officeart/2018/2/layout/IconLabelList"/>
    <dgm:cxn modelId="{931502D9-971A-46D0-8A3F-7B7DCF0AE577}" srcId="{01AE3B09-99FF-4ECC-8D1F-8333218758F5}" destId="{7F2451B4-4B1E-4F75-851B-A7F67707AA6F}" srcOrd="0" destOrd="0" parTransId="{B0364AF1-920E-4A81-91BE-24192737718F}" sibTransId="{94951135-3694-472B-9902-6EFADC42A2A9}"/>
    <dgm:cxn modelId="{1AE642F3-C1F5-47A3-A440-E51C7228BDA2}" type="presOf" srcId="{B6E3D4EE-C527-40C3-81BE-3FA3DDE68BFC}" destId="{E277F000-D72F-4B21-AE24-3F438846F21B}" srcOrd="0" destOrd="0" presId="urn:microsoft.com/office/officeart/2018/2/layout/IconLabelList"/>
    <dgm:cxn modelId="{06DFA0F9-27C4-48A1-B013-C515CDFBEFDE}" srcId="{01AE3B09-99FF-4ECC-8D1F-8333218758F5}" destId="{BC08896E-62E3-430B-84D0-88B5B82B4069}" srcOrd="2" destOrd="0" parTransId="{70702D2C-BB7D-4EF6-BE47-C724B6899499}" sibTransId="{20FF91F9-FBE7-46A9-9DFD-9960EE9BBC66}"/>
    <dgm:cxn modelId="{2827031A-291C-4C4C-BECD-596A8A6E198A}" type="presParOf" srcId="{1C6EC3C9-B85A-426F-A7A0-1ED93A44E123}" destId="{679B9214-8806-477C-AB62-08206FA81952}" srcOrd="0" destOrd="0" presId="urn:microsoft.com/office/officeart/2018/2/layout/IconLabelList"/>
    <dgm:cxn modelId="{C8436911-96E3-445C-99C3-FE7D9DDD1523}" type="presParOf" srcId="{679B9214-8806-477C-AB62-08206FA81952}" destId="{7E74AD96-B711-49C9-89FE-D00BBF5768D8}" srcOrd="0" destOrd="0" presId="urn:microsoft.com/office/officeart/2018/2/layout/IconLabelList"/>
    <dgm:cxn modelId="{B71A2AE7-D183-47BD-B7D4-C062BC980623}" type="presParOf" srcId="{679B9214-8806-477C-AB62-08206FA81952}" destId="{DF4DCF6F-AFA6-4355-83DE-7BDD08FB928D}" srcOrd="1" destOrd="0" presId="urn:microsoft.com/office/officeart/2018/2/layout/IconLabelList"/>
    <dgm:cxn modelId="{C7B714CC-60CC-4940-876C-8C654FD5D25E}" type="presParOf" srcId="{679B9214-8806-477C-AB62-08206FA81952}" destId="{175606F8-254F-425D-96EF-D19BE66DA59C}" srcOrd="2" destOrd="0" presId="urn:microsoft.com/office/officeart/2018/2/layout/IconLabelList"/>
    <dgm:cxn modelId="{C05F50F6-8733-4D06-9261-FE20A9D2F9BA}" type="presParOf" srcId="{1C6EC3C9-B85A-426F-A7A0-1ED93A44E123}" destId="{64C72073-F01E-419B-BC93-B32823480A18}" srcOrd="1" destOrd="0" presId="urn:microsoft.com/office/officeart/2018/2/layout/IconLabelList"/>
    <dgm:cxn modelId="{560A3002-A0A0-4F1F-BCDF-C02ED3DFD550}" type="presParOf" srcId="{1C6EC3C9-B85A-426F-A7A0-1ED93A44E123}" destId="{06961398-827A-42A0-B9B2-114DC16BFD19}" srcOrd="2" destOrd="0" presId="urn:microsoft.com/office/officeart/2018/2/layout/IconLabelList"/>
    <dgm:cxn modelId="{E2B0EA7D-DC1A-4B94-AC03-0499699E548E}" type="presParOf" srcId="{06961398-827A-42A0-B9B2-114DC16BFD19}" destId="{6E765FDF-23DE-4B9C-BF13-83DE1E59FC86}" srcOrd="0" destOrd="0" presId="urn:microsoft.com/office/officeart/2018/2/layout/IconLabelList"/>
    <dgm:cxn modelId="{251C060E-9BE0-457D-AF9E-F11179B45A25}" type="presParOf" srcId="{06961398-827A-42A0-B9B2-114DC16BFD19}" destId="{669274C7-EEE4-4854-85DB-E5FAC1E4CF41}" srcOrd="1" destOrd="0" presId="urn:microsoft.com/office/officeart/2018/2/layout/IconLabelList"/>
    <dgm:cxn modelId="{2B245341-3A4A-4911-A49B-00431B7D7A47}" type="presParOf" srcId="{06961398-827A-42A0-B9B2-114DC16BFD19}" destId="{E277F000-D72F-4B21-AE24-3F438846F21B}" srcOrd="2" destOrd="0" presId="urn:microsoft.com/office/officeart/2018/2/layout/IconLabelList"/>
    <dgm:cxn modelId="{DBDFB4FC-9154-4297-8890-853D530D9E4A}" type="presParOf" srcId="{1C6EC3C9-B85A-426F-A7A0-1ED93A44E123}" destId="{3472C5D4-407F-425E-9BB6-4949D3C7CEB5}" srcOrd="3" destOrd="0" presId="urn:microsoft.com/office/officeart/2018/2/layout/IconLabelList"/>
    <dgm:cxn modelId="{38FD64B7-D621-4C7B-9F46-0122BA45F301}" type="presParOf" srcId="{1C6EC3C9-B85A-426F-A7A0-1ED93A44E123}" destId="{34CEBCCA-76E3-4477-AD99-7F020E90EE63}" srcOrd="4" destOrd="0" presId="urn:microsoft.com/office/officeart/2018/2/layout/IconLabelList"/>
    <dgm:cxn modelId="{7E473B6C-2ACB-42AF-B29F-9EFBEE4043E8}" type="presParOf" srcId="{34CEBCCA-76E3-4477-AD99-7F020E90EE63}" destId="{1A33D2A2-91A4-42FB-A265-9D9525C618B2}" srcOrd="0" destOrd="0" presId="urn:microsoft.com/office/officeart/2018/2/layout/IconLabelList"/>
    <dgm:cxn modelId="{9CD460F7-8DAF-48E7-8947-B00F69E4CCE3}" type="presParOf" srcId="{34CEBCCA-76E3-4477-AD99-7F020E90EE63}" destId="{83AA800B-886A-42BA-8F5E-A8909C953971}" srcOrd="1" destOrd="0" presId="urn:microsoft.com/office/officeart/2018/2/layout/IconLabelList"/>
    <dgm:cxn modelId="{AEAEA56C-2216-43C9-B5C6-EDC5461AC61E}" type="presParOf" srcId="{34CEBCCA-76E3-4477-AD99-7F020E90EE63}" destId="{E6A78D08-D235-4503-AFC0-A04A531BBF2E}" srcOrd="2" destOrd="0" presId="urn:microsoft.com/office/officeart/2018/2/layout/IconLabelList"/>
    <dgm:cxn modelId="{0DECEE4F-D36C-4BAF-B1E5-2F34045B48F1}" type="presParOf" srcId="{1C6EC3C9-B85A-426F-A7A0-1ED93A44E123}" destId="{D98A2463-0A98-4305-872E-AB3AD101A3D8}" srcOrd="5" destOrd="0" presId="urn:microsoft.com/office/officeart/2018/2/layout/IconLabelList"/>
    <dgm:cxn modelId="{CD6A2EAD-F8AB-4694-AAC4-7B849C61FF64}" type="presParOf" srcId="{1C6EC3C9-B85A-426F-A7A0-1ED93A44E123}" destId="{24F1078B-6EB2-4E29-89BD-DE45A256C072}" srcOrd="6" destOrd="0" presId="urn:microsoft.com/office/officeart/2018/2/layout/IconLabelList"/>
    <dgm:cxn modelId="{2D8871E8-11F2-4794-B9A1-3CF345902AF9}" type="presParOf" srcId="{24F1078B-6EB2-4E29-89BD-DE45A256C072}" destId="{4F471444-0B6E-4F80-841B-3CF38CE4A149}" srcOrd="0" destOrd="0" presId="urn:microsoft.com/office/officeart/2018/2/layout/IconLabelList"/>
    <dgm:cxn modelId="{E273AEA4-3D36-429F-ADA0-316B40DAB77F}" type="presParOf" srcId="{24F1078B-6EB2-4E29-89BD-DE45A256C072}" destId="{2211C6DB-1843-4FA3-8D23-A539BF5AF0BC}" srcOrd="1" destOrd="0" presId="urn:microsoft.com/office/officeart/2018/2/layout/IconLabelList"/>
    <dgm:cxn modelId="{791D625B-7466-4178-BBC9-B2A97CBA4286}" type="presParOf" srcId="{24F1078B-6EB2-4E29-89BD-DE45A256C072}" destId="{FAB4664E-6B87-4A73-BDE9-23B7AE477302}" srcOrd="2" destOrd="0" presId="urn:microsoft.com/office/officeart/2018/2/layout/IconLabelList"/>
    <dgm:cxn modelId="{07732BCC-EE70-4B35-BB74-E7FAA35A2580}" type="presParOf" srcId="{1C6EC3C9-B85A-426F-A7A0-1ED93A44E123}" destId="{B6FFB5F0-8A55-4079-8ADA-1F8D6CD032D5}" srcOrd="7" destOrd="0" presId="urn:microsoft.com/office/officeart/2018/2/layout/IconLabelList"/>
    <dgm:cxn modelId="{AF55D574-6B39-4812-93C5-552752BF8F12}" type="presParOf" srcId="{1C6EC3C9-B85A-426F-A7A0-1ED93A44E123}" destId="{B9C790BE-0C4F-41CA-8860-595812496BA0}" srcOrd="8" destOrd="0" presId="urn:microsoft.com/office/officeart/2018/2/layout/IconLabelList"/>
    <dgm:cxn modelId="{0B39CD03-632E-4A55-A36D-6A17CB9C472D}" type="presParOf" srcId="{B9C790BE-0C4F-41CA-8860-595812496BA0}" destId="{5011611A-325C-44E0-A6AA-3401A34BF852}" srcOrd="0" destOrd="0" presId="urn:microsoft.com/office/officeart/2018/2/layout/IconLabelList"/>
    <dgm:cxn modelId="{874A26AE-C0DD-497C-AAF4-48371BBC4C89}" type="presParOf" srcId="{B9C790BE-0C4F-41CA-8860-595812496BA0}" destId="{E0850CE3-7434-4E1E-82FC-F95304C95EE5}" srcOrd="1" destOrd="0" presId="urn:microsoft.com/office/officeart/2018/2/layout/IconLabelList"/>
    <dgm:cxn modelId="{C6042297-9711-42E0-A933-A6F56E4857F1}" type="presParOf" srcId="{B9C790BE-0C4F-41CA-8860-595812496BA0}" destId="{1DBD0414-231D-40D8-A1A7-DD9883C85B91}" srcOrd="2" destOrd="0" presId="urn:microsoft.com/office/officeart/2018/2/layout/IconLabelList"/>
    <dgm:cxn modelId="{05823DA0-CC85-4137-8B73-B1D0E22299AE}" type="presParOf" srcId="{1C6EC3C9-B85A-426F-A7A0-1ED93A44E123}" destId="{1FFAFF70-69A0-4F6E-8B39-B21682A0A9E3}" srcOrd="9" destOrd="0" presId="urn:microsoft.com/office/officeart/2018/2/layout/IconLabelList"/>
    <dgm:cxn modelId="{616BEA1B-E865-45A3-A7D0-6A42A0196065}" type="presParOf" srcId="{1C6EC3C9-B85A-426F-A7A0-1ED93A44E123}" destId="{894B6F44-483B-4D1F-8430-49F7A2D079FE}" srcOrd="10" destOrd="0" presId="urn:microsoft.com/office/officeart/2018/2/layout/IconLabelList"/>
    <dgm:cxn modelId="{A41C0FF3-5FA6-4768-BA37-86032272C9CF}" type="presParOf" srcId="{894B6F44-483B-4D1F-8430-49F7A2D079FE}" destId="{E7A43E58-7886-474A-8D78-E6EAC4D233EB}" srcOrd="0" destOrd="0" presId="urn:microsoft.com/office/officeart/2018/2/layout/IconLabelList"/>
    <dgm:cxn modelId="{95E49EA6-7268-4EBE-8C9C-B6172D8D6E07}" type="presParOf" srcId="{894B6F44-483B-4D1F-8430-49F7A2D079FE}" destId="{C9298368-DD9D-420D-8D6E-CA4A393B6D48}" srcOrd="1" destOrd="0" presId="urn:microsoft.com/office/officeart/2018/2/layout/IconLabelList"/>
    <dgm:cxn modelId="{29DA94A3-8EA5-4099-A7D3-B2570AEA1FF1}" type="presParOf" srcId="{894B6F44-483B-4D1F-8430-49F7A2D079FE}" destId="{4196CE43-5F65-4141-ADE2-D4CB9B0D890A}"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91A21E50-B629-42F5-8AC0-F1EE7B449889}"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A94D4831-CE26-411A-B95D-02071FD2D983}">
      <dgm:prSet/>
      <dgm:spPr/>
      <dgm:t>
        <a:bodyPr/>
        <a:lstStyle/>
        <a:p>
          <a:r>
            <a:rPr lang="en-US"/>
            <a:t>Detailed Implementation and Stage Plan</a:t>
          </a:r>
        </a:p>
      </dgm:t>
    </dgm:pt>
    <dgm:pt modelId="{B90CECE5-FBE7-4EA7-BD78-7403E12E39B1}" type="parTrans" cxnId="{86B39D02-FE97-47B1-9FA7-B8D17AF31135}">
      <dgm:prSet/>
      <dgm:spPr/>
      <dgm:t>
        <a:bodyPr/>
        <a:lstStyle/>
        <a:p>
          <a:endParaRPr lang="en-US"/>
        </a:p>
      </dgm:t>
    </dgm:pt>
    <dgm:pt modelId="{AE1652E0-8328-4A09-BB1D-ACBE645C6D46}" type="sibTrans" cxnId="{86B39D02-FE97-47B1-9FA7-B8D17AF31135}">
      <dgm:prSet/>
      <dgm:spPr/>
      <dgm:t>
        <a:bodyPr/>
        <a:lstStyle/>
        <a:p>
          <a:endParaRPr lang="en-US"/>
        </a:p>
      </dgm:t>
    </dgm:pt>
    <dgm:pt modelId="{7A250A63-C9C9-4971-AAAC-196A2FD00436}">
      <dgm:prSet/>
      <dgm:spPr/>
      <dgm:t>
        <a:bodyPr/>
        <a:lstStyle/>
        <a:p>
          <a:r>
            <a:rPr lang="en-US"/>
            <a:t>MEAL Reports (including any lessons learned that have been documented during the project)</a:t>
          </a:r>
        </a:p>
      </dgm:t>
    </dgm:pt>
    <dgm:pt modelId="{12698EAD-6BA0-40FD-AF6F-B13BA2A94372}" type="parTrans" cxnId="{0E719B05-2457-4178-A464-39A71CE50D09}">
      <dgm:prSet/>
      <dgm:spPr/>
      <dgm:t>
        <a:bodyPr/>
        <a:lstStyle/>
        <a:p>
          <a:endParaRPr lang="en-US"/>
        </a:p>
      </dgm:t>
    </dgm:pt>
    <dgm:pt modelId="{C58DF568-F203-43A2-8A2F-77CB3DF57637}" type="sibTrans" cxnId="{0E719B05-2457-4178-A464-39A71CE50D09}">
      <dgm:prSet/>
      <dgm:spPr/>
      <dgm:t>
        <a:bodyPr/>
        <a:lstStyle/>
        <a:p>
          <a:endParaRPr lang="en-US"/>
        </a:p>
      </dgm:t>
    </dgm:pt>
    <dgm:pt modelId="{36B40430-8762-4054-A297-5EB8A41DEEE6}">
      <dgm:prSet/>
      <dgm:spPr/>
      <dgm:t>
        <a:bodyPr/>
        <a:lstStyle/>
        <a:p>
          <a:r>
            <a:rPr lang="en-US"/>
            <a:t>Narrative and Financial Reports</a:t>
          </a:r>
        </a:p>
      </dgm:t>
    </dgm:pt>
    <dgm:pt modelId="{2DA79E37-21E2-4212-AD05-4F479E409C69}" type="parTrans" cxnId="{4A7F0D89-6FBD-4994-A561-C7A2AD13EE61}">
      <dgm:prSet/>
      <dgm:spPr/>
      <dgm:t>
        <a:bodyPr/>
        <a:lstStyle/>
        <a:p>
          <a:endParaRPr lang="en-US"/>
        </a:p>
      </dgm:t>
    </dgm:pt>
    <dgm:pt modelId="{860E2542-7DE2-4E86-810A-AFBBCC49F849}" type="sibTrans" cxnId="{4A7F0D89-6FBD-4994-A561-C7A2AD13EE61}">
      <dgm:prSet/>
      <dgm:spPr/>
      <dgm:t>
        <a:bodyPr/>
        <a:lstStyle/>
        <a:p>
          <a:endParaRPr lang="en-US"/>
        </a:p>
      </dgm:t>
    </dgm:pt>
    <dgm:pt modelId="{621005FA-77B6-4C69-8F65-7CB505F5386B}">
      <dgm:prSet/>
      <dgm:spPr/>
      <dgm:t>
        <a:bodyPr/>
        <a:lstStyle/>
        <a:p>
          <a:r>
            <a:rPr lang="en-US"/>
            <a:t>Issue Log</a:t>
          </a:r>
        </a:p>
      </dgm:t>
    </dgm:pt>
    <dgm:pt modelId="{4E120A30-84D0-442B-9164-DAB5F4623401}" type="parTrans" cxnId="{4135A3B3-2DCC-41D4-A637-55AFBBA24FCA}">
      <dgm:prSet/>
      <dgm:spPr/>
      <dgm:t>
        <a:bodyPr/>
        <a:lstStyle/>
        <a:p>
          <a:endParaRPr lang="en-US"/>
        </a:p>
      </dgm:t>
    </dgm:pt>
    <dgm:pt modelId="{CBB59E2D-6D10-4825-82BD-3F1F4A08C7E5}" type="sibTrans" cxnId="{4135A3B3-2DCC-41D4-A637-55AFBBA24FCA}">
      <dgm:prSet/>
      <dgm:spPr/>
      <dgm:t>
        <a:bodyPr/>
        <a:lstStyle/>
        <a:p>
          <a:endParaRPr lang="en-US"/>
        </a:p>
      </dgm:t>
    </dgm:pt>
    <dgm:pt modelId="{BD18354B-2CA7-4CA0-95BE-4D3E30F7464A}">
      <dgm:prSet/>
      <dgm:spPr/>
      <dgm:t>
        <a:bodyPr/>
        <a:lstStyle/>
        <a:p>
          <a:r>
            <a:rPr lang="en-US"/>
            <a:t>Updated Risk Register</a:t>
          </a:r>
        </a:p>
      </dgm:t>
    </dgm:pt>
    <dgm:pt modelId="{92ACBBDD-1176-49AC-8699-33D635BAE619}" type="parTrans" cxnId="{11B220D9-24AF-4A51-8337-B2C2BF7AEC77}">
      <dgm:prSet/>
      <dgm:spPr/>
      <dgm:t>
        <a:bodyPr/>
        <a:lstStyle/>
        <a:p>
          <a:endParaRPr lang="en-US"/>
        </a:p>
      </dgm:t>
    </dgm:pt>
    <dgm:pt modelId="{83F06F50-178F-4DEE-AB84-1F3354785DB8}" type="sibTrans" cxnId="{11B220D9-24AF-4A51-8337-B2C2BF7AEC77}">
      <dgm:prSet/>
      <dgm:spPr/>
      <dgm:t>
        <a:bodyPr/>
        <a:lstStyle/>
        <a:p>
          <a:endParaRPr lang="en-US"/>
        </a:p>
      </dgm:t>
    </dgm:pt>
    <dgm:pt modelId="{9480D3C1-CDAC-43CD-9EB3-0DCE97490582}" type="pres">
      <dgm:prSet presAssocID="{91A21E50-B629-42F5-8AC0-F1EE7B449889}" presName="outerComposite" presStyleCnt="0">
        <dgm:presLayoutVars>
          <dgm:chMax val="5"/>
          <dgm:dir/>
          <dgm:resizeHandles val="exact"/>
        </dgm:presLayoutVars>
      </dgm:prSet>
      <dgm:spPr/>
    </dgm:pt>
    <dgm:pt modelId="{1F4DBE50-5169-4A92-A397-92A524187B37}" type="pres">
      <dgm:prSet presAssocID="{91A21E50-B629-42F5-8AC0-F1EE7B449889}" presName="dummyMaxCanvas" presStyleCnt="0">
        <dgm:presLayoutVars/>
      </dgm:prSet>
      <dgm:spPr/>
    </dgm:pt>
    <dgm:pt modelId="{8F261696-82EF-42A7-9E89-8846FBF75F27}" type="pres">
      <dgm:prSet presAssocID="{91A21E50-B629-42F5-8AC0-F1EE7B449889}" presName="FiveNodes_1" presStyleLbl="node1" presStyleIdx="0" presStyleCnt="5">
        <dgm:presLayoutVars>
          <dgm:bulletEnabled val="1"/>
        </dgm:presLayoutVars>
      </dgm:prSet>
      <dgm:spPr/>
    </dgm:pt>
    <dgm:pt modelId="{25A6A79C-3A55-49FA-B47C-7666A0884E44}" type="pres">
      <dgm:prSet presAssocID="{91A21E50-B629-42F5-8AC0-F1EE7B449889}" presName="FiveNodes_2" presStyleLbl="node1" presStyleIdx="1" presStyleCnt="5">
        <dgm:presLayoutVars>
          <dgm:bulletEnabled val="1"/>
        </dgm:presLayoutVars>
      </dgm:prSet>
      <dgm:spPr/>
    </dgm:pt>
    <dgm:pt modelId="{12E8C05E-4465-468B-B8C6-C427C2420814}" type="pres">
      <dgm:prSet presAssocID="{91A21E50-B629-42F5-8AC0-F1EE7B449889}" presName="FiveNodes_3" presStyleLbl="node1" presStyleIdx="2" presStyleCnt="5">
        <dgm:presLayoutVars>
          <dgm:bulletEnabled val="1"/>
        </dgm:presLayoutVars>
      </dgm:prSet>
      <dgm:spPr/>
    </dgm:pt>
    <dgm:pt modelId="{079CDAF2-80ED-4B42-B7CC-83CE5C02A1E3}" type="pres">
      <dgm:prSet presAssocID="{91A21E50-B629-42F5-8AC0-F1EE7B449889}" presName="FiveNodes_4" presStyleLbl="node1" presStyleIdx="3" presStyleCnt="5">
        <dgm:presLayoutVars>
          <dgm:bulletEnabled val="1"/>
        </dgm:presLayoutVars>
      </dgm:prSet>
      <dgm:spPr/>
    </dgm:pt>
    <dgm:pt modelId="{1338AC91-D55A-4340-9FAD-615D0E195926}" type="pres">
      <dgm:prSet presAssocID="{91A21E50-B629-42F5-8AC0-F1EE7B449889}" presName="FiveNodes_5" presStyleLbl="node1" presStyleIdx="4" presStyleCnt="5">
        <dgm:presLayoutVars>
          <dgm:bulletEnabled val="1"/>
        </dgm:presLayoutVars>
      </dgm:prSet>
      <dgm:spPr/>
    </dgm:pt>
    <dgm:pt modelId="{5F54A7BF-425A-4585-A175-9649774463AB}" type="pres">
      <dgm:prSet presAssocID="{91A21E50-B629-42F5-8AC0-F1EE7B449889}" presName="FiveConn_1-2" presStyleLbl="fgAccFollowNode1" presStyleIdx="0" presStyleCnt="4">
        <dgm:presLayoutVars>
          <dgm:bulletEnabled val="1"/>
        </dgm:presLayoutVars>
      </dgm:prSet>
      <dgm:spPr/>
    </dgm:pt>
    <dgm:pt modelId="{A5B53060-08D6-4376-AD00-4EAFD716D5AB}" type="pres">
      <dgm:prSet presAssocID="{91A21E50-B629-42F5-8AC0-F1EE7B449889}" presName="FiveConn_2-3" presStyleLbl="fgAccFollowNode1" presStyleIdx="1" presStyleCnt="4">
        <dgm:presLayoutVars>
          <dgm:bulletEnabled val="1"/>
        </dgm:presLayoutVars>
      </dgm:prSet>
      <dgm:spPr/>
    </dgm:pt>
    <dgm:pt modelId="{1CC5DBD3-B20D-40DB-B5E3-35234E40FF8F}" type="pres">
      <dgm:prSet presAssocID="{91A21E50-B629-42F5-8AC0-F1EE7B449889}" presName="FiveConn_3-4" presStyleLbl="fgAccFollowNode1" presStyleIdx="2" presStyleCnt="4">
        <dgm:presLayoutVars>
          <dgm:bulletEnabled val="1"/>
        </dgm:presLayoutVars>
      </dgm:prSet>
      <dgm:spPr/>
    </dgm:pt>
    <dgm:pt modelId="{F424F075-015B-496D-82BA-92F36B160B3B}" type="pres">
      <dgm:prSet presAssocID="{91A21E50-B629-42F5-8AC0-F1EE7B449889}" presName="FiveConn_4-5" presStyleLbl="fgAccFollowNode1" presStyleIdx="3" presStyleCnt="4">
        <dgm:presLayoutVars>
          <dgm:bulletEnabled val="1"/>
        </dgm:presLayoutVars>
      </dgm:prSet>
      <dgm:spPr/>
    </dgm:pt>
    <dgm:pt modelId="{98528916-1AB9-4B79-BD37-7E4C5C3B9EC2}" type="pres">
      <dgm:prSet presAssocID="{91A21E50-B629-42F5-8AC0-F1EE7B449889}" presName="FiveNodes_1_text" presStyleLbl="node1" presStyleIdx="4" presStyleCnt="5">
        <dgm:presLayoutVars>
          <dgm:bulletEnabled val="1"/>
        </dgm:presLayoutVars>
      </dgm:prSet>
      <dgm:spPr/>
    </dgm:pt>
    <dgm:pt modelId="{E13E26CC-8956-402A-8F8B-37634D24DE07}" type="pres">
      <dgm:prSet presAssocID="{91A21E50-B629-42F5-8AC0-F1EE7B449889}" presName="FiveNodes_2_text" presStyleLbl="node1" presStyleIdx="4" presStyleCnt="5">
        <dgm:presLayoutVars>
          <dgm:bulletEnabled val="1"/>
        </dgm:presLayoutVars>
      </dgm:prSet>
      <dgm:spPr/>
    </dgm:pt>
    <dgm:pt modelId="{BBD2F1EE-38E3-4933-AC3B-3D8E5A476B48}" type="pres">
      <dgm:prSet presAssocID="{91A21E50-B629-42F5-8AC0-F1EE7B449889}" presName="FiveNodes_3_text" presStyleLbl="node1" presStyleIdx="4" presStyleCnt="5">
        <dgm:presLayoutVars>
          <dgm:bulletEnabled val="1"/>
        </dgm:presLayoutVars>
      </dgm:prSet>
      <dgm:spPr/>
    </dgm:pt>
    <dgm:pt modelId="{9E54D0F2-89F6-46E6-8ADE-C18971B1A27E}" type="pres">
      <dgm:prSet presAssocID="{91A21E50-B629-42F5-8AC0-F1EE7B449889}" presName="FiveNodes_4_text" presStyleLbl="node1" presStyleIdx="4" presStyleCnt="5">
        <dgm:presLayoutVars>
          <dgm:bulletEnabled val="1"/>
        </dgm:presLayoutVars>
      </dgm:prSet>
      <dgm:spPr/>
    </dgm:pt>
    <dgm:pt modelId="{BA67011C-1ED0-4299-9290-617FA78E4DD2}" type="pres">
      <dgm:prSet presAssocID="{91A21E50-B629-42F5-8AC0-F1EE7B449889}" presName="FiveNodes_5_text" presStyleLbl="node1" presStyleIdx="4" presStyleCnt="5">
        <dgm:presLayoutVars>
          <dgm:bulletEnabled val="1"/>
        </dgm:presLayoutVars>
      </dgm:prSet>
      <dgm:spPr/>
    </dgm:pt>
  </dgm:ptLst>
  <dgm:cxnLst>
    <dgm:cxn modelId="{86B39D02-FE97-47B1-9FA7-B8D17AF31135}" srcId="{91A21E50-B629-42F5-8AC0-F1EE7B449889}" destId="{A94D4831-CE26-411A-B95D-02071FD2D983}" srcOrd="0" destOrd="0" parTransId="{B90CECE5-FBE7-4EA7-BD78-7403E12E39B1}" sibTransId="{AE1652E0-8328-4A09-BB1D-ACBE645C6D46}"/>
    <dgm:cxn modelId="{0E719B05-2457-4178-A464-39A71CE50D09}" srcId="{91A21E50-B629-42F5-8AC0-F1EE7B449889}" destId="{7A250A63-C9C9-4971-AAAC-196A2FD00436}" srcOrd="1" destOrd="0" parTransId="{12698EAD-6BA0-40FD-AF6F-B13BA2A94372}" sibTransId="{C58DF568-F203-43A2-8A2F-77CB3DF57637}"/>
    <dgm:cxn modelId="{A4834906-6980-42BE-8E61-323145DBF7C1}" type="presOf" srcId="{BD18354B-2CA7-4CA0-95BE-4D3E30F7464A}" destId="{1338AC91-D55A-4340-9FAD-615D0E195926}" srcOrd="0" destOrd="0" presId="urn:microsoft.com/office/officeart/2005/8/layout/vProcess5"/>
    <dgm:cxn modelId="{7CFD8B1D-E5FB-4197-8DC2-8DB656F4A7E3}" type="presOf" srcId="{CBB59E2D-6D10-4825-82BD-3F1F4A08C7E5}" destId="{F424F075-015B-496D-82BA-92F36B160B3B}" srcOrd="0" destOrd="0" presId="urn:microsoft.com/office/officeart/2005/8/layout/vProcess5"/>
    <dgm:cxn modelId="{6426422A-D43E-4CF7-8DE5-10E04108E928}" type="presOf" srcId="{36B40430-8762-4054-A297-5EB8A41DEEE6}" destId="{BBD2F1EE-38E3-4933-AC3B-3D8E5A476B48}" srcOrd="1" destOrd="0" presId="urn:microsoft.com/office/officeart/2005/8/layout/vProcess5"/>
    <dgm:cxn modelId="{3155CD5B-8C7B-4AF0-AD80-F0C4E3779B64}" type="presOf" srcId="{621005FA-77B6-4C69-8F65-7CB505F5386B}" destId="{9E54D0F2-89F6-46E6-8ADE-C18971B1A27E}" srcOrd="1" destOrd="0" presId="urn:microsoft.com/office/officeart/2005/8/layout/vProcess5"/>
    <dgm:cxn modelId="{6508AF48-1AA2-42B5-951B-F645F073F430}" type="presOf" srcId="{C58DF568-F203-43A2-8A2F-77CB3DF57637}" destId="{A5B53060-08D6-4376-AD00-4EAFD716D5AB}" srcOrd="0" destOrd="0" presId="urn:microsoft.com/office/officeart/2005/8/layout/vProcess5"/>
    <dgm:cxn modelId="{9355BB49-3F8E-4A4F-A57C-5A180A00ED34}" type="presOf" srcId="{AE1652E0-8328-4A09-BB1D-ACBE645C6D46}" destId="{5F54A7BF-425A-4585-A175-9649774463AB}" srcOrd="0" destOrd="0" presId="urn:microsoft.com/office/officeart/2005/8/layout/vProcess5"/>
    <dgm:cxn modelId="{02B4924A-0ECC-475A-9820-921823486188}" type="presOf" srcId="{BD18354B-2CA7-4CA0-95BE-4D3E30F7464A}" destId="{BA67011C-1ED0-4299-9290-617FA78E4DD2}" srcOrd="1" destOrd="0" presId="urn:microsoft.com/office/officeart/2005/8/layout/vProcess5"/>
    <dgm:cxn modelId="{DE40F281-95D9-4514-B630-BC67299F44FB}" type="presOf" srcId="{860E2542-7DE2-4E86-810A-AFBBCC49F849}" destId="{1CC5DBD3-B20D-40DB-B5E3-35234E40FF8F}" srcOrd="0" destOrd="0" presId="urn:microsoft.com/office/officeart/2005/8/layout/vProcess5"/>
    <dgm:cxn modelId="{4A7F0D89-6FBD-4994-A561-C7A2AD13EE61}" srcId="{91A21E50-B629-42F5-8AC0-F1EE7B449889}" destId="{36B40430-8762-4054-A297-5EB8A41DEEE6}" srcOrd="2" destOrd="0" parTransId="{2DA79E37-21E2-4212-AD05-4F479E409C69}" sibTransId="{860E2542-7DE2-4E86-810A-AFBBCC49F849}"/>
    <dgm:cxn modelId="{128D5BA4-DDD2-4536-B4EE-29D6F05EFA94}" type="presOf" srcId="{621005FA-77B6-4C69-8F65-7CB505F5386B}" destId="{079CDAF2-80ED-4B42-B7CC-83CE5C02A1E3}" srcOrd="0" destOrd="0" presId="urn:microsoft.com/office/officeart/2005/8/layout/vProcess5"/>
    <dgm:cxn modelId="{30EF03B0-91DD-4079-B774-8CAC8D87498E}" type="presOf" srcId="{91A21E50-B629-42F5-8AC0-F1EE7B449889}" destId="{9480D3C1-CDAC-43CD-9EB3-0DCE97490582}" srcOrd="0" destOrd="0" presId="urn:microsoft.com/office/officeart/2005/8/layout/vProcess5"/>
    <dgm:cxn modelId="{833085B3-D9D4-4AA5-A461-0FE0C3FBC834}" type="presOf" srcId="{7A250A63-C9C9-4971-AAAC-196A2FD00436}" destId="{E13E26CC-8956-402A-8F8B-37634D24DE07}" srcOrd="1" destOrd="0" presId="urn:microsoft.com/office/officeart/2005/8/layout/vProcess5"/>
    <dgm:cxn modelId="{4135A3B3-2DCC-41D4-A637-55AFBBA24FCA}" srcId="{91A21E50-B629-42F5-8AC0-F1EE7B449889}" destId="{621005FA-77B6-4C69-8F65-7CB505F5386B}" srcOrd="3" destOrd="0" parTransId="{4E120A30-84D0-442B-9164-DAB5F4623401}" sibTransId="{CBB59E2D-6D10-4825-82BD-3F1F4A08C7E5}"/>
    <dgm:cxn modelId="{11B220D9-24AF-4A51-8337-B2C2BF7AEC77}" srcId="{91A21E50-B629-42F5-8AC0-F1EE7B449889}" destId="{BD18354B-2CA7-4CA0-95BE-4D3E30F7464A}" srcOrd="4" destOrd="0" parTransId="{92ACBBDD-1176-49AC-8699-33D635BAE619}" sibTransId="{83F06F50-178F-4DEE-AB84-1F3354785DB8}"/>
    <dgm:cxn modelId="{954FB6E3-961D-4661-BFCF-D7ADE51C551A}" type="presOf" srcId="{A94D4831-CE26-411A-B95D-02071FD2D983}" destId="{98528916-1AB9-4B79-BD37-7E4C5C3B9EC2}" srcOrd="1" destOrd="0" presId="urn:microsoft.com/office/officeart/2005/8/layout/vProcess5"/>
    <dgm:cxn modelId="{934B12E6-3BCA-4528-ACBF-4160ABEAAA87}" type="presOf" srcId="{36B40430-8762-4054-A297-5EB8A41DEEE6}" destId="{12E8C05E-4465-468B-B8C6-C427C2420814}" srcOrd="0" destOrd="0" presId="urn:microsoft.com/office/officeart/2005/8/layout/vProcess5"/>
    <dgm:cxn modelId="{7309F9EC-B890-45BD-A991-4F801CD12B2F}" type="presOf" srcId="{A94D4831-CE26-411A-B95D-02071FD2D983}" destId="{8F261696-82EF-42A7-9E89-8846FBF75F27}" srcOrd="0" destOrd="0" presId="urn:microsoft.com/office/officeart/2005/8/layout/vProcess5"/>
    <dgm:cxn modelId="{E995B9F6-59BE-4485-8274-548B50E61870}" type="presOf" srcId="{7A250A63-C9C9-4971-AAAC-196A2FD00436}" destId="{25A6A79C-3A55-49FA-B47C-7666A0884E44}" srcOrd="0" destOrd="0" presId="urn:microsoft.com/office/officeart/2005/8/layout/vProcess5"/>
    <dgm:cxn modelId="{BDCF31B1-9E1D-4F61-A091-393EA3C9258E}" type="presParOf" srcId="{9480D3C1-CDAC-43CD-9EB3-0DCE97490582}" destId="{1F4DBE50-5169-4A92-A397-92A524187B37}" srcOrd="0" destOrd="0" presId="urn:microsoft.com/office/officeart/2005/8/layout/vProcess5"/>
    <dgm:cxn modelId="{2EF39B57-FC73-445B-AA10-373E20E47058}" type="presParOf" srcId="{9480D3C1-CDAC-43CD-9EB3-0DCE97490582}" destId="{8F261696-82EF-42A7-9E89-8846FBF75F27}" srcOrd="1" destOrd="0" presId="urn:microsoft.com/office/officeart/2005/8/layout/vProcess5"/>
    <dgm:cxn modelId="{151BB992-1B9D-4C80-8C9B-44597A61FDC6}" type="presParOf" srcId="{9480D3C1-CDAC-43CD-9EB3-0DCE97490582}" destId="{25A6A79C-3A55-49FA-B47C-7666A0884E44}" srcOrd="2" destOrd="0" presId="urn:microsoft.com/office/officeart/2005/8/layout/vProcess5"/>
    <dgm:cxn modelId="{3E40DF48-EAED-4F7D-B82B-5FE7B4EA2EBA}" type="presParOf" srcId="{9480D3C1-CDAC-43CD-9EB3-0DCE97490582}" destId="{12E8C05E-4465-468B-B8C6-C427C2420814}" srcOrd="3" destOrd="0" presId="urn:microsoft.com/office/officeart/2005/8/layout/vProcess5"/>
    <dgm:cxn modelId="{018D0134-9CFA-410E-B82E-EAE24301CDF8}" type="presParOf" srcId="{9480D3C1-CDAC-43CD-9EB3-0DCE97490582}" destId="{079CDAF2-80ED-4B42-B7CC-83CE5C02A1E3}" srcOrd="4" destOrd="0" presId="urn:microsoft.com/office/officeart/2005/8/layout/vProcess5"/>
    <dgm:cxn modelId="{E999B585-B1E6-46FA-9D33-4D5AD1F663B2}" type="presParOf" srcId="{9480D3C1-CDAC-43CD-9EB3-0DCE97490582}" destId="{1338AC91-D55A-4340-9FAD-615D0E195926}" srcOrd="5" destOrd="0" presId="urn:microsoft.com/office/officeart/2005/8/layout/vProcess5"/>
    <dgm:cxn modelId="{18ABBB62-3D4A-4CCA-9EA0-917BF5BAB9C5}" type="presParOf" srcId="{9480D3C1-CDAC-43CD-9EB3-0DCE97490582}" destId="{5F54A7BF-425A-4585-A175-9649774463AB}" srcOrd="6" destOrd="0" presId="urn:microsoft.com/office/officeart/2005/8/layout/vProcess5"/>
    <dgm:cxn modelId="{17C1E82D-C9D8-48A3-931D-D53AFDB13CDC}" type="presParOf" srcId="{9480D3C1-CDAC-43CD-9EB3-0DCE97490582}" destId="{A5B53060-08D6-4376-AD00-4EAFD716D5AB}" srcOrd="7" destOrd="0" presId="urn:microsoft.com/office/officeart/2005/8/layout/vProcess5"/>
    <dgm:cxn modelId="{6D220E24-7F35-4A15-93E1-6FAF05A40AFB}" type="presParOf" srcId="{9480D3C1-CDAC-43CD-9EB3-0DCE97490582}" destId="{1CC5DBD3-B20D-40DB-B5E3-35234E40FF8F}" srcOrd="8" destOrd="0" presId="urn:microsoft.com/office/officeart/2005/8/layout/vProcess5"/>
    <dgm:cxn modelId="{14A80195-B1AE-439A-BA91-DCCA0385A10C}" type="presParOf" srcId="{9480D3C1-CDAC-43CD-9EB3-0DCE97490582}" destId="{F424F075-015B-496D-82BA-92F36B160B3B}" srcOrd="9" destOrd="0" presId="urn:microsoft.com/office/officeart/2005/8/layout/vProcess5"/>
    <dgm:cxn modelId="{1903D41D-536E-4533-9D66-DD5352BA7224}" type="presParOf" srcId="{9480D3C1-CDAC-43CD-9EB3-0DCE97490582}" destId="{98528916-1AB9-4B79-BD37-7E4C5C3B9EC2}" srcOrd="10" destOrd="0" presId="urn:microsoft.com/office/officeart/2005/8/layout/vProcess5"/>
    <dgm:cxn modelId="{F3F19D74-94A5-447C-BA42-C6AE37AF0CA9}" type="presParOf" srcId="{9480D3C1-CDAC-43CD-9EB3-0DCE97490582}" destId="{E13E26CC-8956-402A-8F8B-37634D24DE07}" srcOrd="11" destOrd="0" presId="urn:microsoft.com/office/officeart/2005/8/layout/vProcess5"/>
    <dgm:cxn modelId="{35A1FBE3-2AF4-4A91-9736-F470352A4364}" type="presParOf" srcId="{9480D3C1-CDAC-43CD-9EB3-0DCE97490582}" destId="{BBD2F1EE-38E3-4933-AC3B-3D8E5A476B48}" srcOrd="12" destOrd="0" presId="urn:microsoft.com/office/officeart/2005/8/layout/vProcess5"/>
    <dgm:cxn modelId="{774A0F0C-DAA2-4E4B-8BCD-84242530C123}" type="presParOf" srcId="{9480D3C1-CDAC-43CD-9EB3-0DCE97490582}" destId="{9E54D0F2-89F6-46E6-8ADE-C18971B1A27E}" srcOrd="13" destOrd="0" presId="urn:microsoft.com/office/officeart/2005/8/layout/vProcess5"/>
    <dgm:cxn modelId="{1BB1BCB2-1C0E-44E7-B0F7-11841042A0A6}" type="presParOf" srcId="{9480D3C1-CDAC-43CD-9EB3-0DCE97490582}" destId="{BA67011C-1ED0-4299-9290-617FA78E4DD2}"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617E8642-141F-4735-855B-EB8010D653C2}"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FF96EF8D-FC83-4C4E-ADA3-9CF08AD54FA1}">
      <dgm:prSet/>
      <dgm:spPr/>
      <dgm:t>
        <a:bodyPr/>
        <a:lstStyle/>
        <a:p>
          <a:r>
            <a:rPr lang="en-US" b="1"/>
            <a:t>Sustainability Plan</a:t>
          </a:r>
          <a:endParaRPr lang="en-US"/>
        </a:p>
      </dgm:t>
    </dgm:pt>
    <dgm:pt modelId="{1116010D-8B55-45DC-8D1E-09188AB41136}" type="parTrans" cxnId="{D1CF7012-9DC8-4B39-A270-7636FC9DA9E6}">
      <dgm:prSet/>
      <dgm:spPr/>
      <dgm:t>
        <a:bodyPr/>
        <a:lstStyle/>
        <a:p>
          <a:endParaRPr lang="en-US"/>
        </a:p>
      </dgm:t>
    </dgm:pt>
    <dgm:pt modelId="{3AD2035E-F453-4581-BF7E-09C8A726D8A9}" type="sibTrans" cxnId="{D1CF7012-9DC8-4B39-A270-7636FC9DA9E6}">
      <dgm:prSet/>
      <dgm:spPr/>
      <dgm:t>
        <a:bodyPr/>
        <a:lstStyle/>
        <a:p>
          <a:endParaRPr lang="en-US"/>
        </a:p>
      </dgm:t>
    </dgm:pt>
    <dgm:pt modelId="{570170EF-5A86-402E-AD3D-25CB24AECD30}">
      <dgm:prSet/>
      <dgm:spPr/>
      <dgm:t>
        <a:bodyPr/>
        <a:lstStyle/>
        <a:p>
          <a:r>
            <a:rPr lang="en-US" b="1"/>
            <a:t>Reports</a:t>
          </a:r>
          <a:endParaRPr lang="en-US"/>
        </a:p>
      </dgm:t>
    </dgm:pt>
    <dgm:pt modelId="{25CEFAB7-1EC3-465C-B974-6745E12DB8EC}" type="parTrans" cxnId="{3C973F86-6882-4E6E-BFF3-C0CCC00B9277}">
      <dgm:prSet/>
      <dgm:spPr/>
      <dgm:t>
        <a:bodyPr/>
        <a:lstStyle/>
        <a:p>
          <a:endParaRPr lang="en-US"/>
        </a:p>
      </dgm:t>
    </dgm:pt>
    <dgm:pt modelId="{CD05A295-B478-4BF1-BFEA-7AD8082F9B20}" type="sibTrans" cxnId="{3C973F86-6882-4E6E-BFF3-C0CCC00B9277}">
      <dgm:prSet/>
      <dgm:spPr/>
      <dgm:t>
        <a:bodyPr/>
        <a:lstStyle/>
        <a:p>
          <a:endParaRPr lang="en-US"/>
        </a:p>
      </dgm:t>
    </dgm:pt>
    <dgm:pt modelId="{B0AB0AD5-5E15-4ACE-ABA4-250F6BBE6DC3}">
      <dgm:prSet/>
      <dgm:spPr/>
      <dgm:t>
        <a:bodyPr/>
        <a:lstStyle/>
        <a:p>
          <a:r>
            <a:rPr lang="en-US" b="1"/>
            <a:t>Final Project Evaluation</a:t>
          </a:r>
          <a:endParaRPr lang="en-US"/>
        </a:p>
      </dgm:t>
    </dgm:pt>
    <dgm:pt modelId="{4124FE08-006B-4E82-9B40-E3C937745069}" type="parTrans" cxnId="{74B02392-6EE8-4AB5-9F28-E406EE3D458D}">
      <dgm:prSet/>
      <dgm:spPr/>
      <dgm:t>
        <a:bodyPr/>
        <a:lstStyle/>
        <a:p>
          <a:endParaRPr lang="en-US"/>
        </a:p>
      </dgm:t>
    </dgm:pt>
    <dgm:pt modelId="{C260D334-F8A9-46D2-8436-CC841B3F19DC}" type="sibTrans" cxnId="{74B02392-6EE8-4AB5-9F28-E406EE3D458D}">
      <dgm:prSet/>
      <dgm:spPr/>
      <dgm:t>
        <a:bodyPr/>
        <a:lstStyle/>
        <a:p>
          <a:endParaRPr lang="en-US"/>
        </a:p>
      </dgm:t>
    </dgm:pt>
    <dgm:pt modelId="{EE019613-1266-4F32-959C-0498414FF29F}">
      <dgm:prSet/>
      <dgm:spPr/>
      <dgm:t>
        <a:bodyPr/>
        <a:lstStyle/>
        <a:p>
          <a:r>
            <a:rPr lang="en-US" b="1"/>
            <a:t>Lessons Learned</a:t>
          </a:r>
          <a:endParaRPr lang="en-US"/>
        </a:p>
      </dgm:t>
    </dgm:pt>
    <dgm:pt modelId="{DEB8E095-08EB-42F0-87E1-610F0C804B74}" type="parTrans" cxnId="{7E0F5907-3682-41ED-9731-1D25EF6D0283}">
      <dgm:prSet/>
      <dgm:spPr/>
      <dgm:t>
        <a:bodyPr/>
        <a:lstStyle/>
        <a:p>
          <a:endParaRPr lang="en-US"/>
        </a:p>
      </dgm:t>
    </dgm:pt>
    <dgm:pt modelId="{8536D19C-4297-439D-AADC-85200538F4F2}" type="sibTrans" cxnId="{7E0F5907-3682-41ED-9731-1D25EF6D0283}">
      <dgm:prSet/>
      <dgm:spPr/>
      <dgm:t>
        <a:bodyPr/>
        <a:lstStyle/>
        <a:p>
          <a:endParaRPr lang="en-US"/>
        </a:p>
      </dgm:t>
    </dgm:pt>
    <dgm:pt modelId="{16E39D03-F6FD-4B10-B16B-FB0166C8D24B}" type="pres">
      <dgm:prSet presAssocID="{617E8642-141F-4735-855B-EB8010D653C2}" presName="outerComposite" presStyleCnt="0">
        <dgm:presLayoutVars>
          <dgm:chMax val="5"/>
          <dgm:dir/>
          <dgm:resizeHandles val="exact"/>
        </dgm:presLayoutVars>
      </dgm:prSet>
      <dgm:spPr/>
    </dgm:pt>
    <dgm:pt modelId="{DE7AE1D2-01D0-445D-8189-A7F2764AE53A}" type="pres">
      <dgm:prSet presAssocID="{617E8642-141F-4735-855B-EB8010D653C2}" presName="dummyMaxCanvas" presStyleCnt="0">
        <dgm:presLayoutVars/>
      </dgm:prSet>
      <dgm:spPr/>
    </dgm:pt>
    <dgm:pt modelId="{16C9E64B-7FDF-407C-8E7A-BC0721BE5FD4}" type="pres">
      <dgm:prSet presAssocID="{617E8642-141F-4735-855B-EB8010D653C2}" presName="FourNodes_1" presStyleLbl="node1" presStyleIdx="0" presStyleCnt="4">
        <dgm:presLayoutVars>
          <dgm:bulletEnabled val="1"/>
        </dgm:presLayoutVars>
      </dgm:prSet>
      <dgm:spPr/>
    </dgm:pt>
    <dgm:pt modelId="{1B51420A-EA5A-420B-AAC7-4B1BB8856AB1}" type="pres">
      <dgm:prSet presAssocID="{617E8642-141F-4735-855B-EB8010D653C2}" presName="FourNodes_2" presStyleLbl="node1" presStyleIdx="1" presStyleCnt="4">
        <dgm:presLayoutVars>
          <dgm:bulletEnabled val="1"/>
        </dgm:presLayoutVars>
      </dgm:prSet>
      <dgm:spPr/>
    </dgm:pt>
    <dgm:pt modelId="{5002CF21-17AD-49A3-A33E-FA586E321245}" type="pres">
      <dgm:prSet presAssocID="{617E8642-141F-4735-855B-EB8010D653C2}" presName="FourNodes_3" presStyleLbl="node1" presStyleIdx="2" presStyleCnt="4">
        <dgm:presLayoutVars>
          <dgm:bulletEnabled val="1"/>
        </dgm:presLayoutVars>
      </dgm:prSet>
      <dgm:spPr/>
    </dgm:pt>
    <dgm:pt modelId="{06A81AED-63F3-44AC-BCA1-10A56C6CD575}" type="pres">
      <dgm:prSet presAssocID="{617E8642-141F-4735-855B-EB8010D653C2}" presName="FourNodes_4" presStyleLbl="node1" presStyleIdx="3" presStyleCnt="4">
        <dgm:presLayoutVars>
          <dgm:bulletEnabled val="1"/>
        </dgm:presLayoutVars>
      </dgm:prSet>
      <dgm:spPr/>
    </dgm:pt>
    <dgm:pt modelId="{7508FB58-CFD5-4ACE-AD38-526E5E983B09}" type="pres">
      <dgm:prSet presAssocID="{617E8642-141F-4735-855B-EB8010D653C2}" presName="FourConn_1-2" presStyleLbl="fgAccFollowNode1" presStyleIdx="0" presStyleCnt="3">
        <dgm:presLayoutVars>
          <dgm:bulletEnabled val="1"/>
        </dgm:presLayoutVars>
      </dgm:prSet>
      <dgm:spPr/>
    </dgm:pt>
    <dgm:pt modelId="{41DD3D60-E24A-48AF-A6F0-5CD5E779BFBE}" type="pres">
      <dgm:prSet presAssocID="{617E8642-141F-4735-855B-EB8010D653C2}" presName="FourConn_2-3" presStyleLbl="fgAccFollowNode1" presStyleIdx="1" presStyleCnt="3">
        <dgm:presLayoutVars>
          <dgm:bulletEnabled val="1"/>
        </dgm:presLayoutVars>
      </dgm:prSet>
      <dgm:spPr/>
    </dgm:pt>
    <dgm:pt modelId="{B8374D91-DA64-4484-9818-381AAA92AFE1}" type="pres">
      <dgm:prSet presAssocID="{617E8642-141F-4735-855B-EB8010D653C2}" presName="FourConn_3-4" presStyleLbl="fgAccFollowNode1" presStyleIdx="2" presStyleCnt="3">
        <dgm:presLayoutVars>
          <dgm:bulletEnabled val="1"/>
        </dgm:presLayoutVars>
      </dgm:prSet>
      <dgm:spPr/>
    </dgm:pt>
    <dgm:pt modelId="{9F7CC019-ADDB-442F-B124-626C77C4F845}" type="pres">
      <dgm:prSet presAssocID="{617E8642-141F-4735-855B-EB8010D653C2}" presName="FourNodes_1_text" presStyleLbl="node1" presStyleIdx="3" presStyleCnt="4">
        <dgm:presLayoutVars>
          <dgm:bulletEnabled val="1"/>
        </dgm:presLayoutVars>
      </dgm:prSet>
      <dgm:spPr/>
    </dgm:pt>
    <dgm:pt modelId="{A30034C7-35F8-40E2-A5E6-629AAE32C43E}" type="pres">
      <dgm:prSet presAssocID="{617E8642-141F-4735-855B-EB8010D653C2}" presName="FourNodes_2_text" presStyleLbl="node1" presStyleIdx="3" presStyleCnt="4">
        <dgm:presLayoutVars>
          <dgm:bulletEnabled val="1"/>
        </dgm:presLayoutVars>
      </dgm:prSet>
      <dgm:spPr/>
    </dgm:pt>
    <dgm:pt modelId="{559D0A4F-240B-40FC-98BD-8821143F68FC}" type="pres">
      <dgm:prSet presAssocID="{617E8642-141F-4735-855B-EB8010D653C2}" presName="FourNodes_3_text" presStyleLbl="node1" presStyleIdx="3" presStyleCnt="4">
        <dgm:presLayoutVars>
          <dgm:bulletEnabled val="1"/>
        </dgm:presLayoutVars>
      </dgm:prSet>
      <dgm:spPr/>
    </dgm:pt>
    <dgm:pt modelId="{40B41671-63F2-4B9A-B40B-C1A8CBBCC8B8}" type="pres">
      <dgm:prSet presAssocID="{617E8642-141F-4735-855B-EB8010D653C2}" presName="FourNodes_4_text" presStyleLbl="node1" presStyleIdx="3" presStyleCnt="4">
        <dgm:presLayoutVars>
          <dgm:bulletEnabled val="1"/>
        </dgm:presLayoutVars>
      </dgm:prSet>
      <dgm:spPr/>
    </dgm:pt>
  </dgm:ptLst>
  <dgm:cxnLst>
    <dgm:cxn modelId="{7E0F5907-3682-41ED-9731-1D25EF6D0283}" srcId="{617E8642-141F-4735-855B-EB8010D653C2}" destId="{EE019613-1266-4F32-959C-0498414FF29F}" srcOrd="3" destOrd="0" parTransId="{DEB8E095-08EB-42F0-87E1-610F0C804B74}" sibTransId="{8536D19C-4297-439D-AADC-85200538F4F2}"/>
    <dgm:cxn modelId="{07AABA0E-B8C4-4A5D-AFBC-7012518D048D}" type="presOf" srcId="{EE019613-1266-4F32-959C-0498414FF29F}" destId="{06A81AED-63F3-44AC-BCA1-10A56C6CD575}" srcOrd="0" destOrd="0" presId="urn:microsoft.com/office/officeart/2005/8/layout/vProcess5"/>
    <dgm:cxn modelId="{D1CF7012-9DC8-4B39-A270-7636FC9DA9E6}" srcId="{617E8642-141F-4735-855B-EB8010D653C2}" destId="{FF96EF8D-FC83-4C4E-ADA3-9CF08AD54FA1}" srcOrd="0" destOrd="0" parTransId="{1116010D-8B55-45DC-8D1E-09188AB41136}" sibTransId="{3AD2035E-F453-4581-BF7E-09C8A726D8A9}"/>
    <dgm:cxn modelId="{46949814-4005-4DBE-8A80-49D3451E7D82}" type="presOf" srcId="{EE019613-1266-4F32-959C-0498414FF29F}" destId="{40B41671-63F2-4B9A-B40B-C1A8CBBCC8B8}" srcOrd="1" destOrd="0" presId="urn:microsoft.com/office/officeart/2005/8/layout/vProcess5"/>
    <dgm:cxn modelId="{CEAA9226-1192-4E22-9148-64EC5B9ACA9D}" type="presOf" srcId="{3AD2035E-F453-4581-BF7E-09C8A726D8A9}" destId="{7508FB58-CFD5-4ACE-AD38-526E5E983B09}" srcOrd="0" destOrd="0" presId="urn:microsoft.com/office/officeart/2005/8/layout/vProcess5"/>
    <dgm:cxn modelId="{1A1D0D78-9481-4054-BBEB-B84D47D6C67C}" type="presOf" srcId="{B0AB0AD5-5E15-4ACE-ABA4-250F6BBE6DC3}" destId="{5002CF21-17AD-49A3-A33E-FA586E321245}" srcOrd="0" destOrd="0" presId="urn:microsoft.com/office/officeart/2005/8/layout/vProcess5"/>
    <dgm:cxn modelId="{3C973F86-6882-4E6E-BFF3-C0CCC00B9277}" srcId="{617E8642-141F-4735-855B-EB8010D653C2}" destId="{570170EF-5A86-402E-AD3D-25CB24AECD30}" srcOrd="1" destOrd="0" parTransId="{25CEFAB7-1EC3-465C-B974-6745E12DB8EC}" sibTransId="{CD05A295-B478-4BF1-BFEA-7AD8082F9B20}"/>
    <dgm:cxn modelId="{3007F988-9AE9-4DDB-8509-41CE814A24B2}" type="presOf" srcId="{617E8642-141F-4735-855B-EB8010D653C2}" destId="{16E39D03-F6FD-4B10-B16B-FB0166C8D24B}" srcOrd="0" destOrd="0" presId="urn:microsoft.com/office/officeart/2005/8/layout/vProcess5"/>
    <dgm:cxn modelId="{3D63998F-A7E2-43CD-8CC6-21FB470F241E}" type="presOf" srcId="{570170EF-5A86-402E-AD3D-25CB24AECD30}" destId="{A30034C7-35F8-40E2-A5E6-629AAE32C43E}" srcOrd="1" destOrd="0" presId="urn:microsoft.com/office/officeart/2005/8/layout/vProcess5"/>
    <dgm:cxn modelId="{74B02392-6EE8-4AB5-9F28-E406EE3D458D}" srcId="{617E8642-141F-4735-855B-EB8010D653C2}" destId="{B0AB0AD5-5E15-4ACE-ABA4-250F6BBE6DC3}" srcOrd="2" destOrd="0" parTransId="{4124FE08-006B-4E82-9B40-E3C937745069}" sibTransId="{C260D334-F8A9-46D2-8436-CC841B3F19DC}"/>
    <dgm:cxn modelId="{5FC83CB2-6F29-4624-B17E-3AE2AF17E0F3}" type="presOf" srcId="{FF96EF8D-FC83-4C4E-ADA3-9CF08AD54FA1}" destId="{9F7CC019-ADDB-442F-B124-626C77C4F845}" srcOrd="1" destOrd="0" presId="urn:microsoft.com/office/officeart/2005/8/layout/vProcess5"/>
    <dgm:cxn modelId="{A049DBB5-0552-4F7D-B12C-CA09F4EE5911}" type="presOf" srcId="{FF96EF8D-FC83-4C4E-ADA3-9CF08AD54FA1}" destId="{16C9E64B-7FDF-407C-8E7A-BC0721BE5FD4}" srcOrd="0" destOrd="0" presId="urn:microsoft.com/office/officeart/2005/8/layout/vProcess5"/>
    <dgm:cxn modelId="{61ABC3C1-F9B1-4B72-AEA0-9AE91B77FEAB}" type="presOf" srcId="{CD05A295-B478-4BF1-BFEA-7AD8082F9B20}" destId="{41DD3D60-E24A-48AF-A6F0-5CD5E779BFBE}" srcOrd="0" destOrd="0" presId="urn:microsoft.com/office/officeart/2005/8/layout/vProcess5"/>
    <dgm:cxn modelId="{14B374DB-F09F-4541-AC0A-8648B9632333}" type="presOf" srcId="{570170EF-5A86-402E-AD3D-25CB24AECD30}" destId="{1B51420A-EA5A-420B-AAC7-4B1BB8856AB1}" srcOrd="0" destOrd="0" presId="urn:microsoft.com/office/officeart/2005/8/layout/vProcess5"/>
    <dgm:cxn modelId="{A0DA14DC-0159-456C-8D7E-9617304EA393}" type="presOf" srcId="{C260D334-F8A9-46D2-8436-CC841B3F19DC}" destId="{B8374D91-DA64-4484-9818-381AAA92AFE1}" srcOrd="0" destOrd="0" presId="urn:microsoft.com/office/officeart/2005/8/layout/vProcess5"/>
    <dgm:cxn modelId="{21EDAAEC-A62D-4FD6-91F9-7D29FB7D2EC6}" type="presOf" srcId="{B0AB0AD5-5E15-4ACE-ABA4-250F6BBE6DC3}" destId="{559D0A4F-240B-40FC-98BD-8821143F68FC}" srcOrd="1" destOrd="0" presId="urn:microsoft.com/office/officeart/2005/8/layout/vProcess5"/>
    <dgm:cxn modelId="{1E0C9596-3DF3-453B-A5D2-CD6D2025703C}" type="presParOf" srcId="{16E39D03-F6FD-4B10-B16B-FB0166C8D24B}" destId="{DE7AE1D2-01D0-445D-8189-A7F2764AE53A}" srcOrd="0" destOrd="0" presId="urn:microsoft.com/office/officeart/2005/8/layout/vProcess5"/>
    <dgm:cxn modelId="{43A55638-6428-4A0D-BD58-BDB90D844DA2}" type="presParOf" srcId="{16E39D03-F6FD-4B10-B16B-FB0166C8D24B}" destId="{16C9E64B-7FDF-407C-8E7A-BC0721BE5FD4}" srcOrd="1" destOrd="0" presId="urn:microsoft.com/office/officeart/2005/8/layout/vProcess5"/>
    <dgm:cxn modelId="{31AA2BA9-6880-40B5-836C-7AE7DDC6EC89}" type="presParOf" srcId="{16E39D03-F6FD-4B10-B16B-FB0166C8D24B}" destId="{1B51420A-EA5A-420B-AAC7-4B1BB8856AB1}" srcOrd="2" destOrd="0" presId="urn:microsoft.com/office/officeart/2005/8/layout/vProcess5"/>
    <dgm:cxn modelId="{A3779C73-4D88-44C8-BA8F-AD141C9CA115}" type="presParOf" srcId="{16E39D03-F6FD-4B10-B16B-FB0166C8D24B}" destId="{5002CF21-17AD-49A3-A33E-FA586E321245}" srcOrd="3" destOrd="0" presId="urn:microsoft.com/office/officeart/2005/8/layout/vProcess5"/>
    <dgm:cxn modelId="{6C8231A9-F5FA-4B5C-ABB4-6BEF5D235FF4}" type="presParOf" srcId="{16E39D03-F6FD-4B10-B16B-FB0166C8D24B}" destId="{06A81AED-63F3-44AC-BCA1-10A56C6CD575}" srcOrd="4" destOrd="0" presId="urn:microsoft.com/office/officeart/2005/8/layout/vProcess5"/>
    <dgm:cxn modelId="{E44B0153-8021-4884-AFCC-EA395A92AD9E}" type="presParOf" srcId="{16E39D03-F6FD-4B10-B16B-FB0166C8D24B}" destId="{7508FB58-CFD5-4ACE-AD38-526E5E983B09}" srcOrd="5" destOrd="0" presId="urn:microsoft.com/office/officeart/2005/8/layout/vProcess5"/>
    <dgm:cxn modelId="{03775466-7EBC-4150-8D74-D525CD008001}" type="presParOf" srcId="{16E39D03-F6FD-4B10-B16B-FB0166C8D24B}" destId="{41DD3D60-E24A-48AF-A6F0-5CD5E779BFBE}" srcOrd="6" destOrd="0" presId="urn:microsoft.com/office/officeart/2005/8/layout/vProcess5"/>
    <dgm:cxn modelId="{45259DD5-2139-4700-B37F-525535376EC3}" type="presParOf" srcId="{16E39D03-F6FD-4B10-B16B-FB0166C8D24B}" destId="{B8374D91-DA64-4484-9818-381AAA92AFE1}" srcOrd="7" destOrd="0" presId="urn:microsoft.com/office/officeart/2005/8/layout/vProcess5"/>
    <dgm:cxn modelId="{9C9DC17F-1E65-4461-BA71-753A6C20FD6C}" type="presParOf" srcId="{16E39D03-F6FD-4B10-B16B-FB0166C8D24B}" destId="{9F7CC019-ADDB-442F-B124-626C77C4F845}" srcOrd="8" destOrd="0" presId="urn:microsoft.com/office/officeart/2005/8/layout/vProcess5"/>
    <dgm:cxn modelId="{5BA7E818-FC97-4AD7-89C7-DBF825D2FF88}" type="presParOf" srcId="{16E39D03-F6FD-4B10-B16B-FB0166C8D24B}" destId="{A30034C7-35F8-40E2-A5E6-629AAE32C43E}" srcOrd="9" destOrd="0" presId="urn:microsoft.com/office/officeart/2005/8/layout/vProcess5"/>
    <dgm:cxn modelId="{92C920F7-468B-4EDD-AB9F-C5F3810D123A}" type="presParOf" srcId="{16E39D03-F6FD-4B10-B16B-FB0166C8D24B}" destId="{559D0A4F-240B-40FC-98BD-8821143F68FC}" srcOrd="10" destOrd="0" presId="urn:microsoft.com/office/officeart/2005/8/layout/vProcess5"/>
    <dgm:cxn modelId="{4D68830E-E392-443F-9775-3D4EB7F40F08}" type="presParOf" srcId="{16E39D03-F6FD-4B10-B16B-FB0166C8D24B}" destId="{40B41671-63F2-4B9A-B40B-C1A8CBBCC8B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5B340-AEC9-447B-BAC8-42F245382332}">
      <dsp:nvSpPr>
        <dsp:cNvPr id="0" name=""/>
        <dsp:cNvSpPr/>
      </dsp:nvSpPr>
      <dsp:spPr>
        <a:xfrm>
          <a:off x="0" y="42681"/>
          <a:ext cx="12089218" cy="94594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Dimah is an international speaker, </a:t>
          </a:r>
          <a:r>
            <a:rPr lang="en-US" sz="2400" kern="1200" dirty="0">
              <a:latin typeface="Calibri Light" panose="020F0302020204030204"/>
            </a:rPr>
            <a:t>mentor, professional</a:t>
          </a:r>
          <a:r>
            <a:rPr lang="en-US" sz="2400" kern="1200" dirty="0"/>
            <a:t> consultant, trainer and business coach with 25 years of experience.</a:t>
          </a:r>
        </a:p>
      </dsp:txBody>
      <dsp:txXfrm>
        <a:off x="46177" y="88858"/>
        <a:ext cx="11996864" cy="853591"/>
      </dsp:txXfrm>
    </dsp:sp>
    <dsp:sp modelId="{A5268B84-196F-4B2D-BD22-619152E7FB82}">
      <dsp:nvSpPr>
        <dsp:cNvPr id="0" name=""/>
        <dsp:cNvSpPr/>
      </dsp:nvSpPr>
      <dsp:spPr>
        <a:xfrm>
          <a:off x="0" y="1129746"/>
          <a:ext cx="12089218" cy="945945"/>
        </a:xfrm>
        <a:prstGeom prst="roundRect">
          <a:avLst/>
        </a:prstGeom>
        <a:gradFill rotWithShape="0">
          <a:gsLst>
            <a:gs pos="0">
              <a:schemeClr val="accent3">
                <a:hueOff val="677650"/>
                <a:satOff val="25000"/>
                <a:lumOff val="-3676"/>
                <a:alphaOff val="0"/>
                <a:lumMod val="110000"/>
                <a:satMod val="105000"/>
                <a:tint val="67000"/>
              </a:schemeClr>
            </a:gs>
            <a:gs pos="50000">
              <a:schemeClr val="accent3">
                <a:hueOff val="677650"/>
                <a:satOff val="25000"/>
                <a:lumOff val="-3676"/>
                <a:alphaOff val="0"/>
                <a:lumMod val="105000"/>
                <a:satMod val="103000"/>
                <a:tint val="73000"/>
              </a:schemeClr>
            </a:gs>
            <a:gs pos="100000">
              <a:schemeClr val="accent3">
                <a:hueOff val="677650"/>
                <a:satOff val="25000"/>
                <a:lumOff val="-36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She is currently the vice president of the ICF Jordan Chapter.</a:t>
          </a:r>
        </a:p>
      </dsp:txBody>
      <dsp:txXfrm>
        <a:off x="46177" y="1175923"/>
        <a:ext cx="11996864" cy="853591"/>
      </dsp:txXfrm>
    </dsp:sp>
    <dsp:sp modelId="{F1819F10-E2B9-4A12-A409-709E6BCB166E}">
      <dsp:nvSpPr>
        <dsp:cNvPr id="0" name=""/>
        <dsp:cNvSpPr/>
      </dsp:nvSpPr>
      <dsp:spPr>
        <a:xfrm>
          <a:off x="0" y="2161946"/>
          <a:ext cx="12089218" cy="945945"/>
        </a:xfrm>
        <a:prstGeom prst="round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She is a member of the Project Management Institute (PMI®), the PMI® Jordan Chapter, the International Coach Federation – ICF®, and Jordan Engineers Association.</a:t>
          </a:r>
        </a:p>
      </dsp:txBody>
      <dsp:txXfrm>
        <a:off x="46177" y="2208123"/>
        <a:ext cx="11996864" cy="853591"/>
      </dsp:txXfrm>
    </dsp:sp>
    <dsp:sp modelId="{AA09D4C4-E5EF-4E5C-A9B9-10DD70DD2980}">
      <dsp:nvSpPr>
        <dsp:cNvPr id="0" name=""/>
        <dsp:cNvSpPr/>
      </dsp:nvSpPr>
      <dsp:spPr>
        <a:xfrm>
          <a:off x="0" y="3203002"/>
          <a:ext cx="12089218" cy="945945"/>
        </a:xfrm>
        <a:prstGeom prst="roundRect">
          <a:avLst/>
        </a:prstGeom>
        <a:gradFill rotWithShape="0">
          <a:gsLst>
            <a:gs pos="0">
              <a:schemeClr val="accent3">
                <a:hueOff val="2032949"/>
                <a:satOff val="75000"/>
                <a:lumOff val="-11029"/>
                <a:alphaOff val="0"/>
                <a:lumMod val="110000"/>
                <a:satMod val="105000"/>
                <a:tint val="67000"/>
              </a:schemeClr>
            </a:gs>
            <a:gs pos="50000">
              <a:schemeClr val="accent3">
                <a:hueOff val="2032949"/>
                <a:satOff val="75000"/>
                <a:lumOff val="-11029"/>
                <a:alphaOff val="0"/>
                <a:lumMod val="105000"/>
                <a:satMod val="103000"/>
                <a:tint val="73000"/>
              </a:schemeClr>
            </a:gs>
            <a:gs pos="100000">
              <a:schemeClr val="accent3">
                <a:hueOff val="2032949"/>
                <a:satOff val="75000"/>
                <a:lumOff val="-1102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She is Certified in PMP®, PMI-RMP®, and PMI-SP®.</a:t>
          </a:r>
          <a:r>
            <a:rPr lang="en-US" sz="2400" kern="1200" dirty="0">
              <a:latin typeface="Calibri Light" panose="020F0302020204030204"/>
            </a:rPr>
            <a:t> </a:t>
          </a:r>
          <a:endParaRPr lang="en-US" sz="2400" kern="1200" dirty="0"/>
        </a:p>
      </dsp:txBody>
      <dsp:txXfrm>
        <a:off x="46177" y="3249179"/>
        <a:ext cx="11996864" cy="853591"/>
      </dsp:txXfrm>
    </dsp:sp>
    <dsp:sp modelId="{2B1BC88D-8079-46A4-843C-E4CAEADD9CBF}">
      <dsp:nvSpPr>
        <dsp:cNvPr id="0" name=""/>
        <dsp:cNvSpPr/>
      </dsp:nvSpPr>
      <dsp:spPr>
        <a:xfrm>
          <a:off x="0" y="4291492"/>
          <a:ext cx="12089218" cy="945945"/>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She is also a certified Business Coach. </a:t>
          </a:r>
        </a:p>
      </dsp:txBody>
      <dsp:txXfrm>
        <a:off x="46177" y="4337669"/>
        <a:ext cx="11996864" cy="8535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F5755-8572-43DC-95B2-47AE00A154AC}">
      <dsp:nvSpPr>
        <dsp:cNvPr id="0" name=""/>
        <dsp:cNvSpPr/>
      </dsp:nvSpPr>
      <dsp:spPr>
        <a:xfrm>
          <a:off x="0" y="3712"/>
          <a:ext cx="8545881" cy="6240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3CDFA-DD60-4A33-B626-A1384C714891}">
      <dsp:nvSpPr>
        <dsp:cNvPr id="0" name=""/>
        <dsp:cNvSpPr/>
      </dsp:nvSpPr>
      <dsp:spPr>
        <a:xfrm>
          <a:off x="188783" y="144130"/>
          <a:ext cx="343578" cy="3432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40B9AF-00D6-41A3-A600-60CB529BAEA7}">
      <dsp:nvSpPr>
        <dsp:cNvPr id="0" name=""/>
        <dsp:cNvSpPr/>
      </dsp:nvSpPr>
      <dsp:spPr>
        <a:xfrm>
          <a:off x="721146" y="3712"/>
          <a:ext cx="7749207" cy="76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96" tIns="80496" rIns="80496" bIns="80496" numCol="1" spcCol="1270" anchor="ctr" anchorCtr="0">
          <a:noAutofit/>
        </a:bodyPr>
        <a:lstStyle/>
        <a:p>
          <a:pPr marL="0" lvl="0" indent="0" algn="l" defTabSz="711200">
            <a:lnSpc>
              <a:spcPct val="100000"/>
            </a:lnSpc>
            <a:spcBef>
              <a:spcPct val="0"/>
            </a:spcBef>
            <a:spcAft>
              <a:spcPct val="35000"/>
            </a:spcAft>
            <a:buNone/>
          </a:pPr>
          <a:r>
            <a:rPr lang="en-US" sz="1600" kern="1200" dirty="0"/>
            <a:t>Development projects are responsible not only for delivering tangible outputs, but also for delivering less tangible outcomes related to promoting social change and/or behavior change. </a:t>
          </a:r>
        </a:p>
      </dsp:txBody>
      <dsp:txXfrm>
        <a:off x="721146" y="3712"/>
        <a:ext cx="7749207" cy="760596"/>
      </dsp:txXfrm>
    </dsp:sp>
    <dsp:sp modelId="{44BFD53A-644C-48F3-965A-CAA33188EDB6}">
      <dsp:nvSpPr>
        <dsp:cNvPr id="0" name=""/>
        <dsp:cNvSpPr/>
      </dsp:nvSpPr>
      <dsp:spPr>
        <a:xfrm>
          <a:off x="0" y="954458"/>
          <a:ext cx="8545881" cy="6240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9E0B3B-FF46-42E6-92AB-7532C46E0972}">
      <dsp:nvSpPr>
        <dsp:cNvPr id="0" name=""/>
        <dsp:cNvSpPr/>
      </dsp:nvSpPr>
      <dsp:spPr>
        <a:xfrm>
          <a:off x="188783" y="1094876"/>
          <a:ext cx="343578" cy="34324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863359-F069-40DB-97C0-937A17BBCEB3}">
      <dsp:nvSpPr>
        <dsp:cNvPr id="0" name=""/>
        <dsp:cNvSpPr/>
      </dsp:nvSpPr>
      <dsp:spPr>
        <a:xfrm>
          <a:off x="721146" y="954458"/>
          <a:ext cx="7749207" cy="76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96" tIns="80496" rIns="80496" bIns="80496" numCol="1" spcCol="1270" anchor="ctr" anchorCtr="0">
          <a:noAutofit/>
        </a:bodyPr>
        <a:lstStyle/>
        <a:p>
          <a:pPr marL="0" lvl="0" indent="0" algn="l" defTabSz="711200">
            <a:lnSpc>
              <a:spcPct val="100000"/>
            </a:lnSpc>
            <a:spcBef>
              <a:spcPct val="0"/>
            </a:spcBef>
            <a:spcAft>
              <a:spcPct val="35000"/>
            </a:spcAft>
            <a:buNone/>
          </a:pPr>
          <a:r>
            <a:rPr lang="en-US" sz="1600" kern="1200" dirty="0"/>
            <a:t>Development projects are less likely to focus on delivering concrete products as the ultimate goal of the project. Instead, they consider these products as a means that leads to improvements in the well-being of the project’s target populations. </a:t>
          </a:r>
        </a:p>
      </dsp:txBody>
      <dsp:txXfrm>
        <a:off x="721146" y="954458"/>
        <a:ext cx="7749207" cy="760596"/>
      </dsp:txXfrm>
    </dsp:sp>
    <dsp:sp modelId="{19F4EE91-95C9-46E6-98B7-41C39293B460}">
      <dsp:nvSpPr>
        <dsp:cNvPr id="0" name=""/>
        <dsp:cNvSpPr/>
      </dsp:nvSpPr>
      <dsp:spPr>
        <a:xfrm>
          <a:off x="0" y="1905203"/>
          <a:ext cx="8545881" cy="6240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D4DB2-7846-4C54-B026-7BFE7A70E590}">
      <dsp:nvSpPr>
        <dsp:cNvPr id="0" name=""/>
        <dsp:cNvSpPr/>
      </dsp:nvSpPr>
      <dsp:spPr>
        <a:xfrm>
          <a:off x="188783" y="2045621"/>
          <a:ext cx="343578" cy="34324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804336-2D21-48C9-AB46-F635B0D6B093}">
      <dsp:nvSpPr>
        <dsp:cNvPr id="0" name=""/>
        <dsp:cNvSpPr/>
      </dsp:nvSpPr>
      <dsp:spPr>
        <a:xfrm>
          <a:off x="721146" y="1905203"/>
          <a:ext cx="7749207" cy="76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96" tIns="80496" rIns="80496" bIns="80496" numCol="1" spcCol="1270" anchor="ctr" anchorCtr="0">
          <a:noAutofit/>
        </a:bodyPr>
        <a:lstStyle/>
        <a:p>
          <a:pPr marL="0" lvl="0" indent="0" algn="l" defTabSz="711200">
            <a:lnSpc>
              <a:spcPct val="100000"/>
            </a:lnSpc>
            <a:spcBef>
              <a:spcPct val="0"/>
            </a:spcBef>
            <a:spcAft>
              <a:spcPct val="35000"/>
            </a:spcAft>
            <a:buNone/>
          </a:pPr>
          <a:r>
            <a:rPr lang="en-US" sz="1600" kern="1200"/>
            <a:t>Development projects aim to address complex problems of poverty, inequality and injustice. </a:t>
          </a:r>
        </a:p>
      </dsp:txBody>
      <dsp:txXfrm>
        <a:off x="721146" y="1905203"/>
        <a:ext cx="7749207" cy="760596"/>
      </dsp:txXfrm>
    </dsp:sp>
    <dsp:sp modelId="{55C57271-93EA-484B-A532-E1FCCD508D8E}">
      <dsp:nvSpPr>
        <dsp:cNvPr id="0" name=""/>
        <dsp:cNvSpPr/>
      </dsp:nvSpPr>
      <dsp:spPr>
        <a:xfrm>
          <a:off x="0" y="2855948"/>
          <a:ext cx="8545881" cy="6240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67CCB-4E2E-4F42-9560-BB14D2C33E25}">
      <dsp:nvSpPr>
        <dsp:cNvPr id="0" name=""/>
        <dsp:cNvSpPr/>
      </dsp:nvSpPr>
      <dsp:spPr>
        <a:xfrm>
          <a:off x="188783" y="2996366"/>
          <a:ext cx="343578" cy="34324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E351D8-3979-48E2-863B-9F9EC4999E00}">
      <dsp:nvSpPr>
        <dsp:cNvPr id="0" name=""/>
        <dsp:cNvSpPr/>
      </dsp:nvSpPr>
      <dsp:spPr>
        <a:xfrm>
          <a:off x="721146" y="2855948"/>
          <a:ext cx="7749207" cy="76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96" tIns="80496" rIns="80496" bIns="80496" numCol="1" spcCol="1270" anchor="ctr" anchorCtr="0">
          <a:noAutofit/>
        </a:bodyPr>
        <a:lstStyle/>
        <a:p>
          <a:pPr marL="0" lvl="0" indent="0" algn="l" defTabSz="711200">
            <a:lnSpc>
              <a:spcPct val="100000"/>
            </a:lnSpc>
            <a:spcBef>
              <a:spcPct val="0"/>
            </a:spcBef>
            <a:spcAft>
              <a:spcPct val="35000"/>
            </a:spcAft>
            <a:buNone/>
          </a:pPr>
          <a:r>
            <a:rPr lang="en-US" sz="1600" kern="1200" dirty="0"/>
            <a:t>Development projects tend to operate in exceptionally challenging contexts (limited resources, high risks, complex procurement networks, unstable political/financial environments, unsafe conditions). </a:t>
          </a:r>
        </a:p>
      </dsp:txBody>
      <dsp:txXfrm>
        <a:off x="721146" y="2855948"/>
        <a:ext cx="7749207" cy="760596"/>
      </dsp:txXfrm>
    </dsp:sp>
    <dsp:sp modelId="{44A8557B-FD98-4992-BBD8-6D348BD17AB9}">
      <dsp:nvSpPr>
        <dsp:cNvPr id="0" name=""/>
        <dsp:cNvSpPr/>
      </dsp:nvSpPr>
      <dsp:spPr>
        <a:xfrm>
          <a:off x="0" y="3806694"/>
          <a:ext cx="8545881" cy="6240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ABEE7C-4835-4F51-BDC8-0BE7DEA31461}">
      <dsp:nvSpPr>
        <dsp:cNvPr id="0" name=""/>
        <dsp:cNvSpPr/>
      </dsp:nvSpPr>
      <dsp:spPr>
        <a:xfrm>
          <a:off x="188783" y="3947111"/>
          <a:ext cx="343578" cy="343243"/>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C07398-6907-4FE0-87E4-E28CB5141934}">
      <dsp:nvSpPr>
        <dsp:cNvPr id="0" name=""/>
        <dsp:cNvSpPr/>
      </dsp:nvSpPr>
      <dsp:spPr>
        <a:xfrm>
          <a:off x="721146" y="3806694"/>
          <a:ext cx="7749207" cy="76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96" tIns="80496" rIns="80496" bIns="80496" numCol="1" spcCol="1270" anchor="ctr" anchorCtr="0">
          <a:noAutofit/>
        </a:bodyPr>
        <a:lstStyle/>
        <a:p>
          <a:pPr marL="0" lvl="0" indent="0" algn="l" defTabSz="711200">
            <a:lnSpc>
              <a:spcPct val="100000"/>
            </a:lnSpc>
            <a:spcBef>
              <a:spcPct val="0"/>
            </a:spcBef>
            <a:spcAft>
              <a:spcPct val="35000"/>
            </a:spcAft>
            <a:buNone/>
          </a:pPr>
          <a:r>
            <a:rPr lang="en-US" sz="1600" kern="1200" dirty="0"/>
            <a:t>Project implementation is often managed through a complex array of stakeholder relationships (partner agencies, government ministries, community-based organizations, contractors, global consortia). </a:t>
          </a:r>
        </a:p>
      </dsp:txBody>
      <dsp:txXfrm>
        <a:off x="721146" y="3806694"/>
        <a:ext cx="7749207" cy="760596"/>
      </dsp:txXfrm>
    </dsp:sp>
    <dsp:sp modelId="{DD9FE31D-0B73-4391-B6F0-A919F9760296}">
      <dsp:nvSpPr>
        <dsp:cNvPr id="0" name=""/>
        <dsp:cNvSpPr/>
      </dsp:nvSpPr>
      <dsp:spPr>
        <a:xfrm>
          <a:off x="0" y="4757439"/>
          <a:ext cx="8545881" cy="6240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E589F-1BCF-4FE9-B472-DD4EBEC69D22}">
      <dsp:nvSpPr>
        <dsp:cNvPr id="0" name=""/>
        <dsp:cNvSpPr/>
      </dsp:nvSpPr>
      <dsp:spPr>
        <a:xfrm>
          <a:off x="188783" y="4897857"/>
          <a:ext cx="343578" cy="343243"/>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E04990-702B-48D7-81ED-614C09F07AFB}">
      <dsp:nvSpPr>
        <dsp:cNvPr id="0" name=""/>
        <dsp:cNvSpPr/>
      </dsp:nvSpPr>
      <dsp:spPr>
        <a:xfrm>
          <a:off x="721146" y="4757439"/>
          <a:ext cx="7749207" cy="76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96" tIns="80496" rIns="80496" bIns="80496" numCol="1" spcCol="1270" anchor="ctr" anchorCtr="0">
          <a:noAutofit/>
        </a:bodyPr>
        <a:lstStyle/>
        <a:p>
          <a:pPr marL="0" lvl="0" indent="0" algn="l" defTabSz="711200">
            <a:lnSpc>
              <a:spcPct val="100000"/>
            </a:lnSpc>
            <a:spcBef>
              <a:spcPct val="0"/>
            </a:spcBef>
            <a:spcAft>
              <a:spcPct val="35000"/>
            </a:spcAft>
            <a:buNone/>
          </a:pPr>
          <a:r>
            <a:rPr lang="en-US" sz="1600" kern="1200"/>
            <a:t>The project approach is often as important as the outcomes themselves (including a high priority placed on participation, rights-based approaches). </a:t>
          </a:r>
        </a:p>
      </dsp:txBody>
      <dsp:txXfrm>
        <a:off x="721146" y="4757439"/>
        <a:ext cx="7749207" cy="760596"/>
      </dsp:txXfrm>
    </dsp:sp>
    <dsp:sp modelId="{5EDAE900-B793-4B09-A571-5B62B105142C}">
      <dsp:nvSpPr>
        <dsp:cNvPr id="0" name=""/>
        <dsp:cNvSpPr/>
      </dsp:nvSpPr>
      <dsp:spPr>
        <a:xfrm>
          <a:off x="0" y="5708184"/>
          <a:ext cx="8545881" cy="6240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7137B4-C4D7-4475-9C15-CE8C0A0F027A}">
      <dsp:nvSpPr>
        <dsp:cNvPr id="0" name=""/>
        <dsp:cNvSpPr/>
      </dsp:nvSpPr>
      <dsp:spPr>
        <a:xfrm>
          <a:off x="188783" y="5848602"/>
          <a:ext cx="343578" cy="343243"/>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57FE8B-221A-4EDB-884A-A7318181D270}">
      <dsp:nvSpPr>
        <dsp:cNvPr id="0" name=""/>
        <dsp:cNvSpPr/>
      </dsp:nvSpPr>
      <dsp:spPr>
        <a:xfrm>
          <a:off x="721146" y="5708184"/>
          <a:ext cx="7749207" cy="76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96" tIns="80496" rIns="80496" bIns="80496" numCol="1" spcCol="1270" anchor="ctr" anchorCtr="0">
          <a:noAutofit/>
        </a:bodyPr>
        <a:lstStyle/>
        <a:p>
          <a:pPr marL="0" lvl="0" indent="0" algn="l" defTabSz="711200">
            <a:lnSpc>
              <a:spcPct val="100000"/>
            </a:lnSpc>
            <a:spcBef>
              <a:spcPct val="0"/>
            </a:spcBef>
            <a:spcAft>
              <a:spcPct val="35000"/>
            </a:spcAft>
            <a:buNone/>
          </a:pPr>
          <a:r>
            <a:rPr lang="en-US" sz="1600" kern="1200" dirty="0"/>
            <a:t>Transferring knowledge and learning to the target population is a priority during each and every phase of the project. </a:t>
          </a:r>
        </a:p>
      </dsp:txBody>
      <dsp:txXfrm>
        <a:off x="721146" y="5708184"/>
        <a:ext cx="7749207" cy="760596"/>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A8845-FFB4-43C4-9015-85BD04BD0F9E}">
      <dsp:nvSpPr>
        <dsp:cNvPr id="0" name=""/>
        <dsp:cNvSpPr/>
      </dsp:nvSpPr>
      <dsp:spPr>
        <a:xfrm>
          <a:off x="1237953" y="66033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81F09B-A16D-4EDF-ABC9-F7ECE35E2540}">
      <dsp:nvSpPr>
        <dsp:cNvPr id="0" name=""/>
        <dsp:cNvSpPr/>
      </dsp:nvSpPr>
      <dsp:spPr>
        <a:xfrm>
          <a:off x="742953" y="1879472"/>
          <a:ext cx="1800000" cy="150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a:t>What did we set out to do?</a:t>
          </a:r>
        </a:p>
      </dsp:txBody>
      <dsp:txXfrm>
        <a:off x="742953" y="1879472"/>
        <a:ext cx="1800000" cy="1506093"/>
      </dsp:txXfrm>
    </dsp:sp>
    <dsp:sp modelId="{4FB9FAFB-9E5A-43D1-88AF-AC7280E49376}">
      <dsp:nvSpPr>
        <dsp:cNvPr id="0" name=""/>
        <dsp:cNvSpPr/>
      </dsp:nvSpPr>
      <dsp:spPr>
        <a:xfrm>
          <a:off x="3352953" y="660335"/>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C47751-9495-4E96-A48C-6019B187D9F6}">
      <dsp:nvSpPr>
        <dsp:cNvPr id="0" name=""/>
        <dsp:cNvSpPr/>
      </dsp:nvSpPr>
      <dsp:spPr>
        <a:xfrm>
          <a:off x="2857953" y="1879472"/>
          <a:ext cx="1800000" cy="150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a:t>What did we achieve?</a:t>
          </a:r>
        </a:p>
      </dsp:txBody>
      <dsp:txXfrm>
        <a:off x="2857953" y="1879472"/>
        <a:ext cx="1800000" cy="1506093"/>
      </dsp:txXfrm>
    </dsp:sp>
    <dsp:sp modelId="{81B72065-7B67-4D1C-9729-CE690B69C474}">
      <dsp:nvSpPr>
        <dsp:cNvPr id="0" name=""/>
        <dsp:cNvSpPr/>
      </dsp:nvSpPr>
      <dsp:spPr>
        <a:xfrm>
          <a:off x="5467953" y="660335"/>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7E7C2C-F72D-49A3-9A9C-AA4E47FFF600}">
      <dsp:nvSpPr>
        <dsp:cNvPr id="0" name=""/>
        <dsp:cNvSpPr/>
      </dsp:nvSpPr>
      <dsp:spPr>
        <a:xfrm>
          <a:off x="4972953" y="1879472"/>
          <a:ext cx="1800000" cy="150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a:t>What went really well?</a:t>
          </a:r>
        </a:p>
      </dsp:txBody>
      <dsp:txXfrm>
        <a:off x="4972953" y="1879472"/>
        <a:ext cx="1800000" cy="1506093"/>
      </dsp:txXfrm>
    </dsp:sp>
    <dsp:sp modelId="{63D9C4D9-3C81-4745-BEDC-75779206BF5A}">
      <dsp:nvSpPr>
        <dsp:cNvPr id="0" name=""/>
        <dsp:cNvSpPr/>
      </dsp:nvSpPr>
      <dsp:spPr>
        <a:xfrm>
          <a:off x="7582953" y="660335"/>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BCA33D-0594-4206-81FA-2E57DAF41777}">
      <dsp:nvSpPr>
        <dsp:cNvPr id="0" name=""/>
        <dsp:cNvSpPr/>
      </dsp:nvSpPr>
      <dsp:spPr>
        <a:xfrm>
          <a:off x="7087953" y="1879472"/>
          <a:ext cx="1800000" cy="150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a:t>What could have gone better?</a:t>
          </a:r>
        </a:p>
      </dsp:txBody>
      <dsp:txXfrm>
        <a:off x="7087953" y="1879472"/>
        <a:ext cx="1800000" cy="1506093"/>
      </dsp:txXfrm>
    </dsp:sp>
    <dsp:sp modelId="{473D504A-CB79-472C-BF4D-4F68C35F9921}">
      <dsp:nvSpPr>
        <dsp:cNvPr id="0" name=""/>
        <dsp:cNvSpPr/>
      </dsp:nvSpPr>
      <dsp:spPr>
        <a:xfrm>
          <a:off x="9697953" y="660335"/>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36B79E-89AC-4133-90B0-F654424B09EA}">
      <dsp:nvSpPr>
        <dsp:cNvPr id="0" name=""/>
        <dsp:cNvSpPr/>
      </dsp:nvSpPr>
      <dsp:spPr>
        <a:xfrm>
          <a:off x="9202953" y="1879472"/>
          <a:ext cx="1800000" cy="150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dirty="0"/>
            <a:t>What can we learn from this project?</a:t>
          </a:r>
        </a:p>
      </dsp:txBody>
      <dsp:txXfrm>
        <a:off x="9202953" y="1879472"/>
        <a:ext cx="1800000" cy="1506093"/>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01BDF-8C3B-49A4-91B0-6F2326C2A10A}">
      <dsp:nvSpPr>
        <dsp:cNvPr id="0" name=""/>
        <dsp:cNvSpPr/>
      </dsp:nvSpPr>
      <dsp:spPr>
        <a:xfrm>
          <a:off x="0" y="774"/>
          <a:ext cx="7221882" cy="1811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C00BA4-368B-4A4A-9D46-9E3BC5F140FA}">
      <dsp:nvSpPr>
        <dsp:cNvPr id="0" name=""/>
        <dsp:cNvSpPr/>
      </dsp:nvSpPr>
      <dsp:spPr>
        <a:xfrm>
          <a:off x="547924" y="408320"/>
          <a:ext cx="996225" cy="996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AA9AA5-B6EC-42CD-8B83-A6A17AC0A6CD}">
      <dsp:nvSpPr>
        <dsp:cNvPr id="0" name=""/>
        <dsp:cNvSpPr/>
      </dsp:nvSpPr>
      <dsp:spPr>
        <a:xfrm>
          <a:off x="2092073" y="774"/>
          <a:ext cx="5129808" cy="181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698" tIns="191698" rIns="191698" bIns="191698" numCol="1" spcCol="1270" anchor="ctr" anchorCtr="0">
          <a:noAutofit/>
        </a:bodyPr>
        <a:lstStyle/>
        <a:p>
          <a:pPr marL="0" lvl="0" indent="0" algn="l" defTabSz="1422400">
            <a:lnSpc>
              <a:spcPct val="90000"/>
            </a:lnSpc>
            <a:spcBef>
              <a:spcPct val="0"/>
            </a:spcBef>
            <a:spcAft>
              <a:spcPct val="35000"/>
            </a:spcAft>
            <a:buNone/>
          </a:pPr>
          <a:r>
            <a:rPr lang="en-US" sz="3200" kern="1200"/>
            <a:t>Verify that scope has been accomplished</a:t>
          </a:r>
        </a:p>
      </dsp:txBody>
      <dsp:txXfrm>
        <a:off x="2092073" y="774"/>
        <a:ext cx="5129808" cy="1811319"/>
      </dsp:txXfrm>
    </dsp:sp>
    <dsp:sp modelId="{27053502-7519-460E-AD4C-A9CDCC19F99B}">
      <dsp:nvSpPr>
        <dsp:cNvPr id="0" name=""/>
        <dsp:cNvSpPr/>
      </dsp:nvSpPr>
      <dsp:spPr>
        <a:xfrm>
          <a:off x="0" y="2264923"/>
          <a:ext cx="7221882" cy="1811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FCD4A6-B3CC-4D84-B427-C99268469D26}">
      <dsp:nvSpPr>
        <dsp:cNvPr id="0" name=""/>
        <dsp:cNvSpPr/>
      </dsp:nvSpPr>
      <dsp:spPr>
        <a:xfrm>
          <a:off x="547924" y="2672470"/>
          <a:ext cx="996225" cy="996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ECEF0E-8683-4AD8-88DB-354A2970558C}">
      <dsp:nvSpPr>
        <dsp:cNvPr id="0" name=""/>
        <dsp:cNvSpPr/>
      </dsp:nvSpPr>
      <dsp:spPr>
        <a:xfrm>
          <a:off x="2092073" y="2264923"/>
          <a:ext cx="5129808" cy="181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698" tIns="191698" rIns="191698" bIns="191698" numCol="1" spcCol="1270" anchor="ctr" anchorCtr="0">
          <a:noAutofit/>
        </a:bodyPr>
        <a:lstStyle/>
        <a:p>
          <a:pPr marL="0" lvl="0" indent="0" algn="l" defTabSz="1422400">
            <a:lnSpc>
              <a:spcPct val="90000"/>
            </a:lnSpc>
            <a:spcBef>
              <a:spcPct val="0"/>
            </a:spcBef>
            <a:spcAft>
              <a:spcPct val="35000"/>
            </a:spcAft>
            <a:buNone/>
          </a:pPr>
          <a:r>
            <a:rPr lang="en-US" sz="3200" kern="1200"/>
            <a:t>Verify that deliverables have been accepted</a:t>
          </a:r>
        </a:p>
      </dsp:txBody>
      <dsp:txXfrm>
        <a:off x="2092073" y="2264923"/>
        <a:ext cx="5129808" cy="1811319"/>
      </dsp:txXfrm>
    </dsp:sp>
    <dsp:sp modelId="{E48F7F5B-6765-43BF-B745-105B0FBE7F3B}">
      <dsp:nvSpPr>
        <dsp:cNvPr id="0" name=""/>
        <dsp:cNvSpPr/>
      </dsp:nvSpPr>
      <dsp:spPr>
        <a:xfrm>
          <a:off x="0" y="4529072"/>
          <a:ext cx="7221882" cy="1811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601B8-2635-40F0-A225-E9EDA8175016}">
      <dsp:nvSpPr>
        <dsp:cNvPr id="0" name=""/>
        <dsp:cNvSpPr/>
      </dsp:nvSpPr>
      <dsp:spPr>
        <a:xfrm>
          <a:off x="547924" y="4936619"/>
          <a:ext cx="996225" cy="9962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BEB6BF-C636-40C6-83BF-794D1BC73976}">
      <dsp:nvSpPr>
        <dsp:cNvPr id="0" name=""/>
        <dsp:cNvSpPr/>
      </dsp:nvSpPr>
      <dsp:spPr>
        <a:xfrm>
          <a:off x="2092073" y="4529072"/>
          <a:ext cx="3249846" cy="181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698" tIns="191698" rIns="191698" bIns="191698" numCol="1" spcCol="1270" anchor="ctr" anchorCtr="0">
          <a:noAutofit/>
        </a:bodyPr>
        <a:lstStyle/>
        <a:p>
          <a:pPr marL="0" lvl="0" indent="0" algn="l" defTabSz="1422400">
            <a:lnSpc>
              <a:spcPct val="90000"/>
            </a:lnSpc>
            <a:spcBef>
              <a:spcPct val="0"/>
            </a:spcBef>
            <a:spcAft>
              <a:spcPct val="35000"/>
            </a:spcAft>
            <a:buNone/>
          </a:pPr>
          <a:r>
            <a:rPr lang="en-US" sz="3200" kern="1200"/>
            <a:t>Ensure that stakeholders are satisfied</a:t>
          </a:r>
        </a:p>
      </dsp:txBody>
      <dsp:txXfrm>
        <a:off x="2092073" y="4529072"/>
        <a:ext cx="3249846" cy="1811319"/>
      </dsp:txXfrm>
    </dsp:sp>
    <dsp:sp modelId="{85D02F18-BCA4-418C-B87F-A4FD096BABB4}">
      <dsp:nvSpPr>
        <dsp:cNvPr id="0" name=""/>
        <dsp:cNvSpPr/>
      </dsp:nvSpPr>
      <dsp:spPr>
        <a:xfrm>
          <a:off x="5341920" y="4529072"/>
          <a:ext cx="1879961" cy="181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698" tIns="191698" rIns="191698" bIns="191698" numCol="1" spcCol="1270" anchor="ctr" anchorCtr="0">
          <a:noAutofit/>
        </a:bodyPr>
        <a:lstStyle/>
        <a:p>
          <a:pPr marL="0" lvl="0" indent="0" algn="l" defTabSz="1066800">
            <a:lnSpc>
              <a:spcPct val="90000"/>
            </a:lnSpc>
            <a:spcBef>
              <a:spcPct val="0"/>
            </a:spcBef>
            <a:spcAft>
              <a:spcPct val="35000"/>
            </a:spcAft>
            <a:buNone/>
          </a:pPr>
          <a:r>
            <a:rPr lang="en-US" sz="2400" kern="1200"/>
            <a:t>Technical aspects</a:t>
          </a:r>
        </a:p>
        <a:p>
          <a:pPr marL="0" lvl="0" indent="0" algn="l" defTabSz="1066800">
            <a:lnSpc>
              <a:spcPct val="90000"/>
            </a:lnSpc>
            <a:spcBef>
              <a:spcPct val="0"/>
            </a:spcBef>
            <a:spcAft>
              <a:spcPct val="35000"/>
            </a:spcAft>
            <a:buNone/>
          </a:pPr>
          <a:r>
            <a:rPr lang="en-US" sz="2400" kern="1200"/>
            <a:t>Overall outcomes</a:t>
          </a:r>
        </a:p>
      </dsp:txBody>
      <dsp:txXfrm>
        <a:off x="5341920" y="4529072"/>
        <a:ext cx="1879961" cy="1811319"/>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92DA7-F4D4-4E4A-97C9-768966F997C6}">
      <dsp:nvSpPr>
        <dsp:cNvPr id="0" name=""/>
        <dsp:cNvSpPr/>
      </dsp:nvSpPr>
      <dsp:spPr>
        <a:xfrm>
          <a:off x="0" y="248051"/>
          <a:ext cx="8282289" cy="1883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The project implementation team meets to crosscheck work completed against the project implementation plan. </a:t>
          </a:r>
        </a:p>
        <a:p>
          <a:pPr marL="0" lvl="0" indent="0" algn="l" defTabSz="1022350">
            <a:lnSpc>
              <a:spcPct val="100000"/>
            </a:lnSpc>
            <a:spcBef>
              <a:spcPct val="0"/>
            </a:spcBef>
            <a:spcAft>
              <a:spcPct val="35000"/>
            </a:spcAft>
            <a:buNone/>
          </a:pPr>
          <a:r>
            <a:rPr lang="en-US" sz="2300" kern="1200" dirty="0"/>
            <a:t>There may be, for example, activities that were delayed early in the project and never performed later. </a:t>
          </a:r>
        </a:p>
      </dsp:txBody>
      <dsp:txXfrm>
        <a:off x="91955" y="340006"/>
        <a:ext cx="8098379" cy="1699790"/>
      </dsp:txXfrm>
    </dsp:sp>
    <dsp:sp modelId="{D6676FD6-DBDD-45AB-8ACA-03EDC25C1A35}">
      <dsp:nvSpPr>
        <dsp:cNvPr id="0" name=""/>
        <dsp:cNvSpPr/>
      </dsp:nvSpPr>
      <dsp:spPr>
        <a:xfrm>
          <a:off x="0" y="2197991"/>
          <a:ext cx="8282289" cy="1883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Meet with the key stakeholders (donors, community groups) to: </a:t>
          </a:r>
        </a:p>
      </dsp:txBody>
      <dsp:txXfrm>
        <a:off x="91955" y="2289946"/>
        <a:ext cx="8098379" cy="1699790"/>
      </dsp:txXfrm>
    </dsp:sp>
    <dsp:sp modelId="{AF2E29B5-447C-4F60-8FFD-C13ECA888333}">
      <dsp:nvSpPr>
        <dsp:cNvPr id="0" name=""/>
        <dsp:cNvSpPr/>
      </dsp:nvSpPr>
      <dsp:spPr>
        <a:xfrm>
          <a:off x="0" y="4081691"/>
          <a:ext cx="8282289" cy="1999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63" tIns="29210" rIns="163576" bIns="29210" numCol="1" spcCol="1270" anchor="t" anchorCtr="0">
          <a:noAutofit/>
        </a:bodyPr>
        <a:lstStyle/>
        <a:p>
          <a:pPr marL="171450" lvl="1" indent="-171450" algn="l" defTabSz="800100">
            <a:lnSpc>
              <a:spcPct val="100000"/>
            </a:lnSpc>
            <a:spcBef>
              <a:spcPct val="0"/>
            </a:spcBef>
            <a:spcAft>
              <a:spcPct val="20000"/>
            </a:spcAft>
            <a:buChar char="•"/>
          </a:pPr>
          <a:r>
            <a:rPr lang="en-US" sz="1800" b="1" kern="1200" dirty="0"/>
            <a:t>Review accomplishments against the project plan</a:t>
          </a:r>
          <a:r>
            <a:rPr lang="en-US" sz="1800" kern="1200" dirty="0"/>
            <a:t>, and then get their acceptance documented by some kind of formal acknowledgement or acceptance. </a:t>
          </a:r>
        </a:p>
        <a:p>
          <a:pPr marL="171450" lvl="1" indent="-171450" algn="l" defTabSz="800100">
            <a:lnSpc>
              <a:spcPct val="100000"/>
            </a:lnSpc>
            <a:spcBef>
              <a:spcPct val="0"/>
            </a:spcBef>
            <a:spcAft>
              <a:spcPct val="20000"/>
            </a:spcAft>
            <a:buChar char="•"/>
          </a:pPr>
          <a:r>
            <a:rPr lang="en-US" sz="1800" b="1" kern="1200" dirty="0"/>
            <a:t>Make sure they are satisfied</a:t>
          </a:r>
          <a:r>
            <a:rPr lang="en-US" sz="1800" kern="1200" dirty="0"/>
            <a:t>, not just with the technical aspects of the project, but also with the overall outcomes (this is often as much about perception as it is about the existence of outputs and achievement of outcomes). </a:t>
          </a:r>
        </a:p>
      </dsp:txBody>
      <dsp:txXfrm>
        <a:off x="0" y="4081691"/>
        <a:ext cx="8282289" cy="1999620"/>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2F391-FB58-44F8-BF3A-5FFCFF8CBA9B}">
      <dsp:nvSpPr>
        <dsp:cNvPr id="0" name=""/>
        <dsp:cNvSpPr/>
      </dsp:nvSpPr>
      <dsp:spPr>
        <a:xfrm>
          <a:off x="0" y="156082"/>
          <a:ext cx="7860952" cy="608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Contract closure </a:t>
          </a:r>
          <a:endParaRPr lang="en-US" sz="2600" kern="1200" dirty="0"/>
        </a:p>
      </dsp:txBody>
      <dsp:txXfrm>
        <a:off x="29700" y="185782"/>
        <a:ext cx="7801552" cy="549000"/>
      </dsp:txXfrm>
    </dsp:sp>
    <dsp:sp modelId="{7DDE62C4-992C-4FDF-A4EB-7D896E4C47C5}">
      <dsp:nvSpPr>
        <dsp:cNvPr id="0" name=""/>
        <dsp:cNvSpPr/>
      </dsp:nvSpPr>
      <dsp:spPr>
        <a:xfrm>
          <a:off x="0" y="764482"/>
          <a:ext cx="7860952" cy="94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58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Are all contracts closed out? Suppliers? Sub-contractors? Donors? Others? Implementing organizations? </a:t>
          </a:r>
        </a:p>
        <a:p>
          <a:pPr marL="228600" lvl="1" indent="-228600" algn="l" defTabSz="889000">
            <a:lnSpc>
              <a:spcPct val="90000"/>
            </a:lnSpc>
            <a:spcBef>
              <a:spcPct val="0"/>
            </a:spcBef>
            <a:spcAft>
              <a:spcPct val="20000"/>
            </a:spcAft>
            <a:buChar char="•"/>
          </a:pPr>
          <a:r>
            <a:rPr lang="en-US" sz="2000" kern="1200"/>
            <a:t>Has the donor reviewed and accepted project deliverables? </a:t>
          </a:r>
        </a:p>
      </dsp:txBody>
      <dsp:txXfrm>
        <a:off x="0" y="764482"/>
        <a:ext cx="7860952" cy="941850"/>
      </dsp:txXfrm>
    </dsp:sp>
    <dsp:sp modelId="{7B63A278-C2D8-48F2-A8EF-04259E092CF9}">
      <dsp:nvSpPr>
        <dsp:cNvPr id="0" name=""/>
        <dsp:cNvSpPr/>
      </dsp:nvSpPr>
      <dsp:spPr>
        <a:xfrm>
          <a:off x="0" y="1706332"/>
          <a:ext cx="7860952" cy="608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Financial Closure </a:t>
          </a:r>
          <a:endParaRPr lang="en-US" sz="2600" kern="1200" dirty="0"/>
        </a:p>
      </dsp:txBody>
      <dsp:txXfrm>
        <a:off x="29700" y="1736032"/>
        <a:ext cx="7801552" cy="549000"/>
      </dsp:txXfrm>
    </dsp:sp>
    <dsp:sp modelId="{EE15E0C6-604E-4D42-904A-A1ABF2A4B411}">
      <dsp:nvSpPr>
        <dsp:cNvPr id="0" name=""/>
        <dsp:cNvSpPr/>
      </dsp:nvSpPr>
      <dsp:spPr>
        <a:xfrm>
          <a:off x="0" y="2314732"/>
          <a:ext cx="7860952" cy="1533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58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Has all permitted funding been received from the donor? </a:t>
          </a:r>
        </a:p>
        <a:p>
          <a:pPr marL="228600" lvl="1" indent="-228600" algn="l" defTabSz="889000">
            <a:lnSpc>
              <a:spcPct val="90000"/>
            </a:lnSpc>
            <a:spcBef>
              <a:spcPct val="0"/>
            </a:spcBef>
            <a:spcAft>
              <a:spcPct val="20000"/>
            </a:spcAft>
            <a:buChar char="•"/>
          </a:pPr>
          <a:r>
            <a:rPr lang="en-US" sz="2000" kern="1200" dirty="0"/>
            <a:t>Have all receivables (project advances, travel advances, and advances to suppliers) been liquidated or transferred to another project number or accounting code? </a:t>
          </a:r>
        </a:p>
        <a:p>
          <a:pPr marL="228600" lvl="1" indent="-228600" algn="l" defTabSz="889000">
            <a:lnSpc>
              <a:spcPct val="90000"/>
            </a:lnSpc>
            <a:spcBef>
              <a:spcPct val="0"/>
            </a:spcBef>
            <a:spcAft>
              <a:spcPct val="20000"/>
            </a:spcAft>
            <a:buChar char="•"/>
          </a:pPr>
          <a:r>
            <a:rPr lang="en-US" sz="2000" kern="1200"/>
            <a:t>Have all payables been paid? </a:t>
          </a:r>
        </a:p>
      </dsp:txBody>
      <dsp:txXfrm>
        <a:off x="0" y="2314732"/>
        <a:ext cx="7860952" cy="1533870"/>
      </dsp:txXfrm>
    </dsp:sp>
    <dsp:sp modelId="{CAD8719D-D17D-4289-87FE-04574196E3AB}">
      <dsp:nvSpPr>
        <dsp:cNvPr id="0" name=""/>
        <dsp:cNvSpPr/>
      </dsp:nvSpPr>
      <dsp:spPr>
        <a:xfrm>
          <a:off x="0" y="3848602"/>
          <a:ext cx="7860952" cy="6084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Administrative Closure </a:t>
          </a:r>
          <a:endParaRPr lang="en-US" sz="2600" kern="1200" dirty="0"/>
        </a:p>
      </dsp:txBody>
      <dsp:txXfrm>
        <a:off x="29700" y="3878302"/>
        <a:ext cx="7801552" cy="549000"/>
      </dsp:txXfrm>
    </dsp:sp>
    <dsp:sp modelId="{CB9757DC-9F0C-478D-A705-C095865BAF92}">
      <dsp:nvSpPr>
        <dsp:cNvPr id="0" name=""/>
        <dsp:cNvSpPr/>
      </dsp:nvSpPr>
      <dsp:spPr>
        <a:xfrm>
          <a:off x="0" y="4457002"/>
          <a:ext cx="7860952" cy="158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58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Have project personnel been released or reassigned? </a:t>
          </a:r>
        </a:p>
        <a:p>
          <a:pPr marL="228600" lvl="1" indent="-228600" algn="l" defTabSz="889000">
            <a:lnSpc>
              <a:spcPct val="90000"/>
            </a:lnSpc>
            <a:spcBef>
              <a:spcPct val="0"/>
            </a:spcBef>
            <a:spcAft>
              <a:spcPct val="20000"/>
            </a:spcAft>
            <a:buChar char="•"/>
          </a:pPr>
          <a:r>
            <a:rPr lang="en-US" sz="2000" kern="1200"/>
            <a:t>Have the project equipment, vehicles, offices been reallocated? Sold? Transferred? </a:t>
          </a:r>
        </a:p>
        <a:p>
          <a:pPr marL="228600" lvl="1" indent="-228600" algn="l" defTabSz="889000">
            <a:lnSpc>
              <a:spcPct val="90000"/>
            </a:lnSpc>
            <a:spcBef>
              <a:spcPct val="0"/>
            </a:spcBef>
            <a:spcAft>
              <a:spcPct val="20000"/>
            </a:spcAft>
            <a:buChar char="•"/>
          </a:pPr>
          <a:r>
            <a:rPr lang="en-US" sz="2000" kern="1200" dirty="0"/>
            <a:t>Are project reports and closure documents complete? </a:t>
          </a:r>
        </a:p>
        <a:p>
          <a:pPr marL="228600" lvl="1" indent="-228600" algn="l" defTabSz="889000">
            <a:lnSpc>
              <a:spcPct val="90000"/>
            </a:lnSpc>
            <a:spcBef>
              <a:spcPct val="0"/>
            </a:spcBef>
            <a:spcAft>
              <a:spcPct val="20000"/>
            </a:spcAft>
            <a:buChar char="•"/>
          </a:pPr>
          <a:r>
            <a:rPr lang="en-US" sz="2000" kern="1200"/>
            <a:t>Are project archives and/or files up to date? </a:t>
          </a:r>
        </a:p>
      </dsp:txBody>
      <dsp:txXfrm>
        <a:off x="0" y="4457002"/>
        <a:ext cx="7860952" cy="1587690"/>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A6D3F-0BE9-48FB-8506-5293F6D6E4D1}">
      <dsp:nvSpPr>
        <dsp:cNvPr id="0" name=""/>
        <dsp:cNvSpPr/>
      </dsp:nvSpPr>
      <dsp:spPr>
        <a:xfrm>
          <a:off x="0" y="682"/>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A1D06-F1AE-49E2-8505-0686837D910D}">
      <dsp:nvSpPr>
        <dsp:cNvPr id="0" name=""/>
        <dsp:cNvSpPr/>
      </dsp:nvSpPr>
      <dsp:spPr>
        <a:xfrm>
          <a:off x="482844" y="359822"/>
          <a:ext cx="877899" cy="877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EAB47F-B395-460D-9A27-FE2FF87C4D86}">
      <dsp:nvSpPr>
        <dsp:cNvPr id="0" name=""/>
        <dsp:cNvSpPr/>
      </dsp:nvSpPr>
      <dsp:spPr>
        <a:xfrm>
          <a:off x="1843589" y="682"/>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100000"/>
            </a:lnSpc>
            <a:spcBef>
              <a:spcPct val="0"/>
            </a:spcBef>
            <a:spcAft>
              <a:spcPct val="35000"/>
            </a:spcAft>
            <a:buNone/>
          </a:pPr>
          <a:r>
            <a:rPr lang="en-US" sz="2500" kern="1200"/>
            <a:t>Recognize team members</a:t>
          </a:r>
        </a:p>
      </dsp:txBody>
      <dsp:txXfrm>
        <a:off x="1843589" y="682"/>
        <a:ext cx="4728660" cy="1596181"/>
      </dsp:txXfrm>
    </dsp:sp>
    <dsp:sp modelId="{94AD74A8-D35B-4C4C-A818-AEDFC57E8440}">
      <dsp:nvSpPr>
        <dsp:cNvPr id="0" name=""/>
        <dsp:cNvSpPr/>
      </dsp:nvSpPr>
      <dsp:spPr>
        <a:xfrm>
          <a:off x="0" y="1995909"/>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85900-15A4-4336-AE2D-298EDF341FAB}">
      <dsp:nvSpPr>
        <dsp:cNvPr id="0" name=""/>
        <dsp:cNvSpPr/>
      </dsp:nvSpPr>
      <dsp:spPr>
        <a:xfrm>
          <a:off x="482844" y="2355050"/>
          <a:ext cx="877899" cy="877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21793A-23FA-4057-96A6-70E94DFB6D98}">
      <dsp:nvSpPr>
        <dsp:cNvPr id="0" name=""/>
        <dsp:cNvSpPr/>
      </dsp:nvSpPr>
      <dsp:spPr>
        <a:xfrm>
          <a:off x="1843589" y="1995909"/>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100000"/>
            </a:lnSpc>
            <a:spcBef>
              <a:spcPct val="0"/>
            </a:spcBef>
            <a:spcAft>
              <a:spcPct val="35000"/>
            </a:spcAft>
            <a:buNone/>
          </a:pPr>
          <a:r>
            <a:rPr lang="en-US" sz="2500" kern="1200"/>
            <a:t>Recognize stakeholders</a:t>
          </a:r>
        </a:p>
      </dsp:txBody>
      <dsp:txXfrm>
        <a:off x="1843589" y="1995909"/>
        <a:ext cx="4728660" cy="1596181"/>
      </dsp:txXfrm>
    </dsp:sp>
    <dsp:sp modelId="{D5D108E5-3926-4714-8617-C042372220D2}">
      <dsp:nvSpPr>
        <dsp:cNvPr id="0" name=""/>
        <dsp:cNvSpPr/>
      </dsp:nvSpPr>
      <dsp:spPr>
        <a:xfrm>
          <a:off x="0" y="3991136"/>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16DCC6-F81F-4780-8187-341ACA854C77}">
      <dsp:nvSpPr>
        <dsp:cNvPr id="0" name=""/>
        <dsp:cNvSpPr/>
      </dsp:nvSpPr>
      <dsp:spPr>
        <a:xfrm>
          <a:off x="482844" y="4350277"/>
          <a:ext cx="877899" cy="877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6F74E8-4EA1-4CDD-A235-01C3A777BC2B}">
      <dsp:nvSpPr>
        <dsp:cNvPr id="0" name=""/>
        <dsp:cNvSpPr/>
      </dsp:nvSpPr>
      <dsp:spPr>
        <a:xfrm>
          <a:off x="1843589" y="3991136"/>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100000"/>
            </a:lnSpc>
            <a:spcBef>
              <a:spcPct val="0"/>
            </a:spcBef>
            <a:spcAft>
              <a:spcPct val="35000"/>
            </a:spcAft>
            <a:buNone/>
          </a:pPr>
          <a:r>
            <a:rPr lang="en-US" sz="2500" kern="1200"/>
            <a:t>Express appreciation to key individuals and groups</a:t>
          </a:r>
        </a:p>
      </dsp:txBody>
      <dsp:txXfrm>
        <a:off x="1843589" y="3991136"/>
        <a:ext cx="4728660" cy="1596181"/>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80220-246F-44BE-9D38-8F9DBA647011}">
      <dsp:nvSpPr>
        <dsp:cNvPr id="0" name=""/>
        <dsp:cNvSpPr/>
      </dsp:nvSpPr>
      <dsp:spPr>
        <a:xfrm>
          <a:off x="407586" y="706499"/>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FEAF03-E97D-4274-BBE8-20B2956A365E}">
      <dsp:nvSpPr>
        <dsp:cNvPr id="0" name=""/>
        <dsp:cNvSpPr/>
      </dsp:nvSpPr>
      <dsp:spPr>
        <a:xfrm>
          <a:off x="641586" y="94049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A1D0A5-401B-4E4B-AC19-CFBFE994BD72}">
      <dsp:nvSpPr>
        <dsp:cNvPr id="0" name=""/>
        <dsp:cNvSpPr/>
      </dsp:nvSpPr>
      <dsp:spPr>
        <a:xfrm>
          <a:off x="56586" y="2146499"/>
          <a:ext cx="1800000"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Staff are leaving</a:t>
          </a:r>
        </a:p>
      </dsp:txBody>
      <dsp:txXfrm>
        <a:off x="56586" y="2146499"/>
        <a:ext cx="1800000" cy="1057500"/>
      </dsp:txXfrm>
    </dsp:sp>
    <dsp:sp modelId="{D3F41C45-CF2D-4357-876B-1CF7688AE347}">
      <dsp:nvSpPr>
        <dsp:cNvPr id="0" name=""/>
        <dsp:cNvSpPr/>
      </dsp:nvSpPr>
      <dsp:spPr>
        <a:xfrm>
          <a:off x="2522586" y="706499"/>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89739-1B8C-47D3-8D21-551505D05377}">
      <dsp:nvSpPr>
        <dsp:cNvPr id="0" name=""/>
        <dsp:cNvSpPr/>
      </dsp:nvSpPr>
      <dsp:spPr>
        <a:xfrm>
          <a:off x="2756586" y="94049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9A766C-F396-41EB-950D-0E19A20D4A26}">
      <dsp:nvSpPr>
        <dsp:cNvPr id="0" name=""/>
        <dsp:cNvSpPr/>
      </dsp:nvSpPr>
      <dsp:spPr>
        <a:xfrm>
          <a:off x="2171586" y="2146499"/>
          <a:ext cx="1800000"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No/poor documentation</a:t>
          </a:r>
        </a:p>
      </dsp:txBody>
      <dsp:txXfrm>
        <a:off x="2171586" y="2146499"/>
        <a:ext cx="1800000" cy="1057500"/>
      </dsp:txXfrm>
    </dsp:sp>
    <dsp:sp modelId="{960E8F66-86F5-4312-884D-E9319A524E50}">
      <dsp:nvSpPr>
        <dsp:cNvPr id="0" name=""/>
        <dsp:cNvSpPr/>
      </dsp:nvSpPr>
      <dsp:spPr>
        <a:xfrm>
          <a:off x="4637587" y="706499"/>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D76BA3-8640-4D39-9E52-91AAD28F3AE1}">
      <dsp:nvSpPr>
        <dsp:cNvPr id="0" name=""/>
        <dsp:cNvSpPr/>
      </dsp:nvSpPr>
      <dsp:spPr>
        <a:xfrm>
          <a:off x="4871587" y="94049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B7DCA8-1A67-46A2-9FE8-62D1A931CF86}">
      <dsp:nvSpPr>
        <dsp:cNvPr id="0" name=""/>
        <dsp:cNvSpPr/>
      </dsp:nvSpPr>
      <dsp:spPr>
        <a:xfrm>
          <a:off x="4286587" y="2146499"/>
          <a:ext cx="1800000"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Lessons do not get documented or learned</a:t>
          </a:r>
        </a:p>
      </dsp:txBody>
      <dsp:txXfrm>
        <a:off x="4286587" y="2146499"/>
        <a:ext cx="1800000" cy="1057500"/>
      </dsp:txXfrm>
    </dsp:sp>
    <dsp:sp modelId="{195B5C5F-687E-4619-8C3D-35B02D0CBF2C}">
      <dsp:nvSpPr>
        <dsp:cNvPr id="0" name=""/>
        <dsp:cNvSpPr/>
      </dsp:nvSpPr>
      <dsp:spPr>
        <a:xfrm>
          <a:off x="6752587" y="706499"/>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8C09BB-399E-4907-9641-5A956F7EEEC9}">
      <dsp:nvSpPr>
        <dsp:cNvPr id="0" name=""/>
        <dsp:cNvSpPr/>
      </dsp:nvSpPr>
      <dsp:spPr>
        <a:xfrm>
          <a:off x="6986587" y="940499"/>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9B3686-7E45-49AD-8BFF-15F8C434C9C1}">
      <dsp:nvSpPr>
        <dsp:cNvPr id="0" name=""/>
        <dsp:cNvSpPr/>
      </dsp:nvSpPr>
      <dsp:spPr>
        <a:xfrm>
          <a:off x="6401587" y="2146499"/>
          <a:ext cx="1800000"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Assets are not handed over correctly</a:t>
          </a:r>
        </a:p>
      </dsp:txBody>
      <dsp:txXfrm>
        <a:off x="6401587" y="2146499"/>
        <a:ext cx="1800000" cy="1057500"/>
      </dsp:txXfrm>
    </dsp:sp>
    <dsp:sp modelId="{F58DC932-8D8B-44CD-A3F4-36759047DB23}">
      <dsp:nvSpPr>
        <dsp:cNvPr id="0" name=""/>
        <dsp:cNvSpPr/>
      </dsp:nvSpPr>
      <dsp:spPr>
        <a:xfrm>
          <a:off x="407586" y="3653999"/>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25CC68-4815-44A7-861E-DBDD1BA88FF3}">
      <dsp:nvSpPr>
        <dsp:cNvPr id="0" name=""/>
        <dsp:cNvSpPr/>
      </dsp:nvSpPr>
      <dsp:spPr>
        <a:xfrm>
          <a:off x="641586" y="3887999"/>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15B097-6B96-47F2-9D21-B3DFECCEAE6F}">
      <dsp:nvSpPr>
        <dsp:cNvPr id="0" name=""/>
        <dsp:cNvSpPr/>
      </dsp:nvSpPr>
      <dsp:spPr>
        <a:xfrm>
          <a:off x="56586" y="5093999"/>
          <a:ext cx="1800000"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Funds can be withheld by donors due to not complying with donor rules</a:t>
          </a:r>
        </a:p>
      </dsp:txBody>
      <dsp:txXfrm>
        <a:off x="56586" y="5093999"/>
        <a:ext cx="1800000" cy="1057500"/>
      </dsp:txXfrm>
    </dsp:sp>
    <dsp:sp modelId="{C2CC9F3E-F1BF-4ACC-8E4B-CB91F882679A}">
      <dsp:nvSpPr>
        <dsp:cNvPr id="0" name=""/>
        <dsp:cNvSpPr/>
      </dsp:nvSpPr>
      <dsp:spPr>
        <a:xfrm>
          <a:off x="2522586" y="3653999"/>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8C850-5611-4137-BD32-DEF15F23785F}">
      <dsp:nvSpPr>
        <dsp:cNvPr id="0" name=""/>
        <dsp:cNvSpPr/>
      </dsp:nvSpPr>
      <dsp:spPr>
        <a:xfrm>
          <a:off x="2756586" y="3887999"/>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FC82D0-0D1F-4DF7-8067-A3559A2F170C}">
      <dsp:nvSpPr>
        <dsp:cNvPr id="0" name=""/>
        <dsp:cNvSpPr/>
      </dsp:nvSpPr>
      <dsp:spPr>
        <a:xfrm>
          <a:off x="2171586" y="5093999"/>
          <a:ext cx="1800000"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Audits can reveal management/financial issues that had not been picked up</a:t>
          </a:r>
        </a:p>
      </dsp:txBody>
      <dsp:txXfrm>
        <a:off x="2171586" y="5093999"/>
        <a:ext cx="1800000" cy="1057500"/>
      </dsp:txXfrm>
    </dsp:sp>
    <dsp:sp modelId="{6D44B6B7-D163-487B-868A-AD0F8CEE18D1}">
      <dsp:nvSpPr>
        <dsp:cNvPr id="0" name=""/>
        <dsp:cNvSpPr/>
      </dsp:nvSpPr>
      <dsp:spPr>
        <a:xfrm>
          <a:off x="4637587" y="3653999"/>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2A60DF-ED4F-438E-BBAC-6BB8860B6B6C}">
      <dsp:nvSpPr>
        <dsp:cNvPr id="0" name=""/>
        <dsp:cNvSpPr/>
      </dsp:nvSpPr>
      <dsp:spPr>
        <a:xfrm>
          <a:off x="4871587" y="3887999"/>
          <a:ext cx="630000" cy="63000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08BB6F-F3DD-4B4B-8411-85AB2E7CC78F}">
      <dsp:nvSpPr>
        <dsp:cNvPr id="0" name=""/>
        <dsp:cNvSpPr/>
      </dsp:nvSpPr>
      <dsp:spPr>
        <a:xfrm>
          <a:off x="4286587" y="5093999"/>
          <a:ext cx="1800000"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Contracts are not closed appropriately</a:t>
          </a:r>
        </a:p>
      </dsp:txBody>
      <dsp:txXfrm>
        <a:off x="4286587" y="5093999"/>
        <a:ext cx="1800000" cy="1057500"/>
      </dsp:txXfrm>
    </dsp:sp>
    <dsp:sp modelId="{253D9973-6254-4269-BA58-913CB169A482}">
      <dsp:nvSpPr>
        <dsp:cNvPr id="0" name=""/>
        <dsp:cNvSpPr/>
      </dsp:nvSpPr>
      <dsp:spPr>
        <a:xfrm>
          <a:off x="6752587" y="3653999"/>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60C9FA-1310-4194-AD94-171975405BF0}">
      <dsp:nvSpPr>
        <dsp:cNvPr id="0" name=""/>
        <dsp:cNvSpPr/>
      </dsp:nvSpPr>
      <dsp:spPr>
        <a:xfrm>
          <a:off x="6986587" y="3887999"/>
          <a:ext cx="630000" cy="63000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45BAE1-C6AE-4E01-ACA3-4A04551CD300}">
      <dsp:nvSpPr>
        <dsp:cNvPr id="0" name=""/>
        <dsp:cNvSpPr/>
      </dsp:nvSpPr>
      <dsp:spPr>
        <a:xfrm>
          <a:off x="6401587" y="5093999"/>
          <a:ext cx="1800000"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Money is unspent or unaccounted</a:t>
          </a:r>
        </a:p>
      </dsp:txBody>
      <dsp:txXfrm>
        <a:off x="6401587" y="5093999"/>
        <a:ext cx="1800000" cy="1057500"/>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9D600-F80A-451E-A255-E5C204555DAB}">
      <dsp:nvSpPr>
        <dsp:cNvPr id="0" name=""/>
        <dsp:cNvSpPr/>
      </dsp:nvSpPr>
      <dsp:spPr>
        <a:xfrm>
          <a:off x="0" y="4365"/>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8F69F6-7E9B-4289-8CF6-0ACDE9EBE10F}">
      <dsp:nvSpPr>
        <dsp:cNvPr id="0" name=""/>
        <dsp:cNvSpPr/>
      </dsp:nvSpPr>
      <dsp:spPr>
        <a:xfrm>
          <a:off x="281288" y="213588"/>
          <a:ext cx="511432" cy="511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DC1434-9BCF-4414-B076-8D943504683D}">
      <dsp:nvSpPr>
        <dsp:cNvPr id="0" name=""/>
        <dsp:cNvSpPr/>
      </dsp:nvSpPr>
      <dsp:spPr>
        <a:xfrm>
          <a:off x="1074009" y="4365"/>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b="1" kern="1200" dirty="0"/>
            <a:t>Program considerations</a:t>
          </a:r>
          <a:endParaRPr lang="en-US" sz="1900" kern="1200" dirty="0"/>
        </a:p>
      </dsp:txBody>
      <dsp:txXfrm>
        <a:off x="1074009" y="4365"/>
        <a:ext cx="5498240" cy="929878"/>
      </dsp:txXfrm>
    </dsp:sp>
    <dsp:sp modelId="{F6708EF7-139A-42FB-8B63-330FBC5AE1A5}">
      <dsp:nvSpPr>
        <dsp:cNvPr id="0" name=""/>
        <dsp:cNvSpPr/>
      </dsp:nvSpPr>
      <dsp:spPr>
        <a:xfrm>
          <a:off x="0" y="1166713"/>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A7401A-2A8B-49E9-8093-EDD9DE999A03}">
      <dsp:nvSpPr>
        <dsp:cNvPr id="0" name=""/>
        <dsp:cNvSpPr/>
      </dsp:nvSpPr>
      <dsp:spPr>
        <a:xfrm>
          <a:off x="281288" y="1375935"/>
          <a:ext cx="511432" cy="511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396793-0C30-4804-9840-A04F0EBE946C}">
      <dsp:nvSpPr>
        <dsp:cNvPr id="0" name=""/>
        <dsp:cNvSpPr/>
      </dsp:nvSpPr>
      <dsp:spPr>
        <a:xfrm>
          <a:off x="1074009" y="1166713"/>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b="1" kern="1200" dirty="0"/>
            <a:t>Systems Considerations</a:t>
          </a:r>
          <a:endParaRPr lang="en-US" sz="1900" kern="1200" dirty="0"/>
        </a:p>
      </dsp:txBody>
      <dsp:txXfrm>
        <a:off x="1074009" y="1166713"/>
        <a:ext cx="5498240" cy="929878"/>
      </dsp:txXfrm>
    </dsp:sp>
    <dsp:sp modelId="{E87044A0-639C-4578-B528-93FA21C9A7C0}">
      <dsp:nvSpPr>
        <dsp:cNvPr id="0" name=""/>
        <dsp:cNvSpPr/>
      </dsp:nvSpPr>
      <dsp:spPr>
        <a:xfrm>
          <a:off x="0" y="2329060"/>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6928CB-8A42-4B83-B7E7-2941D69DD54A}">
      <dsp:nvSpPr>
        <dsp:cNvPr id="0" name=""/>
        <dsp:cNvSpPr/>
      </dsp:nvSpPr>
      <dsp:spPr>
        <a:xfrm>
          <a:off x="281288" y="2538283"/>
          <a:ext cx="511432" cy="511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D0CC05-09E3-485A-A544-2BC61A4A243C}">
      <dsp:nvSpPr>
        <dsp:cNvPr id="0" name=""/>
        <dsp:cNvSpPr/>
      </dsp:nvSpPr>
      <dsp:spPr>
        <a:xfrm>
          <a:off x="1074009" y="2329060"/>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b="1" kern="1200" dirty="0"/>
            <a:t>Size, Complexity and Risk Considerations</a:t>
          </a:r>
          <a:endParaRPr lang="en-US" sz="1900" kern="1200" dirty="0"/>
        </a:p>
      </dsp:txBody>
      <dsp:txXfrm>
        <a:off x="1074009" y="2329060"/>
        <a:ext cx="5498240" cy="929878"/>
      </dsp:txXfrm>
    </dsp:sp>
    <dsp:sp modelId="{79989278-58DC-4C98-99EB-352678CDAAC1}">
      <dsp:nvSpPr>
        <dsp:cNvPr id="0" name=""/>
        <dsp:cNvSpPr/>
      </dsp:nvSpPr>
      <dsp:spPr>
        <a:xfrm>
          <a:off x="0" y="3491408"/>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3C582D-2104-4802-90E0-6ED230A438BD}">
      <dsp:nvSpPr>
        <dsp:cNvPr id="0" name=""/>
        <dsp:cNvSpPr/>
      </dsp:nvSpPr>
      <dsp:spPr>
        <a:xfrm>
          <a:off x="281288" y="3700631"/>
          <a:ext cx="511432" cy="5114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BA82F6-CC15-409F-97E8-A7DE8F3D994E}">
      <dsp:nvSpPr>
        <dsp:cNvPr id="0" name=""/>
        <dsp:cNvSpPr/>
      </dsp:nvSpPr>
      <dsp:spPr>
        <a:xfrm>
          <a:off x="1074009" y="3491408"/>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b="1" kern="1200" dirty="0"/>
            <a:t>Learning and Competency Considerations</a:t>
          </a:r>
          <a:endParaRPr lang="en-US" sz="1900" kern="1200" dirty="0"/>
        </a:p>
      </dsp:txBody>
      <dsp:txXfrm>
        <a:off x="1074009" y="3491408"/>
        <a:ext cx="5498240" cy="929878"/>
      </dsp:txXfrm>
    </dsp:sp>
    <dsp:sp modelId="{7D67D9C8-7F2F-44D7-8A24-4FFA280CC8B0}">
      <dsp:nvSpPr>
        <dsp:cNvPr id="0" name=""/>
        <dsp:cNvSpPr/>
      </dsp:nvSpPr>
      <dsp:spPr>
        <a:xfrm>
          <a:off x="0" y="4653756"/>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E2522-B651-427A-BB55-C2C83D176653}">
      <dsp:nvSpPr>
        <dsp:cNvPr id="0" name=""/>
        <dsp:cNvSpPr/>
      </dsp:nvSpPr>
      <dsp:spPr>
        <a:xfrm>
          <a:off x="281288" y="4862978"/>
          <a:ext cx="511432" cy="5114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11EA17-8123-4182-BB0D-B84366BA4412}">
      <dsp:nvSpPr>
        <dsp:cNvPr id="0" name=""/>
        <dsp:cNvSpPr/>
      </dsp:nvSpPr>
      <dsp:spPr>
        <a:xfrm>
          <a:off x="1074009" y="4653756"/>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b="1" kern="1200" dirty="0"/>
            <a:t>Performance Considerations</a:t>
          </a:r>
          <a:endParaRPr lang="en-US" sz="1900" kern="1200" dirty="0"/>
        </a:p>
      </dsp:txBody>
      <dsp:txXfrm>
        <a:off x="1074009" y="4653756"/>
        <a:ext cx="5498240" cy="9298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B1459-F97F-4891-A447-8F48475A8C35}">
      <dsp:nvSpPr>
        <dsp:cNvPr id="0" name=""/>
        <dsp:cNvSpPr/>
      </dsp:nvSpPr>
      <dsp:spPr>
        <a:xfrm>
          <a:off x="0" y="682"/>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C227B9-1121-44F9-835A-60448769AA29}">
      <dsp:nvSpPr>
        <dsp:cNvPr id="0" name=""/>
        <dsp:cNvSpPr/>
      </dsp:nvSpPr>
      <dsp:spPr>
        <a:xfrm>
          <a:off x="482844" y="359822"/>
          <a:ext cx="877899" cy="87789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09C60B-5E85-48B3-8E04-0F1B2EF6CDB4}">
      <dsp:nvSpPr>
        <dsp:cNvPr id="0" name=""/>
        <dsp:cNvSpPr/>
      </dsp:nvSpPr>
      <dsp:spPr>
        <a:xfrm>
          <a:off x="1843589" y="682"/>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755650">
            <a:lnSpc>
              <a:spcPct val="100000"/>
            </a:lnSpc>
            <a:spcBef>
              <a:spcPct val="0"/>
            </a:spcBef>
            <a:spcAft>
              <a:spcPct val="35000"/>
            </a:spcAft>
            <a:buNone/>
          </a:pPr>
          <a:r>
            <a:rPr lang="en-US" sz="1700" b="1" kern="1200" dirty="0"/>
            <a:t>Cost/Resources </a:t>
          </a:r>
          <a:r>
            <a:rPr lang="en-US" sz="1700" kern="1200" dirty="0"/>
            <a:t>– What money, materials and effort are available to deliver the project product/services and to complete the comprehensive work of the project?</a:t>
          </a:r>
        </a:p>
      </dsp:txBody>
      <dsp:txXfrm>
        <a:off x="1843589" y="682"/>
        <a:ext cx="4728660" cy="1596181"/>
      </dsp:txXfrm>
    </dsp:sp>
    <dsp:sp modelId="{993F98B8-3309-40B7-B9DA-232280022299}">
      <dsp:nvSpPr>
        <dsp:cNvPr id="0" name=""/>
        <dsp:cNvSpPr/>
      </dsp:nvSpPr>
      <dsp:spPr>
        <a:xfrm>
          <a:off x="0" y="1995909"/>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0234FC-5C57-47D9-A0D0-D65A54D14FFE}">
      <dsp:nvSpPr>
        <dsp:cNvPr id="0" name=""/>
        <dsp:cNvSpPr/>
      </dsp:nvSpPr>
      <dsp:spPr>
        <a:xfrm>
          <a:off x="482844" y="2355050"/>
          <a:ext cx="877899" cy="87789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6CA61E-B011-435B-A27B-7ECCC9B45BC8}">
      <dsp:nvSpPr>
        <dsp:cNvPr id="0" name=""/>
        <dsp:cNvSpPr/>
      </dsp:nvSpPr>
      <dsp:spPr>
        <a:xfrm>
          <a:off x="1843589" y="1995909"/>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755650">
            <a:lnSpc>
              <a:spcPct val="100000"/>
            </a:lnSpc>
            <a:spcBef>
              <a:spcPct val="0"/>
            </a:spcBef>
            <a:spcAft>
              <a:spcPct val="35000"/>
            </a:spcAft>
            <a:buNone/>
          </a:pPr>
          <a:r>
            <a:rPr lang="en-US" sz="1700" b="1" kern="1200" dirty="0"/>
            <a:t>Scope/Quality </a:t>
          </a:r>
          <a:r>
            <a:rPr lang="en-US" sz="1700" kern="1200" dirty="0"/>
            <a:t>– What are the products/services that the project will produce and what is the work required to produce these deliverables?</a:t>
          </a:r>
        </a:p>
      </dsp:txBody>
      <dsp:txXfrm>
        <a:off x="1843589" y="1995909"/>
        <a:ext cx="4728660" cy="1596181"/>
      </dsp:txXfrm>
    </dsp:sp>
    <dsp:sp modelId="{4ACD6F14-D43F-4B2B-A979-27183CC089AD}">
      <dsp:nvSpPr>
        <dsp:cNvPr id="0" name=""/>
        <dsp:cNvSpPr/>
      </dsp:nvSpPr>
      <dsp:spPr>
        <a:xfrm>
          <a:off x="0" y="3991136"/>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39B422-319C-4AD2-9976-70B78B025EE2}">
      <dsp:nvSpPr>
        <dsp:cNvPr id="0" name=""/>
        <dsp:cNvSpPr/>
      </dsp:nvSpPr>
      <dsp:spPr>
        <a:xfrm>
          <a:off x="482844" y="4350277"/>
          <a:ext cx="877899" cy="877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31EE86-2FC4-4AB0-871C-14285E8F91B6}">
      <dsp:nvSpPr>
        <dsp:cNvPr id="0" name=""/>
        <dsp:cNvSpPr/>
      </dsp:nvSpPr>
      <dsp:spPr>
        <a:xfrm>
          <a:off x="1843589" y="3991136"/>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755650">
            <a:lnSpc>
              <a:spcPct val="100000"/>
            </a:lnSpc>
            <a:spcBef>
              <a:spcPct val="0"/>
            </a:spcBef>
            <a:spcAft>
              <a:spcPct val="35000"/>
            </a:spcAft>
            <a:buNone/>
          </a:pPr>
          <a:r>
            <a:rPr lang="en-US" sz="1700" b="1" kern="1200" dirty="0"/>
            <a:t>Time/Schedule </a:t>
          </a:r>
          <a:r>
            <a:rPr lang="en-US" sz="1700" kern="1200" dirty="0"/>
            <a:t>– What is the amount of time required to complete the components of the project?</a:t>
          </a:r>
        </a:p>
      </dsp:txBody>
      <dsp:txXfrm>
        <a:off x="1843589" y="3991136"/>
        <a:ext cx="4728660" cy="15961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5CC6E-B143-48EC-B910-9C135D8C287E}">
      <dsp:nvSpPr>
        <dsp:cNvPr id="0" name=""/>
        <dsp:cNvSpPr/>
      </dsp:nvSpPr>
      <dsp:spPr>
        <a:xfrm>
          <a:off x="0" y="2368"/>
          <a:ext cx="11556125" cy="1211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9E21A-1338-4D14-A4C2-996A41D61AC2}">
      <dsp:nvSpPr>
        <dsp:cNvPr id="0" name=""/>
        <dsp:cNvSpPr/>
      </dsp:nvSpPr>
      <dsp:spPr>
        <a:xfrm>
          <a:off x="366553" y="275011"/>
          <a:ext cx="667113" cy="66646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6370B3-7073-4B67-BEE3-C9808297ECE1}">
      <dsp:nvSpPr>
        <dsp:cNvPr id="0" name=""/>
        <dsp:cNvSpPr/>
      </dsp:nvSpPr>
      <dsp:spPr>
        <a:xfrm>
          <a:off x="1400220" y="2368"/>
          <a:ext cx="9970036" cy="121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69" tIns="128369" rIns="128369" bIns="128369" numCol="1" spcCol="1270" anchor="ctr" anchorCtr="0">
          <a:noAutofit/>
        </a:bodyPr>
        <a:lstStyle/>
        <a:p>
          <a:pPr marL="0" lvl="0" indent="0" algn="l" defTabSz="889000">
            <a:lnSpc>
              <a:spcPct val="100000"/>
            </a:lnSpc>
            <a:spcBef>
              <a:spcPct val="0"/>
            </a:spcBef>
            <a:spcAft>
              <a:spcPct val="35000"/>
            </a:spcAft>
            <a:buNone/>
          </a:pPr>
          <a:r>
            <a:rPr lang="en-US" sz="2000" b="1" kern="1200" dirty="0"/>
            <a:t>Project management </a:t>
          </a:r>
          <a:r>
            <a:rPr lang="en-US" sz="2000" kern="1200" dirty="0"/>
            <a:t>is the discipline of planning, organizing and managing resources to bring about the successful delivery of specific project goals, outcomes and outputs.. </a:t>
          </a:r>
        </a:p>
      </dsp:txBody>
      <dsp:txXfrm>
        <a:off x="1400220" y="2368"/>
        <a:ext cx="9970036" cy="1212932"/>
      </dsp:txXfrm>
    </dsp:sp>
    <dsp:sp modelId="{2B12C6B6-B6D8-41BD-95FA-9D519EFC0B80}">
      <dsp:nvSpPr>
        <dsp:cNvPr id="0" name=""/>
        <dsp:cNvSpPr/>
      </dsp:nvSpPr>
      <dsp:spPr>
        <a:xfrm>
          <a:off x="0" y="1457888"/>
          <a:ext cx="11556125" cy="1211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58BBAC-D0F3-4021-940D-FD96EC9E7C7A}">
      <dsp:nvSpPr>
        <dsp:cNvPr id="0" name=""/>
        <dsp:cNvSpPr/>
      </dsp:nvSpPr>
      <dsp:spPr>
        <a:xfrm>
          <a:off x="366553" y="1730531"/>
          <a:ext cx="667113" cy="66646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78C06C-A2C6-408F-A853-5BBE2EBC8A73}">
      <dsp:nvSpPr>
        <dsp:cNvPr id="0" name=""/>
        <dsp:cNvSpPr/>
      </dsp:nvSpPr>
      <dsp:spPr>
        <a:xfrm>
          <a:off x="1400220" y="1457888"/>
          <a:ext cx="9970036" cy="121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69" tIns="128369" rIns="128369" bIns="128369" numCol="1" spcCol="1270" anchor="ctr" anchorCtr="0">
          <a:noAutofit/>
        </a:bodyPr>
        <a:lstStyle/>
        <a:p>
          <a:pPr marL="0" lvl="0" indent="0" algn="l" defTabSz="889000">
            <a:lnSpc>
              <a:spcPct val="100000"/>
            </a:lnSpc>
            <a:spcBef>
              <a:spcPct val="0"/>
            </a:spcBef>
            <a:spcAft>
              <a:spcPct val="35000"/>
            </a:spcAft>
            <a:buNone/>
          </a:pPr>
          <a:r>
            <a:rPr lang="en-US" sz="2000" b="1" kern="1200"/>
            <a:t>Program management </a:t>
          </a:r>
          <a:r>
            <a:rPr lang="en-US" sz="2000" kern="1200"/>
            <a:t>is the process of managing a group of related projects in a coordinated way to obtain benefits and control not available through managing them individually. </a:t>
          </a:r>
        </a:p>
      </dsp:txBody>
      <dsp:txXfrm>
        <a:off x="1400220" y="1457888"/>
        <a:ext cx="9970036" cy="1212932"/>
      </dsp:txXfrm>
    </dsp:sp>
    <dsp:sp modelId="{EF255B55-B606-4049-88E2-EE594F25E2EA}">
      <dsp:nvSpPr>
        <dsp:cNvPr id="0" name=""/>
        <dsp:cNvSpPr/>
      </dsp:nvSpPr>
      <dsp:spPr>
        <a:xfrm>
          <a:off x="0" y="2913407"/>
          <a:ext cx="11556125" cy="1211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39D148-4BD0-4E41-B65B-7C3083C0A9EF}">
      <dsp:nvSpPr>
        <dsp:cNvPr id="0" name=""/>
        <dsp:cNvSpPr/>
      </dsp:nvSpPr>
      <dsp:spPr>
        <a:xfrm>
          <a:off x="366912" y="3186050"/>
          <a:ext cx="667113" cy="66646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0855A0-F6B7-44C0-99EF-1F94697EEB6F}">
      <dsp:nvSpPr>
        <dsp:cNvPr id="0" name=""/>
        <dsp:cNvSpPr/>
      </dsp:nvSpPr>
      <dsp:spPr>
        <a:xfrm>
          <a:off x="1400937" y="2913407"/>
          <a:ext cx="9970036" cy="121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69" tIns="128369" rIns="128369" bIns="128369" numCol="1" spcCol="1270" anchor="ctr" anchorCtr="0">
          <a:noAutofit/>
        </a:bodyPr>
        <a:lstStyle/>
        <a:p>
          <a:pPr marL="0" lvl="0" indent="0" algn="l" defTabSz="889000">
            <a:lnSpc>
              <a:spcPct val="100000"/>
            </a:lnSpc>
            <a:spcBef>
              <a:spcPct val="0"/>
            </a:spcBef>
            <a:spcAft>
              <a:spcPct val="35000"/>
            </a:spcAft>
            <a:buNone/>
          </a:pPr>
          <a:r>
            <a:rPr lang="en-US" sz="2000" b="1" kern="1200"/>
            <a:t>Portfolio management </a:t>
          </a:r>
          <a:r>
            <a:rPr lang="en-US" sz="2000" kern="1200"/>
            <a:t>oversees the performance of the organization’s collection of project and programs. Portfolios are generally managed by a senior team at the highest level of an organization or by a specific unit of an organization (regional office or headquarters). </a:t>
          </a:r>
        </a:p>
      </dsp:txBody>
      <dsp:txXfrm>
        <a:off x="1400937" y="2913407"/>
        <a:ext cx="9970036" cy="12129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69E9C-99BE-4E9B-9E08-44512E535516}">
      <dsp:nvSpPr>
        <dsp:cNvPr id="0" name=""/>
        <dsp:cNvSpPr/>
      </dsp:nvSpPr>
      <dsp:spPr>
        <a:xfrm>
          <a:off x="0" y="2319"/>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AE04F-2F52-43C2-8BE2-07297E795169}">
      <dsp:nvSpPr>
        <dsp:cNvPr id="0" name=""/>
        <dsp:cNvSpPr/>
      </dsp:nvSpPr>
      <dsp:spPr>
        <a:xfrm>
          <a:off x="355571" y="266794"/>
          <a:ext cx="646494" cy="64649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4343D4-3F22-4A71-AB3C-9863180822E1}">
      <dsp:nvSpPr>
        <dsp:cNvPr id="0" name=""/>
        <dsp:cNvSpPr/>
      </dsp:nvSpPr>
      <dsp:spPr>
        <a:xfrm>
          <a:off x="1357638" y="2319"/>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b="1" kern="1200"/>
            <a:t>INGO/Implementing Partner</a:t>
          </a:r>
          <a:endParaRPr lang="en-US" sz="2200" kern="1200"/>
        </a:p>
      </dsp:txBody>
      <dsp:txXfrm>
        <a:off x="1357638" y="2319"/>
        <a:ext cx="5214611" cy="1175444"/>
      </dsp:txXfrm>
    </dsp:sp>
    <dsp:sp modelId="{5D35AE9D-EC6E-446C-AD58-6796C6FBB0F4}">
      <dsp:nvSpPr>
        <dsp:cNvPr id="0" name=""/>
        <dsp:cNvSpPr/>
      </dsp:nvSpPr>
      <dsp:spPr>
        <a:xfrm>
          <a:off x="0" y="1471624"/>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04B41-51EB-479F-AFF3-9209FC0C2832}">
      <dsp:nvSpPr>
        <dsp:cNvPr id="0" name=""/>
        <dsp:cNvSpPr/>
      </dsp:nvSpPr>
      <dsp:spPr>
        <a:xfrm>
          <a:off x="355571" y="1736099"/>
          <a:ext cx="646494" cy="64649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53E52C-649D-4BD2-9FEA-5EBEC4346832}">
      <dsp:nvSpPr>
        <dsp:cNvPr id="0" name=""/>
        <dsp:cNvSpPr/>
      </dsp:nvSpPr>
      <dsp:spPr>
        <a:xfrm>
          <a:off x="1357638" y="1471624"/>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b="1" kern="1200"/>
            <a:t>Stand-Alone Project</a:t>
          </a:r>
          <a:endParaRPr lang="en-US" sz="2200" kern="1200"/>
        </a:p>
      </dsp:txBody>
      <dsp:txXfrm>
        <a:off x="1357638" y="1471624"/>
        <a:ext cx="5214611" cy="1175444"/>
      </dsp:txXfrm>
    </dsp:sp>
    <dsp:sp modelId="{C1F9CB74-C795-406B-9301-DEE63CB01910}">
      <dsp:nvSpPr>
        <dsp:cNvPr id="0" name=""/>
        <dsp:cNvSpPr/>
      </dsp:nvSpPr>
      <dsp:spPr>
        <a:xfrm>
          <a:off x="0" y="2940930"/>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2A3DE-7991-418B-879D-963E24349FE8}">
      <dsp:nvSpPr>
        <dsp:cNvPr id="0" name=""/>
        <dsp:cNvSpPr/>
      </dsp:nvSpPr>
      <dsp:spPr>
        <a:xfrm>
          <a:off x="355571" y="3205405"/>
          <a:ext cx="646494" cy="64649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EF9F27-43FB-43D5-93AD-ADA918CC2CC3}">
      <dsp:nvSpPr>
        <dsp:cNvPr id="0" name=""/>
        <dsp:cNvSpPr/>
      </dsp:nvSpPr>
      <dsp:spPr>
        <a:xfrm>
          <a:off x="1357638" y="2940930"/>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b="1" kern="1200"/>
            <a:t>Grants</a:t>
          </a:r>
          <a:endParaRPr lang="en-US" sz="2200" kern="1200"/>
        </a:p>
      </dsp:txBody>
      <dsp:txXfrm>
        <a:off x="1357638" y="2940930"/>
        <a:ext cx="5214611" cy="1175444"/>
      </dsp:txXfrm>
    </dsp:sp>
    <dsp:sp modelId="{A1CC59C1-FE56-49E4-84CF-FB204D224DA3}">
      <dsp:nvSpPr>
        <dsp:cNvPr id="0" name=""/>
        <dsp:cNvSpPr/>
      </dsp:nvSpPr>
      <dsp:spPr>
        <a:xfrm>
          <a:off x="0" y="4410236"/>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CFE32F-1078-45BB-B295-7149E2438A8C}">
      <dsp:nvSpPr>
        <dsp:cNvPr id="0" name=""/>
        <dsp:cNvSpPr/>
      </dsp:nvSpPr>
      <dsp:spPr>
        <a:xfrm>
          <a:off x="355571" y="4674711"/>
          <a:ext cx="646494" cy="64649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0F665A-843F-4E70-8A4A-780434F8529D}">
      <dsp:nvSpPr>
        <dsp:cNvPr id="0" name=""/>
        <dsp:cNvSpPr/>
      </dsp:nvSpPr>
      <dsp:spPr>
        <a:xfrm>
          <a:off x="1357638" y="4410236"/>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b="1" kern="1200"/>
            <a:t>Projects under programs</a:t>
          </a:r>
          <a:endParaRPr lang="en-US" sz="2200" kern="1200"/>
        </a:p>
      </dsp:txBody>
      <dsp:txXfrm>
        <a:off x="1357638" y="4410236"/>
        <a:ext cx="5214611" cy="11754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A7175-A242-4611-AFBD-3A2C24BB9667}">
      <dsp:nvSpPr>
        <dsp:cNvPr id="0" name=""/>
        <dsp:cNvSpPr/>
      </dsp:nvSpPr>
      <dsp:spPr>
        <a:xfrm>
          <a:off x="0" y="7789"/>
          <a:ext cx="7140967" cy="960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A46FAA-A358-4333-8FBE-980C37FA79B6}">
      <dsp:nvSpPr>
        <dsp:cNvPr id="0" name=""/>
        <dsp:cNvSpPr/>
      </dsp:nvSpPr>
      <dsp:spPr>
        <a:xfrm>
          <a:off x="290588" y="223929"/>
          <a:ext cx="528858" cy="52834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CC0790-2A2B-4CA5-AABF-59EA4C11C52F}">
      <dsp:nvSpPr>
        <dsp:cNvPr id="0" name=""/>
        <dsp:cNvSpPr/>
      </dsp:nvSpPr>
      <dsp:spPr>
        <a:xfrm>
          <a:off x="1110034" y="7789"/>
          <a:ext cx="5997310" cy="1020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20" tIns="108020" rIns="108020" bIns="108020" numCol="1" spcCol="1270" anchor="ctr" anchorCtr="0">
          <a:noAutofit/>
        </a:bodyPr>
        <a:lstStyle/>
        <a:p>
          <a:pPr marL="0" lvl="0" indent="0" algn="l" defTabSz="1244600">
            <a:lnSpc>
              <a:spcPct val="100000"/>
            </a:lnSpc>
            <a:spcBef>
              <a:spcPct val="0"/>
            </a:spcBef>
            <a:spcAft>
              <a:spcPct val="35000"/>
            </a:spcAft>
            <a:buNone/>
          </a:pPr>
          <a:r>
            <a:rPr lang="en-US" sz="2800" kern="1200"/>
            <a:t>Technical skills (the focus of this course)</a:t>
          </a:r>
        </a:p>
      </dsp:txBody>
      <dsp:txXfrm>
        <a:off x="1110034" y="7789"/>
        <a:ext cx="5997310" cy="1020660"/>
      </dsp:txXfrm>
    </dsp:sp>
    <dsp:sp modelId="{E1879572-E92C-411C-B852-EEFBEDAD4DF3}">
      <dsp:nvSpPr>
        <dsp:cNvPr id="0" name=""/>
        <dsp:cNvSpPr/>
      </dsp:nvSpPr>
      <dsp:spPr>
        <a:xfrm>
          <a:off x="0" y="1283615"/>
          <a:ext cx="7140967" cy="960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D03E6B-3821-41A0-958C-9F503694013B}">
      <dsp:nvSpPr>
        <dsp:cNvPr id="0" name=""/>
        <dsp:cNvSpPr/>
      </dsp:nvSpPr>
      <dsp:spPr>
        <a:xfrm>
          <a:off x="290588" y="1499755"/>
          <a:ext cx="528858" cy="52834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C30F68-BFF5-45D8-BD6B-650FC5277E44}">
      <dsp:nvSpPr>
        <dsp:cNvPr id="0" name=""/>
        <dsp:cNvSpPr/>
      </dsp:nvSpPr>
      <dsp:spPr>
        <a:xfrm>
          <a:off x="1110034" y="1283615"/>
          <a:ext cx="5997310" cy="1020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20" tIns="108020" rIns="108020" bIns="108020" numCol="1" spcCol="1270" anchor="ctr" anchorCtr="0">
          <a:noAutofit/>
        </a:bodyPr>
        <a:lstStyle/>
        <a:p>
          <a:pPr marL="0" lvl="0" indent="0" algn="l" defTabSz="1244600">
            <a:lnSpc>
              <a:spcPct val="100000"/>
            </a:lnSpc>
            <a:spcBef>
              <a:spcPct val="0"/>
            </a:spcBef>
            <a:spcAft>
              <a:spcPct val="35000"/>
            </a:spcAft>
            <a:buNone/>
          </a:pPr>
          <a:r>
            <a:rPr lang="en-US" sz="2800" kern="1200"/>
            <a:t>Leadership ability</a:t>
          </a:r>
        </a:p>
      </dsp:txBody>
      <dsp:txXfrm>
        <a:off x="1110034" y="1283615"/>
        <a:ext cx="5997310" cy="1020660"/>
      </dsp:txXfrm>
    </dsp:sp>
    <dsp:sp modelId="{0C17FC16-9570-431C-8608-01081B667035}">
      <dsp:nvSpPr>
        <dsp:cNvPr id="0" name=""/>
        <dsp:cNvSpPr/>
      </dsp:nvSpPr>
      <dsp:spPr>
        <a:xfrm>
          <a:off x="0" y="2559440"/>
          <a:ext cx="7140967" cy="960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C14E42-661D-479D-953E-18D3E6570084}">
      <dsp:nvSpPr>
        <dsp:cNvPr id="0" name=""/>
        <dsp:cNvSpPr/>
      </dsp:nvSpPr>
      <dsp:spPr>
        <a:xfrm>
          <a:off x="290588" y="2775580"/>
          <a:ext cx="528858" cy="52834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4915EB-8096-4328-80B1-81B405B15C5F}">
      <dsp:nvSpPr>
        <dsp:cNvPr id="0" name=""/>
        <dsp:cNvSpPr/>
      </dsp:nvSpPr>
      <dsp:spPr>
        <a:xfrm>
          <a:off x="1110034" y="2559440"/>
          <a:ext cx="5997310" cy="1020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20" tIns="108020" rIns="108020" bIns="108020" numCol="1" spcCol="1270" anchor="ctr" anchorCtr="0">
          <a:noAutofit/>
        </a:bodyPr>
        <a:lstStyle/>
        <a:p>
          <a:pPr marL="0" lvl="0" indent="0" algn="l" defTabSz="1244600">
            <a:lnSpc>
              <a:spcPct val="100000"/>
            </a:lnSpc>
            <a:spcBef>
              <a:spcPct val="0"/>
            </a:spcBef>
            <a:spcAft>
              <a:spcPct val="35000"/>
            </a:spcAft>
            <a:buNone/>
          </a:pPr>
          <a:r>
            <a:rPr lang="en-US" sz="2800" kern="1200" dirty="0"/>
            <a:t>Personal and Self-Management</a:t>
          </a:r>
        </a:p>
      </dsp:txBody>
      <dsp:txXfrm>
        <a:off x="1110034" y="2559440"/>
        <a:ext cx="5997310" cy="1020660"/>
      </dsp:txXfrm>
    </dsp:sp>
    <dsp:sp modelId="{0FE2E307-C956-4F72-81F2-BD1082B54B4A}">
      <dsp:nvSpPr>
        <dsp:cNvPr id="0" name=""/>
        <dsp:cNvSpPr/>
      </dsp:nvSpPr>
      <dsp:spPr>
        <a:xfrm>
          <a:off x="0" y="3835266"/>
          <a:ext cx="7140967" cy="960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D3DBF1-3873-4E41-A282-56EF1DEFEBD7}">
      <dsp:nvSpPr>
        <dsp:cNvPr id="0" name=""/>
        <dsp:cNvSpPr/>
      </dsp:nvSpPr>
      <dsp:spPr>
        <a:xfrm>
          <a:off x="290588" y="4051406"/>
          <a:ext cx="528858" cy="52834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85F768-2A18-47E1-8B48-5F1FD499CE46}">
      <dsp:nvSpPr>
        <dsp:cNvPr id="0" name=""/>
        <dsp:cNvSpPr/>
      </dsp:nvSpPr>
      <dsp:spPr>
        <a:xfrm>
          <a:off x="1110034" y="3835266"/>
          <a:ext cx="5997310" cy="1020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20" tIns="108020" rIns="108020" bIns="108020" numCol="1" spcCol="1270" anchor="ctr" anchorCtr="0">
          <a:noAutofit/>
        </a:bodyPr>
        <a:lstStyle/>
        <a:p>
          <a:pPr marL="0" lvl="0" indent="0" algn="l" defTabSz="1244600">
            <a:lnSpc>
              <a:spcPct val="100000"/>
            </a:lnSpc>
            <a:spcBef>
              <a:spcPct val="0"/>
            </a:spcBef>
            <a:spcAft>
              <a:spcPct val="35000"/>
            </a:spcAft>
            <a:buNone/>
          </a:pPr>
          <a:r>
            <a:rPr lang="en-US" sz="2800" kern="1200" dirty="0"/>
            <a:t>Development Sector Specific</a:t>
          </a:r>
        </a:p>
      </dsp:txBody>
      <dsp:txXfrm>
        <a:off x="1110034" y="3835266"/>
        <a:ext cx="5997310" cy="1020660"/>
      </dsp:txXfrm>
    </dsp:sp>
    <dsp:sp modelId="{AB9FAEF3-BCF3-4908-9A33-FE28C6E2F5EA}">
      <dsp:nvSpPr>
        <dsp:cNvPr id="0" name=""/>
        <dsp:cNvSpPr/>
      </dsp:nvSpPr>
      <dsp:spPr>
        <a:xfrm>
          <a:off x="0" y="5111091"/>
          <a:ext cx="7140967" cy="9606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447AD5-7C67-40A6-962E-5676CBF5129A}">
      <dsp:nvSpPr>
        <dsp:cNvPr id="0" name=""/>
        <dsp:cNvSpPr/>
      </dsp:nvSpPr>
      <dsp:spPr>
        <a:xfrm>
          <a:off x="290588" y="5327231"/>
          <a:ext cx="528858" cy="528341"/>
        </a:xfrm>
        <a:prstGeom prst="rect">
          <a:avLst/>
        </a:prstGeom>
        <a:solidFill>
          <a:schemeClr val="accent6">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5EA164-08F1-4610-9788-A0B2F35873F8}">
      <dsp:nvSpPr>
        <dsp:cNvPr id="0" name=""/>
        <dsp:cNvSpPr/>
      </dsp:nvSpPr>
      <dsp:spPr>
        <a:xfrm>
          <a:off x="1110034" y="5111091"/>
          <a:ext cx="5997310" cy="1020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20" tIns="108020" rIns="108020" bIns="108020" numCol="1" spcCol="1270" anchor="ctr" anchorCtr="0">
          <a:noAutofit/>
        </a:bodyPr>
        <a:lstStyle/>
        <a:p>
          <a:pPr marL="0" lvl="0" indent="0" algn="l" defTabSz="889000">
            <a:lnSpc>
              <a:spcPct val="100000"/>
            </a:lnSpc>
            <a:spcBef>
              <a:spcPct val="0"/>
            </a:spcBef>
            <a:spcAft>
              <a:spcPct val="35000"/>
            </a:spcAft>
            <a:buNone/>
          </a:pPr>
          <a:r>
            <a:rPr lang="en-US" sz="2000" kern="1200" dirty="0">
              <a:highlight>
                <a:srgbClr val="FFFF00"/>
              </a:highlight>
            </a:rPr>
            <a:t>Please refer to Annex I: Project </a:t>
          </a:r>
          <a:r>
            <a:rPr lang="en-US" sz="2000" kern="1200" dirty="0" err="1">
              <a:highlight>
                <a:srgbClr val="FFFF00"/>
              </a:highlight>
            </a:rPr>
            <a:t>DPro</a:t>
          </a:r>
          <a:r>
            <a:rPr lang="en-US" sz="2000" kern="1200" dirty="0">
              <a:highlight>
                <a:srgbClr val="FFFF00"/>
              </a:highlight>
            </a:rPr>
            <a:t> Competencies page 190</a:t>
          </a:r>
        </a:p>
      </dsp:txBody>
      <dsp:txXfrm>
        <a:off x="1110034" y="5111091"/>
        <a:ext cx="5997310" cy="10206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7B830-F346-4B14-A248-0ABB8AE91E28}">
      <dsp:nvSpPr>
        <dsp:cNvPr id="0" name=""/>
        <dsp:cNvSpPr/>
      </dsp:nvSpPr>
      <dsp:spPr>
        <a:xfrm>
          <a:off x="0" y="4365"/>
          <a:ext cx="8130570" cy="92987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ED2C1D-7B19-48B8-98CD-DB1B6378A795}">
      <dsp:nvSpPr>
        <dsp:cNvPr id="0" name=""/>
        <dsp:cNvSpPr/>
      </dsp:nvSpPr>
      <dsp:spPr>
        <a:xfrm>
          <a:off x="281288" y="213588"/>
          <a:ext cx="511432" cy="51143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BD3454-72BD-475E-819D-8FDD64E540BF}">
      <dsp:nvSpPr>
        <dsp:cNvPr id="0" name=""/>
        <dsp:cNvSpPr/>
      </dsp:nvSpPr>
      <dsp:spPr>
        <a:xfrm>
          <a:off x="1074009" y="4365"/>
          <a:ext cx="705656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a:lnSpc>
              <a:spcPct val="90000"/>
            </a:lnSpc>
            <a:spcBef>
              <a:spcPct val="0"/>
            </a:spcBef>
            <a:spcAft>
              <a:spcPct val="35000"/>
            </a:spcAft>
            <a:buNone/>
          </a:pPr>
          <a:r>
            <a:rPr lang="en-US" sz="1800" b="1" kern="1200"/>
            <a:t>Introduction</a:t>
          </a:r>
          <a:r>
            <a:rPr lang="en-US" sz="1800" kern="1200"/>
            <a:t>: Highlights the importance of the phase and provides a general overview of the key components to consider during this phase.</a:t>
          </a:r>
        </a:p>
      </dsp:txBody>
      <dsp:txXfrm>
        <a:off x="1074009" y="4365"/>
        <a:ext cx="7056560" cy="929878"/>
      </dsp:txXfrm>
    </dsp:sp>
    <dsp:sp modelId="{3F0C865E-CBFE-4E2E-B797-0C7B5FB8D01A}">
      <dsp:nvSpPr>
        <dsp:cNvPr id="0" name=""/>
        <dsp:cNvSpPr/>
      </dsp:nvSpPr>
      <dsp:spPr>
        <a:xfrm>
          <a:off x="0" y="1166713"/>
          <a:ext cx="8130570" cy="92987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635CDF-1C92-4305-8D66-ADF7EA0E2218}">
      <dsp:nvSpPr>
        <dsp:cNvPr id="0" name=""/>
        <dsp:cNvSpPr/>
      </dsp:nvSpPr>
      <dsp:spPr>
        <a:xfrm>
          <a:off x="281288" y="1375935"/>
          <a:ext cx="511432" cy="51143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C57A4A-ADEC-44D6-8684-97687FA300DA}">
      <dsp:nvSpPr>
        <dsp:cNvPr id="0" name=""/>
        <dsp:cNvSpPr/>
      </dsp:nvSpPr>
      <dsp:spPr>
        <a:xfrm>
          <a:off x="1074009" y="1166713"/>
          <a:ext cx="705656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a:lnSpc>
              <a:spcPct val="90000"/>
            </a:lnSpc>
            <a:spcBef>
              <a:spcPct val="0"/>
            </a:spcBef>
            <a:spcAft>
              <a:spcPct val="35000"/>
            </a:spcAft>
            <a:buNone/>
          </a:pPr>
          <a:r>
            <a:rPr lang="en-US" sz="1800" b="1" kern="1200"/>
            <a:t>Key Output</a:t>
          </a:r>
          <a:r>
            <a:rPr lang="en-US" sz="1800" kern="1200"/>
            <a:t>: For each phase, there is a specific output that should be produced based upon the tools and processes highlighted.</a:t>
          </a:r>
        </a:p>
      </dsp:txBody>
      <dsp:txXfrm>
        <a:off x="1074009" y="1166713"/>
        <a:ext cx="7056560" cy="929878"/>
      </dsp:txXfrm>
    </dsp:sp>
    <dsp:sp modelId="{B71384D9-8A61-4350-AF1C-0AEA7DEECE94}">
      <dsp:nvSpPr>
        <dsp:cNvPr id="0" name=""/>
        <dsp:cNvSpPr/>
      </dsp:nvSpPr>
      <dsp:spPr>
        <a:xfrm>
          <a:off x="0" y="2329060"/>
          <a:ext cx="8130570" cy="92987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7F122-8A8A-48B7-AD87-CAB7D9D5F6AE}">
      <dsp:nvSpPr>
        <dsp:cNvPr id="0" name=""/>
        <dsp:cNvSpPr/>
      </dsp:nvSpPr>
      <dsp:spPr>
        <a:xfrm>
          <a:off x="281288" y="2538283"/>
          <a:ext cx="511432" cy="51143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CC3935-61E6-45FD-A1EA-8D3A8E3951F7}">
      <dsp:nvSpPr>
        <dsp:cNvPr id="0" name=""/>
        <dsp:cNvSpPr/>
      </dsp:nvSpPr>
      <dsp:spPr>
        <a:xfrm>
          <a:off x="1074009" y="2329060"/>
          <a:ext cx="705656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a:lnSpc>
              <a:spcPct val="90000"/>
            </a:lnSpc>
            <a:spcBef>
              <a:spcPct val="0"/>
            </a:spcBef>
            <a:spcAft>
              <a:spcPct val="35000"/>
            </a:spcAft>
            <a:buNone/>
          </a:pPr>
          <a:r>
            <a:rPr lang="en-US" sz="1800" b="1" kern="1200" dirty="0"/>
            <a:t>What Does this Mean in Practice</a:t>
          </a:r>
          <a:r>
            <a:rPr lang="en-US" sz="1800" kern="1200" dirty="0"/>
            <a:t>: Summarizes the linkage from the previous phase to the current phase and incorporates any additional considerations you need to make during the phase.</a:t>
          </a:r>
        </a:p>
      </dsp:txBody>
      <dsp:txXfrm>
        <a:off x="1074009" y="2329060"/>
        <a:ext cx="7056560" cy="929878"/>
      </dsp:txXfrm>
    </dsp:sp>
    <dsp:sp modelId="{D7D12924-1432-462A-B270-6DDC1FB325DF}">
      <dsp:nvSpPr>
        <dsp:cNvPr id="0" name=""/>
        <dsp:cNvSpPr/>
      </dsp:nvSpPr>
      <dsp:spPr>
        <a:xfrm>
          <a:off x="0" y="3491408"/>
          <a:ext cx="8130570" cy="92987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D2C120-D430-477C-BE9F-63696669ED1A}">
      <dsp:nvSpPr>
        <dsp:cNvPr id="0" name=""/>
        <dsp:cNvSpPr/>
      </dsp:nvSpPr>
      <dsp:spPr>
        <a:xfrm>
          <a:off x="281288" y="3700631"/>
          <a:ext cx="511432" cy="51143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BDDDBD-C00B-47F2-9A60-E7B89ADBAE35}">
      <dsp:nvSpPr>
        <dsp:cNvPr id="0" name=""/>
        <dsp:cNvSpPr/>
      </dsp:nvSpPr>
      <dsp:spPr>
        <a:xfrm>
          <a:off x="1074009" y="3491408"/>
          <a:ext cx="705656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a:lnSpc>
              <a:spcPct val="90000"/>
            </a:lnSpc>
            <a:spcBef>
              <a:spcPct val="0"/>
            </a:spcBef>
            <a:spcAft>
              <a:spcPct val="35000"/>
            </a:spcAft>
            <a:buNone/>
          </a:pPr>
          <a:r>
            <a:rPr lang="en-US" sz="1800" b="1" kern="1200"/>
            <a:t>Inputs</a:t>
          </a:r>
          <a:r>
            <a:rPr lang="en-US" sz="1800" kern="1200"/>
            <a:t>: Outlines all of the documents and tools that will be helpful in completing the processes for the phase.</a:t>
          </a:r>
        </a:p>
      </dsp:txBody>
      <dsp:txXfrm>
        <a:off x="1074009" y="3491408"/>
        <a:ext cx="7056560" cy="929878"/>
      </dsp:txXfrm>
    </dsp:sp>
    <dsp:sp modelId="{1D5456CA-0088-47AA-85A2-32FA79FEC96B}">
      <dsp:nvSpPr>
        <dsp:cNvPr id="0" name=""/>
        <dsp:cNvSpPr/>
      </dsp:nvSpPr>
      <dsp:spPr>
        <a:xfrm>
          <a:off x="0" y="4653756"/>
          <a:ext cx="8130570" cy="92987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AB8C9D-865D-499A-990D-23CC99D91E74}">
      <dsp:nvSpPr>
        <dsp:cNvPr id="0" name=""/>
        <dsp:cNvSpPr/>
      </dsp:nvSpPr>
      <dsp:spPr>
        <a:xfrm>
          <a:off x="281288" y="4862978"/>
          <a:ext cx="511432" cy="51143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AB9FCD-F2D5-49AD-87A1-4FC542D47EF0}">
      <dsp:nvSpPr>
        <dsp:cNvPr id="0" name=""/>
        <dsp:cNvSpPr/>
      </dsp:nvSpPr>
      <dsp:spPr>
        <a:xfrm>
          <a:off x="1074009" y="4653756"/>
          <a:ext cx="705656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00100">
            <a:lnSpc>
              <a:spcPct val="90000"/>
            </a:lnSpc>
            <a:spcBef>
              <a:spcPct val="0"/>
            </a:spcBef>
            <a:spcAft>
              <a:spcPct val="35000"/>
            </a:spcAft>
            <a:buNone/>
          </a:pPr>
          <a:r>
            <a:rPr lang="en-US" sz="1800" b="1" kern="1200"/>
            <a:t>Processes</a:t>
          </a:r>
          <a:r>
            <a:rPr lang="en-US" sz="1800" kern="1200"/>
            <a:t>: Defines and provides examples of all of the processes and tools to achieve the phase output.</a:t>
          </a:r>
        </a:p>
      </dsp:txBody>
      <dsp:txXfrm>
        <a:off x="1074009" y="4653756"/>
        <a:ext cx="7056560" cy="92987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C5315-6422-4EC7-B2F1-A7D0A2CCE98E}">
      <dsp:nvSpPr>
        <dsp:cNvPr id="0" name=""/>
        <dsp:cNvSpPr/>
      </dsp:nvSpPr>
      <dsp:spPr>
        <a:xfrm>
          <a:off x="0" y="10150"/>
          <a:ext cx="8938107" cy="11208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9E1AAC-E221-4D85-83A5-FA68804B1A0A}">
      <dsp:nvSpPr>
        <dsp:cNvPr id="0" name=""/>
        <dsp:cNvSpPr/>
      </dsp:nvSpPr>
      <dsp:spPr>
        <a:xfrm>
          <a:off x="519060" y="98687"/>
          <a:ext cx="944669" cy="943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0FEC26-02BF-4750-BAEB-006AB98B4657}">
      <dsp:nvSpPr>
        <dsp:cNvPr id="0" name=""/>
        <dsp:cNvSpPr/>
      </dsp:nvSpPr>
      <dsp:spPr>
        <a:xfrm>
          <a:off x="1636448" y="10150"/>
          <a:ext cx="7115603" cy="171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777" tIns="181777" rIns="181777" bIns="181777" numCol="1" spcCol="1270" anchor="ctr" anchorCtr="0">
          <a:noAutofit/>
        </a:bodyPr>
        <a:lstStyle/>
        <a:p>
          <a:pPr marL="0" lvl="0" indent="0" algn="l" defTabSz="844550">
            <a:lnSpc>
              <a:spcPct val="90000"/>
            </a:lnSpc>
            <a:spcBef>
              <a:spcPct val="0"/>
            </a:spcBef>
            <a:spcAft>
              <a:spcPct val="35000"/>
            </a:spcAft>
            <a:buNone/>
          </a:pPr>
          <a:r>
            <a:rPr lang="en-US" sz="1900" b="1" kern="1200" dirty="0"/>
            <a:t>Identification and Definition: </a:t>
          </a:r>
          <a:r>
            <a:rPr lang="en-US" sz="1900" b="0" kern="1200" dirty="0"/>
            <a:t>It is during this phase that the project teams define needs, explore opportunities, analyze the project environment, and design alternatives for defining the project. The decisions made during the Project Identification and Definition Phase set the strategic and operational framework within which the project will subsequently operate.. </a:t>
          </a:r>
        </a:p>
      </dsp:txBody>
      <dsp:txXfrm>
        <a:off x="1636448" y="10150"/>
        <a:ext cx="7115603" cy="1717581"/>
      </dsp:txXfrm>
    </dsp:sp>
    <dsp:sp modelId="{BA026759-1CCB-4BFE-9712-402D8746BB83}">
      <dsp:nvSpPr>
        <dsp:cNvPr id="0" name=""/>
        <dsp:cNvSpPr/>
      </dsp:nvSpPr>
      <dsp:spPr>
        <a:xfrm>
          <a:off x="0" y="2089327"/>
          <a:ext cx="8938107" cy="17175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62E413-F789-4F27-9DE9-BB97882F7AAA}">
      <dsp:nvSpPr>
        <dsp:cNvPr id="0" name=""/>
        <dsp:cNvSpPr/>
      </dsp:nvSpPr>
      <dsp:spPr>
        <a:xfrm>
          <a:off x="519060" y="2476244"/>
          <a:ext cx="944669" cy="94374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02098D-B3F2-4B09-BBA5-4DE694C42B8C}">
      <dsp:nvSpPr>
        <dsp:cNvPr id="0" name=""/>
        <dsp:cNvSpPr/>
      </dsp:nvSpPr>
      <dsp:spPr>
        <a:xfrm>
          <a:off x="1637178" y="2146077"/>
          <a:ext cx="7184600" cy="171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777" tIns="181777" rIns="181777" bIns="181777" numCol="1" spcCol="1270" anchor="ctr" anchorCtr="0">
          <a:noAutofit/>
        </a:bodyPr>
        <a:lstStyle/>
        <a:p>
          <a:pPr marL="0" lvl="0" indent="0" algn="l" defTabSz="844550">
            <a:lnSpc>
              <a:spcPct val="90000"/>
            </a:lnSpc>
            <a:spcBef>
              <a:spcPct val="0"/>
            </a:spcBef>
            <a:spcAft>
              <a:spcPct val="35000"/>
            </a:spcAft>
            <a:buNone/>
          </a:pPr>
          <a:r>
            <a:rPr lang="en-US" sz="1900" b="1" kern="1200" dirty="0"/>
            <a:t>Project Setup: </a:t>
          </a:r>
          <a:r>
            <a:rPr lang="en-US" sz="1900" b="0" kern="1200" dirty="0"/>
            <a:t>It is during this phase that the project is officially authorized, and the overall parameters of the project are defined and communicated to the main project stakeholders. It is also during this phase that the project team establishes the high-level project governance structure. </a:t>
          </a:r>
        </a:p>
      </dsp:txBody>
      <dsp:txXfrm>
        <a:off x="1637178" y="2146077"/>
        <a:ext cx="7184600" cy="1717581"/>
      </dsp:txXfrm>
    </dsp:sp>
    <dsp:sp modelId="{0AED88F3-235C-4C91-AAA8-E6D400A2480C}">
      <dsp:nvSpPr>
        <dsp:cNvPr id="0" name=""/>
        <dsp:cNvSpPr/>
      </dsp:nvSpPr>
      <dsp:spPr>
        <a:xfrm>
          <a:off x="0" y="4466884"/>
          <a:ext cx="8938107" cy="1630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636D83-F838-44CA-8D59-06DD5A4C7CCA}">
      <dsp:nvSpPr>
        <dsp:cNvPr id="0" name=""/>
        <dsp:cNvSpPr/>
      </dsp:nvSpPr>
      <dsp:spPr>
        <a:xfrm>
          <a:off x="519060" y="4810150"/>
          <a:ext cx="944669" cy="94374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E5C88B-CC73-4ABD-AA2C-8B5EBEE343EF}">
      <dsp:nvSpPr>
        <dsp:cNvPr id="0" name=""/>
        <dsp:cNvSpPr/>
      </dsp:nvSpPr>
      <dsp:spPr>
        <a:xfrm>
          <a:off x="1534545" y="4721613"/>
          <a:ext cx="7178496" cy="171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777" tIns="181777" rIns="181777" bIns="181777" numCol="1" spcCol="1270" anchor="ctr" anchorCtr="0">
          <a:noAutofit/>
        </a:bodyPr>
        <a:lstStyle/>
        <a:p>
          <a:pPr marL="0" lvl="0" indent="0" algn="l" defTabSz="844550">
            <a:lnSpc>
              <a:spcPct val="90000"/>
            </a:lnSpc>
            <a:spcBef>
              <a:spcPct val="0"/>
            </a:spcBef>
            <a:spcAft>
              <a:spcPct val="35000"/>
            </a:spcAft>
            <a:buNone/>
          </a:pPr>
          <a:r>
            <a:rPr lang="en-US" sz="1900" b="1" kern="1200" dirty="0"/>
            <a:t>Project Planning: </a:t>
          </a:r>
          <a:r>
            <a:rPr lang="en-US" sz="1900" b="0" kern="1200" dirty="0"/>
            <a:t>Starting from the </a:t>
          </a:r>
          <a:r>
            <a:rPr lang="en-US" sz="1900" b="0" i="1" kern="1200" dirty="0"/>
            <a:t>documents</a:t>
          </a:r>
          <a:r>
            <a:rPr lang="en-US" sz="1900" b="0" kern="1200" dirty="0"/>
            <a:t> developed in earlier phases of the project, during the planning phase the team develops a </a:t>
          </a:r>
          <a:r>
            <a:rPr lang="en-US" sz="1900" b="0" i="1" kern="1200" dirty="0"/>
            <a:t>comprehensive</a:t>
          </a:r>
          <a:r>
            <a:rPr lang="en-US" sz="1900" b="0" kern="1200" dirty="0"/>
            <a:t> and </a:t>
          </a:r>
          <a:r>
            <a:rPr lang="en-US" sz="1900" b="0" i="1" kern="1200" dirty="0"/>
            <a:t>detailed</a:t>
          </a:r>
          <a:r>
            <a:rPr lang="en-US" sz="1900" b="0" kern="1200" dirty="0"/>
            <a:t> </a:t>
          </a:r>
          <a:r>
            <a:rPr lang="en-US" sz="1900" b="0" i="1" kern="1200" dirty="0"/>
            <a:t>implementation</a:t>
          </a:r>
          <a:r>
            <a:rPr lang="en-US" sz="1900" b="0" kern="1200" dirty="0"/>
            <a:t> plan and </a:t>
          </a:r>
          <a:r>
            <a:rPr lang="en-US" sz="1900" b="0" i="1" kern="1200" dirty="0"/>
            <a:t>supplementary</a:t>
          </a:r>
          <a:r>
            <a:rPr lang="en-US" sz="1900" b="0" kern="1200" dirty="0"/>
            <a:t> plans (</a:t>
          </a:r>
          <a:r>
            <a:rPr lang="en-US" sz="1900" b="1" kern="1200" dirty="0"/>
            <a:t>Monitoring, Evaluation, Accountability, and Learning – </a:t>
          </a:r>
          <a:r>
            <a:rPr lang="en-US" sz="1900" b="0" kern="1200" dirty="0"/>
            <a:t>MEAL, Supply Chain, etc.) that provides a model for all the work of the project. These plans are </a:t>
          </a:r>
          <a:r>
            <a:rPr lang="en-US" sz="1900" b="0" i="1" kern="1200" dirty="0"/>
            <a:t>revisited</a:t>
          </a:r>
          <a:r>
            <a:rPr lang="en-US" sz="1900" b="0" kern="1200" dirty="0"/>
            <a:t> throughout the life of the project and updated to reflect the changing contexts of the project</a:t>
          </a:r>
          <a:r>
            <a:rPr lang="en-US" sz="1900" b="1" kern="1200" dirty="0"/>
            <a:t>.</a:t>
          </a:r>
          <a:endParaRPr lang="en-US" sz="1900" kern="1200" dirty="0"/>
        </a:p>
      </dsp:txBody>
      <dsp:txXfrm>
        <a:off x="1534545" y="4721613"/>
        <a:ext cx="7178496" cy="171758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16108-9CE5-49FD-8EF8-E004FAD6B4B0}">
      <dsp:nvSpPr>
        <dsp:cNvPr id="0" name=""/>
        <dsp:cNvSpPr/>
      </dsp:nvSpPr>
      <dsp:spPr>
        <a:xfrm>
          <a:off x="-96727" y="11674"/>
          <a:ext cx="8171726" cy="17718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F2F48-7362-4240-B832-77A04BC8D1E9}">
      <dsp:nvSpPr>
        <dsp:cNvPr id="0" name=""/>
        <dsp:cNvSpPr/>
      </dsp:nvSpPr>
      <dsp:spPr>
        <a:xfrm>
          <a:off x="439258" y="410342"/>
          <a:ext cx="976426" cy="974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B5D117-97CC-4811-9260-760C26295547}">
      <dsp:nvSpPr>
        <dsp:cNvPr id="0" name=""/>
        <dsp:cNvSpPr/>
      </dsp:nvSpPr>
      <dsp:spPr>
        <a:xfrm>
          <a:off x="1544450" y="11674"/>
          <a:ext cx="6592612" cy="177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05" tIns="187705" rIns="187705" bIns="187705" numCol="1" spcCol="1270" anchor="ctr" anchorCtr="0">
          <a:noAutofit/>
        </a:bodyPr>
        <a:lstStyle/>
        <a:p>
          <a:pPr marL="0" lvl="0" indent="0" algn="l" defTabSz="800100">
            <a:lnSpc>
              <a:spcPct val="100000"/>
            </a:lnSpc>
            <a:spcBef>
              <a:spcPct val="0"/>
            </a:spcBef>
            <a:spcAft>
              <a:spcPct val="35000"/>
            </a:spcAft>
            <a:buNone/>
          </a:pPr>
          <a:r>
            <a:rPr lang="en-US" sz="1800" b="1" kern="1200" dirty="0"/>
            <a:t>Project Implementation: </a:t>
          </a:r>
          <a:r>
            <a:rPr lang="en-US" sz="1800" b="0" kern="1200" dirty="0"/>
            <a:t>The day-to-day work of project implementation is to lead and manage the application of the project implementation plan: leading the team, dealing with issues, managing the project team and creatively integrating the different elements of the project plan.</a:t>
          </a:r>
        </a:p>
      </dsp:txBody>
      <dsp:txXfrm>
        <a:off x="1544450" y="11674"/>
        <a:ext cx="6592612" cy="1773586"/>
      </dsp:txXfrm>
    </dsp:sp>
    <dsp:sp modelId="{D1D63355-B869-4B05-A716-4EA4D2FF9450}">
      <dsp:nvSpPr>
        <dsp:cNvPr id="0" name=""/>
        <dsp:cNvSpPr/>
      </dsp:nvSpPr>
      <dsp:spPr>
        <a:xfrm>
          <a:off x="-96727" y="2215221"/>
          <a:ext cx="8171726" cy="17718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339776-1846-4AD5-B641-A89126D17931}">
      <dsp:nvSpPr>
        <dsp:cNvPr id="0" name=""/>
        <dsp:cNvSpPr/>
      </dsp:nvSpPr>
      <dsp:spPr>
        <a:xfrm>
          <a:off x="439258" y="2613888"/>
          <a:ext cx="976426" cy="974520"/>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400E77-D159-4C4D-914B-A4F932BBB0B3}">
      <dsp:nvSpPr>
        <dsp:cNvPr id="0" name=""/>
        <dsp:cNvSpPr/>
      </dsp:nvSpPr>
      <dsp:spPr>
        <a:xfrm>
          <a:off x="1553451" y="2172868"/>
          <a:ext cx="6467685" cy="177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05" tIns="187705" rIns="187705" bIns="187705" numCol="1" spcCol="1270" anchor="ctr" anchorCtr="0">
          <a:noAutofit/>
        </a:bodyPr>
        <a:lstStyle/>
        <a:p>
          <a:pPr marL="0" lvl="0" indent="0" algn="l" defTabSz="844550">
            <a:lnSpc>
              <a:spcPct val="100000"/>
            </a:lnSpc>
            <a:spcBef>
              <a:spcPct val="0"/>
            </a:spcBef>
            <a:spcAft>
              <a:spcPct val="35000"/>
            </a:spcAft>
            <a:buNone/>
          </a:pPr>
          <a:r>
            <a:rPr lang="en-US" sz="1900" b="1" kern="1200" dirty="0"/>
            <a:t>Project Closure: </a:t>
          </a:r>
          <a:r>
            <a:rPr lang="en-US" sz="1900" b="0" kern="1200" dirty="0"/>
            <a:t>This phase includes implementing all </a:t>
          </a:r>
          <a:r>
            <a:rPr lang="en-US" sz="1900" b="0" i="1" kern="1200" dirty="0"/>
            <a:t>closure activities </a:t>
          </a:r>
          <a:r>
            <a:rPr lang="en-US" sz="1900" b="0" kern="1200" dirty="0"/>
            <a:t>that need to occur at the end of a project, including (but not limited to): confirming the deliverables with beneficiaries, collecting lessons learned, and completing the administrative, financial and contractual closure activities</a:t>
          </a:r>
        </a:p>
      </dsp:txBody>
      <dsp:txXfrm>
        <a:off x="1553451" y="2172868"/>
        <a:ext cx="6467685" cy="1773586"/>
      </dsp:txXfrm>
    </dsp:sp>
    <dsp:sp modelId="{EF231A5A-DEA4-408D-BAC5-08378A810E3F}">
      <dsp:nvSpPr>
        <dsp:cNvPr id="0" name=""/>
        <dsp:cNvSpPr/>
      </dsp:nvSpPr>
      <dsp:spPr>
        <a:xfrm>
          <a:off x="-96727" y="4418768"/>
          <a:ext cx="8171726" cy="17718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1CF7EE-609A-439F-9818-1968657406C8}">
      <dsp:nvSpPr>
        <dsp:cNvPr id="0" name=""/>
        <dsp:cNvSpPr/>
      </dsp:nvSpPr>
      <dsp:spPr>
        <a:xfrm>
          <a:off x="439258" y="4817435"/>
          <a:ext cx="976426" cy="97452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32C2D6-A142-4BEA-9DC1-9F70D92ADD2F}">
      <dsp:nvSpPr>
        <dsp:cNvPr id="0" name=""/>
        <dsp:cNvSpPr/>
      </dsp:nvSpPr>
      <dsp:spPr>
        <a:xfrm>
          <a:off x="1610628" y="4418768"/>
          <a:ext cx="6504354" cy="177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05" tIns="187705" rIns="187705" bIns="187705" numCol="1" spcCol="1270" anchor="ctr" anchorCtr="0">
          <a:noAutofit/>
        </a:bodyPr>
        <a:lstStyle/>
        <a:p>
          <a:pPr marL="0" lvl="0" indent="0" algn="l" defTabSz="800100">
            <a:lnSpc>
              <a:spcPct val="100000"/>
            </a:lnSpc>
            <a:spcBef>
              <a:spcPct val="0"/>
            </a:spcBef>
            <a:spcAft>
              <a:spcPct val="35000"/>
            </a:spcAft>
            <a:buNone/>
          </a:pPr>
          <a:r>
            <a:rPr lang="en-US" sz="1800" b="1" kern="1200" dirty="0"/>
            <a:t>Monitoring, Evaluation, Accountability, and Learning–</a:t>
          </a:r>
          <a:r>
            <a:rPr lang="en-US" sz="1800" kern="1200" dirty="0"/>
            <a:t>In this version, the MEC has been expanded to include </a:t>
          </a:r>
          <a:r>
            <a:rPr lang="en-US" sz="1800" i="1" kern="1200" dirty="0"/>
            <a:t>Accountability and Learning </a:t>
          </a:r>
          <a:r>
            <a:rPr lang="en-US" sz="1800" kern="1200" dirty="0"/>
            <a:t>and has been incorporated into each of the phases of the project, providing guidance and tools on MEAL activities that should be done in each of the phases. This, more integrated approach, more clearly articulates how MEAL and project management need to work together to bring about the outputs and outcomes of the project.</a:t>
          </a:r>
        </a:p>
      </dsp:txBody>
      <dsp:txXfrm>
        <a:off x="1610628" y="4418768"/>
        <a:ext cx="6504354" cy="17735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72BCB-2618-437E-9461-0D34883F04E6}">
      <dsp:nvSpPr>
        <dsp:cNvPr id="0" name=""/>
        <dsp:cNvSpPr/>
      </dsp:nvSpPr>
      <dsp:spPr>
        <a:xfrm>
          <a:off x="-45761" y="11356"/>
          <a:ext cx="7636329" cy="112049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9AF920-D5DC-43C4-9397-34449FF5A32C}">
      <dsp:nvSpPr>
        <dsp:cNvPr id="0" name=""/>
        <dsp:cNvSpPr/>
      </dsp:nvSpPr>
      <dsp:spPr>
        <a:xfrm>
          <a:off x="293189" y="263468"/>
          <a:ext cx="617480" cy="6162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BAC59D-CDA8-4341-87B3-3B67F6EE3C49}">
      <dsp:nvSpPr>
        <dsp:cNvPr id="0" name=""/>
        <dsp:cNvSpPr/>
      </dsp:nvSpPr>
      <dsp:spPr>
        <a:xfrm>
          <a:off x="1249620" y="11356"/>
          <a:ext cx="6259946" cy="1263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57" tIns="133757" rIns="133757" bIns="133757" numCol="1" spcCol="1270" anchor="ctr" anchorCtr="0">
          <a:noAutofit/>
        </a:bodyPr>
        <a:lstStyle/>
        <a:p>
          <a:pPr marL="0" lvl="0" indent="0" algn="l" defTabSz="889000">
            <a:lnSpc>
              <a:spcPct val="90000"/>
            </a:lnSpc>
            <a:spcBef>
              <a:spcPct val="0"/>
            </a:spcBef>
            <a:spcAft>
              <a:spcPct val="35000"/>
            </a:spcAft>
            <a:buNone/>
          </a:pPr>
          <a:r>
            <a:rPr lang="en-US" sz="2000" kern="1200" dirty="0"/>
            <a:t>Decision gates are critically important to effectively managing projects. </a:t>
          </a:r>
        </a:p>
      </dsp:txBody>
      <dsp:txXfrm>
        <a:off x="1249620" y="11356"/>
        <a:ext cx="6259946" cy="1263844"/>
      </dsp:txXfrm>
    </dsp:sp>
    <dsp:sp modelId="{59F0B808-10AB-4B0D-8E79-30894A155D61}">
      <dsp:nvSpPr>
        <dsp:cNvPr id="0" name=""/>
        <dsp:cNvSpPr/>
      </dsp:nvSpPr>
      <dsp:spPr>
        <a:xfrm>
          <a:off x="-45761" y="1591161"/>
          <a:ext cx="7636329" cy="112049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C2DFD3-A25E-4CD4-9CCE-D7C5619C9E31}">
      <dsp:nvSpPr>
        <dsp:cNvPr id="0" name=""/>
        <dsp:cNvSpPr/>
      </dsp:nvSpPr>
      <dsp:spPr>
        <a:xfrm>
          <a:off x="293189" y="1843274"/>
          <a:ext cx="617480" cy="6162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7F9D7E-103A-4C1D-8479-7780196350F0}">
      <dsp:nvSpPr>
        <dsp:cNvPr id="0" name=""/>
        <dsp:cNvSpPr/>
      </dsp:nvSpPr>
      <dsp:spPr>
        <a:xfrm>
          <a:off x="1077096" y="1611711"/>
          <a:ext cx="6604994" cy="1263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57" tIns="133757" rIns="133757" bIns="133757" numCol="1" spcCol="1270" anchor="b" anchorCtr="0">
          <a:noAutofit/>
        </a:bodyPr>
        <a:lstStyle/>
        <a:p>
          <a:pPr marL="0" lvl="0" indent="0" algn="l" defTabSz="889000">
            <a:lnSpc>
              <a:spcPct val="90000"/>
            </a:lnSpc>
            <a:spcBef>
              <a:spcPct val="0"/>
            </a:spcBef>
            <a:spcAft>
              <a:spcPts val="600"/>
            </a:spcAft>
            <a:buNone/>
          </a:pPr>
          <a:r>
            <a:rPr lang="en-US" sz="2000" kern="1200" dirty="0"/>
            <a:t>Decision gates are </a:t>
          </a:r>
          <a:r>
            <a:rPr lang="en-US" sz="2000" i="1" kern="1200" dirty="0"/>
            <a:t>checkpoints</a:t>
          </a:r>
          <a:r>
            <a:rPr lang="en-US" sz="2000" kern="1200" dirty="0"/>
            <a:t> in the project where you will justify that the project should </a:t>
          </a:r>
          <a:r>
            <a:rPr lang="en-US" sz="2000" i="1" kern="1200" dirty="0"/>
            <a:t>move</a:t>
          </a:r>
          <a:r>
            <a:rPr lang="en-US" sz="2000" kern="1200" dirty="0"/>
            <a:t> </a:t>
          </a:r>
          <a:r>
            <a:rPr lang="en-US" sz="2000" i="1" kern="1200" dirty="0"/>
            <a:t>forward</a:t>
          </a:r>
          <a:r>
            <a:rPr lang="en-US" sz="2000" kern="1200" dirty="0"/>
            <a:t> as is, make </a:t>
          </a:r>
          <a:r>
            <a:rPr lang="en-US" sz="2000" i="1" kern="1200" dirty="0"/>
            <a:t>changes</a:t>
          </a:r>
          <a:r>
            <a:rPr lang="en-US" sz="2000" kern="1200" dirty="0"/>
            <a:t> based upon information available, or </a:t>
          </a:r>
          <a:r>
            <a:rPr lang="en-US" sz="2000" i="1" kern="1200" dirty="0"/>
            <a:t>stop</a:t>
          </a:r>
          <a:r>
            <a:rPr lang="en-US" sz="2000" kern="1200" dirty="0"/>
            <a:t> the project altogether. </a:t>
          </a:r>
        </a:p>
      </dsp:txBody>
      <dsp:txXfrm>
        <a:off x="1077096" y="1611711"/>
        <a:ext cx="6604994" cy="1263844"/>
      </dsp:txXfrm>
    </dsp:sp>
    <dsp:sp modelId="{D3454428-F908-42CD-A77E-64634147EF7B}">
      <dsp:nvSpPr>
        <dsp:cNvPr id="0" name=""/>
        <dsp:cNvSpPr/>
      </dsp:nvSpPr>
      <dsp:spPr>
        <a:xfrm>
          <a:off x="-45761" y="3170967"/>
          <a:ext cx="7636329" cy="112049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6B29CE-EF7C-44A3-90C4-1C6EC88DD5F0}">
      <dsp:nvSpPr>
        <dsp:cNvPr id="0" name=""/>
        <dsp:cNvSpPr/>
      </dsp:nvSpPr>
      <dsp:spPr>
        <a:xfrm>
          <a:off x="293189" y="3423079"/>
          <a:ext cx="617480" cy="6162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39FA4E-4EE4-4432-A29C-4F4ADB046670}">
      <dsp:nvSpPr>
        <dsp:cNvPr id="0" name=""/>
        <dsp:cNvSpPr/>
      </dsp:nvSpPr>
      <dsp:spPr>
        <a:xfrm>
          <a:off x="1249620" y="3170967"/>
          <a:ext cx="6259946" cy="1263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57" tIns="133757" rIns="133757" bIns="133757" numCol="1" spcCol="1270" anchor="t" anchorCtr="0">
          <a:noAutofit/>
        </a:bodyPr>
        <a:lstStyle/>
        <a:p>
          <a:pPr marL="0" lvl="0" indent="0" algn="l" defTabSz="889000">
            <a:lnSpc>
              <a:spcPct val="90000"/>
            </a:lnSpc>
            <a:spcBef>
              <a:spcPct val="0"/>
            </a:spcBef>
            <a:spcAft>
              <a:spcPct val="35000"/>
            </a:spcAft>
            <a:buNone/>
          </a:pPr>
          <a:r>
            <a:rPr lang="en-US" sz="2000" kern="1200" dirty="0"/>
            <a:t>Think about it this way, you are going to ask yourself: “are we still doing the right project and are we still doing it in the right way?”</a:t>
          </a:r>
        </a:p>
      </dsp:txBody>
      <dsp:txXfrm>
        <a:off x="1249620" y="3170967"/>
        <a:ext cx="6259946" cy="1263844"/>
      </dsp:txXfrm>
    </dsp:sp>
    <dsp:sp modelId="{9AB08166-C977-45C5-B11A-F530E4A5F954}">
      <dsp:nvSpPr>
        <dsp:cNvPr id="0" name=""/>
        <dsp:cNvSpPr/>
      </dsp:nvSpPr>
      <dsp:spPr>
        <a:xfrm>
          <a:off x="-45761" y="4872993"/>
          <a:ext cx="7636329" cy="11204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2E596C-D310-4D1D-958C-698E9B0495B7}">
      <dsp:nvSpPr>
        <dsp:cNvPr id="0" name=""/>
        <dsp:cNvSpPr/>
      </dsp:nvSpPr>
      <dsp:spPr>
        <a:xfrm>
          <a:off x="293189" y="5125105"/>
          <a:ext cx="617480" cy="6162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52115B-A161-4710-A636-45E9FF3CF0B8}">
      <dsp:nvSpPr>
        <dsp:cNvPr id="0" name=""/>
        <dsp:cNvSpPr/>
      </dsp:nvSpPr>
      <dsp:spPr>
        <a:xfrm>
          <a:off x="1249620" y="4762129"/>
          <a:ext cx="6259946" cy="1508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889000">
            <a:lnSpc>
              <a:spcPct val="90000"/>
            </a:lnSpc>
            <a:spcBef>
              <a:spcPct val="0"/>
            </a:spcBef>
            <a:spcAft>
              <a:spcPct val="35000"/>
            </a:spcAft>
            <a:buNone/>
          </a:pPr>
          <a:r>
            <a:rPr lang="en-US" sz="2000" kern="1200" dirty="0"/>
            <a:t>Decision gates can take several different forms and the number of formal decision gates will depend on the length and complexity of the project and the environment in which the project is operating</a:t>
          </a:r>
        </a:p>
      </dsp:txBody>
      <dsp:txXfrm>
        <a:off x="1249620" y="4762129"/>
        <a:ext cx="6259946" cy="150828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B313F-C053-4171-AB34-C052805C9627}">
      <dsp:nvSpPr>
        <dsp:cNvPr id="0" name=""/>
        <dsp:cNvSpPr/>
      </dsp:nvSpPr>
      <dsp:spPr>
        <a:xfrm>
          <a:off x="0" y="146974"/>
          <a:ext cx="10058399" cy="15262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2B31C-4F9F-4D09-AD49-FB9878540812}">
      <dsp:nvSpPr>
        <dsp:cNvPr id="0" name=""/>
        <dsp:cNvSpPr/>
      </dsp:nvSpPr>
      <dsp:spPr>
        <a:xfrm>
          <a:off x="461699" y="490387"/>
          <a:ext cx="839453" cy="8394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9EB2CF-2E72-4FB8-9A1A-EB84076816FA}">
      <dsp:nvSpPr>
        <dsp:cNvPr id="0" name=""/>
        <dsp:cNvSpPr/>
      </dsp:nvSpPr>
      <dsp:spPr>
        <a:xfrm>
          <a:off x="1762851" y="146974"/>
          <a:ext cx="8295548" cy="152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31" tIns="161531" rIns="161531" bIns="161531" numCol="1" spcCol="1270" anchor="ctr" anchorCtr="0">
          <a:noAutofit/>
        </a:bodyPr>
        <a:lstStyle/>
        <a:p>
          <a:pPr marL="0" lvl="0" indent="0" algn="l" defTabSz="889000">
            <a:lnSpc>
              <a:spcPct val="100000"/>
            </a:lnSpc>
            <a:spcBef>
              <a:spcPct val="0"/>
            </a:spcBef>
            <a:spcAft>
              <a:spcPct val="35000"/>
            </a:spcAft>
            <a:buNone/>
          </a:pPr>
          <a:r>
            <a:rPr lang="en-US" sz="2000" kern="1200" dirty="0"/>
            <a:t>Time/resources/effort are invested to define </a:t>
          </a:r>
          <a:r>
            <a:rPr lang="en-US" sz="2000" b="1" i="1" kern="1200" dirty="0"/>
            <a:t>needs</a:t>
          </a:r>
          <a:r>
            <a:rPr lang="en-US" sz="2000" kern="1200" dirty="0"/>
            <a:t>, explore opportunities, analyze the project environment, cultivate relationships, build trust, develop partnerships and design alternatives for project design. </a:t>
          </a:r>
        </a:p>
      </dsp:txBody>
      <dsp:txXfrm>
        <a:off x="1762851" y="146974"/>
        <a:ext cx="8295548" cy="1526278"/>
      </dsp:txXfrm>
    </dsp:sp>
    <dsp:sp modelId="{3595399D-C27A-4753-BB03-F28BEAEBAC6D}">
      <dsp:nvSpPr>
        <dsp:cNvPr id="0" name=""/>
        <dsp:cNvSpPr/>
      </dsp:nvSpPr>
      <dsp:spPr>
        <a:xfrm>
          <a:off x="0" y="1944591"/>
          <a:ext cx="10058399" cy="15262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EC880-ED4D-4C5F-A02B-0434BF66E0B2}">
      <dsp:nvSpPr>
        <dsp:cNvPr id="0" name=""/>
        <dsp:cNvSpPr/>
      </dsp:nvSpPr>
      <dsp:spPr>
        <a:xfrm>
          <a:off x="461699" y="2288004"/>
          <a:ext cx="839453" cy="8394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4DEB67-8B05-47D9-A9BF-C99FDD6A8B78}">
      <dsp:nvSpPr>
        <dsp:cNvPr id="0" name=""/>
        <dsp:cNvSpPr/>
      </dsp:nvSpPr>
      <dsp:spPr>
        <a:xfrm>
          <a:off x="1762851" y="1944591"/>
          <a:ext cx="8295548" cy="152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31" tIns="161531" rIns="161531" bIns="161531" numCol="1" spcCol="1270" anchor="ctr" anchorCtr="0">
          <a:noAutofit/>
        </a:bodyPr>
        <a:lstStyle/>
        <a:p>
          <a:pPr marL="0" lvl="0" indent="0" algn="l" defTabSz="889000">
            <a:lnSpc>
              <a:spcPct val="100000"/>
            </a:lnSpc>
            <a:spcBef>
              <a:spcPct val="0"/>
            </a:spcBef>
            <a:spcAft>
              <a:spcPct val="35000"/>
            </a:spcAft>
            <a:buNone/>
          </a:pPr>
          <a:r>
            <a:rPr lang="en-US" sz="2000" kern="1200" dirty="0"/>
            <a:t>The decisions made during the Project Identification and Definition connect to existing strategies and determine the overall framework within which the project will subsequently evolve. </a:t>
          </a:r>
        </a:p>
      </dsp:txBody>
      <dsp:txXfrm>
        <a:off x="1762851" y="1944591"/>
        <a:ext cx="8295548" cy="1526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7BD88-AB2C-4839-9DA3-5042D07E4DEA}">
      <dsp:nvSpPr>
        <dsp:cNvPr id="0" name=""/>
        <dsp:cNvSpPr/>
      </dsp:nvSpPr>
      <dsp:spPr>
        <a:xfrm>
          <a:off x="0" y="3651015"/>
          <a:ext cx="7931888" cy="119834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472" tIns="220472" rIns="220472" bIns="220472" numCol="1" spcCol="1270" anchor="ctr" anchorCtr="0">
          <a:noAutofit/>
        </a:bodyPr>
        <a:lstStyle/>
        <a:p>
          <a:pPr marL="0" lvl="0" indent="0" algn="ctr" defTabSz="1377950" rtl="0">
            <a:lnSpc>
              <a:spcPct val="90000"/>
            </a:lnSpc>
            <a:spcBef>
              <a:spcPct val="0"/>
            </a:spcBef>
            <a:spcAft>
              <a:spcPct val="35000"/>
            </a:spcAft>
            <a:buNone/>
          </a:pPr>
          <a:r>
            <a:rPr lang="en-US" sz="3100" kern="1200" dirty="0"/>
            <a:t>When you plan to take the Project </a:t>
          </a:r>
          <a:r>
            <a:rPr lang="en-US" sz="3100" kern="1200" dirty="0" err="1"/>
            <a:t>Dpro</a:t>
          </a:r>
          <a:r>
            <a:rPr lang="en-US" sz="3100" kern="1200" dirty="0"/>
            <a:t> exam</a:t>
          </a:r>
        </a:p>
      </dsp:txBody>
      <dsp:txXfrm>
        <a:off x="0" y="3651015"/>
        <a:ext cx="7931888" cy="1198344"/>
      </dsp:txXfrm>
    </dsp:sp>
    <dsp:sp modelId="{1DBDEC36-95C6-491C-8DAB-3800E1BA2A49}">
      <dsp:nvSpPr>
        <dsp:cNvPr id="0" name=""/>
        <dsp:cNvSpPr/>
      </dsp:nvSpPr>
      <dsp:spPr>
        <a:xfrm rot="10800000">
          <a:off x="0" y="1825936"/>
          <a:ext cx="7931888" cy="1843054"/>
        </a:xfrm>
        <a:prstGeom prst="upArrowCallou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472" tIns="220472" rIns="220472" bIns="220472" numCol="1" spcCol="1270" anchor="ctr" anchorCtr="0">
          <a:noAutofit/>
        </a:bodyPr>
        <a:lstStyle/>
        <a:p>
          <a:pPr marL="0" lvl="0" indent="0" algn="ctr" defTabSz="1377950" rtl="0">
            <a:lnSpc>
              <a:spcPct val="90000"/>
            </a:lnSpc>
            <a:spcBef>
              <a:spcPct val="0"/>
            </a:spcBef>
            <a:spcAft>
              <a:spcPct val="35000"/>
            </a:spcAft>
            <a:buNone/>
          </a:pPr>
          <a:r>
            <a:rPr lang="en-US" sz="3100" kern="1200" dirty="0"/>
            <a:t>What is you Job Function?</a:t>
          </a:r>
        </a:p>
      </dsp:txBody>
      <dsp:txXfrm rot="10800000">
        <a:off x="0" y="1825936"/>
        <a:ext cx="7931888" cy="1197561"/>
      </dsp:txXfrm>
    </dsp:sp>
    <dsp:sp modelId="{12B994AF-93A2-4EAA-8E1E-B21A15B5BF5E}">
      <dsp:nvSpPr>
        <dsp:cNvPr id="0" name=""/>
        <dsp:cNvSpPr/>
      </dsp:nvSpPr>
      <dsp:spPr>
        <a:xfrm rot="10800000">
          <a:off x="0" y="857"/>
          <a:ext cx="7931888" cy="1843054"/>
        </a:xfrm>
        <a:prstGeom prst="upArrowCallou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472" tIns="220472" rIns="220472" bIns="220472" numCol="1" spcCol="1270" anchor="ctr" anchorCtr="0">
          <a:noAutofit/>
        </a:bodyPr>
        <a:lstStyle/>
        <a:p>
          <a:pPr marL="0" lvl="0" indent="0" algn="ctr" defTabSz="1377950" rtl="0">
            <a:lnSpc>
              <a:spcPct val="90000"/>
            </a:lnSpc>
            <a:spcBef>
              <a:spcPct val="0"/>
            </a:spcBef>
            <a:spcAft>
              <a:spcPct val="35000"/>
            </a:spcAft>
            <a:buNone/>
          </a:pPr>
          <a:r>
            <a:rPr lang="en-US" sz="3100" kern="1200" dirty="0"/>
            <a:t>Your Name</a:t>
          </a:r>
        </a:p>
      </dsp:txBody>
      <dsp:txXfrm rot="10800000">
        <a:off x="0" y="857"/>
        <a:ext cx="7931888" cy="119756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A96C9-CF3D-4C1B-A958-FCD1D46540E7}">
      <dsp:nvSpPr>
        <dsp:cNvPr id="0" name=""/>
        <dsp:cNvSpPr/>
      </dsp:nvSpPr>
      <dsp:spPr>
        <a:xfrm>
          <a:off x="0" y="3205"/>
          <a:ext cx="6572250" cy="5679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F507E-8D5E-4FB8-B304-D0ABF13A5E95}">
      <dsp:nvSpPr>
        <dsp:cNvPr id="0" name=""/>
        <dsp:cNvSpPr/>
      </dsp:nvSpPr>
      <dsp:spPr>
        <a:xfrm>
          <a:off x="171795" y="130987"/>
          <a:ext cx="312661" cy="3123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044C06-8ADB-4ECF-A7E0-267C71E5FCCA}">
      <dsp:nvSpPr>
        <dsp:cNvPr id="0" name=""/>
        <dsp:cNvSpPr/>
      </dsp:nvSpPr>
      <dsp:spPr>
        <a:xfrm>
          <a:off x="656252" y="3205"/>
          <a:ext cx="5866807" cy="656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96" tIns="69496" rIns="69496" bIns="69496" numCol="1" spcCol="1270" anchor="ctr" anchorCtr="0">
          <a:noAutofit/>
        </a:bodyPr>
        <a:lstStyle/>
        <a:p>
          <a:pPr marL="0" lvl="0" indent="0" algn="l" defTabSz="889000">
            <a:lnSpc>
              <a:spcPct val="100000"/>
            </a:lnSpc>
            <a:spcBef>
              <a:spcPct val="0"/>
            </a:spcBef>
            <a:spcAft>
              <a:spcPct val="35000"/>
            </a:spcAft>
            <a:buNone/>
          </a:pPr>
          <a:r>
            <a:rPr lang="en-US" sz="2000" kern="1200"/>
            <a:t>Identifying and defining the needs</a:t>
          </a:r>
          <a:endParaRPr lang="en-US" sz="2000" kern="1200" dirty="0"/>
        </a:p>
      </dsp:txBody>
      <dsp:txXfrm>
        <a:off x="656252" y="3205"/>
        <a:ext cx="5866807" cy="656657"/>
      </dsp:txXfrm>
    </dsp:sp>
    <dsp:sp modelId="{CBA3E804-9653-4C35-81AE-80081B6F04EE}">
      <dsp:nvSpPr>
        <dsp:cNvPr id="0" name=""/>
        <dsp:cNvSpPr/>
      </dsp:nvSpPr>
      <dsp:spPr>
        <a:xfrm>
          <a:off x="0" y="824027"/>
          <a:ext cx="6572250" cy="5679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ACE13-4CE6-4A68-9D5C-2755115C9253}">
      <dsp:nvSpPr>
        <dsp:cNvPr id="0" name=""/>
        <dsp:cNvSpPr/>
      </dsp:nvSpPr>
      <dsp:spPr>
        <a:xfrm>
          <a:off x="171795" y="951809"/>
          <a:ext cx="312661" cy="312356"/>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0CFC9F-E221-4A1C-ACDD-53EAD2C7DF54}">
      <dsp:nvSpPr>
        <dsp:cNvPr id="0" name=""/>
        <dsp:cNvSpPr/>
      </dsp:nvSpPr>
      <dsp:spPr>
        <a:xfrm>
          <a:off x="656252" y="824027"/>
          <a:ext cx="5866807" cy="656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96" tIns="69496" rIns="69496" bIns="69496" numCol="1" spcCol="1270" anchor="ctr" anchorCtr="0">
          <a:noAutofit/>
        </a:bodyPr>
        <a:lstStyle/>
        <a:p>
          <a:pPr marL="0" lvl="0" indent="0" algn="l" defTabSz="889000">
            <a:lnSpc>
              <a:spcPct val="100000"/>
            </a:lnSpc>
            <a:spcBef>
              <a:spcPct val="0"/>
            </a:spcBef>
            <a:spcAft>
              <a:spcPct val="35000"/>
            </a:spcAft>
            <a:buNone/>
          </a:pPr>
          <a:r>
            <a:rPr lang="en-US" sz="2000" kern="1200" dirty="0"/>
            <a:t> Types of Data and Data Collection</a:t>
          </a:r>
        </a:p>
      </dsp:txBody>
      <dsp:txXfrm>
        <a:off x="656252" y="824027"/>
        <a:ext cx="5866807" cy="656657"/>
      </dsp:txXfrm>
    </dsp:sp>
    <dsp:sp modelId="{FE279937-74A0-4817-A077-16C6EE2358B8}">
      <dsp:nvSpPr>
        <dsp:cNvPr id="0" name=""/>
        <dsp:cNvSpPr/>
      </dsp:nvSpPr>
      <dsp:spPr>
        <a:xfrm>
          <a:off x="0" y="1644849"/>
          <a:ext cx="6572250" cy="5679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6AF74-1683-4D78-8350-11CF4A03F88B}">
      <dsp:nvSpPr>
        <dsp:cNvPr id="0" name=""/>
        <dsp:cNvSpPr/>
      </dsp:nvSpPr>
      <dsp:spPr>
        <a:xfrm>
          <a:off x="171795" y="1772631"/>
          <a:ext cx="312661" cy="312356"/>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7FA9A2-02F9-409F-99DE-7F3DD79D0F61}">
      <dsp:nvSpPr>
        <dsp:cNvPr id="0" name=""/>
        <dsp:cNvSpPr/>
      </dsp:nvSpPr>
      <dsp:spPr>
        <a:xfrm>
          <a:off x="656252" y="1644849"/>
          <a:ext cx="5866807" cy="656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96" tIns="69496" rIns="69496" bIns="69496" numCol="1" spcCol="1270" anchor="ctr" anchorCtr="0">
          <a:noAutofit/>
        </a:bodyPr>
        <a:lstStyle/>
        <a:p>
          <a:pPr marL="0" lvl="0" indent="0" algn="l" defTabSz="889000">
            <a:lnSpc>
              <a:spcPct val="100000"/>
            </a:lnSpc>
            <a:spcBef>
              <a:spcPct val="0"/>
            </a:spcBef>
            <a:spcAft>
              <a:spcPct val="35000"/>
            </a:spcAft>
            <a:buNone/>
          </a:pPr>
          <a:r>
            <a:rPr lang="en-US" sz="2000" kern="1200" dirty="0"/>
            <a:t>Bradshaw’s 4 Categories of Social Needs</a:t>
          </a:r>
        </a:p>
      </dsp:txBody>
      <dsp:txXfrm>
        <a:off x="656252" y="1644849"/>
        <a:ext cx="5866807" cy="656657"/>
      </dsp:txXfrm>
    </dsp:sp>
    <dsp:sp modelId="{3D054E80-3E73-4726-9D32-36B88CBA8374}">
      <dsp:nvSpPr>
        <dsp:cNvPr id="0" name=""/>
        <dsp:cNvSpPr/>
      </dsp:nvSpPr>
      <dsp:spPr>
        <a:xfrm>
          <a:off x="0" y="2465671"/>
          <a:ext cx="6572250" cy="5679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B32817-E693-4532-B43D-973F55DC26BF}">
      <dsp:nvSpPr>
        <dsp:cNvPr id="0" name=""/>
        <dsp:cNvSpPr/>
      </dsp:nvSpPr>
      <dsp:spPr>
        <a:xfrm>
          <a:off x="171795" y="2593453"/>
          <a:ext cx="312661" cy="312356"/>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992EDF-1D0F-407D-A332-22F45ACC138F}">
      <dsp:nvSpPr>
        <dsp:cNvPr id="0" name=""/>
        <dsp:cNvSpPr/>
      </dsp:nvSpPr>
      <dsp:spPr>
        <a:xfrm>
          <a:off x="656252" y="2465671"/>
          <a:ext cx="5866807" cy="656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96" tIns="69496" rIns="69496" bIns="69496" numCol="1" spcCol="1270" anchor="ctr" anchorCtr="0">
          <a:noAutofit/>
        </a:bodyPr>
        <a:lstStyle/>
        <a:p>
          <a:pPr marL="0" lvl="0" indent="0" algn="l" defTabSz="889000">
            <a:lnSpc>
              <a:spcPct val="100000"/>
            </a:lnSpc>
            <a:spcBef>
              <a:spcPct val="0"/>
            </a:spcBef>
            <a:spcAft>
              <a:spcPct val="35000"/>
            </a:spcAft>
            <a:buNone/>
          </a:pPr>
          <a:r>
            <a:rPr lang="en-US" sz="2000" kern="1200" dirty="0"/>
            <a:t>Stakeholder Identification and Analysis using the Venn Diagram</a:t>
          </a:r>
        </a:p>
      </dsp:txBody>
      <dsp:txXfrm>
        <a:off x="656252" y="2465671"/>
        <a:ext cx="5866807" cy="656657"/>
      </dsp:txXfrm>
    </dsp:sp>
    <dsp:sp modelId="{12F992EE-41DA-43E5-BA88-AF08861A266B}">
      <dsp:nvSpPr>
        <dsp:cNvPr id="0" name=""/>
        <dsp:cNvSpPr/>
      </dsp:nvSpPr>
      <dsp:spPr>
        <a:xfrm>
          <a:off x="0" y="3286493"/>
          <a:ext cx="6572250" cy="5679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E47E48-8776-4314-BCDB-5FEC62B180FD}">
      <dsp:nvSpPr>
        <dsp:cNvPr id="0" name=""/>
        <dsp:cNvSpPr/>
      </dsp:nvSpPr>
      <dsp:spPr>
        <a:xfrm>
          <a:off x="171795" y="3414275"/>
          <a:ext cx="312661" cy="312356"/>
        </a:xfrm>
        <a:prstGeom prst="rect">
          <a:avLst/>
        </a:prstGeom>
        <a:solidFill>
          <a:schemeClr val="accent6">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5D64C-656A-495D-B2CE-21CEFEDC7263}">
      <dsp:nvSpPr>
        <dsp:cNvPr id="0" name=""/>
        <dsp:cNvSpPr/>
      </dsp:nvSpPr>
      <dsp:spPr>
        <a:xfrm>
          <a:off x="656252" y="3286493"/>
          <a:ext cx="5866807" cy="656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96" tIns="69496" rIns="69496" bIns="69496" numCol="1" spcCol="1270" anchor="ctr" anchorCtr="0">
          <a:noAutofit/>
        </a:bodyPr>
        <a:lstStyle/>
        <a:p>
          <a:pPr marL="0" lvl="0" indent="0" algn="l" defTabSz="889000">
            <a:lnSpc>
              <a:spcPct val="100000"/>
            </a:lnSpc>
            <a:spcBef>
              <a:spcPct val="0"/>
            </a:spcBef>
            <a:spcAft>
              <a:spcPct val="35000"/>
            </a:spcAft>
            <a:buNone/>
          </a:pPr>
          <a:r>
            <a:rPr lang="en-US" sz="2000" kern="1200" dirty="0"/>
            <a:t>Problem and Objectives Trees</a:t>
          </a:r>
        </a:p>
      </dsp:txBody>
      <dsp:txXfrm>
        <a:off x="656252" y="3286493"/>
        <a:ext cx="5866807" cy="656657"/>
      </dsp:txXfrm>
    </dsp:sp>
    <dsp:sp modelId="{FAF2EE31-48F8-4005-B87E-A640AC470466}">
      <dsp:nvSpPr>
        <dsp:cNvPr id="0" name=""/>
        <dsp:cNvSpPr/>
      </dsp:nvSpPr>
      <dsp:spPr>
        <a:xfrm>
          <a:off x="0" y="4107315"/>
          <a:ext cx="6572250" cy="5679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DFFD1-20D7-4C81-968F-F6B90481955C}">
      <dsp:nvSpPr>
        <dsp:cNvPr id="0" name=""/>
        <dsp:cNvSpPr/>
      </dsp:nvSpPr>
      <dsp:spPr>
        <a:xfrm>
          <a:off x="171795" y="4235097"/>
          <a:ext cx="312661" cy="312356"/>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7389FD-2472-4D0F-9DC7-6EE2BC7EEF21}">
      <dsp:nvSpPr>
        <dsp:cNvPr id="0" name=""/>
        <dsp:cNvSpPr/>
      </dsp:nvSpPr>
      <dsp:spPr>
        <a:xfrm>
          <a:off x="656252" y="4107315"/>
          <a:ext cx="5866807" cy="656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96" tIns="69496" rIns="69496" bIns="69496" numCol="1" spcCol="1270" anchor="ctr" anchorCtr="0">
          <a:noAutofit/>
        </a:bodyPr>
        <a:lstStyle/>
        <a:p>
          <a:pPr marL="0" lvl="0" indent="0" algn="l" defTabSz="889000">
            <a:lnSpc>
              <a:spcPct val="100000"/>
            </a:lnSpc>
            <a:spcBef>
              <a:spcPct val="0"/>
            </a:spcBef>
            <a:spcAft>
              <a:spcPct val="35000"/>
            </a:spcAft>
            <a:buNone/>
          </a:pPr>
          <a:r>
            <a:rPr lang="en-US" sz="2000" kern="1200" dirty="0"/>
            <a:t>Current State and Future State Analysis</a:t>
          </a:r>
        </a:p>
      </dsp:txBody>
      <dsp:txXfrm>
        <a:off x="656252" y="4107315"/>
        <a:ext cx="5866807" cy="656657"/>
      </dsp:txXfrm>
    </dsp:sp>
    <dsp:sp modelId="{F240DA62-92AB-4139-8F18-CA59735A7D10}">
      <dsp:nvSpPr>
        <dsp:cNvPr id="0" name=""/>
        <dsp:cNvSpPr/>
      </dsp:nvSpPr>
      <dsp:spPr>
        <a:xfrm>
          <a:off x="0" y="4928136"/>
          <a:ext cx="6572250" cy="5679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08808-2FDA-47C3-A398-49799B046E42}">
      <dsp:nvSpPr>
        <dsp:cNvPr id="0" name=""/>
        <dsp:cNvSpPr/>
      </dsp:nvSpPr>
      <dsp:spPr>
        <a:xfrm>
          <a:off x="171795" y="5055918"/>
          <a:ext cx="312661" cy="312356"/>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51B4B8-3312-4695-81DB-F252D77490F4}">
      <dsp:nvSpPr>
        <dsp:cNvPr id="0" name=""/>
        <dsp:cNvSpPr/>
      </dsp:nvSpPr>
      <dsp:spPr>
        <a:xfrm>
          <a:off x="656252" y="4928136"/>
          <a:ext cx="5866807" cy="656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96" tIns="69496" rIns="69496" bIns="69496" numCol="1" spcCol="1270" anchor="ctr" anchorCtr="0">
          <a:noAutofit/>
        </a:bodyPr>
        <a:lstStyle/>
        <a:p>
          <a:pPr marL="0" lvl="0" indent="0" algn="l" defTabSz="889000">
            <a:lnSpc>
              <a:spcPct val="100000"/>
            </a:lnSpc>
            <a:spcBef>
              <a:spcPct val="0"/>
            </a:spcBef>
            <a:spcAft>
              <a:spcPct val="35000"/>
            </a:spcAft>
            <a:buNone/>
          </a:pPr>
          <a:r>
            <a:rPr lang="en-US" sz="2000" kern="1200" dirty="0"/>
            <a:t>The Logical Frame</a:t>
          </a:r>
        </a:p>
      </dsp:txBody>
      <dsp:txXfrm>
        <a:off x="656252" y="4928136"/>
        <a:ext cx="5866807" cy="65665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E409B-5D35-41F1-8BF8-96AEED9C32F9}">
      <dsp:nvSpPr>
        <dsp:cNvPr id="0" name=""/>
        <dsp:cNvSpPr/>
      </dsp:nvSpPr>
      <dsp:spPr>
        <a:xfrm>
          <a:off x="0" y="2319"/>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D4C59D-DAC1-4E2C-B656-E80D2A195095}">
      <dsp:nvSpPr>
        <dsp:cNvPr id="0" name=""/>
        <dsp:cNvSpPr/>
      </dsp:nvSpPr>
      <dsp:spPr>
        <a:xfrm>
          <a:off x="355571" y="266794"/>
          <a:ext cx="646494" cy="6464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B1F412-01BD-48FC-9F62-4197FA54433A}">
      <dsp:nvSpPr>
        <dsp:cNvPr id="0" name=""/>
        <dsp:cNvSpPr/>
      </dsp:nvSpPr>
      <dsp:spPr>
        <a:xfrm>
          <a:off x="1357638" y="2319"/>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Stakeholder Analysis</a:t>
          </a:r>
        </a:p>
      </dsp:txBody>
      <dsp:txXfrm>
        <a:off x="1357638" y="2319"/>
        <a:ext cx="5214611" cy="1175444"/>
      </dsp:txXfrm>
    </dsp:sp>
    <dsp:sp modelId="{F5269C2F-153D-4126-8831-C79C22669EC8}">
      <dsp:nvSpPr>
        <dsp:cNvPr id="0" name=""/>
        <dsp:cNvSpPr/>
      </dsp:nvSpPr>
      <dsp:spPr>
        <a:xfrm>
          <a:off x="0" y="1471624"/>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DFB0EB-2FE4-4D04-B0B4-BEAD6B5D3350}">
      <dsp:nvSpPr>
        <dsp:cNvPr id="0" name=""/>
        <dsp:cNvSpPr/>
      </dsp:nvSpPr>
      <dsp:spPr>
        <a:xfrm>
          <a:off x="355571" y="1736099"/>
          <a:ext cx="646494" cy="6464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E2AE16-2687-4E03-A2A4-2C81D6AB2FB2}">
      <dsp:nvSpPr>
        <dsp:cNvPr id="0" name=""/>
        <dsp:cNvSpPr/>
      </dsp:nvSpPr>
      <dsp:spPr>
        <a:xfrm>
          <a:off x="1357638" y="1471624"/>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Project Logical Frame</a:t>
          </a:r>
        </a:p>
      </dsp:txBody>
      <dsp:txXfrm>
        <a:off x="1357638" y="1471624"/>
        <a:ext cx="5214611" cy="1175444"/>
      </dsp:txXfrm>
    </dsp:sp>
    <dsp:sp modelId="{7299400B-0C89-4C45-B620-1745DAB80853}">
      <dsp:nvSpPr>
        <dsp:cNvPr id="0" name=""/>
        <dsp:cNvSpPr/>
      </dsp:nvSpPr>
      <dsp:spPr>
        <a:xfrm>
          <a:off x="0" y="2940930"/>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B8DD5D-4CCE-402E-9CD5-33BF16F8497C}">
      <dsp:nvSpPr>
        <dsp:cNvPr id="0" name=""/>
        <dsp:cNvSpPr/>
      </dsp:nvSpPr>
      <dsp:spPr>
        <a:xfrm>
          <a:off x="355571" y="3205405"/>
          <a:ext cx="646494" cy="6464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523D85-0B89-42AC-AD15-986750A9250C}">
      <dsp:nvSpPr>
        <dsp:cNvPr id="0" name=""/>
        <dsp:cNvSpPr/>
      </dsp:nvSpPr>
      <dsp:spPr>
        <a:xfrm>
          <a:off x="1357638" y="2940930"/>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Project Proposal</a:t>
          </a:r>
        </a:p>
      </dsp:txBody>
      <dsp:txXfrm>
        <a:off x="1357638" y="2940930"/>
        <a:ext cx="5214611" cy="1175444"/>
      </dsp:txXfrm>
    </dsp:sp>
    <dsp:sp modelId="{69EF4F51-261E-4B81-BC4A-CF26C52C2D8C}">
      <dsp:nvSpPr>
        <dsp:cNvPr id="0" name=""/>
        <dsp:cNvSpPr/>
      </dsp:nvSpPr>
      <dsp:spPr>
        <a:xfrm>
          <a:off x="0" y="4410236"/>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6117FF-E4B2-4F1F-8A0D-4C9703B24CE9}">
      <dsp:nvSpPr>
        <dsp:cNvPr id="0" name=""/>
        <dsp:cNvSpPr/>
      </dsp:nvSpPr>
      <dsp:spPr>
        <a:xfrm>
          <a:off x="355571" y="4674711"/>
          <a:ext cx="646494" cy="6464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C5D234-8690-4E83-BD6E-DA16FA7E3CA3}">
      <dsp:nvSpPr>
        <dsp:cNvPr id="0" name=""/>
        <dsp:cNvSpPr/>
      </dsp:nvSpPr>
      <dsp:spPr>
        <a:xfrm>
          <a:off x="1357638" y="4410236"/>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High-Level Project Charter</a:t>
          </a:r>
        </a:p>
      </dsp:txBody>
      <dsp:txXfrm>
        <a:off x="1357638" y="4410236"/>
        <a:ext cx="5214611" cy="117544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AE48C-75E9-40C6-86CF-3D8470F3041E}">
      <dsp:nvSpPr>
        <dsp:cNvPr id="0" name=""/>
        <dsp:cNvSpPr/>
      </dsp:nvSpPr>
      <dsp:spPr>
        <a:xfrm>
          <a:off x="0" y="2319"/>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C3D5DD-0CD7-48B2-A845-BEE465BCD3A3}">
      <dsp:nvSpPr>
        <dsp:cNvPr id="0" name=""/>
        <dsp:cNvSpPr/>
      </dsp:nvSpPr>
      <dsp:spPr>
        <a:xfrm>
          <a:off x="355571" y="266794"/>
          <a:ext cx="646494" cy="6464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74E144-EFE6-4AC1-A6D1-9D28E5F0FD91}">
      <dsp:nvSpPr>
        <dsp:cNvPr id="0" name=""/>
        <dsp:cNvSpPr/>
      </dsp:nvSpPr>
      <dsp:spPr>
        <a:xfrm>
          <a:off x="1357638" y="2319"/>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Project concept/idea</a:t>
          </a:r>
        </a:p>
      </dsp:txBody>
      <dsp:txXfrm>
        <a:off x="1357638" y="2319"/>
        <a:ext cx="5214611" cy="1175444"/>
      </dsp:txXfrm>
    </dsp:sp>
    <dsp:sp modelId="{8D42B4AB-451A-495B-862F-AC88080860AD}">
      <dsp:nvSpPr>
        <dsp:cNvPr id="0" name=""/>
        <dsp:cNvSpPr/>
      </dsp:nvSpPr>
      <dsp:spPr>
        <a:xfrm>
          <a:off x="0" y="1471624"/>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B9FCC7-51A5-4022-B06A-411627A997F5}">
      <dsp:nvSpPr>
        <dsp:cNvPr id="0" name=""/>
        <dsp:cNvSpPr/>
      </dsp:nvSpPr>
      <dsp:spPr>
        <a:xfrm>
          <a:off x="355571" y="1736099"/>
          <a:ext cx="646494" cy="6464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823C77-9335-48E2-9630-3476A9E781A6}">
      <dsp:nvSpPr>
        <dsp:cNvPr id="0" name=""/>
        <dsp:cNvSpPr/>
      </dsp:nvSpPr>
      <dsp:spPr>
        <a:xfrm>
          <a:off x="1357638" y="1471624"/>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Terms of Reference from a request for proposal</a:t>
          </a:r>
        </a:p>
      </dsp:txBody>
      <dsp:txXfrm>
        <a:off x="1357638" y="1471624"/>
        <a:ext cx="5214611" cy="1175444"/>
      </dsp:txXfrm>
    </dsp:sp>
    <dsp:sp modelId="{7A746F31-978E-4652-9158-0F5C8B3DBD0B}">
      <dsp:nvSpPr>
        <dsp:cNvPr id="0" name=""/>
        <dsp:cNvSpPr/>
      </dsp:nvSpPr>
      <dsp:spPr>
        <a:xfrm>
          <a:off x="0" y="2940930"/>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63EAF7-318C-41E2-AF0B-FBB2E1FB5E06}">
      <dsp:nvSpPr>
        <dsp:cNvPr id="0" name=""/>
        <dsp:cNvSpPr/>
      </dsp:nvSpPr>
      <dsp:spPr>
        <a:xfrm>
          <a:off x="355571" y="3205405"/>
          <a:ext cx="646494" cy="6464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9261E3-16E5-40C9-9E1B-E32B16F49239}">
      <dsp:nvSpPr>
        <dsp:cNvPr id="0" name=""/>
        <dsp:cNvSpPr/>
      </dsp:nvSpPr>
      <dsp:spPr>
        <a:xfrm>
          <a:off x="1357638" y="2940930"/>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Lessons learned from previous, similar projects</a:t>
          </a:r>
        </a:p>
      </dsp:txBody>
      <dsp:txXfrm>
        <a:off x="1357638" y="2940930"/>
        <a:ext cx="5214611" cy="1175444"/>
      </dsp:txXfrm>
    </dsp:sp>
    <dsp:sp modelId="{591C4318-D5B9-4B7C-8FFB-22565A33112E}">
      <dsp:nvSpPr>
        <dsp:cNvPr id="0" name=""/>
        <dsp:cNvSpPr/>
      </dsp:nvSpPr>
      <dsp:spPr>
        <a:xfrm>
          <a:off x="0" y="4410236"/>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EA8639-11A4-4FF2-92AA-0FC23236B8E0}">
      <dsp:nvSpPr>
        <dsp:cNvPr id="0" name=""/>
        <dsp:cNvSpPr/>
      </dsp:nvSpPr>
      <dsp:spPr>
        <a:xfrm>
          <a:off x="355571" y="4674711"/>
          <a:ext cx="646494" cy="6464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1DF347-78D4-4D8B-B5C6-118AE5A7D0D9}">
      <dsp:nvSpPr>
        <dsp:cNvPr id="0" name=""/>
        <dsp:cNvSpPr/>
      </dsp:nvSpPr>
      <dsp:spPr>
        <a:xfrm>
          <a:off x="1357638" y="4410236"/>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dirty="0"/>
            <a:t>Program Theory of Change</a:t>
          </a:r>
        </a:p>
      </dsp:txBody>
      <dsp:txXfrm>
        <a:off x="1357638" y="4410236"/>
        <a:ext cx="5214611" cy="117544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94629-61D4-4F35-A39C-55C2C082A7E3}">
      <dsp:nvSpPr>
        <dsp:cNvPr id="0" name=""/>
        <dsp:cNvSpPr/>
      </dsp:nvSpPr>
      <dsp:spPr>
        <a:xfrm>
          <a:off x="0" y="240373"/>
          <a:ext cx="6572250" cy="123793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Engagement of the MEAL team (or focal point) in this phase is critically important. </a:t>
          </a:r>
        </a:p>
      </dsp:txBody>
      <dsp:txXfrm>
        <a:off x="60431" y="300804"/>
        <a:ext cx="6451388" cy="1117071"/>
      </dsp:txXfrm>
    </dsp:sp>
    <dsp:sp modelId="{9A9F5EAE-8577-48BD-8E57-AA7D08EAA53B}">
      <dsp:nvSpPr>
        <dsp:cNvPr id="0" name=""/>
        <dsp:cNvSpPr/>
      </dsp:nvSpPr>
      <dsp:spPr>
        <a:xfrm>
          <a:off x="0" y="1530146"/>
          <a:ext cx="6572250" cy="123793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project manager will be working in close collaboration with the MEAL team throughout the project, but specifically during this phase there will be a lot of analyses conducted that will require the assistance and input of the MEAL team. </a:t>
          </a:r>
        </a:p>
      </dsp:txBody>
      <dsp:txXfrm>
        <a:off x="60431" y="1590577"/>
        <a:ext cx="6451388" cy="1117071"/>
      </dsp:txXfrm>
    </dsp:sp>
    <dsp:sp modelId="{C406839B-2D84-4B78-A15F-B1B2A1D73D51}">
      <dsp:nvSpPr>
        <dsp:cNvPr id="0" name=""/>
        <dsp:cNvSpPr/>
      </dsp:nvSpPr>
      <dsp:spPr>
        <a:xfrm>
          <a:off x="0" y="2819920"/>
          <a:ext cx="6572250" cy="123793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This is particularly important as needs assessments and validation are conducted and a proposal developed. </a:t>
          </a:r>
        </a:p>
      </dsp:txBody>
      <dsp:txXfrm>
        <a:off x="60431" y="2880351"/>
        <a:ext cx="6451388" cy="1117071"/>
      </dsp:txXfrm>
    </dsp:sp>
    <dsp:sp modelId="{310CE6AB-1DEC-4529-A439-355CD465B814}">
      <dsp:nvSpPr>
        <dsp:cNvPr id="0" name=""/>
        <dsp:cNvSpPr/>
      </dsp:nvSpPr>
      <dsp:spPr>
        <a:xfrm>
          <a:off x="0" y="4109693"/>
          <a:ext cx="6572250" cy="123793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MEAL team will also be involved in helping to develop the logical frame – validating indicators, ensuring that the logic is sound, helping to test assumptions, and ensuring that the means of verification are practical.</a:t>
          </a:r>
        </a:p>
      </dsp:txBody>
      <dsp:txXfrm>
        <a:off x="60431" y="4170124"/>
        <a:ext cx="6451388" cy="11170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62A74-8E1F-4A0C-96E8-51156924A3E3}">
      <dsp:nvSpPr>
        <dsp:cNvPr id="0" name=""/>
        <dsp:cNvSpPr/>
      </dsp:nvSpPr>
      <dsp:spPr>
        <a:xfrm>
          <a:off x="0" y="79960"/>
          <a:ext cx="6572250" cy="17690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Needs Assessment: </a:t>
          </a:r>
          <a:r>
            <a:rPr lang="en-US" sz="2100" kern="1200"/>
            <a:t>Validates that the need exists and is a priority for the community, stakeholders, and beneficiaries. Informs the parameters of the project through data and feedback from stakeholders.</a:t>
          </a:r>
        </a:p>
      </dsp:txBody>
      <dsp:txXfrm>
        <a:off x="86357" y="166317"/>
        <a:ext cx="6399536" cy="1596325"/>
      </dsp:txXfrm>
    </dsp:sp>
    <dsp:sp modelId="{0BF01133-94E9-4B19-A5D5-5DCDCA019A2C}">
      <dsp:nvSpPr>
        <dsp:cNvPr id="0" name=""/>
        <dsp:cNvSpPr/>
      </dsp:nvSpPr>
      <dsp:spPr>
        <a:xfrm>
          <a:off x="0" y="1909480"/>
          <a:ext cx="6572250" cy="1769039"/>
        </a:xfrm>
        <a:prstGeom prst="roundRect">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Concept Note: </a:t>
          </a:r>
          <a:r>
            <a:rPr lang="en-US" sz="2100" kern="1200" dirty="0"/>
            <a:t>Presents a </a:t>
          </a:r>
          <a:r>
            <a:rPr lang="en-US" sz="2100" i="1" kern="1200" dirty="0"/>
            <a:t>high-level project concept</a:t>
          </a:r>
          <a:r>
            <a:rPr lang="en-US" sz="2100" kern="1200" dirty="0"/>
            <a:t> in which stakeholders (the organization, program team, and/or donor) determine if the project meets the criteria for moving forward to the project proposal.</a:t>
          </a:r>
        </a:p>
      </dsp:txBody>
      <dsp:txXfrm>
        <a:off x="86357" y="1995837"/>
        <a:ext cx="6399536" cy="1596325"/>
      </dsp:txXfrm>
    </dsp:sp>
    <dsp:sp modelId="{A184DB0A-3F3B-4A97-8DF7-D8280BAB8F65}">
      <dsp:nvSpPr>
        <dsp:cNvPr id="0" name=""/>
        <dsp:cNvSpPr/>
      </dsp:nvSpPr>
      <dsp:spPr>
        <a:xfrm>
          <a:off x="0" y="3739000"/>
          <a:ext cx="6572250" cy="1769039"/>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Project Proposal: </a:t>
          </a:r>
          <a:r>
            <a:rPr lang="en-US" sz="2100" kern="1200"/>
            <a:t>Outlines the high-level elements of the project including: scope of work, budget, timeframe, risks, stakeholders, intervention logic, and resource requirements. Intended to obtain funding.</a:t>
          </a:r>
        </a:p>
      </dsp:txBody>
      <dsp:txXfrm>
        <a:off x="86357" y="3825357"/>
        <a:ext cx="6399536" cy="159632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69AB6-3C7D-4075-AEF1-BF1984A9E3D7}">
      <dsp:nvSpPr>
        <dsp:cNvPr id="0" name=""/>
        <dsp:cNvSpPr/>
      </dsp:nvSpPr>
      <dsp:spPr>
        <a:xfrm>
          <a:off x="-584169" y="6258"/>
          <a:ext cx="11428817" cy="11245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3AB652-6B3C-4AFC-865F-378F0671FDB9}">
      <dsp:nvSpPr>
        <dsp:cNvPr id="0" name=""/>
        <dsp:cNvSpPr/>
      </dsp:nvSpPr>
      <dsp:spPr>
        <a:xfrm>
          <a:off x="-244001" y="259276"/>
          <a:ext cx="618487" cy="6184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FA2196-764C-4E02-82F2-6E67CE4883F1}">
      <dsp:nvSpPr>
        <dsp:cNvPr id="0" name=""/>
        <dsp:cNvSpPr/>
      </dsp:nvSpPr>
      <dsp:spPr>
        <a:xfrm>
          <a:off x="714654" y="6258"/>
          <a:ext cx="10127452" cy="1124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12" tIns="119012" rIns="119012" bIns="119012" numCol="1" spcCol="1270" anchor="ctr" anchorCtr="0">
          <a:noAutofit/>
        </a:bodyPr>
        <a:lstStyle/>
        <a:p>
          <a:pPr marL="0" lvl="0" indent="0" algn="l" defTabSz="1066800">
            <a:lnSpc>
              <a:spcPct val="90000"/>
            </a:lnSpc>
            <a:spcBef>
              <a:spcPct val="0"/>
            </a:spcBef>
            <a:spcAft>
              <a:spcPct val="35000"/>
            </a:spcAft>
            <a:buNone/>
          </a:pPr>
          <a:r>
            <a:rPr lang="en-US" sz="2400" kern="1200" dirty="0"/>
            <a:t>The project team will need to </a:t>
          </a:r>
          <a:r>
            <a:rPr lang="en-US" sz="2400" b="1" i="1" kern="1200" dirty="0">
              <a:solidFill>
                <a:srgbClr val="FF0000"/>
              </a:solidFill>
            </a:rPr>
            <a:t>collect data </a:t>
          </a:r>
          <a:r>
            <a:rPr lang="en-US" sz="2400" kern="1200" dirty="0"/>
            <a:t>that identifies </a:t>
          </a:r>
          <a:r>
            <a:rPr lang="en-US" sz="2400" b="1" i="1" kern="1200" dirty="0">
              <a:solidFill>
                <a:srgbClr val="FF0000"/>
              </a:solidFill>
              <a:latin typeface="Rockwell"/>
              <a:ea typeface="+mn-ea"/>
              <a:cs typeface="+mn-cs"/>
            </a:rPr>
            <a:t>community needs </a:t>
          </a:r>
          <a:r>
            <a:rPr lang="en-US" sz="2400" kern="1200" dirty="0"/>
            <a:t>in the potential </a:t>
          </a:r>
          <a:r>
            <a:rPr lang="en-US" sz="2400" b="1" i="1" kern="1200" dirty="0">
              <a:solidFill>
                <a:srgbClr val="FF0000"/>
              </a:solidFill>
              <a:latin typeface="Rockwell"/>
              <a:ea typeface="+mn-ea"/>
              <a:cs typeface="+mn-cs"/>
            </a:rPr>
            <a:t>intervention</a:t>
          </a:r>
          <a:r>
            <a:rPr lang="en-US" sz="2400" kern="1200" dirty="0"/>
            <a:t> area. </a:t>
          </a:r>
        </a:p>
      </dsp:txBody>
      <dsp:txXfrm>
        <a:off x="714654" y="6258"/>
        <a:ext cx="10127452" cy="1124523"/>
      </dsp:txXfrm>
    </dsp:sp>
    <dsp:sp modelId="{7316D5E6-A4F9-41E6-97B8-297D3F857EF0}">
      <dsp:nvSpPr>
        <dsp:cNvPr id="0" name=""/>
        <dsp:cNvSpPr/>
      </dsp:nvSpPr>
      <dsp:spPr>
        <a:xfrm>
          <a:off x="-584169" y="1411912"/>
          <a:ext cx="11428817" cy="11245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B05D08-8D10-40BC-8D3D-E85E841D8071}">
      <dsp:nvSpPr>
        <dsp:cNvPr id="0" name=""/>
        <dsp:cNvSpPr/>
      </dsp:nvSpPr>
      <dsp:spPr>
        <a:xfrm>
          <a:off x="-244001" y="1664930"/>
          <a:ext cx="618487" cy="6184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B2E63A-5600-4E61-B2FA-A806B5FB0282}">
      <dsp:nvSpPr>
        <dsp:cNvPr id="0" name=""/>
        <dsp:cNvSpPr/>
      </dsp:nvSpPr>
      <dsp:spPr>
        <a:xfrm>
          <a:off x="714654" y="1411912"/>
          <a:ext cx="10127452" cy="1124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12" tIns="119012" rIns="119012" bIns="119012" numCol="1" spcCol="1270" anchor="ctr" anchorCtr="0">
          <a:noAutofit/>
        </a:bodyPr>
        <a:lstStyle/>
        <a:p>
          <a:pPr marL="0" lvl="0" indent="0" algn="l" defTabSz="1066800">
            <a:lnSpc>
              <a:spcPct val="90000"/>
            </a:lnSpc>
            <a:spcBef>
              <a:spcPct val="0"/>
            </a:spcBef>
            <a:spcAft>
              <a:spcPct val="35000"/>
            </a:spcAft>
            <a:buNone/>
          </a:pPr>
          <a:r>
            <a:rPr lang="en-US" sz="2400" kern="1200" dirty="0"/>
            <a:t>However, the data </a:t>
          </a:r>
          <a:r>
            <a:rPr lang="en-US" sz="2400" b="1" i="1" kern="1200" dirty="0">
              <a:solidFill>
                <a:srgbClr val="FF0000"/>
              </a:solidFill>
              <a:latin typeface="Rockwell"/>
              <a:ea typeface="+mn-ea"/>
              <a:cs typeface="+mn-cs"/>
            </a:rPr>
            <a:t>should</a:t>
          </a:r>
          <a:r>
            <a:rPr lang="en-US" sz="2400" kern="1200" dirty="0"/>
            <a:t> </a:t>
          </a:r>
          <a:r>
            <a:rPr lang="en-US" sz="2400" b="1" i="1" kern="1200" dirty="0">
              <a:solidFill>
                <a:srgbClr val="FF0000"/>
              </a:solidFill>
              <a:latin typeface="Rockwell"/>
              <a:ea typeface="+mn-ea"/>
              <a:cs typeface="+mn-cs"/>
            </a:rPr>
            <a:t>not be limited solely </a:t>
          </a:r>
          <a:r>
            <a:rPr lang="en-US" sz="2400" kern="1200" dirty="0"/>
            <a:t>to examining issues related to community needs. </a:t>
          </a:r>
        </a:p>
      </dsp:txBody>
      <dsp:txXfrm>
        <a:off x="714654" y="1411912"/>
        <a:ext cx="10127452" cy="1124523"/>
      </dsp:txXfrm>
    </dsp:sp>
    <dsp:sp modelId="{241530C2-05E4-45AF-8106-5CCA4D352B81}">
      <dsp:nvSpPr>
        <dsp:cNvPr id="0" name=""/>
        <dsp:cNvSpPr/>
      </dsp:nvSpPr>
      <dsp:spPr>
        <a:xfrm>
          <a:off x="-584169" y="2817567"/>
          <a:ext cx="11428817" cy="11245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4BB2BB-B1EF-455D-B013-DB5675E138B5}">
      <dsp:nvSpPr>
        <dsp:cNvPr id="0" name=""/>
        <dsp:cNvSpPr/>
      </dsp:nvSpPr>
      <dsp:spPr>
        <a:xfrm>
          <a:off x="-244001" y="3070584"/>
          <a:ext cx="618487" cy="6184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FE4A3D-9151-41B3-9A0E-6B5B0BB17FDA}">
      <dsp:nvSpPr>
        <dsp:cNvPr id="0" name=""/>
        <dsp:cNvSpPr/>
      </dsp:nvSpPr>
      <dsp:spPr>
        <a:xfrm>
          <a:off x="714654" y="2817567"/>
          <a:ext cx="5142967" cy="1124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12" tIns="119012" rIns="119012" bIns="119012" numCol="1" spcCol="1270" anchor="ctr" anchorCtr="0">
          <a:noAutofit/>
        </a:bodyPr>
        <a:lstStyle/>
        <a:p>
          <a:pPr marL="0" lvl="0" indent="0" algn="l" defTabSz="1066800">
            <a:lnSpc>
              <a:spcPct val="90000"/>
            </a:lnSpc>
            <a:spcBef>
              <a:spcPct val="0"/>
            </a:spcBef>
            <a:spcAft>
              <a:spcPct val="35000"/>
            </a:spcAft>
            <a:buNone/>
          </a:pPr>
          <a:r>
            <a:rPr lang="en-US" sz="2400" kern="1200" dirty="0"/>
            <a:t>Other topics to explore </a:t>
          </a:r>
          <a:br>
            <a:rPr lang="en-US" sz="2400" kern="1200" dirty="0"/>
          </a:br>
          <a:r>
            <a:rPr lang="en-US" sz="2400" kern="1200" dirty="0"/>
            <a:t>should include:</a:t>
          </a:r>
        </a:p>
      </dsp:txBody>
      <dsp:txXfrm>
        <a:off x="714654" y="2817567"/>
        <a:ext cx="5142967" cy="1124523"/>
      </dsp:txXfrm>
    </dsp:sp>
    <dsp:sp modelId="{BF0282B0-E6EA-4388-9441-0A46B54EFB54}">
      <dsp:nvSpPr>
        <dsp:cNvPr id="0" name=""/>
        <dsp:cNvSpPr/>
      </dsp:nvSpPr>
      <dsp:spPr>
        <a:xfrm>
          <a:off x="4686741" y="2817567"/>
          <a:ext cx="7326245" cy="1124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12" tIns="119012" rIns="119012" bIns="119012" numCol="1" spcCol="1270" anchor="ctr"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900" i="1" kern="1200" dirty="0"/>
            <a:t>The </a:t>
          </a:r>
          <a:r>
            <a:rPr lang="en-US" sz="2400" b="1" i="1" kern="1200" dirty="0">
              <a:solidFill>
                <a:srgbClr val="FF0000"/>
              </a:solidFill>
              <a:latin typeface="Rockwell"/>
              <a:ea typeface="+mn-ea"/>
              <a:cs typeface="+mn-cs"/>
            </a:rPr>
            <a:t>present</a:t>
          </a:r>
          <a:r>
            <a:rPr lang="en-US" sz="1900" i="1" kern="1200" dirty="0"/>
            <a:t> </a:t>
          </a:r>
          <a:r>
            <a:rPr lang="en-US" sz="2400" b="1" i="1" kern="1200" dirty="0">
              <a:solidFill>
                <a:srgbClr val="FF0000"/>
              </a:solidFill>
              <a:latin typeface="Rockwell"/>
              <a:ea typeface="+mn-ea"/>
              <a:cs typeface="+mn-cs"/>
            </a:rPr>
            <a:t>state</a:t>
          </a:r>
          <a:r>
            <a:rPr lang="en-US" sz="1900" i="1" kern="1200" dirty="0"/>
            <a:t> of service provision</a:t>
          </a:r>
        </a:p>
        <a:p>
          <a:pPr marL="0" lvl="0" indent="0" algn="l" defTabSz="844550">
            <a:lnSpc>
              <a:spcPct val="90000"/>
            </a:lnSpc>
            <a:spcBef>
              <a:spcPct val="0"/>
            </a:spcBef>
            <a:spcAft>
              <a:spcPct val="35000"/>
            </a:spcAft>
            <a:buFont typeface="Arial" panose="020B0604020202020204" pitchFamily="34" charset="0"/>
            <a:buNone/>
          </a:pPr>
          <a:r>
            <a:rPr lang="en-US" sz="1900" i="1" kern="1200" dirty="0"/>
            <a:t>The existing </a:t>
          </a:r>
          <a:r>
            <a:rPr lang="en-US" sz="2400" b="1" i="1" kern="1200" dirty="0">
              <a:solidFill>
                <a:srgbClr val="FF0000"/>
              </a:solidFill>
              <a:latin typeface="Rockwell"/>
              <a:ea typeface="+mn-ea"/>
              <a:cs typeface="+mn-cs"/>
            </a:rPr>
            <a:t>strengths</a:t>
          </a:r>
          <a:r>
            <a:rPr lang="en-US" sz="1900" i="1" kern="1200" dirty="0"/>
            <a:t> within the </a:t>
          </a:r>
          <a:r>
            <a:rPr lang="en-US" sz="2400" b="1" i="1" kern="1200" dirty="0">
              <a:solidFill>
                <a:srgbClr val="FF0000"/>
              </a:solidFill>
              <a:latin typeface="Rockwell"/>
              <a:ea typeface="+mn-ea"/>
              <a:cs typeface="+mn-cs"/>
            </a:rPr>
            <a:t>community</a:t>
          </a:r>
          <a:r>
            <a:rPr lang="en-US" sz="1900" i="1" kern="1200" dirty="0"/>
            <a:t>, </a:t>
          </a:r>
        </a:p>
        <a:p>
          <a:pPr marL="0" lvl="0" indent="0" algn="l" defTabSz="844550">
            <a:lnSpc>
              <a:spcPct val="90000"/>
            </a:lnSpc>
            <a:spcBef>
              <a:spcPct val="0"/>
            </a:spcBef>
            <a:spcAft>
              <a:spcPct val="35000"/>
            </a:spcAft>
            <a:buFont typeface="Arial" panose="020B0604020202020204" pitchFamily="34" charset="0"/>
            <a:buNone/>
          </a:pPr>
          <a:r>
            <a:rPr lang="en-US" sz="1900" i="1" kern="1200" dirty="0"/>
            <a:t>Examination of </a:t>
          </a:r>
          <a:r>
            <a:rPr lang="en-US" sz="2400" b="1" i="1" kern="1200" dirty="0">
              <a:solidFill>
                <a:srgbClr val="FF0000"/>
              </a:solidFill>
              <a:latin typeface="Rockwell"/>
              <a:ea typeface="+mn-ea"/>
              <a:cs typeface="+mn-cs"/>
            </a:rPr>
            <a:t>stakeholders</a:t>
          </a:r>
          <a:r>
            <a:rPr lang="en-US" sz="1900" i="1" kern="1200" dirty="0"/>
            <a:t> present in the intervention area.</a:t>
          </a:r>
        </a:p>
      </dsp:txBody>
      <dsp:txXfrm>
        <a:off x="4686741" y="2817567"/>
        <a:ext cx="7326245" cy="112452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98F49-EC48-4630-9AC2-722689551632}">
      <dsp:nvSpPr>
        <dsp:cNvPr id="0" name=""/>
        <dsp:cNvSpPr/>
      </dsp:nvSpPr>
      <dsp:spPr>
        <a:xfrm>
          <a:off x="0" y="3177"/>
          <a:ext cx="11586662" cy="6768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D4B87A-1918-44EE-8734-99C47AA9DB45}">
      <dsp:nvSpPr>
        <dsp:cNvPr id="0" name=""/>
        <dsp:cNvSpPr/>
      </dsp:nvSpPr>
      <dsp:spPr>
        <a:xfrm>
          <a:off x="204755" y="155475"/>
          <a:ext cx="372283" cy="3722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97BEA4-5619-431A-90FD-9DF50CD7144B}">
      <dsp:nvSpPr>
        <dsp:cNvPr id="0" name=""/>
        <dsp:cNvSpPr/>
      </dsp:nvSpPr>
      <dsp:spPr>
        <a:xfrm>
          <a:off x="781795" y="3177"/>
          <a:ext cx="10804866" cy="676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36" tIns="71636" rIns="71636" bIns="71636" numCol="1" spcCol="1270" anchor="ctr" anchorCtr="0">
          <a:noAutofit/>
        </a:bodyPr>
        <a:lstStyle/>
        <a:p>
          <a:pPr marL="0" lvl="0" indent="0" algn="l" defTabSz="800100">
            <a:lnSpc>
              <a:spcPct val="90000"/>
            </a:lnSpc>
            <a:spcBef>
              <a:spcPct val="0"/>
            </a:spcBef>
            <a:spcAft>
              <a:spcPct val="35000"/>
            </a:spcAft>
            <a:buNone/>
          </a:pPr>
          <a:r>
            <a:rPr lang="en-US" sz="1800" kern="1200" dirty="0"/>
            <a:t>An approach to limit the subjectivity of problem definition and to work through differing perspectives of “real” needs is through the </a:t>
          </a:r>
          <a:r>
            <a:rPr lang="en-US" sz="1800" b="1" i="1" kern="1200" dirty="0">
              <a:solidFill>
                <a:srgbClr val="FF0000"/>
              </a:solidFill>
            </a:rPr>
            <a:t>triangulation of assessment data</a:t>
          </a:r>
          <a:r>
            <a:rPr lang="en-US" sz="1800" kern="1200" dirty="0"/>
            <a:t>. </a:t>
          </a:r>
        </a:p>
      </dsp:txBody>
      <dsp:txXfrm>
        <a:off x="781795" y="3177"/>
        <a:ext cx="10804866" cy="676879"/>
      </dsp:txXfrm>
    </dsp:sp>
    <dsp:sp modelId="{1344F1A4-1355-4F7B-867D-A8EFEDA87B5D}">
      <dsp:nvSpPr>
        <dsp:cNvPr id="0" name=""/>
        <dsp:cNvSpPr/>
      </dsp:nvSpPr>
      <dsp:spPr>
        <a:xfrm>
          <a:off x="0" y="849276"/>
          <a:ext cx="11586662" cy="6768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A268C3-ED9B-481C-B3C6-9C763AB115CD}">
      <dsp:nvSpPr>
        <dsp:cNvPr id="0" name=""/>
        <dsp:cNvSpPr/>
      </dsp:nvSpPr>
      <dsp:spPr>
        <a:xfrm>
          <a:off x="204755" y="1001574"/>
          <a:ext cx="372283" cy="3722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C199B2-85AE-4A7B-B1E0-3F7000585022}">
      <dsp:nvSpPr>
        <dsp:cNvPr id="0" name=""/>
        <dsp:cNvSpPr/>
      </dsp:nvSpPr>
      <dsp:spPr>
        <a:xfrm>
          <a:off x="781795" y="849276"/>
          <a:ext cx="10804866" cy="676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36" tIns="71636" rIns="71636" bIns="71636" numCol="1" spcCol="1270" anchor="ctr" anchorCtr="0">
          <a:noAutofit/>
        </a:bodyPr>
        <a:lstStyle/>
        <a:p>
          <a:pPr marL="0" lvl="0" indent="0" algn="l" defTabSz="800100">
            <a:lnSpc>
              <a:spcPct val="90000"/>
            </a:lnSpc>
            <a:spcBef>
              <a:spcPct val="0"/>
            </a:spcBef>
            <a:spcAft>
              <a:spcPct val="35000"/>
            </a:spcAft>
            <a:buNone/>
          </a:pPr>
          <a:r>
            <a:rPr lang="en-US" sz="1800" kern="1200" dirty="0"/>
            <a:t>Triangulation is a powerful technique that facilitates validation of data through cross verification from more than two sources </a:t>
          </a:r>
        </a:p>
      </dsp:txBody>
      <dsp:txXfrm>
        <a:off x="781795" y="849276"/>
        <a:ext cx="10804866" cy="676879"/>
      </dsp:txXfrm>
    </dsp:sp>
    <dsp:sp modelId="{549C2925-B750-4307-9A94-BD494F01A415}">
      <dsp:nvSpPr>
        <dsp:cNvPr id="0" name=""/>
        <dsp:cNvSpPr/>
      </dsp:nvSpPr>
      <dsp:spPr>
        <a:xfrm>
          <a:off x="0" y="1695375"/>
          <a:ext cx="11586662" cy="6768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D8DAA-533C-4AEB-AEAD-B0495E595134}">
      <dsp:nvSpPr>
        <dsp:cNvPr id="0" name=""/>
        <dsp:cNvSpPr/>
      </dsp:nvSpPr>
      <dsp:spPr>
        <a:xfrm>
          <a:off x="204755" y="1847673"/>
          <a:ext cx="372283" cy="3722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3AE996-2718-45E6-878A-A3476872CAC7}">
      <dsp:nvSpPr>
        <dsp:cNvPr id="0" name=""/>
        <dsp:cNvSpPr/>
      </dsp:nvSpPr>
      <dsp:spPr>
        <a:xfrm>
          <a:off x="781795" y="1695375"/>
          <a:ext cx="10804866" cy="676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36" tIns="71636" rIns="71636" bIns="71636" numCol="1" spcCol="1270" anchor="ctr" anchorCtr="0">
          <a:noAutofit/>
        </a:bodyPr>
        <a:lstStyle/>
        <a:p>
          <a:pPr marL="0" lvl="0" indent="0" algn="l" defTabSz="800100">
            <a:lnSpc>
              <a:spcPct val="90000"/>
            </a:lnSpc>
            <a:spcBef>
              <a:spcPct val="0"/>
            </a:spcBef>
            <a:spcAft>
              <a:spcPct val="35000"/>
            </a:spcAft>
            <a:buNone/>
          </a:pPr>
          <a:r>
            <a:rPr lang="en-US" sz="1800" kern="1200" dirty="0"/>
            <a:t>Triangulating approaches increases the confidence and validity of study results. </a:t>
          </a:r>
        </a:p>
      </dsp:txBody>
      <dsp:txXfrm>
        <a:off x="781795" y="1695375"/>
        <a:ext cx="10804866" cy="676879"/>
      </dsp:txXfrm>
    </dsp:sp>
    <dsp:sp modelId="{30A5A096-630B-489E-B6C1-D1C1F97CAB4E}">
      <dsp:nvSpPr>
        <dsp:cNvPr id="0" name=""/>
        <dsp:cNvSpPr/>
      </dsp:nvSpPr>
      <dsp:spPr>
        <a:xfrm>
          <a:off x="0" y="2541474"/>
          <a:ext cx="11586662" cy="6768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4FC071-FB57-4B8D-A2BD-47993A998770}">
      <dsp:nvSpPr>
        <dsp:cNvPr id="0" name=""/>
        <dsp:cNvSpPr/>
      </dsp:nvSpPr>
      <dsp:spPr>
        <a:xfrm>
          <a:off x="204755" y="2693772"/>
          <a:ext cx="372283" cy="3722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A7934E-95BF-4642-8987-6783F21FA8EE}">
      <dsp:nvSpPr>
        <dsp:cNvPr id="0" name=""/>
        <dsp:cNvSpPr/>
      </dsp:nvSpPr>
      <dsp:spPr>
        <a:xfrm>
          <a:off x="781795" y="2541474"/>
          <a:ext cx="10804866" cy="676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36" tIns="71636" rIns="71636" bIns="71636" numCol="1" spcCol="1270" anchor="ctr" anchorCtr="0">
          <a:noAutofit/>
        </a:bodyPr>
        <a:lstStyle/>
        <a:p>
          <a:pPr marL="0" lvl="0" indent="0" algn="l" defTabSz="800100">
            <a:lnSpc>
              <a:spcPct val="90000"/>
            </a:lnSpc>
            <a:spcBef>
              <a:spcPct val="0"/>
            </a:spcBef>
            <a:spcAft>
              <a:spcPct val="35000"/>
            </a:spcAft>
            <a:buNone/>
          </a:pPr>
          <a:r>
            <a:rPr lang="en-US" sz="1800" kern="1200"/>
            <a:t>By combining multiple perspectives and methods, researchers can hope to overcome the weakness or intrinsic biases and the problems that come from single method or a single observer perspective</a:t>
          </a:r>
        </a:p>
      </dsp:txBody>
      <dsp:txXfrm>
        <a:off x="781795" y="2541474"/>
        <a:ext cx="10804866" cy="676879"/>
      </dsp:txXfrm>
    </dsp:sp>
    <dsp:sp modelId="{A739AD08-CA09-42A4-A6BA-B61AEB43BF4A}">
      <dsp:nvSpPr>
        <dsp:cNvPr id="0" name=""/>
        <dsp:cNvSpPr/>
      </dsp:nvSpPr>
      <dsp:spPr>
        <a:xfrm>
          <a:off x="0" y="3387573"/>
          <a:ext cx="11586662" cy="6768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EF8046-C39C-4D90-A9FE-B0B6E98CA25F}">
      <dsp:nvSpPr>
        <dsp:cNvPr id="0" name=""/>
        <dsp:cNvSpPr/>
      </dsp:nvSpPr>
      <dsp:spPr>
        <a:xfrm>
          <a:off x="204755" y="3539870"/>
          <a:ext cx="372283" cy="3722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B7DC68-DAD7-461D-A654-FB2398673757}">
      <dsp:nvSpPr>
        <dsp:cNvPr id="0" name=""/>
        <dsp:cNvSpPr/>
      </dsp:nvSpPr>
      <dsp:spPr>
        <a:xfrm>
          <a:off x="781795" y="3387573"/>
          <a:ext cx="10804866" cy="676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36" tIns="71636" rIns="71636" bIns="71636" numCol="1" spcCol="1270" anchor="ctr" anchorCtr="0">
          <a:noAutofit/>
        </a:bodyPr>
        <a:lstStyle/>
        <a:p>
          <a:pPr marL="0" lvl="0" indent="0" algn="l" defTabSz="800100">
            <a:lnSpc>
              <a:spcPct val="90000"/>
            </a:lnSpc>
            <a:spcBef>
              <a:spcPct val="0"/>
            </a:spcBef>
            <a:spcAft>
              <a:spcPct val="35000"/>
            </a:spcAft>
            <a:buNone/>
          </a:pPr>
          <a:r>
            <a:rPr lang="en-US" sz="1800" kern="1200"/>
            <a:t>Thereby increasing the credibility and validity of results. </a:t>
          </a:r>
        </a:p>
      </dsp:txBody>
      <dsp:txXfrm>
        <a:off x="781795" y="3387573"/>
        <a:ext cx="10804866" cy="67687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EC528-7E7E-4A4D-B154-3E8D6E15788A}">
      <dsp:nvSpPr>
        <dsp:cNvPr id="0" name=""/>
        <dsp:cNvSpPr/>
      </dsp:nvSpPr>
      <dsp:spPr>
        <a:xfrm>
          <a:off x="0" y="66600"/>
          <a:ext cx="8551484" cy="12916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 data that you collect during this phase will not be </a:t>
          </a:r>
          <a:r>
            <a:rPr lang="en-US" sz="2400" i="1" kern="1200" dirty="0">
              <a:solidFill>
                <a:schemeClr val="bg1"/>
              </a:solidFill>
              <a:effectLst>
                <a:outerShdw blurRad="38100" dist="38100" dir="2700000" algn="tl">
                  <a:srgbClr val="000000">
                    <a:alpha val="43137"/>
                  </a:srgbClr>
                </a:outerShdw>
              </a:effectLst>
            </a:rPr>
            <a:t>limited</a:t>
          </a:r>
          <a:r>
            <a:rPr lang="en-US" sz="2400" kern="1200" dirty="0"/>
            <a:t> to the needs and priorities of the targeted community or beneficiaries. </a:t>
          </a:r>
        </a:p>
      </dsp:txBody>
      <dsp:txXfrm>
        <a:off x="63055" y="129655"/>
        <a:ext cx="8425374" cy="1165569"/>
      </dsp:txXfrm>
    </dsp:sp>
    <dsp:sp modelId="{4D5EFAEF-330C-4EC2-8841-7B08FE0630DB}">
      <dsp:nvSpPr>
        <dsp:cNvPr id="0" name=""/>
        <dsp:cNvSpPr/>
      </dsp:nvSpPr>
      <dsp:spPr>
        <a:xfrm>
          <a:off x="0" y="1427400"/>
          <a:ext cx="8551484" cy="1291679"/>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There will be other information that you should obtain at this point in the project so that you have a more comprehensive understanding of the context. </a:t>
          </a:r>
        </a:p>
      </dsp:txBody>
      <dsp:txXfrm>
        <a:off x="63055" y="1490455"/>
        <a:ext cx="8425374" cy="1165569"/>
      </dsp:txXfrm>
    </dsp:sp>
    <dsp:sp modelId="{267C9AB6-2913-415D-BF42-A0052FF44D1A}">
      <dsp:nvSpPr>
        <dsp:cNvPr id="0" name=""/>
        <dsp:cNvSpPr/>
      </dsp:nvSpPr>
      <dsp:spPr>
        <a:xfrm>
          <a:off x="0" y="2788200"/>
          <a:ext cx="8551484" cy="1291679"/>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Some of that data might include:</a:t>
          </a:r>
        </a:p>
      </dsp:txBody>
      <dsp:txXfrm>
        <a:off x="63055" y="2851255"/>
        <a:ext cx="8425374" cy="1165569"/>
      </dsp:txXfrm>
    </dsp:sp>
    <dsp:sp modelId="{CDC3B058-E447-4F90-B73A-5357FC8E6D7E}">
      <dsp:nvSpPr>
        <dsp:cNvPr id="0" name=""/>
        <dsp:cNvSpPr/>
      </dsp:nvSpPr>
      <dsp:spPr>
        <a:xfrm>
          <a:off x="0" y="4079880"/>
          <a:ext cx="8551484" cy="22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51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Legal and regulatory environment</a:t>
          </a:r>
        </a:p>
        <a:p>
          <a:pPr marL="171450" lvl="1" indent="-171450" algn="l" defTabSz="844550">
            <a:lnSpc>
              <a:spcPct val="90000"/>
            </a:lnSpc>
            <a:spcBef>
              <a:spcPct val="0"/>
            </a:spcBef>
            <a:spcAft>
              <a:spcPct val="20000"/>
            </a:spcAft>
            <a:buChar char="•"/>
          </a:pPr>
          <a:r>
            <a:rPr lang="en-US" sz="1900" kern="1200"/>
            <a:t>Social and cultural conditions and norms</a:t>
          </a:r>
        </a:p>
        <a:p>
          <a:pPr marL="171450" lvl="1" indent="-171450" algn="l" defTabSz="844550">
            <a:lnSpc>
              <a:spcPct val="90000"/>
            </a:lnSpc>
            <a:spcBef>
              <a:spcPct val="0"/>
            </a:spcBef>
            <a:spcAft>
              <a:spcPct val="20000"/>
            </a:spcAft>
            <a:buChar char="•"/>
          </a:pPr>
          <a:r>
            <a:rPr lang="en-US" sz="1900" kern="1200"/>
            <a:t>Infrastructure available and required</a:t>
          </a:r>
        </a:p>
        <a:p>
          <a:pPr marL="171450" lvl="1" indent="-171450" algn="l" defTabSz="844550">
            <a:lnSpc>
              <a:spcPct val="90000"/>
            </a:lnSpc>
            <a:spcBef>
              <a:spcPct val="0"/>
            </a:spcBef>
            <a:spcAft>
              <a:spcPct val="20000"/>
            </a:spcAft>
            <a:buChar char="•"/>
          </a:pPr>
          <a:r>
            <a:rPr lang="en-US" sz="1900" kern="1200"/>
            <a:t>Community strengths, opportunities, and vision</a:t>
          </a:r>
        </a:p>
        <a:p>
          <a:pPr marL="171450" lvl="1" indent="-171450" algn="l" defTabSz="844550">
            <a:lnSpc>
              <a:spcPct val="90000"/>
            </a:lnSpc>
            <a:spcBef>
              <a:spcPct val="0"/>
            </a:spcBef>
            <a:spcAft>
              <a:spcPct val="20000"/>
            </a:spcAft>
            <a:buChar char="•"/>
          </a:pPr>
          <a:r>
            <a:rPr lang="en-US" sz="1900" kern="1200"/>
            <a:t>Biological/physical environment</a:t>
          </a:r>
        </a:p>
        <a:p>
          <a:pPr marL="171450" lvl="1" indent="-171450" algn="l" defTabSz="844550">
            <a:lnSpc>
              <a:spcPct val="90000"/>
            </a:lnSpc>
            <a:spcBef>
              <a:spcPct val="0"/>
            </a:spcBef>
            <a:spcAft>
              <a:spcPct val="20000"/>
            </a:spcAft>
            <a:buChar char="•"/>
          </a:pPr>
          <a:r>
            <a:rPr lang="en-US" sz="1900" kern="1200"/>
            <a:t>Organizational networks</a:t>
          </a:r>
        </a:p>
        <a:p>
          <a:pPr marL="171450" lvl="1" indent="-171450" algn="l" defTabSz="844550">
            <a:lnSpc>
              <a:spcPct val="90000"/>
            </a:lnSpc>
            <a:spcBef>
              <a:spcPct val="0"/>
            </a:spcBef>
            <a:spcAft>
              <a:spcPct val="20000"/>
            </a:spcAft>
            <a:buChar char="•"/>
          </a:pPr>
          <a:r>
            <a:rPr lang="en-US" sz="1900" kern="1200"/>
            <a:t>Successes and capacity</a:t>
          </a:r>
        </a:p>
      </dsp:txBody>
      <dsp:txXfrm>
        <a:off x="0" y="4079880"/>
        <a:ext cx="8551484" cy="22356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26FD5-990A-4B94-8AC1-56ED26B343AB}">
      <dsp:nvSpPr>
        <dsp:cNvPr id="0" name=""/>
        <dsp:cNvSpPr/>
      </dsp:nvSpPr>
      <dsp:spPr>
        <a:xfrm>
          <a:off x="0" y="2664"/>
          <a:ext cx="7140967" cy="13504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8A7FA-29D3-4976-850E-6E16A548589B}">
      <dsp:nvSpPr>
        <dsp:cNvPr id="0" name=""/>
        <dsp:cNvSpPr/>
      </dsp:nvSpPr>
      <dsp:spPr>
        <a:xfrm>
          <a:off x="408524" y="306526"/>
          <a:ext cx="742772" cy="7427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46F67BF-3058-424F-8718-85C6262D8B34}">
      <dsp:nvSpPr>
        <dsp:cNvPr id="0" name=""/>
        <dsp:cNvSpPr/>
      </dsp:nvSpPr>
      <dsp:spPr>
        <a:xfrm>
          <a:off x="1559821" y="2664"/>
          <a:ext cx="5581145" cy="1350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7" tIns="142927" rIns="142927" bIns="142927" numCol="1" spcCol="1270" anchor="ctr" anchorCtr="0">
          <a:noAutofit/>
        </a:bodyPr>
        <a:lstStyle/>
        <a:p>
          <a:pPr marL="0" lvl="0" indent="0" algn="l" defTabSz="1244600">
            <a:lnSpc>
              <a:spcPct val="100000"/>
            </a:lnSpc>
            <a:spcBef>
              <a:spcPct val="0"/>
            </a:spcBef>
            <a:spcAft>
              <a:spcPct val="35000"/>
            </a:spcAft>
            <a:buNone/>
          </a:pPr>
          <a:r>
            <a:rPr lang="en-US" sz="2800" kern="1200" dirty="0"/>
            <a:t>Felt needs: thoughts, dreams, “wants” of the community</a:t>
          </a:r>
        </a:p>
      </dsp:txBody>
      <dsp:txXfrm>
        <a:off x="1559821" y="2664"/>
        <a:ext cx="5581145" cy="1350495"/>
      </dsp:txXfrm>
    </dsp:sp>
    <dsp:sp modelId="{627077FE-018A-4539-AB29-CBFC6A14ECEE}">
      <dsp:nvSpPr>
        <dsp:cNvPr id="0" name=""/>
        <dsp:cNvSpPr/>
      </dsp:nvSpPr>
      <dsp:spPr>
        <a:xfrm>
          <a:off x="0" y="1690783"/>
          <a:ext cx="7140967" cy="13504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6F7D5B-FBA1-41CC-AB64-44C8130E0665}">
      <dsp:nvSpPr>
        <dsp:cNvPr id="0" name=""/>
        <dsp:cNvSpPr/>
      </dsp:nvSpPr>
      <dsp:spPr>
        <a:xfrm>
          <a:off x="408524" y="1994644"/>
          <a:ext cx="742772" cy="7427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3797405-3AA7-4372-ABF0-51B60EEAB005}">
      <dsp:nvSpPr>
        <dsp:cNvPr id="0" name=""/>
        <dsp:cNvSpPr/>
      </dsp:nvSpPr>
      <dsp:spPr>
        <a:xfrm>
          <a:off x="1559821" y="1690783"/>
          <a:ext cx="5581145" cy="1350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7" tIns="142927" rIns="142927" bIns="142927" numCol="1" spcCol="1270" anchor="ctr" anchorCtr="0">
          <a:noAutofit/>
        </a:bodyPr>
        <a:lstStyle/>
        <a:p>
          <a:pPr marL="0" lvl="0" indent="0" algn="l" defTabSz="1244600">
            <a:lnSpc>
              <a:spcPct val="100000"/>
            </a:lnSpc>
            <a:spcBef>
              <a:spcPct val="0"/>
            </a:spcBef>
            <a:spcAft>
              <a:spcPct val="35000"/>
            </a:spcAft>
            <a:buNone/>
          </a:pPr>
          <a:r>
            <a:rPr lang="en-US" sz="2800" kern="1200"/>
            <a:t>Expressed needs: identified through observation</a:t>
          </a:r>
        </a:p>
      </dsp:txBody>
      <dsp:txXfrm>
        <a:off x="1559821" y="1690783"/>
        <a:ext cx="5581145" cy="1350495"/>
      </dsp:txXfrm>
    </dsp:sp>
    <dsp:sp modelId="{F95A8AE8-A0CF-466C-9D75-33BAB815E3A6}">
      <dsp:nvSpPr>
        <dsp:cNvPr id="0" name=""/>
        <dsp:cNvSpPr/>
      </dsp:nvSpPr>
      <dsp:spPr>
        <a:xfrm>
          <a:off x="0" y="3378902"/>
          <a:ext cx="7140967" cy="13504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C6AD2D-A034-4F99-A1BB-ECDD96C7DFDC}">
      <dsp:nvSpPr>
        <dsp:cNvPr id="0" name=""/>
        <dsp:cNvSpPr/>
      </dsp:nvSpPr>
      <dsp:spPr>
        <a:xfrm>
          <a:off x="408524" y="3682763"/>
          <a:ext cx="742772" cy="7427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1E78197-CAD9-4B91-BFE2-885F806896DC}">
      <dsp:nvSpPr>
        <dsp:cNvPr id="0" name=""/>
        <dsp:cNvSpPr/>
      </dsp:nvSpPr>
      <dsp:spPr>
        <a:xfrm>
          <a:off x="1559821" y="3378902"/>
          <a:ext cx="5581145" cy="1350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7" tIns="142927" rIns="142927" bIns="142927" numCol="1" spcCol="1270" anchor="ctr" anchorCtr="0">
          <a:noAutofit/>
        </a:bodyPr>
        <a:lstStyle/>
        <a:p>
          <a:pPr marL="0" lvl="0" indent="0" algn="l" defTabSz="1244600">
            <a:lnSpc>
              <a:spcPct val="100000"/>
            </a:lnSpc>
            <a:spcBef>
              <a:spcPct val="0"/>
            </a:spcBef>
            <a:spcAft>
              <a:spcPct val="35000"/>
            </a:spcAft>
            <a:buNone/>
          </a:pPr>
          <a:r>
            <a:rPr lang="en-US" sz="2800" kern="1200"/>
            <a:t>Comparative needs: compare to others’ situation</a:t>
          </a:r>
        </a:p>
      </dsp:txBody>
      <dsp:txXfrm>
        <a:off x="1559821" y="3378902"/>
        <a:ext cx="5581145" cy="1350495"/>
      </dsp:txXfrm>
    </dsp:sp>
    <dsp:sp modelId="{277F1C83-6C85-439A-8F9F-58B4A2CC06C7}">
      <dsp:nvSpPr>
        <dsp:cNvPr id="0" name=""/>
        <dsp:cNvSpPr/>
      </dsp:nvSpPr>
      <dsp:spPr>
        <a:xfrm>
          <a:off x="0" y="5067021"/>
          <a:ext cx="7140967" cy="13504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15A39A-336A-49BB-B5E6-B83097E217E2}">
      <dsp:nvSpPr>
        <dsp:cNvPr id="0" name=""/>
        <dsp:cNvSpPr/>
      </dsp:nvSpPr>
      <dsp:spPr>
        <a:xfrm>
          <a:off x="408524" y="5370882"/>
          <a:ext cx="742772" cy="7427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7D41EEA-00CF-42E0-B4F3-9D0890806CDC}">
      <dsp:nvSpPr>
        <dsp:cNvPr id="0" name=""/>
        <dsp:cNvSpPr/>
      </dsp:nvSpPr>
      <dsp:spPr>
        <a:xfrm>
          <a:off x="1559821" y="5067021"/>
          <a:ext cx="5581145" cy="1350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7" tIns="142927" rIns="142927" bIns="142927" numCol="1" spcCol="1270" anchor="ctr" anchorCtr="0">
          <a:noAutofit/>
        </a:bodyPr>
        <a:lstStyle/>
        <a:p>
          <a:pPr marL="0" lvl="0" indent="0" algn="l" defTabSz="1244600">
            <a:lnSpc>
              <a:spcPct val="100000"/>
            </a:lnSpc>
            <a:spcBef>
              <a:spcPct val="0"/>
            </a:spcBef>
            <a:spcAft>
              <a:spcPct val="35000"/>
            </a:spcAft>
            <a:buNone/>
          </a:pPr>
          <a:r>
            <a:rPr lang="en-US" sz="2800" kern="1200"/>
            <a:t>Normative needs: evaluation based on professional standards</a:t>
          </a:r>
        </a:p>
      </dsp:txBody>
      <dsp:txXfrm>
        <a:off x="1559821" y="5067021"/>
        <a:ext cx="5581145" cy="135049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881E6-8598-4090-A77B-5C1E7559CF4A}">
      <dsp:nvSpPr>
        <dsp:cNvPr id="0" name=""/>
        <dsp:cNvSpPr/>
      </dsp:nvSpPr>
      <dsp:spPr>
        <a:xfrm>
          <a:off x="0" y="703"/>
          <a:ext cx="7132846" cy="5911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8AE1A-1F4F-4C5C-85FB-F1E7EFE7C351}">
      <dsp:nvSpPr>
        <dsp:cNvPr id="0" name=""/>
        <dsp:cNvSpPr/>
      </dsp:nvSpPr>
      <dsp:spPr>
        <a:xfrm>
          <a:off x="178812" y="133704"/>
          <a:ext cx="325113" cy="3251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B46690-E073-4C03-A8E2-4641D13F1FE6}">
      <dsp:nvSpPr>
        <dsp:cNvPr id="0" name=""/>
        <dsp:cNvSpPr/>
      </dsp:nvSpPr>
      <dsp:spPr>
        <a:xfrm>
          <a:off x="682737" y="703"/>
          <a:ext cx="6450108" cy="59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0" tIns="62560" rIns="62560" bIns="62560" numCol="1" spcCol="1270" anchor="ctr" anchorCtr="0">
          <a:noAutofit/>
        </a:bodyPr>
        <a:lstStyle/>
        <a:p>
          <a:pPr marL="0" lvl="0" indent="0" algn="l" defTabSz="889000">
            <a:lnSpc>
              <a:spcPct val="100000"/>
            </a:lnSpc>
            <a:spcBef>
              <a:spcPct val="0"/>
            </a:spcBef>
            <a:spcAft>
              <a:spcPct val="35000"/>
            </a:spcAft>
            <a:buNone/>
          </a:pPr>
          <a:r>
            <a:rPr lang="en-US" sz="2000" kern="1200"/>
            <a:t>Project stakeholders </a:t>
          </a:r>
        </a:p>
      </dsp:txBody>
      <dsp:txXfrm>
        <a:off x="682737" y="703"/>
        <a:ext cx="6450108" cy="591114"/>
      </dsp:txXfrm>
    </dsp:sp>
    <dsp:sp modelId="{8F3A297A-19F0-4017-8B53-9A8003E6C55D}">
      <dsp:nvSpPr>
        <dsp:cNvPr id="0" name=""/>
        <dsp:cNvSpPr/>
      </dsp:nvSpPr>
      <dsp:spPr>
        <a:xfrm>
          <a:off x="0" y="739597"/>
          <a:ext cx="7132846" cy="5911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53517-99EE-4869-B321-FC3972A6098E}">
      <dsp:nvSpPr>
        <dsp:cNvPr id="0" name=""/>
        <dsp:cNvSpPr/>
      </dsp:nvSpPr>
      <dsp:spPr>
        <a:xfrm>
          <a:off x="178812" y="872597"/>
          <a:ext cx="325113" cy="3251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D796B8-B533-4830-9C6F-CE4E42ADE4C7}">
      <dsp:nvSpPr>
        <dsp:cNvPr id="0" name=""/>
        <dsp:cNvSpPr/>
      </dsp:nvSpPr>
      <dsp:spPr>
        <a:xfrm>
          <a:off x="682737" y="739597"/>
          <a:ext cx="6450108" cy="59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0" tIns="62560" rIns="62560" bIns="62560" numCol="1" spcCol="1270" anchor="ctr" anchorCtr="0">
          <a:noAutofit/>
        </a:bodyPr>
        <a:lstStyle/>
        <a:p>
          <a:pPr marL="0" lvl="0" indent="0" algn="l" defTabSz="889000">
            <a:lnSpc>
              <a:spcPct val="100000"/>
            </a:lnSpc>
            <a:spcBef>
              <a:spcPct val="0"/>
            </a:spcBef>
            <a:spcAft>
              <a:spcPct val="35000"/>
            </a:spcAft>
            <a:buNone/>
          </a:pPr>
          <a:r>
            <a:rPr lang="en-US" sz="2000" kern="1200"/>
            <a:t>Community strengths, opportunities and vision </a:t>
          </a:r>
        </a:p>
      </dsp:txBody>
      <dsp:txXfrm>
        <a:off x="682737" y="739597"/>
        <a:ext cx="6450108" cy="591114"/>
      </dsp:txXfrm>
    </dsp:sp>
    <dsp:sp modelId="{646F3AD2-679A-4AD7-B74F-FC07FEBB1066}">
      <dsp:nvSpPr>
        <dsp:cNvPr id="0" name=""/>
        <dsp:cNvSpPr/>
      </dsp:nvSpPr>
      <dsp:spPr>
        <a:xfrm>
          <a:off x="0" y="1478490"/>
          <a:ext cx="7132846" cy="5911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AA0A40-665D-4049-AE82-C53FE56C2BB9}">
      <dsp:nvSpPr>
        <dsp:cNvPr id="0" name=""/>
        <dsp:cNvSpPr/>
      </dsp:nvSpPr>
      <dsp:spPr>
        <a:xfrm>
          <a:off x="178812" y="1611491"/>
          <a:ext cx="325113" cy="3251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7B307A-6481-45C6-9C1B-6BB5C4E5F9BB}">
      <dsp:nvSpPr>
        <dsp:cNvPr id="0" name=""/>
        <dsp:cNvSpPr/>
      </dsp:nvSpPr>
      <dsp:spPr>
        <a:xfrm>
          <a:off x="682737" y="1478490"/>
          <a:ext cx="6450108" cy="59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0" tIns="62560" rIns="62560" bIns="62560" numCol="1" spcCol="1270" anchor="ctr" anchorCtr="0">
          <a:noAutofit/>
        </a:bodyPr>
        <a:lstStyle/>
        <a:p>
          <a:pPr marL="0" lvl="0" indent="0" algn="l" defTabSz="889000">
            <a:lnSpc>
              <a:spcPct val="100000"/>
            </a:lnSpc>
            <a:spcBef>
              <a:spcPct val="0"/>
            </a:spcBef>
            <a:spcAft>
              <a:spcPct val="35000"/>
            </a:spcAft>
            <a:buNone/>
          </a:pPr>
          <a:r>
            <a:rPr lang="en-US" sz="2000" kern="1200"/>
            <a:t>Successes and capacity </a:t>
          </a:r>
        </a:p>
      </dsp:txBody>
      <dsp:txXfrm>
        <a:off x="682737" y="1478490"/>
        <a:ext cx="6450108" cy="591114"/>
      </dsp:txXfrm>
    </dsp:sp>
    <dsp:sp modelId="{8DB103D9-EB59-44BD-8704-1D7C7ABC4064}">
      <dsp:nvSpPr>
        <dsp:cNvPr id="0" name=""/>
        <dsp:cNvSpPr/>
      </dsp:nvSpPr>
      <dsp:spPr>
        <a:xfrm>
          <a:off x="0" y="2217383"/>
          <a:ext cx="7132846" cy="5911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D7B8F5-3243-4CC8-88A7-80B5CCBE40B7}">
      <dsp:nvSpPr>
        <dsp:cNvPr id="0" name=""/>
        <dsp:cNvSpPr/>
      </dsp:nvSpPr>
      <dsp:spPr>
        <a:xfrm>
          <a:off x="178812" y="2350384"/>
          <a:ext cx="325113" cy="3251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36D1F2-2CC0-4F48-B750-0073152A5FA2}">
      <dsp:nvSpPr>
        <dsp:cNvPr id="0" name=""/>
        <dsp:cNvSpPr/>
      </dsp:nvSpPr>
      <dsp:spPr>
        <a:xfrm>
          <a:off x="682737" y="2217383"/>
          <a:ext cx="6450108" cy="59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0" tIns="62560" rIns="62560" bIns="62560" numCol="1" spcCol="1270" anchor="ctr" anchorCtr="0">
          <a:noAutofit/>
        </a:bodyPr>
        <a:lstStyle/>
        <a:p>
          <a:pPr marL="0" lvl="0" indent="0" algn="l" defTabSz="889000">
            <a:lnSpc>
              <a:spcPct val="100000"/>
            </a:lnSpc>
            <a:spcBef>
              <a:spcPct val="0"/>
            </a:spcBef>
            <a:spcAft>
              <a:spcPct val="35000"/>
            </a:spcAft>
            <a:buNone/>
          </a:pPr>
          <a:r>
            <a:rPr lang="en-US" sz="2000" kern="1200"/>
            <a:t>Biological/physical environment </a:t>
          </a:r>
        </a:p>
      </dsp:txBody>
      <dsp:txXfrm>
        <a:off x="682737" y="2217383"/>
        <a:ext cx="6450108" cy="591114"/>
      </dsp:txXfrm>
    </dsp:sp>
    <dsp:sp modelId="{3B78FA26-DDFD-48DB-ACAF-D2D2EC208BA9}">
      <dsp:nvSpPr>
        <dsp:cNvPr id="0" name=""/>
        <dsp:cNvSpPr/>
      </dsp:nvSpPr>
      <dsp:spPr>
        <a:xfrm>
          <a:off x="0" y="2956277"/>
          <a:ext cx="7132846" cy="5911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46BFC-C51E-40E1-9E3A-50D53DEB3F34}">
      <dsp:nvSpPr>
        <dsp:cNvPr id="0" name=""/>
        <dsp:cNvSpPr/>
      </dsp:nvSpPr>
      <dsp:spPr>
        <a:xfrm>
          <a:off x="178812" y="3089278"/>
          <a:ext cx="325113" cy="3251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F575BE-9C18-4428-A261-17E7ED8C8BA2}">
      <dsp:nvSpPr>
        <dsp:cNvPr id="0" name=""/>
        <dsp:cNvSpPr/>
      </dsp:nvSpPr>
      <dsp:spPr>
        <a:xfrm>
          <a:off x="682737" y="2956277"/>
          <a:ext cx="6450108" cy="59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0" tIns="62560" rIns="62560" bIns="62560" numCol="1" spcCol="1270" anchor="ctr" anchorCtr="0">
          <a:noAutofit/>
        </a:bodyPr>
        <a:lstStyle/>
        <a:p>
          <a:pPr marL="0" lvl="0" indent="0" algn="l" defTabSz="889000">
            <a:lnSpc>
              <a:spcPct val="100000"/>
            </a:lnSpc>
            <a:spcBef>
              <a:spcPct val="0"/>
            </a:spcBef>
            <a:spcAft>
              <a:spcPct val="35000"/>
            </a:spcAft>
            <a:buNone/>
          </a:pPr>
          <a:r>
            <a:rPr lang="en-US" sz="2000" kern="1200"/>
            <a:t>Organizational networks </a:t>
          </a:r>
        </a:p>
      </dsp:txBody>
      <dsp:txXfrm>
        <a:off x="682737" y="2956277"/>
        <a:ext cx="6450108" cy="591114"/>
      </dsp:txXfrm>
    </dsp:sp>
    <dsp:sp modelId="{A1ADB16A-9249-46FB-A039-B2F21912A3F1}">
      <dsp:nvSpPr>
        <dsp:cNvPr id="0" name=""/>
        <dsp:cNvSpPr/>
      </dsp:nvSpPr>
      <dsp:spPr>
        <a:xfrm>
          <a:off x="0" y="3695170"/>
          <a:ext cx="7132846" cy="5911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CC446E-B31B-4FE2-B293-C3D83EF92A9C}">
      <dsp:nvSpPr>
        <dsp:cNvPr id="0" name=""/>
        <dsp:cNvSpPr/>
      </dsp:nvSpPr>
      <dsp:spPr>
        <a:xfrm>
          <a:off x="178812" y="3828171"/>
          <a:ext cx="325113" cy="32511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EBF485-EBEE-4C69-BD5D-00FD5486A165}">
      <dsp:nvSpPr>
        <dsp:cNvPr id="0" name=""/>
        <dsp:cNvSpPr/>
      </dsp:nvSpPr>
      <dsp:spPr>
        <a:xfrm>
          <a:off x="682737" y="3695170"/>
          <a:ext cx="6450108" cy="59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0" tIns="62560" rIns="62560" bIns="62560" numCol="1" spcCol="1270" anchor="ctr" anchorCtr="0">
          <a:noAutofit/>
        </a:bodyPr>
        <a:lstStyle/>
        <a:p>
          <a:pPr marL="0" lvl="0" indent="0" algn="l" defTabSz="889000">
            <a:lnSpc>
              <a:spcPct val="100000"/>
            </a:lnSpc>
            <a:spcBef>
              <a:spcPct val="0"/>
            </a:spcBef>
            <a:spcAft>
              <a:spcPct val="35000"/>
            </a:spcAft>
            <a:buNone/>
          </a:pPr>
          <a:r>
            <a:rPr lang="en-US" sz="2000" kern="1200"/>
            <a:t>Infrastructure </a:t>
          </a:r>
        </a:p>
      </dsp:txBody>
      <dsp:txXfrm>
        <a:off x="682737" y="3695170"/>
        <a:ext cx="6450108" cy="591114"/>
      </dsp:txXfrm>
    </dsp:sp>
    <dsp:sp modelId="{8485E17D-F50C-442B-BF7A-3269CEE9C9A5}">
      <dsp:nvSpPr>
        <dsp:cNvPr id="0" name=""/>
        <dsp:cNvSpPr/>
      </dsp:nvSpPr>
      <dsp:spPr>
        <a:xfrm>
          <a:off x="0" y="4434064"/>
          <a:ext cx="7132846" cy="5911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20688B-57A1-4302-BD5D-3420F479C40D}">
      <dsp:nvSpPr>
        <dsp:cNvPr id="0" name=""/>
        <dsp:cNvSpPr/>
      </dsp:nvSpPr>
      <dsp:spPr>
        <a:xfrm>
          <a:off x="178812" y="4567064"/>
          <a:ext cx="325113" cy="32511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AF477B-D640-4E91-9344-C4C0EE5CCD76}">
      <dsp:nvSpPr>
        <dsp:cNvPr id="0" name=""/>
        <dsp:cNvSpPr/>
      </dsp:nvSpPr>
      <dsp:spPr>
        <a:xfrm>
          <a:off x="682737" y="4434064"/>
          <a:ext cx="6450108" cy="59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0" tIns="62560" rIns="62560" bIns="62560" numCol="1" spcCol="1270" anchor="ctr" anchorCtr="0">
          <a:noAutofit/>
        </a:bodyPr>
        <a:lstStyle/>
        <a:p>
          <a:pPr marL="0" lvl="0" indent="0" algn="l" defTabSz="889000">
            <a:lnSpc>
              <a:spcPct val="100000"/>
            </a:lnSpc>
            <a:spcBef>
              <a:spcPct val="0"/>
            </a:spcBef>
            <a:spcAft>
              <a:spcPct val="35000"/>
            </a:spcAft>
            <a:buNone/>
          </a:pPr>
          <a:r>
            <a:rPr lang="en-US" sz="2000" kern="1200"/>
            <a:t>Legal, policy and political institutions </a:t>
          </a:r>
        </a:p>
      </dsp:txBody>
      <dsp:txXfrm>
        <a:off x="682737" y="4434064"/>
        <a:ext cx="6450108" cy="591114"/>
      </dsp:txXfrm>
    </dsp:sp>
    <dsp:sp modelId="{E6826356-238F-4A59-8F50-749C30A78D32}">
      <dsp:nvSpPr>
        <dsp:cNvPr id="0" name=""/>
        <dsp:cNvSpPr/>
      </dsp:nvSpPr>
      <dsp:spPr>
        <a:xfrm>
          <a:off x="0" y="5172957"/>
          <a:ext cx="7132846" cy="5911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55AB89-9C68-42EC-866A-D7E451B4D7F6}">
      <dsp:nvSpPr>
        <dsp:cNvPr id="0" name=""/>
        <dsp:cNvSpPr/>
      </dsp:nvSpPr>
      <dsp:spPr>
        <a:xfrm>
          <a:off x="178812" y="5305958"/>
          <a:ext cx="325113" cy="32511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1D9BF8-37BF-44F3-9D80-CE1A55B7BEF2}">
      <dsp:nvSpPr>
        <dsp:cNvPr id="0" name=""/>
        <dsp:cNvSpPr/>
      </dsp:nvSpPr>
      <dsp:spPr>
        <a:xfrm>
          <a:off x="682737" y="5172957"/>
          <a:ext cx="6450108" cy="59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60" tIns="62560" rIns="62560" bIns="62560" numCol="1" spcCol="1270" anchor="ctr" anchorCtr="0">
          <a:noAutofit/>
        </a:bodyPr>
        <a:lstStyle/>
        <a:p>
          <a:pPr marL="0" lvl="0" indent="0" algn="l" defTabSz="889000">
            <a:lnSpc>
              <a:spcPct val="100000"/>
            </a:lnSpc>
            <a:spcBef>
              <a:spcPct val="0"/>
            </a:spcBef>
            <a:spcAft>
              <a:spcPct val="35000"/>
            </a:spcAft>
            <a:buNone/>
          </a:pPr>
          <a:r>
            <a:rPr lang="en-US" sz="2000" kern="1200"/>
            <a:t>Social and cultural conditions </a:t>
          </a:r>
        </a:p>
      </dsp:txBody>
      <dsp:txXfrm>
        <a:off x="682737" y="5172957"/>
        <a:ext cx="6450108" cy="591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3149F-BA39-42EE-9FB2-45F07B37CA45}">
      <dsp:nvSpPr>
        <dsp:cNvPr id="0" name=""/>
        <dsp:cNvSpPr/>
      </dsp:nvSpPr>
      <dsp:spPr>
        <a:xfrm>
          <a:off x="0" y="30602"/>
          <a:ext cx="6384878" cy="7488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t>Keep your smile</a:t>
          </a:r>
        </a:p>
      </dsp:txBody>
      <dsp:txXfrm>
        <a:off x="36553" y="67155"/>
        <a:ext cx="6311772" cy="675694"/>
      </dsp:txXfrm>
    </dsp:sp>
    <dsp:sp modelId="{342B0598-A274-457A-8DB5-CF0C3CECBC65}">
      <dsp:nvSpPr>
        <dsp:cNvPr id="0" name=""/>
        <dsp:cNvSpPr/>
      </dsp:nvSpPr>
      <dsp:spPr>
        <a:xfrm>
          <a:off x="0" y="894602"/>
          <a:ext cx="6384878" cy="748800"/>
        </a:xfrm>
        <a:prstGeom prst="roundRect">
          <a:avLst/>
        </a:prstGeom>
        <a:gradFill rotWithShape="0">
          <a:gsLst>
            <a:gs pos="0">
              <a:schemeClr val="accent3">
                <a:hueOff val="387228"/>
                <a:satOff val="14286"/>
                <a:lumOff val="-2101"/>
                <a:alphaOff val="0"/>
                <a:lumMod val="110000"/>
                <a:satMod val="105000"/>
                <a:tint val="67000"/>
              </a:schemeClr>
            </a:gs>
            <a:gs pos="50000">
              <a:schemeClr val="accent3">
                <a:hueOff val="387228"/>
                <a:satOff val="14286"/>
                <a:lumOff val="-2101"/>
                <a:alphaOff val="0"/>
                <a:lumMod val="105000"/>
                <a:satMod val="103000"/>
                <a:tint val="73000"/>
              </a:schemeClr>
            </a:gs>
            <a:gs pos="100000">
              <a:schemeClr val="accent3">
                <a:hueOff val="387228"/>
                <a:satOff val="14286"/>
                <a:lumOff val="-210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Use of Mobiles ? - </a:t>
          </a:r>
          <a:r>
            <a:rPr lang="en-US" sz="1800" b="1" kern="1200" dirty="0"/>
            <a:t>Focus</a:t>
          </a:r>
        </a:p>
      </dsp:txBody>
      <dsp:txXfrm>
        <a:off x="36553" y="931155"/>
        <a:ext cx="6311772" cy="675694"/>
      </dsp:txXfrm>
    </dsp:sp>
    <dsp:sp modelId="{F8883A2A-05EF-42F4-AC0C-1757C9905081}">
      <dsp:nvSpPr>
        <dsp:cNvPr id="0" name=""/>
        <dsp:cNvSpPr/>
      </dsp:nvSpPr>
      <dsp:spPr>
        <a:xfrm>
          <a:off x="0" y="1758603"/>
          <a:ext cx="6384878" cy="748800"/>
        </a:xfrm>
        <a:prstGeom prst="roundRect">
          <a:avLst/>
        </a:prstGeom>
        <a:gradFill rotWithShape="0">
          <a:gsLst>
            <a:gs pos="0">
              <a:schemeClr val="accent3">
                <a:hueOff val="774457"/>
                <a:satOff val="28571"/>
                <a:lumOff val="-4202"/>
                <a:alphaOff val="0"/>
                <a:lumMod val="110000"/>
                <a:satMod val="105000"/>
                <a:tint val="67000"/>
              </a:schemeClr>
            </a:gs>
            <a:gs pos="50000">
              <a:schemeClr val="accent3">
                <a:hueOff val="774457"/>
                <a:satOff val="28571"/>
                <a:lumOff val="-4202"/>
                <a:alphaOff val="0"/>
                <a:lumMod val="105000"/>
                <a:satMod val="103000"/>
                <a:tint val="73000"/>
              </a:schemeClr>
            </a:gs>
            <a:gs pos="100000">
              <a:schemeClr val="accent3">
                <a:hueOff val="774457"/>
                <a:satOff val="28571"/>
                <a:lumOff val="-42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Phone calls outside the room. </a:t>
          </a:r>
          <a:r>
            <a:rPr lang="en-US" sz="1800" b="1" kern="1200" dirty="0"/>
            <a:t>Focus</a:t>
          </a:r>
        </a:p>
      </dsp:txBody>
      <dsp:txXfrm>
        <a:off x="36553" y="1795156"/>
        <a:ext cx="6311772" cy="675694"/>
      </dsp:txXfrm>
    </dsp:sp>
    <dsp:sp modelId="{A11B42E2-62C9-48E5-AEAB-09374E0FFF5A}">
      <dsp:nvSpPr>
        <dsp:cNvPr id="0" name=""/>
        <dsp:cNvSpPr/>
      </dsp:nvSpPr>
      <dsp:spPr>
        <a:xfrm>
          <a:off x="0" y="2622603"/>
          <a:ext cx="6384878" cy="748800"/>
        </a:xfrm>
        <a:prstGeom prst="roundRect">
          <a:avLst/>
        </a:prstGeom>
        <a:gradFill rotWithShape="0">
          <a:gsLst>
            <a:gs pos="0">
              <a:schemeClr val="accent3">
                <a:hueOff val="1161685"/>
                <a:satOff val="42857"/>
                <a:lumOff val="-6303"/>
                <a:alphaOff val="0"/>
                <a:lumMod val="110000"/>
                <a:satMod val="105000"/>
                <a:tint val="67000"/>
              </a:schemeClr>
            </a:gs>
            <a:gs pos="50000">
              <a:schemeClr val="accent3">
                <a:hueOff val="1161685"/>
                <a:satOff val="42857"/>
                <a:lumOff val="-6303"/>
                <a:alphaOff val="0"/>
                <a:lumMod val="105000"/>
                <a:satMod val="103000"/>
                <a:tint val="73000"/>
              </a:schemeClr>
            </a:gs>
            <a:gs pos="100000">
              <a:schemeClr val="accent3">
                <a:hueOff val="1161685"/>
                <a:satOff val="42857"/>
                <a:lumOff val="-63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Questions are welcomed at any time, but please raise your hand when having questions or wanting to answer one. </a:t>
          </a:r>
          <a:r>
            <a:rPr lang="en-US" sz="1800" b="1" kern="1200" dirty="0"/>
            <a:t>Participate</a:t>
          </a:r>
        </a:p>
      </dsp:txBody>
      <dsp:txXfrm>
        <a:off x="36553" y="2659156"/>
        <a:ext cx="6311772" cy="675694"/>
      </dsp:txXfrm>
    </dsp:sp>
    <dsp:sp modelId="{7948CED7-C425-435B-80F3-E08BD1BC5C89}">
      <dsp:nvSpPr>
        <dsp:cNvPr id="0" name=""/>
        <dsp:cNvSpPr/>
      </dsp:nvSpPr>
      <dsp:spPr>
        <a:xfrm>
          <a:off x="0" y="3486603"/>
          <a:ext cx="6384878" cy="748800"/>
        </a:xfrm>
        <a:prstGeom prst="roundRect">
          <a:avLst/>
        </a:prstGeom>
        <a:gradFill rotWithShape="0">
          <a:gsLst>
            <a:gs pos="0">
              <a:schemeClr val="accent3">
                <a:hueOff val="1548914"/>
                <a:satOff val="57143"/>
                <a:lumOff val="-8403"/>
                <a:alphaOff val="0"/>
                <a:lumMod val="110000"/>
                <a:satMod val="105000"/>
                <a:tint val="67000"/>
              </a:schemeClr>
            </a:gs>
            <a:gs pos="50000">
              <a:schemeClr val="accent3">
                <a:hueOff val="1548914"/>
                <a:satOff val="57143"/>
                <a:lumOff val="-8403"/>
                <a:alphaOff val="0"/>
                <a:lumMod val="105000"/>
                <a:satMod val="103000"/>
                <a:tint val="73000"/>
              </a:schemeClr>
            </a:gs>
            <a:gs pos="100000">
              <a:schemeClr val="accent3">
                <a:hueOff val="1548914"/>
                <a:satOff val="57143"/>
                <a:lumOff val="-84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t>Respect</a:t>
          </a:r>
          <a:r>
            <a:rPr lang="en-US" sz="1800" kern="1200" dirty="0"/>
            <a:t> opinions other than yours.</a:t>
          </a:r>
        </a:p>
      </dsp:txBody>
      <dsp:txXfrm>
        <a:off x="36553" y="3523156"/>
        <a:ext cx="6311772" cy="675694"/>
      </dsp:txXfrm>
    </dsp:sp>
    <dsp:sp modelId="{4B805719-18CD-4B68-AF33-EDE1F0035959}">
      <dsp:nvSpPr>
        <dsp:cNvPr id="0" name=""/>
        <dsp:cNvSpPr/>
      </dsp:nvSpPr>
      <dsp:spPr>
        <a:xfrm>
          <a:off x="0" y="4350603"/>
          <a:ext cx="6384878" cy="748800"/>
        </a:xfrm>
        <a:prstGeom prst="roundRect">
          <a:avLst/>
        </a:prstGeom>
        <a:gradFill rotWithShape="0">
          <a:gsLst>
            <a:gs pos="0">
              <a:schemeClr val="accent3">
                <a:hueOff val="1936142"/>
                <a:satOff val="71429"/>
                <a:lumOff val="-10504"/>
                <a:alphaOff val="0"/>
                <a:lumMod val="110000"/>
                <a:satMod val="105000"/>
                <a:tint val="67000"/>
              </a:schemeClr>
            </a:gs>
            <a:gs pos="50000">
              <a:schemeClr val="accent3">
                <a:hueOff val="1936142"/>
                <a:satOff val="71429"/>
                <a:lumOff val="-10504"/>
                <a:alphaOff val="0"/>
                <a:lumMod val="105000"/>
                <a:satMod val="103000"/>
                <a:tint val="73000"/>
              </a:schemeClr>
            </a:gs>
            <a:gs pos="100000">
              <a:schemeClr val="accent3">
                <a:hueOff val="1936142"/>
                <a:satOff val="71429"/>
                <a:lumOff val="-105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Attendance Sheet. </a:t>
          </a:r>
          <a:r>
            <a:rPr lang="en-US" sz="1800" b="1" kern="1200" dirty="0"/>
            <a:t>Discipline </a:t>
          </a:r>
        </a:p>
      </dsp:txBody>
      <dsp:txXfrm>
        <a:off x="36553" y="4387156"/>
        <a:ext cx="6311772" cy="675694"/>
      </dsp:txXfrm>
    </dsp:sp>
    <dsp:sp modelId="{4611E845-E0BE-4F35-A101-AC144A9859C9}">
      <dsp:nvSpPr>
        <dsp:cNvPr id="0" name=""/>
        <dsp:cNvSpPr/>
      </dsp:nvSpPr>
      <dsp:spPr>
        <a:xfrm>
          <a:off x="0" y="5214602"/>
          <a:ext cx="6384878" cy="748800"/>
        </a:xfrm>
        <a:prstGeom prst="roundRect">
          <a:avLst/>
        </a:prstGeom>
        <a:gradFill rotWithShape="0">
          <a:gsLst>
            <a:gs pos="0">
              <a:schemeClr val="accent3">
                <a:hueOff val="2323371"/>
                <a:satOff val="85714"/>
                <a:lumOff val="-12605"/>
                <a:alphaOff val="0"/>
                <a:lumMod val="110000"/>
                <a:satMod val="105000"/>
                <a:tint val="67000"/>
              </a:schemeClr>
            </a:gs>
            <a:gs pos="50000">
              <a:schemeClr val="accent3">
                <a:hueOff val="2323371"/>
                <a:satOff val="85714"/>
                <a:lumOff val="-12605"/>
                <a:alphaOff val="0"/>
                <a:lumMod val="105000"/>
                <a:satMod val="103000"/>
                <a:tint val="73000"/>
              </a:schemeClr>
            </a:gs>
            <a:gs pos="100000">
              <a:schemeClr val="accent3">
                <a:hueOff val="2323371"/>
                <a:satOff val="85714"/>
                <a:lumOff val="-126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Ask, Ask, Ask, Ask, Ask, Ask, Ask, Ask, Ask, Ask, Ask, Ask &amp; </a:t>
          </a:r>
          <a:r>
            <a:rPr lang="en-US" sz="1800" b="1" kern="1200" dirty="0"/>
            <a:t>Have Fun </a:t>
          </a:r>
          <a:r>
            <a:rPr lang="en-US" sz="1800" b="1" kern="1200" dirty="0">
              <a:sym typeface="Wingdings" panose="05000000000000000000" pitchFamily="2" charset="2"/>
            </a:rPr>
            <a:t></a:t>
          </a:r>
          <a:endParaRPr lang="en-US" sz="1800" b="1" kern="1200" dirty="0"/>
        </a:p>
      </dsp:txBody>
      <dsp:txXfrm>
        <a:off x="36553" y="5251155"/>
        <a:ext cx="6311772" cy="675694"/>
      </dsp:txXfrm>
    </dsp:sp>
    <dsp:sp modelId="{1E679726-7D1B-4FAF-9403-96123B7B8A9B}">
      <dsp:nvSpPr>
        <dsp:cNvPr id="0" name=""/>
        <dsp:cNvSpPr/>
      </dsp:nvSpPr>
      <dsp:spPr>
        <a:xfrm>
          <a:off x="0" y="6078602"/>
          <a:ext cx="6384878" cy="748800"/>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i="1" u="sng" kern="1200" dirty="0"/>
            <a:t>Please</a:t>
          </a:r>
          <a:r>
            <a:rPr lang="en-US" sz="1800" b="1" kern="1200" dirty="0"/>
            <a:t> : Take your own study notes throughout the course</a:t>
          </a:r>
        </a:p>
      </dsp:txBody>
      <dsp:txXfrm>
        <a:off x="36553" y="6115155"/>
        <a:ext cx="6311772" cy="67569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B3974-CF24-473B-90D0-80299E493A94}">
      <dsp:nvSpPr>
        <dsp:cNvPr id="0" name=""/>
        <dsp:cNvSpPr/>
      </dsp:nvSpPr>
      <dsp:spPr>
        <a:xfrm>
          <a:off x="-97601" y="4682"/>
          <a:ext cx="11945072" cy="12470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0B9147-ED5D-4BB4-B618-A3629C394A72}">
      <dsp:nvSpPr>
        <dsp:cNvPr id="0" name=""/>
        <dsp:cNvSpPr/>
      </dsp:nvSpPr>
      <dsp:spPr>
        <a:xfrm>
          <a:off x="279636" y="285272"/>
          <a:ext cx="687228" cy="685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07BBAF-8C48-440D-A446-AAD17649453C}">
      <dsp:nvSpPr>
        <dsp:cNvPr id="0" name=""/>
        <dsp:cNvSpPr/>
      </dsp:nvSpPr>
      <dsp:spPr>
        <a:xfrm>
          <a:off x="1344102" y="4682"/>
          <a:ext cx="10272373" cy="1248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110" tIns="132110" rIns="132110" bIns="132110" numCol="1" spcCol="1270" anchor="ctr" anchorCtr="0">
          <a:noAutofit/>
        </a:bodyPr>
        <a:lstStyle/>
        <a:p>
          <a:pPr marL="0" lvl="0" indent="0" algn="l" defTabSz="889000">
            <a:lnSpc>
              <a:spcPct val="100000"/>
            </a:lnSpc>
            <a:spcBef>
              <a:spcPct val="0"/>
            </a:spcBef>
            <a:spcAft>
              <a:spcPct val="35000"/>
            </a:spcAft>
            <a:buNone/>
          </a:pPr>
          <a:r>
            <a:rPr lang="en-US" sz="2000" b="1" kern="1200" dirty="0"/>
            <a:t>Secondary data</a:t>
          </a:r>
        </a:p>
        <a:p>
          <a:pPr marL="0" lvl="0" indent="0" algn="l" defTabSz="889000">
            <a:lnSpc>
              <a:spcPct val="100000"/>
            </a:lnSpc>
            <a:spcBef>
              <a:spcPct val="0"/>
            </a:spcBef>
            <a:spcAft>
              <a:spcPct val="35000"/>
            </a:spcAft>
            <a:buNone/>
          </a:pPr>
          <a:r>
            <a:rPr lang="en-US" sz="2000" kern="1200" dirty="0"/>
            <a:t>Information available through </a:t>
          </a:r>
          <a:r>
            <a:rPr lang="en-US" sz="2000" b="1" i="1" kern="1200" dirty="0"/>
            <a:t>published</a:t>
          </a:r>
          <a:r>
            <a:rPr lang="en-US" sz="2000" kern="1200" dirty="0"/>
            <a:t> and </a:t>
          </a:r>
          <a:r>
            <a:rPr lang="en-US" sz="2000" b="1" i="1" kern="1200" dirty="0">
              <a:solidFill>
                <a:prstClr val="black">
                  <a:hueOff val="0"/>
                  <a:satOff val="0"/>
                  <a:lumOff val="0"/>
                  <a:alphaOff val="0"/>
                </a:prstClr>
              </a:solidFill>
              <a:latin typeface="Rockwell"/>
              <a:ea typeface="+mn-ea"/>
              <a:cs typeface="+mn-cs"/>
            </a:rPr>
            <a:t>unpublished sources</a:t>
          </a:r>
          <a:r>
            <a:rPr lang="en-US" sz="2000" kern="1200" dirty="0"/>
            <a:t>, including literature reviews, surveys, evaluations, assessments, reports from NGOs, UN agencies, international organizations and government offices</a:t>
          </a:r>
        </a:p>
      </dsp:txBody>
      <dsp:txXfrm>
        <a:off x="1344102" y="4682"/>
        <a:ext cx="10272373" cy="1248286"/>
      </dsp:txXfrm>
    </dsp:sp>
    <dsp:sp modelId="{27D5E995-AB39-4CD6-AB14-054C96657317}">
      <dsp:nvSpPr>
        <dsp:cNvPr id="0" name=""/>
        <dsp:cNvSpPr/>
      </dsp:nvSpPr>
      <dsp:spPr>
        <a:xfrm>
          <a:off x="97601" y="1490737"/>
          <a:ext cx="11945072" cy="12470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C8B1B0-400F-4F7E-A145-7CADAB11A7AC}">
      <dsp:nvSpPr>
        <dsp:cNvPr id="0" name=""/>
        <dsp:cNvSpPr/>
      </dsp:nvSpPr>
      <dsp:spPr>
        <a:xfrm>
          <a:off x="474839" y="1771327"/>
          <a:ext cx="687228" cy="685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80BB23-A5DB-40F3-B9F1-329F4F8D7966}">
      <dsp:nvSpPr>
        <dsp:cNvPr id="0" name=""/>
        <dsp:cNvSpPr/>
      </dsp:nvSpPr>
      <dsp:spPr>
        <a:xfrm>
          <a:off x="1145056" y="1490737"/>
          <a:ext cx="8649098" cy="1248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110" tIns="132110" rIns="132110" bIns="132110" numCol="1" spcCol="1270" anchor="ctr" anchorCtr="0">
          <a:noAutofit/>
        </a:bodyPr>
        <a:lstStyle/>
        <a:p>
          <a:pPr marL="0" lvl="0" indent="0" algn="l" defTabSz="889000">
            <a:lnSpc>
              <a:spcPct val="100000"/>
            </a:lnSpc>
            <a:spcBef>
              <a:spcPct val="0"/>
            </a:spcBef>
            <a:spcAft>
              <a:spcPct val="35000"/>
            </a:spcAft>
            <a:buNone/>
          </a:pPr>
          <a:r>
            <a:rPr lang="en-US" sz="2000" b="1" kern="1200" dirty="0"/>
            <a:t>Primary </a:t>
          </a:r>
          <a:r>
            <a:rPr lang="en-US" sz="2000" b="1" kern="1200" dirty="0">
              <a:solidFill>
                <a:srgbClr val="FF0000"/>
              </a:solidFill>
            </a:rPr>
            <a:t>Quantitative </a:t>
          </a:r>
          <a:r>
            <a:rPr lang="en-US" sz="2000" b="1" kern="1200" dirty="0"/>
            <a:t>data</a:t>
          </a:r>
        </a:p>
        <a:p>
          <a:pPr marL="0" lvl="0" indent="0" algn="l" defTabSz="889000">
            <a:lnSpc>
              <a:spcPct val="100000"/>
            </a:lnSpc>
            <a:spcBef>
              <a:spcPct val="0"/>
            </a:spcBef>
            <a:spcAft>
              <a:spcPct val="35000"/>
            </a:spcAft>
            <a:buNone/>
          </a:pPr>
          <a:r>
            <a:rPr lang="en-US" sz="2000" kern="1200" dirty="0"/>
            <a:t>In situations where secondary sources do not provide sufficient assessment information, organizations can collect data via </a:t>
          </a:r>
          <a:r>
            <a:rPr lang="en-US" sz="2000" b="1" i="1" kern="1200" dirty="0">
              <a:solidFill>
                <a:srgbClr val="FF0000"/>
              </a:solidFill>
            </a:rPr>
            <a:t>quantitative assessment approaches</a:t>
          </a:r>
        </a:p>
      </dsp:txBody>
      <dsp:txXfrm>
        <a:off x="1145056" y="1490737"/>
        <a:ext cx="8649098" cy="1248286"/>
      </dsp:txXfrm>
    </dsp:sp>
    <dsp:sp modelId="{B0119AAC-5672-47C9-8548-96050FE7F7F7}">
      <dsp:nvSpPr>
        <dsp:cNvPr id="0" name=""/>
        <dsp:cNvSpPr/>
      </dsp:nvSpPr>
      <dsp:spPr>
        <a:xfrm>
          <a:off x="6914588" y="1490737"/>
          <a:ext cx="4897091" cy="1248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110" tIns="132110" rIns="132110" bIns="132110"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6914588" y="1490737"/>
        <a:ext cx="4897091" cy="1248286"/>
      </dsp:txXfrm>
    </dsp:sp>
    <dsp:sp modelId="{606AE658-1432-41BC-B8A7-CB58A9BF1675}">
      <dsp:nvSpPr>
        <dsp:cNvPr id="0" name=""/>
        <dsp:cNvSpPr/>
      </dsp:nvSpPr>
      <dsp:spPr>
        <a:xfrm>
          <a:off x="-97601" y="2976793"/>
          <a:ext cx="11945072" cy="12470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2CFDC-F41A-439A-BB08-CFA316BD8577}">
      <dsp:nvSpPr>
        <dsp:cNvPr id="0" name=""/>
        <dsp:cNvSpPr/>
      </dsp:nvSpPr>
      <dsp:spPr>
        <a:xfrm>
          <a:off x="279636" y="3257383"/>
          <a:ext cx="687228" cy="685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10F0F6-EA3A-4EF8-8720-5C82255051E3}">
      <dsp:nvSpPr>
        <dsp:cNvPr id="0" name=""/>
        <dsp:cNvSpPr/>
      </dsp:nvSpPr>
      <dsp:spPr>
        <a:xfrm>
          <a:off x="1344102" y="2976793"/>
          <a:ext cx="10272373" cy="1248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110" tIns="132110" rIns="132110" bIns="132110" numCol="1" spcCol="1270" anchor="ctr" anchorCtr="0">
          <a:noAutofit/>
        </a:bodyPr>
        <a:lstStyle/>
        <a:p>
          <a:pPr marL="0" lvl="0" indent="0" algn="l" defTabSz="889000">
            <a:lnSpc>
              <a:spcPct val="100000"/>
            </a:lnSpc>
            <a:spcBef>
              <a:spcPct val="0"/>
            </a:spcBef>
            <a:spcAft>
              <a:spcPct val="35000"/>
            </a:spcAft>
            <a:buNone/>
          </a:pPr>
          <a:r>
            <a:rPr lang="en-US" sz="2000" b="1" kern="1200" dirty="0"/>
            <a:t>Primary </a:t>
          </a:r>
          <a:r>
            <a:rPr lang="en-US" sz="2000" b="1" kern="1200" dirty="0">
              <a:solidFill>
                <a:srgbClr val="FF0000"/>
              </a:solidFill>
            </a:rPr>
            <a:t>Qualitative </a:t>
          </a:r>
          <a:r>
            <a:rPr lang="en-US" sz="2000" b="1" kern="1200" dirty="0"/>
            <a:t>data</a:t>
          </a:r>
        </a:p>
        <a:p>
          <a:pPr marL="0" lvl="0" indent="0" algn="l" defTabSz="889000">
            <a:lnSpc>
              <a:spcPct val="100000"/>
            </a:lnSpc>
            <a:spcBef>
              <a:spcPct val="0"/>
            </a:spcBef>
            <a:spcAft>
              <a:spcPct val="35000"/>
            </a:spcAft>
            <a:buNone/>
          </a:pPr>
          <a:r>
            <a:rPr lang="en-US" sz="2000" kern="1200" dirty="0"/>
            <a:t>In contrast to quantitative data approaches, </a:t>
          </a:r>
          <a:r>
            <a:rPr lang="en-US" sz="2000" b="1" i="1" kern="1200" dirty="0">
              <a:solidFill>
                <a:srgbClr val="FF0000"/>
              </a:solidFill>
            </a:rPr>
            <a:t>qualitative</a:t>
          </a:r>
          <a:r>
            <a:rPr lang="en-US" sz="2000" kern="1200" dirty="0"/>
            <a:t> approaches seek to capture </a:t>
          </a:r>
          <a:r>
            <a:rPr lang="en-US" sz="2000" b="1" i="1" kern="1200" dirty="0">
              <a:solidFill>
                <a:srgbClr val="FF0000"/>
              </a:solidFill>
            </a:rPr>
            <a:t>participants’ experiences </a:t>
          </a:r>
          <a:r>
            <a:rPr lang="en-US" sz="2000" kern="1200" dirty="0"/>
            <a:t>using </a:t>
          </a:r>
          <a:r>
            <a:rPr lang="en-US" sz="2000" b="1" i="1" kern="1200" dirty="0">
              <a:solidFill>
                <a:srgbClr val="FF0000"/>
              </a:solidFill>
              <a:latin typeface="Rockwell"/>
              <a:ea typeface="+mn-ea"/>
              <a:cs typeface="+mn-cs"/>
            </a:rPr>
            <a:t>words</a:t>
          </a:r>
          <a:r>
            <a:rPr lang="en-US" sz="2000" kern="1200" dirty="0"/>
            <a:t>, </a:t>
          </a:r>
          <a:r>
            <a:rPr lang="en-US" sz="2000" b="1" i="1" kern="1200" dirty="0">
              <a:solidFill>
                <a:srgbClr val="FF0000"/>
              </a:solidFill>
              <a:latin typeface="Rockwell"/>
              <a:ea typeface="+mn-ea"/>
              <a:cs typeface="+mn-cs"/>
            </a:rPr>
            <a:t>pictures</a:t>
          </a:r>
          <a:r>
            <a:rPr lang="en-US" sz="2000" kern="1200" dirty="0"/>
            <a:t> and </a:t>
          </a:r>
          <a:r>
            <a:rPr lang="en-US" sz="2000" b="1" i="1" kern="1200" dirty="0">
              <a:solidFill>
                <a:srgbClr val="FF0000"/>
              </a:solidFill>
              <a:latin typeface="Rockwell"/>
              <a:ea typeface="+mn-ea"/>
              <a:cs typeface="+mn-cs"/>
            </a:rPr>
            <a:t>objects</a:t>
          </a:r>
        </a:p>
      </dsp:txBody>
      <dsp:txXfrm>
        <a:off x="1344102" y="2976793"/>
        <a:ext cx="10272373" cy="124828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A1C27-A3A5-4CAE-A958-252339E40C38}">
      <dsp:nvSpPr>
        <dsp:cNvPr id="0" name=""/>
        <dsp:cNvSpPr/>
      </dsp:nvSpPr>
      <dsp:spPr>
        <a:xfrm>
          <a:off x="186678" y="301"/>
          <a:ext cx="3239189" cy="176883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The purpose of data </a:t>
          </a:r>
          <a:r>
            <a:rPr lang="en-US" sz="2000" i="1" kern="1200" dirty="0">
              <a:solidFill>
                <a:srgbClr val="66CCFF"/>
              </a:solidFill>
            </a:rPr>
            <a:t>collection</a:t>
          </a:r>
          <a:r>
            <a:rPr lang="en-US" sz="2000" kern="1200" dirty="0"/>
            <a:t> is to </a:t>
          </a:r>
          <a:r>
            <a:rPr lang="en-US" sz="2000" b="1" i="1" kern="1200" dirty="0">
              <a:solidFill>
                <a:srgbClr val="66CCFF"/>
              </a:solidFill>
              <a:latin typeface="Rockwell"/>
              <a:ea typeface="+mn-ea"/>
              <a:cs typeface="+mn-cs"/>
            </a:rPr>
            <a:t>broadly</a:t>
          </a:r>
          <a:r>
            <a:rPr lang="en-US" sz="2000" b="1" kern="1200" dirty="0"/>
            <a:t> explore </a:t>
          </a:r>
          <a:r>
            <a:rPr lang="en-US" sz="2000" kern="1200" dirty="0"/>
            <a:t>a wide number and variety of </a:t>
          </a:r>
          <a:r>
            <a:rPr lang="en-US" sz="2000" b="1" i="1" kern="1200" dirty="0">
              <a:solidFill>
                <a:srgbClr val="66CCFF"/>
              </a:solidFill>
              <a:latin typeface="Rockwell"/>
              <a:ea typeface="+mn-ea"/>
              <a:cs typeface="+mn-cs"/>
            </a:rPr>
            <a:t>issues</a:t>
          </a:r>
          <a:r>
            <a:rPr lang="en-US" sz="2000" kern="1200" dirty="0"/>
            <a:t>, </a:t>
          </a:r>
        </a:p>
      </dsp:txBody>
      <dsp:txXfrm>
        <a:off x="238485" y="52108"/>
        <a:ext cx="3135575" cy="1665216"/>
      </dsp:txXfrm>
    </dsp:sp>
    <dsp:sp modelId="{BE6839EE-166A-4F1A-8FC2-886761FA6311}">
      <dsp:nvSpPr>
        <dsp:cNvPr id="0" name=""/>
        <dsp:cNvSpPr/>
      </dsp:nvSpPr>
      <dsp:spPr>
        <a:xfrm>
          <a:off x="4098222" y="301"/>
          <a:ext cx="3239189" cy="1768830"/>
        </a:xfrm>
        <a:prstGeom prst="roundRect">
          <a:avLst>
            <a:gd name="adj" fmla="val 10000"/>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ts val="0"/>
            </a:spcAft>
            <a:buNone/>
          </a:pPr>
          <a:r>
            <a:rPr lang="en-US" sz="2000" kern="1200" dirty="0"/>
            <a:t>The purpose of data </a:t>
          </a:r>
          <a:r>
            <a:rPr lang="en-US" sz="2000" i="1" kern="1200" dirty="0">
              <a:solidFill>
                <a:srgbClr val="66CCFF"/>
              </a:solidFill>
              <a:latin typeface="Rockwell"/>
              <a:ea typeface="+mn-ea"/>
              <a:cs typeface="+mn-cs"/>
            </a:rPr>
            <a:t>analysis</a:t>
          </a:r>
          <a:r>
            <a:rPr lang="en-US" sz="2000" kern="1200" dirty="0"/>
            <a:t> is to </a:t>
          </a:r>
          <a:r>
            <a:rPr lang="en-US" sz="2000" b="1" i="1" kern="1200" dirty="0">
              <a:solidFill>
                <a:srgbClr val="66CCFF"/>
              </a:solidFill>
            </a:rPr>
            <a:t>order</a:t>
          </a:r>
          <a:r>
            <a:rPr lang="en-US" sz="2000" b="1" kern="1200" dirty="0"/>
            <a:t> and </a:t>
          </a:r>
          <a:r>
            <a:rPr lang="en-US" sz="2000" b="1" i="1" kern="1200" dirty="0">
              <a:solidFill>
                <a:srgbClr val="66CCFF"/>
              </a:solidFill>
              <a:latin typeface="Rockwell"/>
              <a:ea typeface="+mn-ea"/>
              <a:cs typeface="+mn-cs"/>
            </a:rPr>
            <a:t>organize</a:t>
          </a:r>
          <a:r>
            <a:rPr lang="en-US" sz="2000" b="1" kern="1200" dirty="0"/>
            <a:t> </a:t>
          </a:r>
          <a:r>
            <a:rPr lang="en-US" sz="2000" kern="1200" dirty="0"/>
            <a:t>the raw data so that useful information can be </a:t>
          </a:r>
          <a:r>
            <a:rPr lang="en-US" sz="2000" b="1" i="1" kern="1200" dirty="0">
              <a:solidFill>
                <a:srgbClr val="66CCFF"/>
              </a:solidFill>
              <a:latin typeface="Rockwell"/>
              <a:ea typeface="+mn-ea"/>
              <a:cs typeface="+mn-cs"/>
            </a:rPr>
            <a:t>extracted</a:t>
          </a:r>
          <a:r>
            <a:rPr lang="en-US" sz="2000" kern="1200" dirty="0"/>
            <a:t> from it. </a:t>
          </a:r>
        </a:p>
      </dsp:txBody>
      <dsp:txXfrm>
        <a:off x="4150029" y="52108"/>
        <a:ext cx="3135575" cy="1665216"/>
      </dsp:txXfrm>
    </dsp:sp>
    <dsp:sp modelId="{FA88DF9C-A717-4999-87D5-9DD632B96AC2}">
      <dsp:nvSpPr>
        <dsp:cNvPr id="0" name=""/>
        <dsp:cNvSpPr/>
      </dsp:nvSpPr>
      <dsp:spPr>
        <a:xfrm>
          <a:off x="8009765" y="301"/>
          <a:ext cx="3239189" cy="1768830"/>
        </a:xfrm>
        <a:prstGeom prst="roundRect">
          <a:avLst>
            <a:gd name="adj" fmla="val 10000"/>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solidFill>
                <a:srgbClr val="66CCFF"/>
              </a:solidFill>
              <a:latin typeface="Rockwell"/>
              <a:ea typeface="+mn-ea"/>
              <a:cs typeface="+mn-cs"/>
            </a:rPr>
            <a:t>Development</a:t>
          </a:r>
          <a:r>
            <a:rPr lang="en-US" sz="2000" kern="1200" dirty="0"/>
            <a:t> projects tend to </a:t>
          </a:r>
          <a:r>
            <a:rPr lang="en-US" sz="2000" b="1" i="1" kern="1200" dirty="0">
              <a:solidFill>
                <a:srgbClr val="66CCFF"/>
              </a:solidFill>
              <a:latin typeface="Rockwell"/>
              <a:ea typeface="+mn-ea"/>
              <a:cs typeface="+mn-cs"/>
            </a:rPr>
            <a:t>focus</a:t>
          </a:r>
          <a:r>
            <a:rPr lang="en-US" sz="2000" kern="1200" dirty="0"/>
            <a:t> on two broad categories of analysis: </a:t>
          </a:r>
        </a:p>
      </dsp:txBody>
      <dsp:txXfrm>
        <a:off x="8061572" y="52108"/>
        <a:ext cx="3135575" cy="1665216"/>
      </dsp:txXfrm>
    </dsp:sp>
    <dsp:sp modelId="{CC46185E-8E27-4CAE-8EE6-6B4B094B624B}">
      <dsp:nvSpPr>
        <dsp:cNvPr id="0" name=""/>
        <dsp:cNvSpPr/>
      </dsp:nvSpPr>
      <dsp:spPr>
        <a:xfrm>
          <a:off x="8333684" y="1769132"/>
          <a:ext cx="323918" cy="877671"/>
        </a:xfrm>
        <a:custGeom>
          <a:avLst/>
          <a:gdLst/>
          <a:ahLst/>
          <a:cxnLst/>
          <a:rect l="0" t="0" r="0" b="0"/>
          <a:pathLst>
            <a:path>
              <a:moveTo>
                <a:pt x="0" y="0"/>
              </a:moveTo>
              <a:lnTo>
                <a:pt x="0" y="877671"/>
              </a:lnTo>
              <a:lnTo>
                <a:pt x="323918" y="877671"/>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D24A0B-10E0-485A-9459-99F609AAD66F}">
      <dsp:nvSpPr>
        <dsp:cNvPr id="0" name=""/>
        <dsp:cNvSpPr/>
      </dsp:nvSpPr>
      <dsp:spPr>
        <a:xfrm>
          <a:off x="8657603" y="2105309"/>
          <a:ext cx="3055716" cy="108298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Current State Analysis  </a:t>
          </a:r>
        </a:p>
      </dsp:txBody>
      <dsp:txXfrm>
        <a:off x="8689323" y="2137029"/>
        <a:ext cx="2992276" cy="1019548"/>
      </dsp:txXfrm>
    </dsp:sp>
    <dsp:sp modelId="{55C67D48-162B-42A1-BE60-3959C99F555E}">
      <dsp:nvSpPr>
        <dsp:cNvPr id="0" name=""/>
        <dsp:cNvSpPr/>
      </dsp:nvSpPr>
      <dsp:spPr>
        <a:xfrm>
          <a:off x="8333684" y="1769132"/>
          <a:ext cx="323918" cy="2296837"/>
        </a:xfrm>
        <a:custGeom>
          <a:avLst/>
          <a:gdLst/>
          <a:ahLst/>
          <a:cxnLst/>
          <a:rect l="0" t="0" r="0" b="0"/>
          <a:pathLst>
            <a:path>
              <a:moveTo>
                <a:pt x="0" y="0"/>
              </a:moveTo>
              <a:lnTo>
                <a:pt x="0" y="2296837"/>
              </a:lnTo>
              <a:lnTo>
                <a:pt x="323918" y="2296837"/>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C5FC6D-3769-4CA0-92E7-89C752A41BBC}">
      <dsp:nvSpPr>
        <dsp:cNvPr id="0" name=""/>
        <dsp:cNvSpPr/>
      </dsp:nvSpPr>
      <dsp:spPr>
        <a:xfrm>
          <a:off x="8657603" y="3524474"/>
          <a:ext cx="3077641" cy="108298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Future State </a:t>
          </a:r>
          <a:br>
            <a:rPr lang="en-US" sz="2400" b="1" kern="1200" dirty="0"/>
          </a:br>
          <a:r>
            <a:rPr lang="en-US" sz="2400" b="1" kern="1200" dirty="0"/>
            <a:t>Analysis </a:t>
          </a:r>
        </a:p>
      </dsp:txBody>
      <dsp:txXfrm>
        <a:off x="8689323" y="3556194"/>
        <a:ext cx="3014201" cy="101954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65F9C-3570-41E8-B39B-368D18EE5302}">
      <dsp:nvSpPr>
        <dsp:cNvPr id="0" name=""/>
        <dsp:cNvSpPr/>
      </dsp:nvSpPr>
      <dsp:spPr>
        <a:xfrm>
          <a:off x="269204" y="247"/>
          <a:ext cx="822427" cy="82242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4A050-62F4-403F-9412-2D6BDBFD7C6D}">
      <dsp:nvSpPr>
        <dsp:cNvPr id="0" name=""/>
        <dsp:cNvSpPr/>
      </dsp:nvSpPr>
      <dsp:spPr>
        <a:xfrm>
          <a:off x="444475" y="175518"/>
          <a:ext cx="471884" cy="4718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A0E6E1-16A6-454B-85AB-8870291A5ADC}">
      <dsp:nvSpPr>
        <dsp:cNvPr id="0" name=""/>
        <dsp:cNvSpPr/>
      </dsp:nvSpPr>
      <dsp:spPr>
        <a:xfrm>
          <a:off x="6296" y="1078840"/>
          <a:ext cx="1348242" cy="53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What is happening now?</a:t>
          </a:r>
        </a:p>
      </dsp:txBody>
      <dsp:txXfrm>
        <a:off x="6296" y="1078840"/>
        <a:ext cx="1348242" cy="539296"/>
      </dsp:txXfrm>
    </dsp:sp>
    <dsp:sp modelId="{0076EAAB-24AA-4BAD-BB87-1DBFEA5B523D}">
      <dsp:nvSpPr>
        <dsp:cNvPr id="0" name=""/>
        <dsp:cNvSpPr/>
      </dsp:nvSpPr>
      <dsp:spPr>
        <a:xfrm>
          <a:off x="269204" y="1955198"/>
          <a:ext cx="822427" cy="82242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A30A76-5A1A-41E7-9311-4A15862F87C1}">
      <dsp:nvSpPr>
        <dsp:cNvPr id="0" name=""/>
        <dsp:cNvSpPr/>
      </dsp:nvSpPr>
      <dsp:spPr>
        <a:xfrm>
          <a:off x="444475" y="2130469"/>
          <a:ext cx="471884" cy="4718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EBCBA2-19A0-4981-AB9A-B47556304013}">
      <dsp:nvSpPr>
        <dsp:cNvPr id="0" name=""/>
        <dsp:cNvSpPr/>
      </dsp:nvSpPr>
      <dsp:spPr>
        <a:xfrm>
          <a:off x="6296" y="3033792"/>
          <a:ext cx="1348242" cy="53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Tools</a:t>
          </a:r>
        </a:p>
      </dsp:txBody>
      <dsp:txXfrm>
        <a:off x="6296" y="3033792"/>
        <a:ext cx="1348242" cy="53929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DA944-EC5D-49AD-8438-92A5D438F71F}">
      <dsp:nvSpPr>
        <dsp:cNvPr id="0" name=""/>
        <dsp:cNvSpPr/>
      </dsp:nvSpPr>
      <dsp:spPr>
        <a:xfrm>
          <a:off x="-569628" y="10204"/>
          <a:ext cx="9702176" cy="18335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79D6B-1B3B-4127-A409-C77DD3C2C5A8}">
      <dsp:nvSpPr>
        <dsp:cNvPr id="0" name=""/>
        <dsp:cNvSpPr/>
      </dsp:nvSpPr>
      <dsp:spPr>
        <a:xfrm>
          <a:off x="-14985" y="422749"/>
          <a:ext cx="1008442" cy="10084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A11F9E-BF58-41AE-8CDB-98D7E808AABA}">
      <dsp:nvSpPr>
        <dsp:cNvPr id="0" name=""/>
        <dsp:cNvSpPr/>
      </dsp:nvSpPr>
      <dsp:spPr>
        <a:xfrm>
          <a:off x="1548100" y="10204"/>
          <a:ext cx="7580305" cy="1833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049" tIns="194049" rIns="194049" bIns="194049" numCol="1" spcCol="1270" anchor="ctr" anchorCtr="0">
          <a:noAutofit/>
        </a:bodyPr>
        <a:lstStyle/>
        <a:p>
          <a:pPr marL="0" lvl="0" indent="0" algn="l" defTabSz="889000">
            <a:lnSpc>
              <a:spcPct val="100000"/>
            </a:lnSpc>
            <a:spcBef>
              <a:spcPct val="0"/>
            </a:spcBef>
            <a:spcAft>
              <a:spcPct val="35000"/>
            </a:spcAft>
            <a:buNone/>
          </a:pPr>
          <a:r>
            <a:rPr lang="en-US" sz="2000" kern="1200"/>
            <a:t>To succeed, the project team needs to develop the discipline to manage these stakeholder relationships. </a:t>
          </a:r>
        </a:p>
      </dsp:txBody>
      <dsp:txXfrm>
        <a:off x="1548100" y="10204"/>
        <a:ext cx="7580305" cy="1833531"/>
      </dsp:txXfrm>
    </dsp:sp>
    <dsp:sp modelId="{63105401-11EB-4487-A092-F19F50D5728C}">
      <dsp:nvSpPr>
        <dsp:cNvPr id="0" name=""/>
        <dsp:cNvSpPr/>
      </dsp:nvSpPr>
      <dsp:spPr>
        <a:xfrm>
          <a:off x="-569628" y="2292309"/>
          <a:ext cx="9702176" cy="18335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E4B2C9-AFA5-4D04-A1EE-E9CDC0F3914B}">
      <dsp:nvSpPr>
        <dsp:cNvPr id="0" name=""/>
        <dsp:cNvSpPr/>
      </dsp:nvSpPr>
      <dsp:spPr>
        <a:xfrm>
          <a:off x="-14985" y="2714663"/>
          <a:ext cx="1008442" cy="10084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5F994B-9894-485D-AFF2-B4F218018613}">
      <dsp:nvSpPr>
        <dsp:cNvPr id="0" name=""/>
        <dsp:cNvSpPr/>
      </dsp:nvSpPr>
      <dsp:spPr>
        <a:xfrm>
          <a:off x="944675" y="2388302"/>
          <a:ext cx="1624794" cy="147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050" tIns="174050" rIns="174050" bIns="174050" numCol="1" spcCol="1270" anchor="ctr" anchorCtr="0">
          <a:noAutofit/>
        </a:bodyPr>
        <a:lstStyle/>
        <a:p>
          <a:pPr marL="0" lvl="0" indent="0" algn="l" defTabSz="889000">
            <a:lnSpc>
              <a:spcPct val="100000"/>
            </a:lnSpc>
            <a:spcBef>
              <a:spcPct val="0"/>
            </a:spcBef>
            <a:spcAft>
              <a:spcPct val="35000"/>
            </a:spcAft>
            <a:buNone/>
          </a:pPr>
          <a:r>
            <a:rPr lang="en-US" sz="2000" b="1" kern="1200" dirty="0"/>
            <a:t>Team members need to </a:t>
          </a:r>
          <a:endParaRPr lang="en-US" sz="2000" kern="1200" dirty="0"/>
        </a:p>
      </dsp:txBody>
      <dsp:txXfrm>
        <a:off x="944675" y="2388302"/>
        <a:ext cx="1624794" cy="1472202"/>
      </dsp:txXfrm>
    </dsp:sp>
    <dsp:sp modelId="{F205F7AC-363C-4BDA-9B30-73712A7D680C}">
      <dsp:nvSpPr>
        <dsp:cNvPr id="0" name=""/>
        <dsp:cNvSpPr/>
      </dsp:nvSpPr>
      <dsp:spPr>
        <a:xfrm>
          <a:off x="3379092" y="2292309"/>
          <a:ext cx="4169398" cy="1833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049" tIns="194049" rIns="194049" bIns="194049" numCol="1" spcCol="1270" anchor="ctr" anchorCtr="0">
          <a:noAutofit/>
        </a:bodyPr>
        <a:lstStyle/>
        <a:p>
          <a:pPr marL="0" lvl="0" indent="0" algn="l" defTabSz="622300">
            <a:lnSpc>
              <a:spcPct val="100000"/>
            </a:lnSpc>
            <a:spcBef>
              <a:spcPct val="0"/>
            </a:spcBef>
            <a:spcAft>
              <a:spcPct val="35000"/>
            </a:spcAft>
            <a:buNone/>
          </a:pPr>
          <a:r>
            <a:rPr lang="en-US" sz="1400" kern="1200" dirty="0"/>
            <a:t>understand the reality and the complexity of interests and relations; </a:t>
          </a:r>
        </a:p>
        <a:p>
          <a:pPr marL="0" lvl="0" indent="0" algn="l" defTabSz="622300">
            <a:lnSpc>
              <a:spcPct val="100000"/>
            </a:lnSpc>
            <a:spcBef>
              <a:spcPct val="0"/>
            </a:spcBef>
            <a:spcAft>
              <a:spcPct val="35000"/>
            </a:spcAft>
            <a:buNone/>
          </a:pPr>
          <a:r>
            <a:rPr lang="en-US" sz="1400" kern="1200" dirty="0"/>
            <a:t>evaluate and predict project impacts (both positive and negative) on all stakeholder groups; </a:t>
          </a:r>
        </a:p>
        <a:p>
          <a:pPr marL="0" lvl="0" indent="0" algn="l" defTabSz="622300">
            <a:lnSpc>
              <a:spcPct val="100000"/>
            </a:lnSpc>
            <a:spcBef>
              <a:spcPct val="0"/>
            </a:spcBef>
            <a:spcAft>
              <a:spcPct val="35000"/>
            </a:spcAft>
            <a:buNone/>
          </a:pPr>
          <a:r>
            <a:rPr lang="en-US" sz="1400" kern="1200" dirty="0"/>
            <a:t>design and implement engagement plans that encourage project participation and strong communication </a:t>
          </a:r>
        </a:p>
      </dsp:txBody>
      <dsp:txXfrm>
        <a:off x="3379092" y="2292309"/>
        <a:ext cx="4169398" cy="1833531"/>
      </dsp:txXfrm>
    </dsp:sp>
    <dsp:sp modelId="{47D8AB78-E999-4FCE-98F8-1585B46252E0}">
      <dsp:nvSpPr>
        <dsp:cNvPr id="0" name=""/>
        <dsp:cNvSpPr/>
      </dsp:nvSpPr>
      <dsp:spPr>
        <a:xfrm>
          <a:off x="-569628" y="4594033"/>
          <a:ext cx="9702176" cy="18335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5C6B9C-9EB7-470B-A063-47E7D2CA3FD1}">
      <dsp:nvSpPr>
        <dsp:cNvPr id="0" name=""/>
        <dsp:cNvSpPr/>
      </dsp:nvSpPr>
      <dsp:spPr>
        <a:xfrm>
          <a:off x="-14985" y="5006578"/>
          <a:ext cx="1008442" cy="10084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6F4DC7-06BA-4433-A6E5-F9F1AF244E0F}">
      <dsp:nvSpPr>
        <dsp:cNvPr id="0" name=""/>
        <dsp:cNvSpPr/>
      </dsp:nvSpPr>
      <dsp:spPr>
        <a:xfrm>
          <a:off x="1064393" y="4604238"/>
          <a:ext cx="4365979" cy="1833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049" tIns="194049" rIns="194049" bIns="194049" numCol="1" spcCol="1270" anchor="ctr" anchorCtr="0">
          <a:noAutofit/>
        </a:bodyPr>
        <a:lstStyle/>
        <a:p>
          <a:pPr marL="0" lvl="0" indent="0" algn="l" defTabSz="889000">
            <a:lnSpc>
              <a:spcPct val="100000"/>
            </a:lnSpc>
            <a:spcBef>
              <a:spcPct val="0"/>
            </a:spcBef>
            <a:spcAft>
              <a:spcPct val="35000"/>
            </a:spcAft>
            <a:buNone/>
          </a:pPr>
          <a:r>
            <a:rPr lang="en-US" sz="2000" b="1" kern="1200" dirty="0"/>
            <a:t>Components of a strong stakeholder management system include: </a:t>
          </a:r>
          <a:endParaRPr lang="en-US" sz="2000" kern="1200" dirty="0"/>
        </a:p>
      </dsp:txBody>
      <dsp:txXfrm>
        <a:off x="1064393" y="4604238"/>
        <a:ext cx="4365979" cy="1833531"/>
      </dsp:txXfrm>
    </dsp:sp>
    <dsp:sp modelId="{D2D00ED2-B88F-4859-A44D-231DE6BE1A7C}">
      <dsp:nvSpPr>
        <dsp:cNvPr id="0" name=""/>
        <dsp:cNvSpPr/>
      </dsp:nvSpPr>
      <dsp:spPr>
        <a:xfrm>
          <a:off x="4426103" y="4604238"/>
          <a:ext cx="5501126" cy="1833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049" tIns="194049" rIns="194049" bIns="194049" numCol="1" spcCol="1270" anchor="ctr" anchorCtr="0">
          <a:noAutofit/>
        </a:bodyPr>
        <a:lstStyle/>
        <a:p>
          <a:pPr marL="0" lvl="0" indent="0" algn="l" defTabSz="622300">
            <a:lnSpc>
              <a:spcPct val="100000"/>
            </a:lnSpc>
            <a:spcBef>
              <a:spcPct val="0"/>
            </a:spcBef>
            <a:spcAft>
              <a:spcPct val="35000"/>
            </a:spcAft>
            <a:buNone/>
          </a:pPr>
          <a:r>
            <a:rPr lang="en-US" sz="1400" kern="1200" dirty="0"/>
            <a:t>1. Stakeholder Identification (Identification and Definition)</a:t>
          </a:r>
        </a:p>
        <a:p>
          <a:pPr marL="0" lvl="0" indent="0" algn="l" defTabSz="622300">
            <a:lnSpc>
              <a:spcPct val="100000"/>
            </a:lnSpc>
            <a:spcBef>
              <a:spcPct val="0"/>
            </a:spcBef>
            <a:spcAft>
              <a:spcPct val="35000"/>
            </a:spcAft>
            <a:buNone/>
          </a:pPr>
          <a:r>
            <a:rPr lang="en-US" sz="1400" kern="1200" dirty="0"/>
            <a:t>2. Stakeholder Analysis (Identification and Definition)</a:t>
          </a:r>
        </a:p>
        <a:p>
          <a:pPr marL="0" lvl="0" indent="0" algn="l" defTabSz="622300">
            <a:lnSpc>
              <a:spcPct val="100000"/>
            </a:lnSpc>
            <a:spcBef>
              <a:spcPct val="0"/>
            </a:spcBef>
            <a:spcAft>
              <a:spcPct val="35000"/>
            </a:spcAft>
            <a:buNone/>
          </a:pPr>
          <a:r>
            <a:rPr lang="en-US" sz="1400" kern="1200" dirty="0"/>
            <a:t>3. Stakeholder Engagement (Project Setup)</a:t>
          </a:r>
        </a:p>
        <a:p>
          <a:pPr marL="0" lvl="0" indent="0" algn="l" defTabSz="622300">
            <a:lnSpc>
              <a:spcPct val="100000"/>
            </a:lnSpc>
            <a:spcBef>
              <a:spcPct val="0"/>
            </a:spcBef>
            <a:spcAft>
              <a:spcPct val="35000"/>
            </a:spcAft>
            <a:buNone/>
          </a:pPr>
          <a:r>
            <a:rPr lang="en-US" sz="1400" kern="1200" dirty="0"/>
            <a:t>4. Stakeholder Communications (Project Planning)</a:t>
          </a:r>
        </a:p>
        <a:p>
          <a:pPr marL="0" lvl="0" indent="0" algn="l" defTabSz="622300">
            <a:lnSpc>
              <a:spcPct val="100000"/>
            </a:lnSpc>
            <a:spcBef>
              <a:spcPct val="0"/>
            </a:spcBef>
            <a:spcAft>
              <a:spcPct val="35000"/>
            </a:spcAft>
            <a:buNone/>
          </a:pPr>
          <a:r>
            <a:rPr lang="en-US" sz="1400" kern="1200" dirty="0"/>
            <a:t>5. Revision and Analysis (Continuously)</a:t>
          </a:r>
        </a:p>
      </dsp:txBody>
      <dsp:txXfrm>
        <a:off x="4426103" y="4604238"/>
        <a:ext cx="5501126" cy="183353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6BC27-5901-459D-9709-F6B5AF13DFD5}">
      <dsp:nvSpPr>
        <dsp:cNvPr id="0" name=""/>
        <dsp:cNvSpPr/>
      </dsp:nvSpPr>
      <dsp:spPr>
        <a:xfrm>
          <a:off x="31133" y="968415"/>
          <a:ext cx="1047582" cy="104758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96F60-D85A-49F7-8423-F2D6AE597872}">
      <dsp:nvSpPr>
        <dsp:cNvPr id="0" name=""/>
        <dsp:cNvSpPr/>
      </dsp:nvSpPr>
      <dsp:spPr>
        <a:xfrm>
          <a:off x="251126" y="1188408"/>
          <a:ext cx="607597" cy="6075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691B73-EAFA-41A8-92B4-6F51BAF01AD6}">
      <dsp:nvSpPr>
        <dsp:cNvPr id="0" name=""/>
        <dsp:cNvSpPr/>
      </dsp:nvSpPr>
      <dsp:spPr>
        <a:xfrm>
          <a:off x="1303198" y="794265"/>
          <a:ext cx="2469301" cy="1047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Users </a:t>
          </a:r>
          <a:r>
            <a:rPr lang="en-US" sz="2000" kern="1200" dirty="0"/>
            <a:t>are the people who will directly benefit from the products and/or services of the project. </a:t>
          </a:r>
        </a:p>
      </dsp:txBody>
      <dsp:txXfrm>
        <a:off x="1303198" y="794265"/>
        <a:ext cx="2469301" cy="1047582"/>
      </dsp:txXfrm>
    </dsp:sp>
    <dsp:sp modelId="{B126D908-B33A-4082-961C-8427298801CC}">
      <dsp:nvSpPr>
        <dsp:cNvPr id="0" name=""/>
        <dsp:cNvSpPr/>
      </dsp:nvSpPr>
      <dsp:spPr>
        <a:xfrm>
          <a:off x="4202756" y="968415"/>
          <a:ext cx="1047582" cy="1047582"/>
        </a:xfrm>
        <a:prstGeom prst="ellipse">
          <a:avLst/>
        </a:prstGeom>
        <a:solidFill>
          <a:schemeClr val="accent5">
            <a:hueOff val="-4264624"/>
            <a:satOff val="2424"/>
            <a:lumOff val="-2000"/>
            <a:alphaOff val="0"/>
          </a:schemeClr>
        </a:solidFill>
        <a:ln>
          <a:noFill/>
        </a:ln>
        <a:effectLst/>
      </dsp:spPr>
      <dsp:style>
        <a:lnRef idx="0">
          <a:scrgbClr r="0" g="0" b="0"/>
        </a:lnRef>
        <a:fillRef idx="1">
          <a:scrgbClr r="0" g="0" b="0"/>
        </a:fillRef>
        <a:effectRef idx="0">
          <a:scrgbClr r="0" g="0" b="0"/>
        </a:effectRef>
        <a:fontRef idx="minor"/>
      </dsp:style>
    </dsp:sp>
    <dsp:sp modelId="{5816252E-250D-4B5D-BDE1-E768E154A286}">
      <dsp:nvSpPr>
        <dsp:cNvPr id="0" name=""/>
        <dsp:cNvSpPr/>
      </dsp:nvSpPr>
      <dsp:spPr>
        <a:xfrm>
          <a:off x="4422748" y="1188408"/>
          <a:ext cx="607597" cy="607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EB5635-1166-425E-8170-595319201286}">
      <dsp:nvSpPr>
        <dsp:cNvPr id="0" name=""/>
        <dsp:cNvSpPr/>
      </dsp:nvSpPr>
      <dsp:spPr>
        <a:xfrm>
          <a:off x="5474820" y="968415"/>
          <a:ext cx="2469301" cy="1047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Governance Stakeholders </a:t>
          </a:r>
          <a:r>
            <a:rPr lang="en-US" sz="2000" kern="1200" dirty="0"/>
            <a:t>are the people or groups of people who have an interest in how things are managed on the project </a:t>
          </a:r>
        </a:p>
      </dsp:txBody>
      <dsp:txXfrm>
        <a:off x="5474820" y="968415"/>
        <a:ext cx="2469301" cy="1047582"/>
      </dsp:txXfrm>
    </dsp:sp>
    <dsp:sp modelId="{FACCCB96-DF0B-49C2-81A2-E16D86C2A8BA}">
      <dsp:nvSpPr>
        <dsp:cNvPr id="0" name=""/>
        <dsp:cNvSpPr/>
      </dsp:nvSpPr>
      <dsp:spPr>
        <a:xfrm>
          <a:off x="8374378" y="968415"/>
          <a:ext cx="1047582" cy="1047582"/>
        </a:xfrm>
        <a:prstGeom prst="ellipse">
          <a:avLst/>
        </a:prstGeom>
        <a:solidFill>
          <a:schemeClr val="accent5">
            <a:hueOff val="-8529249"/>
            <a:satOff val="4848"/>
            <a:lumOff val="-4000"/>
            <a:alphaOff val="0"/>
          </a:schemeClr>
        </a:solidFill>
        <a:ln>
          <a:noFill/>
        </a:ln>
        <a:effectLst/>
      </dsp:spPr>
      <dsp:style>
        <a:lnRef idx="0">
          <a:scrgbClr r="0" g="0" b="0"/>
        </a:lnRef>
        <a:fillRef idx="1">
          <a:scrgbClr r="0" g="0" b="0"/>
        </a:fillRef>
        <a:effectRef idx="0">
          <a:scrgbClr r="0" g="0" b="0"/>
        </a:effectRef>
        <a:fontRef idx="minor"/>
      </dsp:style>
    </dsp:sp>
    <dsp:sp modelId="{B4CC01F6-83F2-4EA7-A0D5-F5DD64EBFDE3}">
      <dsp:nvSpPr>
        <dsp:cNvPr id="0" name=""/>
        <dsp:cNvSpPr/>
      </dsp:nvSpPr>
      <dsp:spPr>
        <a:xfrm>
          <a:off x="8594371" y="1188408"/>
          <a:ext cx="607597" cy="6075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887180-11F1-46D4-99A3-EC562F0827B8}">
      <dsp:nvSpPr>
        <dsp:cNvPr id="0" name=""/>
        <dsp:cNvSpPr/>
      </dsp:nvSpPr>
      <dsp:spPr>
        <a:xfrm>
          <a:off x="9646443" y="718431"/>
          <a:ext cx="2469301" cy="1047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Providers </a:t>
          </a:r>
          <a:r>
            <a:rPr lang="en-US" sz="2000" kern="1200" dirty="0"/>
            <a:t>are the individuals who actively participate in the work of the project. </a:t>
          </a:r>
        </a:p>
      </dsp:txBody>
      <dsp:txXfrm>
        <a:off x="9646443" y="718431"/>
        <a:ext cx="2469301" cy="1047582"/>
      </dsp:txXfrm>
    </dsp:sp>
    <dsp:sp modelId="{946887C5-5664-4923-BAD4-0BB926677C61}">
      <dsp:nvSpPr>
        <dsp:cNvPr id="0" name=""/>
        <dsp:cNvSpPr/>
      </dsp:nvSpPr>
      <dsp:spPr>
        <a:xfrm>
          <a:off x="31133" y="2841828"/>
          <a:ext cx="1047582" cy="1047582"/>
        </a:xfrm>
        <a:prstGeom prst="ellipse">
          <a:avLst/>
        </a:prstGeom>
        <a:solidFill>
          <a:schemeClr val="accent5">
            <a:hueOff val="-12793873"/>
            <a:satOff val="7271"/>
            <a:lumOff val="-6000"/>
            <a:alphaOff val="0"/>
          </a:schemeClr>
        </a:solidFill>
        <a:ln>
          <a:noFill/>
        </a:ln>
        <a:effectLst/>
      </dsp:spPr>
      <dsp:style>
        <a:lnRef idx="0">
          <a:scrgbClr r="0" g="0" b="0"/>
        </a:lnRef>
        <a:fillRef idx="1">
          <a:scrgbClr r="0" g="0" b="0"/>
        </a:fillRef>
        <a:effectRef idx="0">
          <a:scrgbClr r="0" g="0" b="0"/>
        </a:effectRef>
        <a:fontRef idx="minor"/>
      </dsp:style>
    </dsp:sp>
    <dsp:sp modelId="{CFA81B94-A427-4478-9D28-DD7FED162D60}">
      <dsp:nvSpPr>
        <dsp:cNvPr id="0" name=""/>
        <dsp:cNvSpPr/>
      </dsp:nvSpPr>
      <dsp:spPr>
        <a:xfrm>
          <a:off x="251126" y="3061821"/>
          <a:ext cx="607597" cy="6075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D0B157-9BA7-439A-9555-2D91F750A741}">
      <dsp:nvSpPr>
        <dsp:cNvPr id="0" name=""/>
        <dsp:cNvSpPr/>
      </dsp:nvSpPr>
      <dsp:spPr>
        <a:xfrm>
          <a:off x="1223785" y="2907135"/>
          <a:ext cx="2737022" cy="1047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Influencers </a:t>
          </a:r>
          <a:r>
            <a:rPr lang="en-US" sz="2000" kern="1200" dirty="0"/>
            <a:t>are the people who have the ability to change the direction (positively or negatively) of the project </a:t>
          </a:r>
        </a:p>
      </dsp:txBody>
      <dsp:txXfrm>
        <a:off x="1223785" y="2907135"/>
        <a:ext cx="2737022" cy="1047582"/>
      </dsp:txXfrm>
    </dsp:sp>
    <dsp:sp modelId="{1DAD744B-B2E0-46CC-989C-F4654EE39393}">
      <dsp:nvSpPr>
        <dsp:cNvPr id="0" name=""/>
        <dsp:cNvSpPr/>
      </dsp:nvSpPr>
      <dsp:spPr>
        <a:xfrm>
          <a:off x="4336617" y="2841828"/>
          <a:ext cx="1047582" cy="1047582"/>
        </a:xfrm>
        <a:prstGeom prst="ellipse">
          <a:avLst/>
        </a:prstGeom>
        <a:solidFill>
          <a:schemeClr val="accent5">
            <a:hueOff val="-17058497"/>
            <a:satOff val="9695"/>
            <a:lumOff val="-8000"/>
            <a:alphaOff val="0"/>
          </a:schemeClr>
        </a:solidFill>
        <a:ln>
          <a:noFill/>
        </a:ln>
        <a:effectLst/>
      </dsp:spPr>
      <dsp:style>
        <a:lnRef idx="0">
          <a:scrgbClr r="0" g="0" b="0"/>
        </a:lnRef>
        <a:fillRef idx="1">
          <a:scrgbClr r="0" g="0" b="0"/>
        </a:fillRef>
        <a:effectRef idx="0">
          <a:scrgbClr r="0" g="0" b="0"/>
        </a:effectRef>
        <a:fontRef idx="minor"/>
      </dsp:style>
    </dsp:sp>
    <dsp:sp modelId="{7CF77180-AACD-41D5-9033-57998E242937}">
      <dsp:nvSpPr>
        <dsp:cNvPr id="0" name=""/>
        <dsp:cNvSpPr/>
      </dsp:nvSpPr>
      <dsp:spPr>
        <a:xfrm>
          <a:off x="4556609" y="3061821"/>
          <a:ext cx="607597" cy="6075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8E43A7-7657-475E-B565-A6F121607FEF}">
      <dsp:nvSpPr>
        <dsp:cNvPr id="0" name=""/>
        <dsp:cNvSpPr/>
      </dsp:nvSpPr>
      <dsp:spPr>
        <a:xfrm>
          <a:off x="5608681" y="2939788"/>
          <a:ext cx="2469301" cy="1047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Dependents </a:t>
          </a:r>
          <a:r>
            <a:rPr lang="en-US" sz="2000" kern="1200" dirty="0"/>
            <a:t>are those who want something from the project other than the planned final product or service. </a:t>
          </a:r>
        </a:p>
      </dsp:txBody>
      <dsp:txXfrm>
        <a:off x="5608681" y="2939788"/>
        <a:ext cx="2469301" cy="1047582"/>
      </dsp:txXfrm>
    </dsp:sp>
    <dsp:sp modelId="{09BB548E-D4BE-4F4C-B416-C7E83FB4F02E}">
      <dsp:nvSpPr>
        <dsp:cNvPr id="0" name=""/>
        <dsp:cNvSpPr/>
      </dsp:nvSpPr>
      <dsp:spPr>
        <a:xfrm>
          <a:off x="8508239" y="2841828"/>
          <a:ext cx="1047582" cy="1047582"/>
        </a:xfrm>
        <a:prstGeom prst="ellipse">
          <a:avLst/>
        </a:prstGeom>
        <a:solidFill>
          <a:schemeClr val="accent5">
            <a:hueOff val="-21323121"/>
            <a:satOff val="12119"/>
            <a:lumOff val="-10000"/>
            <a:alphaOff val="0"/>
          </a:schemeClr>
        </a:solidFill>
        <a:ln>
          <a:noFill/>
        </a:ln>
        <a:effectLst/>
      </dsp:spPr>
      <dsp:style>
        <a:lnRef idx="0">
          <a:scrgbClr r="0" g="0" b="0"/>
        </a:lnRef>
        <a:fillRef idx="1">
          <a:scrgbClr r="0" g="0" b="0"/>
        </a:fillRef>
        <a:effectRef idx="0">
          <a:scrgbClr r="0" g="0" b="0"/>
        </a:effectRef>
        <a:fontRef idx="minor"/>
      </dsp:style>
    </dsp:sp>
    <dsp:sp modelId="{813D99AA-9D3C-4A05-81F2-259CF9F51476}">
      <dsp:nvSpPr>
        <dsp:cNvPr id="0" name=""/>
        <dsp:cNvSpPr/>
      </dsp:nvSpPr>
      <dsp:spPr>
        <a:xfrm>
          <a:off x="8728231" y="3061821"/>
          <a:ext cx="607597" cy="60759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549107-C25C-471A-801C-1CB4301E0EFF}">
      <dsp:nvSpPr>
        <dsp:cNvPr id="0" name=""/>
        <dsp:cNvSpPr/>
      </dsp:nvSpPr>
      <dsp:spPr>
        <a:xfrm>
          <a:off x="9780303" y="2765638"/>
          <a:ext cx="2469301" cy="1047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Sustainers </a:t>
          </a:r>
          <a:r>
            <a:rPr lang="en-US" sz="2000" kern="1200" dirty="0"/>
            <a:t>are groups responsible for supporting the product after the project is completed </a:t>
          </a:r>
        </a:p>
      </dsp:txBody>
      <dsp:txXfrm>
        <a:off x="9780303" y="2765638"/>
        <a:ext cx="2469301" cy="104758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DBB22-5975-4FB1-9C09-C787B8CC6E98}">
      <dsp:nvSpPr>
        <dsp:cNvPr id="0" name=""/>
        <dsp:cNvSpPr/>
      </dsp:nvSpPr>
      <dsp:spPr>
        <a:xfrm>
          <a:off x="0" y="387362"/>
          <a:ext cx="7222602"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ct val="35000"/>
            </a:spcAft>
            <a:buNone/>
          </a:pPr>
          <a:r>
            <a:rPr lang="en-US" sz="2800" kern="1200" dirty="0"/>
            <a:t>Problem-based Approach </a:t>
          </a:r>
        </a:p>
      </dsp:txBody>
      <dsp:txXfrm>
        <a:off x="59399" y="446761"/>
        <a:ext cx="7103804" cy="1098002"/>
      </dsp:txXfrm>
    </dsp:sp>
    <dsp:sp modelId="{E9C17C0D-7280-40A6-8077-57E05F4F2EC4}">
      <dsp:nvSpPr>
        <dsp:cNvPr id="0" name=""/>
        <dsp:cNvSpPr/>
      </dsp:nvSpPr>
      <dsp:spPr>
        <a:xfrm>
          <a:off x="0" y="1604163"/>
          <a:ext cx="7222602" cy="127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318" tIns="30480" rIns="170688" bIns="30480" numCol="1" spcCol="1270" anchor="t" anchorCtr="0">
          <a:noAutofit/>
        </a:bodyPr>
        <a:lstStyle/>
        <a:p>
          <a:pPr marL="228600" lvl="1" indent="-228600" algn="l" defTabSz="1066800">
            <a:lnSpc>
              <a:spcPct val="100000"/>
            </a:lnSpc>
            <a:spcBef>
              <a:spcPct val="0"/>
            </a:spcBef>
            <a:spcAft>
              <a:spcPct val="20000"/>
            </a:spcAft>
            <a:buChar char="•"/>
          </a:pPr>
          <a:r>
            <a:rPr lang="en-US" sz="2400" kern="1200"/>
            <a:t>Define the problem 	</a:t>
          </a:r>
        </a:p>
        <a:p>
          <a:pPr marL="228600" lvl="1" indent="-228600" algn="l" defTabSz="1066800">
            <a:lnSpc>
              <a:spcPct val="100000"/>
            </a:lnSpc>
            <a:spcBef>
              <a:spcPct val="0"/>
            </a:spcBef>
            <a:spcAft>
              <a:spcPct val="20000"/>
            </a:spcAft>
            <a:buChar char="•"/>
          </a:pPr>
          <a:r>
            <a:rPr lang="en-US" sz="2400" kern="1200"/>
            <a:t>Fix what is broken </a:t>
          </a:r>
        </a:p>
        <a:p>
          <a:pPr marL="228600" lvl="1" indent="-228600" algn="l" defTabSz="1066800">
            <a:lnSpc>
              <a:spcPct val="100000"/>
            </a:lnSpc>
            <a:spcBef>
              <a:spcPct val="0"/>
            </a:spcBef>
            <a:spcAft>
              <a:spcPct val="20000"/>
            </a:spcAft>
            <a:buChar char="•"/>
          </a:pPr>
          <a:r>
            <a:rPr lang="en-US" sz="2400" kern="1200"/>
            <a:t>Focus on the negative 	</a:t>
          </a:r>
        </a:p>
      </dsp:txBody>
      <dsp:txXfrm>
        <a:off x="0" y="1604163"/>
        <a:ext cx="7222602" cy="1278225"/>
      </dsp:txXfrm>
    </dsp:sp>
    <dsp:sp modelId="{799E338A-01E5-4FEC-8B00-BAC860F6C951}">
      <dsp:nvSpPr>
        <dsp:cNvPr id="0" name=""/>
        <dsp:cNvSpPr/>
      </dsp:nvSpPr>
      <dsp:spPr>
        <a:xfrm>
          <a:off x="0" y="2882388"/>
          <a:ext cx="7222602" cy="121680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ct val="35000"/>
            </a:spcAft>
            <a:buNone/>
          </a:pPr>
          <a:r>
            <a:rPr lang="en-US" sz="2800" kern="1200"/>
            <a:t>Asset-based Approach 	</a:t>
          </a:r>
        </a:p>
      </dsp:txBody>
      <dsp:txXfrm>
        <a:off x="59399" y="2941787"/>
        <a:ext cx="7103804" cy="1098002"/>
      </dsp:txXfrm>
    </dsp:sp>
    <dsp:sp modelId="{C55D460F-193A-4B98-A012-78328FDBC871}">
      <dsp:nvSpPr>
        <dsp:cNvPr id="0" name=""/>
        <dsp:cNvSpPr/>
      </dsp:nvSpPr>
      <dsp:spPr>
        <a:xfrm>
          <a:off x="0" y="4099188"/>
          <a:ext cx="7222602" cy="127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318" tIns="30480" rIns="170688" bIns="30480" numCol="1" spcCol="1270" anchor="t" anchorCtr="0">
          <a:noAutofit/>
        </a:bodyPr>
        <a:lstStyle/>
        <a:p>
          <a:pPr marL="228600" lvl="1" indent="-228600" algn="l" defTabSz="1066800">
            <a:lnSpc>
              <a:spcPct val="100000"/>
            </a:lnSpc>
            <a:spcBef>
              <a:spcPct val="0"/>
            </a:spcBef>
            <a:spcAft>
              <a:spcPct val="20000"/>
            </a:spcAft>
            <a:buChar char="•"/>
          </a:pPr>
          <a:r>
            <a:rPr lang="en-US" sz="2400" kern="1200" dirty="0"/>
            <a:t>Search for solutions/assets that already exist</a:t>
          </a:r>
        </a:p>
        <a:p>
          <a:pPr marL="228600" lvl="1" indent="-228600" algn="l" defTabSz="1066800">
            <a:lnSpc>
              <a:spcPct val="100000"/>
            </a:lnSpc>
            <a:spcBef>
              <a:spcPct val="0"/>
            </a:spcBef>
            <a:spcAft>
              <a:spcPct val="20000"/>
            </a:spcAft>
            <a:buChar char="•"/>
          </a:pPr>
          <a:r>
            <a:rPr lang="en-US" sz="2400" kern="1200"/>
            <a:t>Reinforce what is working </a:t>
          </a:r>
        </a:p>
        <a:p>
          <a:pPr marL="228600" lvl="1" indent="-228600" algn="l" defTabSz="1066800">
            <a:lnSpc>
              <a:spcPct val="100000"/>
            </a:lnSpc>
            <a:spcBef>
              <a:spcPct val="0"/>
            </a:spcBef>
            <a:spcAft>
              <a:spcPct val="20000"/>
            </a:spcAft>
            <a:buChar char="•"/>
          </a:pPr>
          <a:r>
            <a:rPr lang="en-US" sz="2400" kern="1200"/>
            <a:t>Focus on the positive 	</a:t>
          </a:r>
        </a:p>
      </dsp:txBody>
      <dsp:txXfrm>
        <a:off x="0" y="4099188"/>
        <a:ext cx="7222602" cy="127822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F7869-CBF5-42C3-BD4A-AE548E392695}">
      <dsp:nvSpPr>
        <dsp:cNvPr id="0" name=""/>
        <dsp:cNvSpPr/>
      </dsp:nvSpPr>
      <dsp:spPr>
        <a:xfrm>
          <a:off x="0" y="682"/>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8D8E2-0E1B-47F2-948C-864C34F086A9}">
      <dsp:nvSpPr>
        <dsp:cNvPr id="0" name=""/>
        <dsp:cNvSpPr/>
      </dsp:nvSpPr>
      <dsp:spPr>
        <a:xfrm>
          <a:off x="482844" y="359822"/>
          <a:ext cx="877899" cy="877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34B51D-03F2-4B56-B52B-D890515F6D71}">
      <dsp:nvSpPr>
        <dsp:cNvPr id="0" name=""/>
        <dsp:cNvSpPr/>
      </dsp:nvSpPr>
      <dsp:spPr>
        <a:xfrm>
          <a:off x="1843589" y="682"/>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022350">
            <a:lnSpc>
              <a:spcPct val="90000"/>
            </a:lnSpc>
            <a:spcBef>
              <a:spcPct val="0"/>
            </a:spcBef>
            <a:spcAft>
              <a:spcPct val="35000"/>
            </a:spcAft>
            <a:buNone/>
          </a:pPr>
          <a:r>
            <a:rPr lang="en-US" sz="2300" kern="1200"/>
            <a:t>Provide a clear overview of the desired future situation once problems have been identified and reformulate into objectives;</a:t>
          </a:r>
        </a:p>
      </dsp:txBody>
      <dsp:txXfrm>
        <a:off x="1843589" y="682"/>
        <a:ext cx="4728660" cy="1596181"/>
      </dsp:txXfrm>
    </dsp:sp>
    <dsp:sp modelId="{3E077B35-CD97-4E14-8623-DEEB04FA2330}">
      <dsp:nvSpPr>
        <dsp:cNvPr id="0" name=""/>
        <dsp:cNvSpPr/>
      </dsp:nvSpPr>
      <dsp:spPr>
        <a:xfrm>
          <a:off x="0" y="1995909"/>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720440-5CFE-46BD-BC1F-5FCEBAB03FAA}">
      <dsp:nvSpPr>
        <dsp:cNvPr id="0" name=""/>
        <dsp:cNvSpPr/>
      </dsp:nvSpPr>
      <dsp:spPr>
        <a:xfrm>
          <a:off x="482844" y="2355050"/>
          <a:ext cx="877899" cy="877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C4B262-9B0B-4F66-9DB0-1F43194E7790}">
      <dsp:nvSpPr>
        <dsp:cNvPr id="0" name=""/>
        <dsp:cNvSpPr/>
      </dsp:nvSpPr>
      <dsp:spPr>
        <a:xfrm>
          <a:off x="1843589" y="1995909"/>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022350">
            <a:lnSpc>
              <a:spcPct val="90000"/>
            </a:lnSpc>
            <a:spcBef>
              <a:spcPct val="0"/>
            </a:spcBef>
            <a:spcAft>
              <a:spcPct val="35000"/>
            </a:spcAft>
            <a:buNone/>
          </a:pPr>
          <a:r>
            <a:rPr lang="en-US" sz="2300" kern="1200"/>
            <a:t>Verify the hierarchy of objectives;</a:t>
          </a:r>
        </a:p>
      </dsp:txBody>
      <dsp:txXfrm>
        <a:off x="1843589" y="1995909"/>
        <a:ext cx="4728660" cy="1596181"/>
      </dsp:txXfrm>
    </dsp:sp>
    <dsp:sp modelId="{D347A589-7DDB-4211-BC93-DE02B1BFCF24}">
      <dsp:nvSpPr>
        <dsp:cNvPr id="0" name=""/>
        <dsp:cNvSpPr/>
      </dsp:nvSpPr>
      <dsp:spPr>
        <a:xfrm>
          <a:off x="0" y="3991136"/>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94F5CA-F6A7-4DE5-ADC5-3403E4CA76FD}">
      <dsp:nvSpPr>
        <dsp:cNvPr id="0" name=""/>
        <dsp:cNvSpPr/>
      </dsp:nvSpPr>
      <dsp:spPr>
        <a:xfrm>
          <a:off x="482844" y="4350277"/>
          <a:ext cx="877899" cy="877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EDCCC5-DA32-4729-B2EE-45059D89E06D}">
      <dsp:nvSpPr>
        <dsp:cNvPr id="0" name=""/>
        <dsp:cNvSpPr/>
      </dsp:nvSpPr>
      <dsp:spPr>
        <a:xfrm>
          <a:off x="1843589" y="3991136"/>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022350">
            <a:lnSpc>
              <a:spcPct val="90000"/>
            </a:lnSpc>
            <a:spcBef>
              <a:spcPct val="0"/>
            </a:spcBef>
            <a:spcAft>
              <a:spcPct val="35000"/>
            </a:spcAft>
            <a:buNone/>
          </a:pPr>
          <a:r>
            <a:rPr lang="en-US" sz="2300" kern="1200"/>
            <a:t>Illustrate the means-ends relationships in a diagram.</a:t>
          </a:r>
        </a:p>
      </dsp:txBody>
      <dsp:txXfrm>
        <a:off x="1843589" y="3991136"/>
        <a:ext cx="4728660" cy="159618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8579A-2956-41DC-8B19-2A2C583E605E}">
      <dsp:nvSpPr>
        <dsp:cNvPr id="0" name=""/>
        <dsp:cNvSpPr/>
      </dsp:nvSpPr>
      <dsp:spPr>
        <a:xfrm>
          <a:off x="0" y="682"/>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E0599-037D-4338-8E88-BCA900DD8D17}">
      <dsp:nvSpPr>
        <dsp:cNvPr id="0" name=""/>
        <dsp:cNvSpPr/>
      </dsp:nvSpPr>
      <dsp:spPr>
        <a:xfrm>
          <a:off x="482844" y="359822"/>
          <a:ext cx="877899" cy="877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05F258-5B79-4031-ABA5-512352391712}">
      <dsp:nvSpPr>
        <dsp:cNvPr id="0" name=""/>
        <dsp:cNvSpPr/>
      </dsp:nvSpPr>
      <dsp:spPr>
        <a:xfrm>
          <a:off x="1843589" y="682"/>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933450">
            <a:lnSpc>
              <a:spcPct val="90000"/>
            </a:lnSpc>
            <a:spcBef>
              <a:spcPct val="0"/>
            </a:spcBef>
            <a:spcAft>
              <a:spcPct val="35000"/>
            </a:spcAft>
            <a:buNone/>
          </a:pPr>
          <a:r>
            <a:rPr lang="en-US" sz="2100" kern="1200"/>
            <a:t>Reformulating the problems into objectives has to be done very carefully. </a:t>
          </a:r>
        </a:p>
      </dsp:txBody>
      <dsp:txXfrm>
        <a:off x="1843589" y="682"/>
        <a:ext cx="4728660" cy="1596181"/>
      </dsp:txXfrm>
    </dsp:sp>
    <dsp:sp modelId="{B881ECA5-12B7-4CEA-A77E-CD4F68A38836}">
      <dsp:nvSpPr>
        <dsp:cNvPr id="0" name=""/>
        <dsp:cNvSpPr/>
      </dsp:nvSpPr>
      <dsp:spPr>
        <a:xfrm>
          <a:off x="0" y="1995909"/>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558658-01DE-4028-ADB4-600CEA2B4E89}">
      <dsp:nvSpPr>
        <dsp:cNvPr id="0" name=""/>
        <dsp:cNvSpPr/>
      </dsp:nvSpPr>
      <dsp:spPr>
        <a:xfrm>
          <a:off x="482844" y="2355050"/>
          <a:ext cx="877899" cy="877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79119E-6D25-435F-A9CF-56390A9A3AB1}">
      <dsp:nvSpPr>
        <dsp:cNvPr id="0" name=""/>
        <dsp:cNvSpPr/>
      </dsp:nvSpPr>
      <dsp:spPr>
        <a:xfrm>
          <a:off x="1843589" y="1995909"/>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933450">
            <a:lnSpc>
              <a:spcPct val="90000"/>
            </a:lnSpc>
            <a:spcBef>
              <a:spcPct val="0"/>
            </a:spcBef>
            <a:spcAft>
              <a:spcPct val="35000"/>
            </a:spcAft>
            <a:buNone/>
          </a:pPr>
          <a:r>
            <a:rPr lang="en-US" sz="2100" kern="1200"/>
            <a:t>If a statement makes no sense after rewording, write a replacement objective, or delete it, or leave the problem unchanged. </a:t>
          </a:r>
        </a:p>
      </dsp:txBody>
      <dsp:txXfrm>
        <a:off x="1843589" y="1995909"/>
        <a:ext cx="4728660" cy="1596181"/>
      </dsp:txXfrm>
    </dsp:sp>
    <dsp:sp modelId="{1D2D5818-ABC4-4171-AAE9-8DF5862E4452}">
      <dsp:nvSpPr>
        <dsp:cNvPr id="0" name=""/>
        <dsp:cNvSpPr/>
      </dsp:nvSpPr>
      <dsp:spPr>
        <a:xfrm>
          <a:off x="0" y="3991136"/>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9FBD1D-33FA-460A-91D4-E6F848A80865}">
      <dsp:nvSpPr>
        <dsp:cNvPr id="0" name=""/>
        <dsp:cNvSpPr/>
      </dsp:nvSpPr>
      <dsp:spPr>
        <a:xfrm>
          <a:off x="482844" y="4350277"/>
          <a:ext cx="877899" cy="877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E63681-B854-4776-8649-2F0AAA97B79A}">
      <dsp:nvSpPr>
        <dsp:cNvPr id="0" name=""/>
        <dsp:cNvSpPr/>
      </dsp:nvSpPr>
      <dsp:spPr>
        <a:xfrm>
          <a:off x="1843589" y="3991136"/>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933450">
            <a:lnSpc>
              <a:spcPct val="90000"/>
            </a:lnSpc>
            <a:spcBef>
              <a:spcPct val="0"/>
            </a:spcBef>
            <a:spcAft>
              <a:spcPct val="35000"/>
            </a:spcAft>
            <a:buNone/>
          </a:pPr>
          <a:r>
            <a:rPr lang="en-US" sz="2100" kern="1200"/>
            <a:t>It is important to review the formulated objectives and the resulting objective tree.</a:t>
          </a:r>
        </a:p>
      </dsp:txBody>
      <dsp:txXfrm>
        <a:off x="1843589" y="3991136"/>
        <a:ext cx="4728660" cy="159618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92425-A0BD-4A4D-9F45-B0901B7EB4D8}">
      <dsp:nvSpPr>
        <dsp:cNvPr id="0" name=""/>
        <dsp:cNvSpPr/>
      </dsp:nvSpPr>
      <dsp:spPr>
        <a:xfrm rot="5400000">
          <a:off x="-239589" y="244048"/>
          <a:ext cx="1597264" cy="1118085"/>
        </a:xfrm>
        <a:prstGeom prst="chevron">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w="6350" cap="flat" cmpd="sng" algn="ctr">
          <a:solidFill>
            <a:schemeClr val="accent2">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Step 1</a:t>
          </a:r>
        </a:p>
      </dsp:txBody>
      <dsp:txXfrm rot="-5400000">
        <a:off x="1" y="563502"/>
        <a:ext cx="1118085" cy="479179"/>
      </dsp:txXfrm>
    </dsp:sp>
    <dsp:sp modelId="{4A5DC5B6-1D78-3E46-99B5-B555ED8869B2}">
      <dsp:nvSpPr>
        <dsp:cNvPr id="0" name=""/>
        <dsp:cNvSpPr/>
      </dsp:nvSpPr>
      <dsp:spPr>
        <a:xfrm rot="5400000">
          <a:off x="5630799" y="-4508255"/>
          <a:ext cx="1038221" cy="10063650"/>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Reformulate all negative situations of the problems analysis into positive situations that are desirable and/or realistically achievable</a:t>
          </a:r>
        </a:p>
      </dsp:txBody>
      <dsp:txXfrm rot="-5400000">
        <a:off x="1118085" y="55141"/>
        <a:ext cx="10012968" cy="936857"/>
      </dsp:txXfrm>
    </dsp:sp>
    <dsp:sp modelId="{69B70569-79DD-A34A-9435-BB6D88D1389D}">
      <dsp:nvSpPr>
        <dsp:cNvPr id="0" name=""/>
        <dsp:cNvSpPr/>
      </dsp:nvSpPr>
      <dsp:spPr>
        <a:xfrm rot="5400000">
          <a:off x="-239589" y="1647423"/>
          <a:ext cx="1597264" cy="1118085"/>
        </a:xfrm>
        <a:prstGeom prst="chevron">
          <a:avLst/>
        </a:prstGeom>
        <a:blipFill rotWithShape="1">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w="6350" cap="flat" cmpd="sng" algn="ctr">
          <a:solidFill>
            <a:schemeClr val="accent3">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Step 2</a:t>
          </a:r>
        </a:p>
      </dsp:txBody>
      <dsp:txXfrm rot="-5400000">
        <a:off x="1" y="1966877"/>
        <a:ext cx="1118085" cy="479179"/>
      </dsp:txXfrm>
    </dsp:sp>
    <dsp:sp modelId="{86474EC2-0A26-2044-8DCB-6FB40B85473C}">
      <dsp:nvSpPr>
        <dsp:cNvPr id="0" name=""/>
        <dsp:cNvSpPr/>
      </dsp:nvSpPr>
      <dsp:spPr>
        <a:xfrm rot="5400000">
          <a:off x="5630799" y="-3104880"/>
          <a:ext cx="1038221" cy="10063650"/>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Check the means-ends relationships to ensure validity and completeness of the hierarchy; cause-effect relationships in the problem tree are turned into means-ends linkages in the objective tree</a:t>
          </a:r>
        </a:p>
      </dsp:txBody>
      <dsp:txXfrm rot="-5400000">
        <a:off x="1118085" y="1458516"/>
        <a:ext cx="10012968" cy="936857"/>
      </dsp:txXfrm>
    </dsp:sp>
    <dsp:sp modelId="{2C7F6052-2778-904D-8D42-D80551115FF7}">
      <dsp:nvSpPr>
        <dsp:cNvPr id="0" name=""/>
        <dsp:cNvSpPr/>
      </dsp:nvSpPr>
      <dsp:spPr>
        <a:xfrm rot="5400000">
          <a:off x="-239589" y="3050798"/>
          <a:ext cx="1597264" cy="1118085"/>
        </a:xfrm>
        <a:prstGeom prst="chevron">
          <a:avLst/>
        </a:prstGeom>
        <a:blipFill rotWithShape="1">
          <a:blip xmlns:r="http://schemas.openxmlformats.org/officeDocument/2006/relationships" r:embed="rId1">
            <a:duotone>
              <a:schemeClr val="accent4">
                <a:hueOff val="0"/>
                <a:satOff val="0"/>
                <a:lumOff val="0"/>
                <a:alphaOff val="0"/>
                <a:shade val="36000"/>
                <a:satMod val="120000"/>
              </a:schemeClr>
              <a:schemeClr val="accent4">
                <a:hueOff val="0"/>
                <a:satOff val="0"/>
                <a:lumOff val="0"/>
                <a:alphaOff val="0"/>
                <a:tint val="40000"/>
              </a:schemeClr>
            </a:duotone>
          </a:blip>
          <a:tile tx="0" ty="0" sx="60000" sy="59000" flip="none" algn="tl"/>
        </a:blipFill>
        <a:ln w="6350" cap="flat" cmpd="sng" algn="ctr">
          <a:solidFill>
            <a:schemeClr val="accent4">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Step 3</a:t>
          </a:r>
        </a:p>
      </dsp:txBody>
      <dsp:txXfrm rot="-5400000">
        <a:off x="1" y="3370252"/>
        <a:ext cx="1118085" cy="479179"/>
      </dsp:txXfrm>
    </dsp:sp>
    <dsp:sp modelId="{7E5F3621-947D-C74C-AAFB-8F99EA35925C}">
      <dsp:nvSpPr>
        <dsp:cNvPr id="0" name=""/>
        <dsp:cNvSpPr/>
      </dsp:nvSpPr>
      <dsp:spPr>
        <a:xfrm rot="5400000">
          <a:off x="5630799" y="-1701505"/>
          <a:ext cx="1038221" cy="10063650"/>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If necessary: revise statements; add new objectives if these seem to be relevant and necessary to achieve the objective at the next higher level; or delete objectives which do not seem suitable or necessary</a:t>
          </a:r>
        </a:p>
      </dsp:txBody>
      <dsp:txXfrm rot="-5400000">
        <a:off x="1118085" y="2861891"/>
        <a:ext cx="10012968" cy="93685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62704-46C3-4B92-A7A8-B0EFD5156AD5}">
      <dsp:nvSpPr>
        <dsp:cNvPr id="0" name=""/>
        <dsp:cNvSpPr/>
      </dsp:nvSpPr>
      <dsp:spPr>
        <a:xfrm>
          <a:off x="0" y="2068"/>
          <a:ext cx="8146702" cy="8814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39F78-0651-44B5-94EF-5DC165C79FD3}">
      <dsp:nvSpPr>
        <dsp:cNvPr id="0" name=""/>
        <dsp:cNvSpPr/>
      </dsp:nvSpPr>
      <dsp:spPr>
        <a:xfrm>
          <a:off x="266646" y="200400"/>
          <a:ext cx="484812" cy="484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184357-B5C2-4874-85DF-0EBFE362C935}">
      <dsp:nvSpPr>
        <dsp:cNvPr id="0" name=""/>
        <dsp:cNvSpPr/>
      </dsp:nvSpPr>
      <dsp:spPr>
        <a:xfrm>
          <a:off x="1018105" y="2068"/>
          <a:ext cx="7128596" cy="88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0" tIns="93290" rIns="93290" bIns="93290" numCol="1" spcCol="1270" anchor="ctr" anchorCtr="0">
          <a:noAutofit/>
        </a:bodyPr>
        <a:lstStyle/>
        <a:p>
          <a:pPr marL="0" lvl="0" indent="0" algn="l" defTabSz="844550">
            <a:lnSpc>
              <a:spcPct val="100000"/>
            </a:lnSpc>
            <a:spcBef>
              <a:spcPct val="0"/>
            </a:spcBef>
            <a:spcAft>
              <a:spcPct val="35000"/>
            </a:spcAft>
            <a:buNone/>
          </a:pPr>
          <a:r>
            <a:rPr lang="en-US" sz="1900" kern="1200"/>
            <a:t>RELEVANCE: the strategy corresponds to the needs of the stakeholders.</a:t>
          </a:r>
        </a:p>
      </dsp:txBody>
      <dsp:txXfrm>
        <a:off x="1018105" y="2068"/>
        <a:ext cx="7128596" cy="881476"/>
      </dsp:txXfrm>
    </dsp:sp>
    <dsp:sp modelId="{533CF7CF-71E4-49FC-BAFB-8DE0884065BE}">
      <dsp:nvSpPr>
        <dsp:cNvPr id="0" name=""/>
        <dsp:cNvSpPr/>
      </dsp:nvSpPr>
      <dsp:spPr>
        <a:xfrm>
          <a:off x="0" y="1103914"/>
          <a:ext cx="8146702" cy="8814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16CA16-1C07-4626-A7F9-42AD56D271B8}">
      <dsp:nvSpPr>
        <dsp:cNvPr id="0" name=""/>
        <dsp:cNvSpPr/>
      </dsp:nvSpPr>
      <dsp:spPr>
        <a:xfrm>
          <a:off x="266646" y="1302246"/>
          <a:ext cx="484812" cy="484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A6426D-723A-4AB8-AA4E-065400025D86}">
      <dsp:nvSpPr>
        <dsp:cNvPr id="0" name=""/>
        <dsp:cNvSpPr/>
      </dsp:nvSpPr>
      <dsp:spPr>
        <a:xfrm>
          <a:off x="1018105" y="1103914"/>
          <a:ext cx="7128596" cy="88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0" tIns="93290" rIns="93290" bIns="93290" numCol="1" spcCol="1270" anchor="ctr" anchorCtr="0">
          <a:noAutofit/>
        </a:bodyPr>
        <a:lstStyle/>
        <a:p>
          <a:pPr marL="0" lvl="0" indent="0" algn="l" defTabSz="844550">
            <a:lnSpc>
              <a:spcPct val="100000"/>
            </a:lnSpc>
            <a:spcBef>
              <a:spcPct val="0"/>
            </a:spcBef>
            <a:spcAft>
              <a:spcPct val="35000"/>
            </a:spcAft>
            <a:buNone/>
          </a:pPr>
          <a:r>
            <a:rPr lang="en-US" sz="1900" kern="1200"/>
            <a:t>EFFECTIVENESS: the lower level objectives of the strategy will contribute to achievement of the</a:t>
          </a:r>
          <a:r>
            <a:rPr lang="en-US" sz="1900" i="1" kern="1200"/>
            <a:t> </a:t>
          </a:r>
          <a:r>
            <a:rPr lang="en-US" sz="1900" kern="1200"/>
            <a:t>project purpose</a:t>
          </a:r>
        </a:p>
      </dsp:txBody>
      <dsp:txXfrm>
        <a:off x="1018105" y="1103914"/>
        <a:ext cx="7128596" cy="881476"/>
      </dsp:txXfrm>
    </dsp:sp>
    <dsp:sp modelId="{D70F2E92-6AEC-491F-BD03-0C20B7C50F3E}">
      <dsp:nvSpPr>
        <dsp:cNvPr id="0" name=""/>
        <dsp:cNvSpPr/>
      </dsp:nvSpPr>
      <dsp:spPr>
        <a:xfrm>
          <a:off x="0" y="2205759"/>
          <a:ext cx="8146702" cy="8814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3DDCAA-BC34-4949-82FA-881C779BC401}">
      <dsp:nvSpPr>
        <dsp:cNvPr id="0" name=""/>
        <dsp:cNvSpPr/>
      </dsp:nvSpPr>
      <dsp:spPr>
        <a:xfrm>
          <a:off x="266646" y="2404091"/>
          <a:ext cx="484812" cy="484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3828D0-151B-44E6-8D90-C0A9919BFE65}">
      <dsp:nvSpPr>
        <dsp:cNvPr id="0" name=""/>
        <dsp:cNvSpPr/>
      </dsp:nvSpPr>
      <dsp:spPr>
        <a:xfrm>
          <a:off x="1018105" y="2205759"/>
          <a:ext cx="7128596" cy="88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0" tIns="93290" rIns="93290" bIns="93290" numCol="1" spcCol="1270" anchor="ctr" anchorCtr="0">
          <a:noAutofit/>
        </a:bodyPr>
        <a:lstStyle/>
        <a:p>
          <a:pPr marL="0" lvl="0" indent="0" algn="l" defTabSz="844550">
            <a:lnSpc>
              <a:spcPct val="100000"/>
            </a:lnSpc>
            <a:spcBef>
              <a:spcPct val="0"/>
            </a:spcBef>
            <a:spcAft>
              <a:spcPct val="35000"/>
            </a:spcAft>
            <a:buNone/>
          </a:pPr>
          <a:r>
            <a:rPr lang="en-US" sz="1900" kern="1200" dirty="0"/>
            <a:t>EFFICIENCY: cost-effectiveness of the  strategy in transforming the means into results.</a:t>
          </a:r>
        </a:p>
      </dsp:txBody>
      <dsp:txXfrm>
        <a:off x="1018105" y="2205759"/>
        <a:ext cx="7128596" cy="881476"/>
      </dsp:txXfrm>
    </dsp:sp>
    <dsp:sp modelId="{CB662591-D056-4E15-AA11-D8380E81C73B}">
      <dsp:nvSpPr>
        <dsp:cNvPr id="0" name=""/>
        <dsp:cNvSpPr/>
      </dsp:nvSpPr>
      <dsp:spPr>
        <a:xfrm>
          <a:off x="0" y="3307605"/>
          <a:ext cx="8146702" cy="8814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D19D41-39C1-475F-9329-5F61CD5E10F7}">
      <dsp:nvSpPr>
        <dsp:cNvPr id="0" name=""/>
        <dsp:cNvSpPr/>
      </dsp:nvSpPr>
      <dsp:spPr>
        <a:xfrm>
          <a:off x="266646" y="3505937"/>
          <a:ext cx="484812" cy="4848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3A9B83-4264-492A-B40B-66127888F691}">
      <dsp:nvSpPr>
        <dsp:cNvPr id="0" name=""/>
        <dsp:cNvSpPr/>
      </dsp:nvSpPr>
      <dsp:spPr>
        <a:xfrm>
          <a:off x="1018105" y="3307605"/>
          <a:ext cx="7128596" cy="88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0" tIns="93290" rIns="93290" bIns="93290" numCol="1" spcCol="1270" anchor="ctr" anchorCtr="0">
          <a:noAutofit/>
        </a:bodyPr>
        <a:lstStyle/>
        <a:p>
          <a:pPr marL="0" lvl="0" indent="0" algn="l" defTabSz="844550">
            <a:lnSpc>
              <a:spcPct val="100000"/>
            </a:lnSpc>
            <a:spcBef>
              <a:spcPct val="0"/>
            </a:spcBef>
            <a:spcAft>
              <a:spcPct val="35000"/>
            </a:spcAft>
            <a:buNone/>
          </a:pPr>
          <a:r>
            <a:rPr lang="en-US" sz="1900" kern="1200"/>
            <a:t>CONSISTENT with development policies</a:t>
          </a:r>
        </a:p>
      </dsp:txBody>
      <dsp:txXfrm>
        <a:off x="1018105" y="3307605"/>
        <a:ext cx="7128596" cy="881476"/>
      </dsp:txXfrm>
    </dsp:sp>
    <dsp:sp modelId="{8E599866-EF32-46E0-BFE2-178ACDC19775}">
      <dsp:nvSpPr>
        <dsp:cNvPr id="0" name=""/>
        <dsp:cNvSpPr/>
      </dsp:nvSpPr>
      <dsp:spPr>
        <a:xfrm>
          <a:off x="0" y="4409450"/>
          <a:ext cx="8146702" cy="8814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B4724A-B537-4E21-B458-D49051AE8BEA}">
      <dsp:nvSpPr>
        <dsp:cNvPr id="0" name=""/>
        <dsp:cNvSpPr/>
      </dsp:nvSpPr>
      <dsp:spPr>
        <a:xfrm>
          <a:off x="266646" y="4607782"/>
          <a:ext cx="484812" cy="4848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C4FDCD-894C-4239-A3BE-D69122AEE21C}">
      <dsp:nvSpPr>
        <dsp:cNvPr id="0" name=""/>
        <dsp:cNvSpPr/>
      </dsp:nvSpPr>
      <dsp:spPr>
        <a:xfrm>
          <a:off x="1018105" y="4409450"/>
          <a:ext cx="7128596" cy="88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0" tIns="93290" rIns="93290" bIns="93290" numCol="1" spcCol="1270" anchor="ctr" anchorCtr="0">
          <a:noAutofit/>
        </a:bodyPr>
        <a:lstStyle/>
        <a:p>
          <a:pPr marL="0" lvl="0" indent="0" algn="l" defTabSz="844550">
            <a:lnSpc>
              <a:spcPct val="100000"/>
            </a:lnSpc>
            <a:spcBef>
              <a:spcPct val="0"/>
            </a:spcBef>
            <a:spcAft>
              <a:spcPct val="35000"/>
            </a:spcAft>
            <a:buNone/>
          </a:pPr>
          <a:r>
            <a:rPr lang="en-US" sz="1900" kern="1200" dirty="0"/>
            <a:t>SUSTAINABILITY of the project</a:t>
          </a:r>
        </a:p>
      </dsp:txBody>
      <dsp:txXfrm>
        <a:off x="1018105" y="4409450"/>
        <a:ext cx="7128596" cy="881476"/>
      </dsp:txXfrm>
    </dsp:sp>
    <dsp:sp modelId="{D1CCF033-6762-49CD-8DEB-F2EB20359F7E}">
      <dsp:nvSpPr>
        <dsp:cNvPr id="0" name=""/>
        <dsp:cNvSpPr/>
      </dsp:nvSpPr>
      <dsp:spPr>
        <a:xfrm>
          <a:off x="0" y="5511295"/>
          <a:ext cx="8146702" cy="8814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14902D-5676-46E2-AB9F-6076ED4686FF}">
      <dsp:nvSpPr>
        <dsp:cNvPr id="0" name=""/>
        <dsp:cNvSpPr/>
      </dsp:nvSpPr>
      <dsp:spPr>
        <a:xfrm>
          <a:off x="266646" y="5709628"/>
          <a:ext cx="484812" cy="4848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0DD448-2BA4-4939-AC95-FB28F8C69615}">
      <dsp:nvSpPr>
        <dsp:cNvPr id="0" name=""/>
        <dsp:cNvSpPr/>
      </dsp:nvSpPr>
      <dsp:spPr>
        <a:xfrm>
          <a:off x="1018105" y="5511295"/>
          <a:ext cx="7128596" cy="88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0" tIns="93290" rIns="93290" bIns="93290" numCol="1" spcCol="1270" anchor="ctr" anchorCtr="0">
          <a:noAutofit/>
        </a:bodyPr>
        <a:lstStyle/>
        <a:p>
          <a:pPr marL="0" lvl="0" indent="0" algn="l" defTabSz="844550">
            <a:lnSpc>
              <a:spcPct val="100000"/>
            </a:lnSpc>
            <a:spcBef>
              <a:spcPct val="0"/>
            </a:spcBef>
            <a:spcAft>
              <a:spcPct val="35000"/>
            </a:spcAft>
            <a:buNone/>
          </a:pPr>
          <a:r>
            <a:rPr lang="en-US" sz="1900" kern="1200" dirty="0"/>
            <a:t>ASSUMPTIONS and RISKS</a:t>
          </a:r>
        </a:p>
      </dsp:txBody>
      <dsp:txXfrm>
        <a:off x="1018105" y="5511295"/>
        <a:ext cx="7128596" cy="8814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6FC5C-FBFD-4944-9F3F-A279F38F381E}">
      <dsp:nvSpPr>
        <dsp:cNvPr id="0" name=""/>
        <dsp:cNvSpPr/>
      </dsp:nvSpPr>
      <dsp:spPr>
        <a:xfrm>
          <a:off x="0" y="16044"/>
          <a:ext cx="11682249" cy="176384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 early 2007, a group of several well-known INGOs – Save the Children, Oxfam, Care, World Vision, Habitat for Humanity, CRS, Plan International and Mercy Corps – got together and asked </a:t>
          </a:r>
          <a:r>
            <a:rPr lang="en-US" sz="2200" u="sng" kern="1200" dirty="0">
              <a:hlinkClick xmlns:r="http://schemas.openxmlformats.org/officeDocument/2006/relationships" r:id="rId1"/>
            </a:rPr>
            <a:t>LINGOs </a:t>
          </a:r>
          <a:r>
            <a:rPr lang="en-US" sz="2200" kern="1200" dirty="0"/>
            <a:t>(a capacity building and training organization) to help develop learning materials to enhance the way that development organizations manage projects.</a:t>
          </a:r>
        </a:p>
      </dsp:txBody>
      <dsp:txXfrm>
        <a:off x="86104" y="102148"/>
        <a:ext cx="11510041" cy="1591640"/>
      </dsp:txXfrm>
    </dsp:sp>
    <dsp:sp modelId="{FE85ED09-16E0-41B1-82BF-6460FBCBB63A}">
      <dsp:nvSpPr>
        <dsp:cNvPr id="0" name=""/>
        <dsp:cNvSpPr/>
      </dsp:nvSpPr>
      <dsp:spPr>
        <a:xfrm>
          <a:off x="0" y="1843252"/>
          <a:ext cx="11682249" cy="1570140"/>
        </a:xfrm>
        <a:prstGeom prst="round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The result was Project </a:t>
          </a:r>
          <a:r>
            <a:rPr lang="en-US" sz="2200" kern="1200" dirty="0" err="1"/>
            <a:t>DPro</a:t>
          </a:r>
          <a:r>
            <a:rPr lang="en-US" sz="2200" kern="1200" dirty="0"/>
            <a:t>, a project management approach that has been specifically designed with NGOs to improve and standardize organizational processes. </a:t>
          </a:r>
        </a:p>
      </dsp:txBody>
      <dsp:txXfrm>
        <a:off x="76648" y="1919900"/>
        <a:ext cx="11528953" cy="1416844"/>
      </dsp:txXfrm>
    </dsp:sp>
    <dsp:sp modelId="{14082902-6BE6-4A97-B23C-992212C11467}">
      <dsp:nvSpPr>
        <dsp:cNvPr id="0" name=""/>
        <dsp:cNvSpPr/>
      </dsp:nvSpPr>
      <dsp:spPr>
        <a:xfrm>
          <a:off x="0" y="3476752"/>
          <a:ext cx="11682249" cy="1570140"/>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Owned by </a:t>
          </a:r>
          <a:r>
            <a:rPr lang="en-US" sz="2200" u="sng" kern="1200" dirty="0">
              <a:hlinkClick xmlns:r="http://schemas.openxmlformats.org/officeDocument/2006/relationships" r:id="rId2"/>
            </a:rPr>
            <a:t>PM4NGOs</a:t>
          </a:r>
          <a:r>
            <a:rPr lang="en-US" sz="2200" kern="1200" dirty="0"/>
            <a:t>, it is appropriate, accessible, and affordable for project managers to develop the skills they need to deliver effective projects, and improve their accountability to donors and communities to meet the challenges of the 21</a:t>
          </a:r>
          <a:r>
            <a:rPr lang="en-US" sz="2200" kern="1200" baseline="30000" dirty="0"/>
            <a:t>st</a:t>
          </a:r>
          <a:r>
            <a:rPr lang="en-US" sz="2200" kern="1200" dirty="0"/>
            <a:t> century development</a:t>
          </a:r>
        </a:p>
      </dsp:txBody>
      <dsp:txXfrm>
        <a:off x="76648" y="3553400"/>
        <a:ext cx="11528953" cy="141684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1524E-0D99-4DDF-A021-348F2913935E}">
      <dsp:nvSpPr>
        <dsp:cNvPr id="0" name=""/>
        <dsp:cNvSpPr/>
      </dsp:nvSpPr>
      <dsp:spPr>
        <a:xfrm>
          <a:off x="0" y="300926"/>
          <a:ext cx="8842963" cy="13689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During the </a:t>
          </a:r>
          <a:r>
            <a:rPr lang="en-US" sz="2000" i="1" kern="1200" dirty="0"/>
            <a:t>Identification and </a:t>
          </a:r>
          <a:r>
            <a:rPr lang="en-US" sz="2000" i="1" kern="1200" dirty="0">
              <a:solidFill>
                <a:prstClr val="white"/>
              </a:solidFill>
              <a:latin typeface="Rockwell"/>
              <a:ea typeface="+mn-ea"/>
              <a:cs typeface="+mn-cs"/>
            </a:rPr>
            <a:t>Definition</a:t>
          </a:r>
          <a:r>
            <a:rPr lang="en-US" sz="2000" i="1" kern="1200" dirty="0"/>
            <a:t> </a:t>
          </a:r>
          <a:r>
            <a:rPr lang="en-US" sz="2000" kern="1200" dirty="0"/>
            <a:t>phase, it will be beneficial to include </a:t>
          </a:r>
          <a:r>
            <a:rPr lang="en-US" sz="2000" i="1" kern="1200" dirty="0">
              <a:solidFill>
                <a:prstClr val="white"/>
              </a:solidFill>
              <a:latin typeface="Rockwell"/>
              <a:ea typeface="+mn-ea"/>
              <a:cs typeface="+mn-cs"/>
            </a:rPr>
            <a:t>high-level</a:t>
          </a:r>
          <a:r>
            <a:rPr lang="en-US" sz="2000" kern="1200" dirty="0"/>
            <a:t> (</a:t>
          </a:r>
          <a:r>
            <a:rPr lang="en-US" sz="2000" i="1" kern="1200" dirty="0">
              <a:solidFill>
                <a:prstClr val="white"/>
              </a:solidFill>
              <a:latin typeface="Rockwell"/>
              <a:ea typeface="+mn-ea"/>
              <a:cs typeface="+mn-cs"/>
            </a:rPr>
            <a:t>estimations</a:t>
          </a:r>
          <a:r>
            <a:rPr lang="en-US" sz="2000" kern="1200" dirty="0"/>
            <a:t>) analyses to support the definition of the intervention as well as to help in the proposal writing process – </a:t>
          </a:r>
          <a:r>
            <a:rPr lang="en-US" sz="2000" i="1" kern="1200" dirty="0">
              <a:solidFill>
                <a:prstClr val="white"/>
              </a:solidFill>
              <a:latin typeface="Rockwell"/>
              <a:ea typeface="+mn-ea"/>
              <a:cs typeface="+mn-cs"/>
            </a:rPr>
            <a:t>if that is required</a:t>
          </a:r>
          <a:r>
            <a:rPr lang="en-US" sz="2000" kern="1200" dirty="0"/>
            <a:t>. </a:t>
          </a:r>
        </a:p>
      </dsp:txBody>
      <dsp:txXfrm>
        <a:off x="66824" y="367750"/>
        <a:ext cx="8709315" cy="1235252"/>
      </dsp:txXfrm>
    </dsp:sp>
    <dsp:sp modelId="{B89A9D6E-E063-455A-B780-E691083EE191}">
      <dsp:nvSpPr>
        <dsp:cNvPr id="0" name=""/>
        <dsp:cNvSpPr/>
      </dsp:nvSpPr>
      <dsp:spPr>
        <a:xfrm>
          <a:off x="0" y="1857027"/>
          <a:ext cx="8842963" cy="136890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minimum, the following analyses should be conducted: </a:t>
          </a:r>
          <a:r>
            <a:rPr lang="en-US" sz="2000" i="1" kern="1200" dirty="0">
              <a:solidFill>
                <a:prstClr val="white"/>
              </a:solidFill>
              <a:latin typeface="Rockwell"/>
              <a:ea typeface="+mn-ea"/>
              <a:cs typeface="+mn-cs"/>
            </a:rPr>
            <a:t>stakeholder</a:t>
          </a:r>
          <a:r>
            <a:rPr lang="en-US" sz="2400" kern="1200" dirty="0"/>
            <a:t>, </a:t>
          </a:r>
          <a:r>
            <a:rPr lang="en-US" sz="2000" i="1" kern="1200" dirty="0">
              <a:solidFill>
                <a:prstClr val="white"/>
              </a:solidFill>
              <a:latin typeface="Rockwell"/>
              <a:ea typeface="+mn-ea"/>
              <a:cs typeface="+mn-cs"/>
            </a:rPr>
            <a:t>risk</a:t>
          </a:r>
          <a:r>
            <a:rPr lang="en-US" sz="2400" kern="1200" dirty="0"/>
            <a:t>, </a:t>
          </a:r>
          <a:r>
            <a:rPr lang="en-US" sz="2000" i="1" kern="1200" dirty="0">
              <a:solidFill>
                <a:prstClr val="white"/>
              </a:solidFill>
              <a:latin typeface="Rockwell"/>
              <a:ea typeface="+mn-ea"/>
              <a:cs typeface="+mn-cs"/>
            </a:rPr>
            <a:t>human resources</a:t>
          </a:r>
          <a:r>
            <a:rPr lang="en-US" sz="2400" kern="1200" dirty="0"/>
            <a:t>, </a:t>
          </a:r>
          <a:r>
            <a:rPr lang="en-US" sz="2000" i="1" kern="1200" dirty="0">
              <a:solidFill>
                <a:prstClr val="white"/>
              </a:solidFill>
              <a:latin typeface="Rockwell"/>
              <a:ea typeface="+mn-ea"/>
              <a:cs typeface="+mn-cs"/>
            </a:rPr>
            <a:t>supply chain</a:t>
          </a:r>
          <a:r>
            <a:rPr lang="en-US" sz="2400" kern="1200" dirty="0"/>
            <a:t>, and </a:t>
          </a:r>
          <a:r>
            <a:rPr lang="en-US" sz="2000" i="1" kern="1200" dirty="0">
              <a:solidFill>
                <a:prstClr val="white"/>
              </a:solidFill>
              <a:latin typeface="Rockwell"/>
              <a:ea typeface="+mn-ea"/>
              <a:cs typeface="+mn-cs"/>
            </a:rPr>
            <a:t>sustainability</a:t>
          </a:r>
          <a:r>
            <a:rPr lang="en-US" sz="2400" kern="1200" dirty="0"/>
            <a:t>.</a:t>
          </a:r>
        </a:p>
      </dsp:txBody>
      <dsp:txXfrm>
        <a:off x="66824" y="1923851"/>
        <a:ext cx="8709315" cy="1235252"/>
      </dsp:txXfrm>
    </dsp:sp>
    <dsp:sp modelId="{352FF95E-B3E6-4596-A3C2-0AF73AE020C3}">
      <dsp:nvSpPr>
        <dsp:cNvPr id="0" name=""/>
        <dsp:cNvSpPr/>
      </dsp:nvSpPr>
      <dsp:spPr>
        <a:xfrm>
          <a:off x="0" y="3413127"/>
          <a:ext cx="8842963" cy="136890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Whenever you are conducting an analysis, you should involve a variety of </a:t>
          </a:r>
          <a:r>
            <a:rPr lang="en-US" sz="2000" i="1" kern="1200" dirty="0">
              <a:solidFill>
                <a:prstClr val="white"/>
              </a:solidFill>
              <a:latin typeface="Rockwell"/>
              <a:ea typeface="+mn-ea"/>
              <a:cs typeface="+mn-cs"/>
            </a:rPr>
            <a:t>stakeholders</a:t>
          </a:r>
          <a:r>
            <a:rPr lang="en-US" sz="2400" kern="1200" dirty="0"/>
            <a:t> in the process to better ensure a more robust analysis. </a:t>
          </a:r>
        </a:p>
      </dsp:txBody>
      <dsp:txXfrm>
        <a:off x="66824" y="3479951"/>
        <a:ext cx="8709315" cy="1235252"/>
      </dsp:txXfrm>
    </dsp:sp>
    <dsp:sp modelId="{746F870D-34B1-4E2C-A425-96FE956EE2F3}">
      <dsp:nvSpPr>
        <dsp:cNvPr id="0" name=""/>
        <dsp:cNvSpPr/>
      </dsp:nvSpPr>
      <dsp:spPr>
        <a:xfrm>
          <a:off x="0" y="4782027"/>
          <a:ext cx="8842963" cy="1143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76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For example, if examining the </a:t>
          </a:r>
          <a:r>
            <a:rPr lang="en-US" sz="2000" b="1" i="1" kern="1200" dirty="0">
              <a:solidFill>
                <a:srgbClr val="FF0000"/>
              </a:solidFill>
            </a:rPr>
            <a:t>human resource </a:t>
          </a:r>
          <a:r>
            <a:rPr lang="en-US" sz="2000" kern="1200" dirty="0"/>
            <a:t>needs for the project, involve a focal point in the Human Resource Department within your organization. Including these stakeholders early sets the tone for their involvement and participation for the rest of the project</a:t>
          </a:r>
        </a:p>
      </dsp:txBody>
      <dsp:txXfrm>
        <a:off x="0" y="4782027"/>
        <a:ext cx="8842963" cy="114367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14A2A-B29D-4EB8-BD11-79CB69A165E9}">
      <dsp:nvSpPr>
        <dsp:cNvPr id="0" name=""/>
        <dsp:cNvSpPr/>
      </dsp:nvSpPr>
      <dsp:spPr>
        <a:xfrm>
          <a:off x="1816199" y="892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4A41E5-0D09-4377-B097-5899F9EA68E5}">
      <dsp:nvSpPr>
        <dsp:cNvPr id="0" name=""/>
        <dsp:cNvSpPr/>
      </dsp:nvSpPr>
      <dsp:spPr>
        <a:xfrm>
          <a:off x="2284199" y="47692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338760-3352-4C53-858E-5D4053AB72B1}">
      <dsp:nvSpPr>
        <dsp:cNvPr id="0" name=""/>
        <dsp:cNvSpPr/>
      </dsp:nvSpPr>
      <dsp:spPr>
        <a:xfrm>
          <a:off x="1114199" y="288892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US" sz="2600" kern="1200" dirty="0"/>
            <a:t>Project governance</a:t>
          </a:r>
        </a:p>
      </dsp:txBody>
      <dsp:txXfrm>
        <a:off x="1114199" y="2888922"/>
        <a:ext cx="3600000" cy="720000"/>
      </dsp:txXfrm>
    </dsp:sp>
    <dsp:sp modelId="{66C89C03-952D-4815-A3B7-B87B4EA67BCB}">
      <dsp:nvSpPr>
        <dsp:cNvPr id="0" name=""/>
        <dsp:cNvSpPr/>
      </dsp:nvSpPr>
      <dsp:spPr>
        <a:xfrm>
          <a:off x="6046199" y="892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22C151-FF43-44BA-BF28-3011642E723D}">
      <dsp:nvSpPr>
        <dsp:cNvPr id="0" name=""/>
        <dsp:cNvSpPr/>
      </dsp:nvSpPr>
      <dsp:spPr>
        <a:xfrm>
          <a:off x="6514199" y="47692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151BEE-C1F8-48E1-8D3A-23925B1F03D1}">
      <dsp:nvSpPr>
        <dsp:cNvPr id="0" name=""/>
        <dsp:cNvSpPr/>
      </dsp:nvSpPr>
      <dsp:spPr>
        <a:xfrm>
          <a:off x="5344199" y="288892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US" sz="2600" kern="1200" dirty="0"/>
            <a:t>Project launch</a:t>
          </a:r>
        </a:p>
      </dsp:txBody>
      <dsp:txXfrm>
        <a:off x="5344199" y="2888922"/>
        <a:ext cx="3600000" cy="72000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5CB08-4D09-45AE-ACFC-162BA626F3A7}">
      <dsp:nvSpPr>
        <dsp:cNvPr id="0" name=""/>
        <dsp:cNvSpPr/>
      </dsp:nvSpPr>
      <dsp:spPr>
        <a:xfrm>
          <a:off x="0" y="2319"/>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4C365C-E990-4032-B6D6-FFE7DED651D7}">
      <dsp:nvSpPr>
        <dsp:cNvPr id="0" name=""/>
        <dsp:cNvSpPr/>
      </dsp:nvSpPr>
      <dsp:spPr>
        <a:xfrm>
          <a:off x="355571" y="266794"/>
          <a:ext cx="646494" cy="6464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85B424-A6E3-4F29-8A49-1379B72338EC}">
      <dsp:nvSpPr>
        <dsp:cNvPr id="0" name=""/>
        <dsp:cNvSpPr/>
      </dsp:nvSpPr>
      <dsp:spPr>
        <a:xfrm>
          <a:off x="1357638" y="2319"/>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Project Charter</a:t>
          </a:r>
        </a:p>
      </dsp:txBody>
      <dsp:txXfrm>
        <a:off x="1357638" y="2319"/>
        <a:ext cx="5214611" cy="1175444"/>
      </dsp:txXfrm>
    </dsp:sp>
    <dsp:sp modelId="{99D173BB-B40A-4B8F-AA87-DE0E4C6FE282}">
      <dsp:nvSpPr>
        <dsp:cNvPr id="0" name=""/>
        <dsp:cNvSpPr/>
      </dsp:nvSpPr>
      <dsp:spPr>
        <a:xfrm>
          <a:off x="0" y="1471624"/>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033C0-A95E-42A5-9590-B58FD6951284}">
      <dsp:nvSpPr>
        <dsp:cNvPr id="0" name=""/>
        <dsp:cNvSpPr/>
      </dsp:nvSpPr>
      <dsp:spPr>
        <a:xfrm>
          <a:off x="355571" y="1736099"/>
          <a:ext cx="646494" cy="6464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400A8B-B6C2-45E8-ACF8-42DFFB1821BD}">
      <dsp:nvSpPr>
        <dsp:cNvPr id="0" name=""/>
        <dsp:cNvSpPr/>
      </dsp:nvSpPr>
      <dsp:spPr>
        <a:xfrm>
          <a:off x="1357638" y="1471624"/>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Comprehensive Risk Register</a:t>
          </a:r>
        </a:p>
      </dsp:txBody>
      <dsp:txXfrm>
        <a:off x="1357638" y="1471624"/>
        <a:ext cx="5214611" cy="1175444"/>
      </dsp:txXfrm>
    </dsp:sp>
    <dsp:sp modelId="{3451A196-833E-4557-AFCC-0E80020EB50D}">
      <dsp:nvSpPr>
        <dsp:cNvPr id="0" name=""/>
        <dsp:cNvSpPr/>
      </dsp:nvSpPr>
      <dsp:spPr>
        <a:xfrm>
          <a:off x="0" y="2940930"/>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19CB55-E527-4A75-B301-0066E0030609}">
      <dsp:nvSpPr>
        <dsp:cNvPr id="0" name=""/>
        <dsp:cNvSpPr/>
      </dsp:nvSpPr>
      <dsp:spPr>
        <a:xfrm>
          <a:off x="355571" y="3205405"/>
          <a:ext cx="646494" cy="6464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22FA48-7B8A-40CF-81E8-309D664ADF81}">
      <dsp:nvSpPr>
        <dsp:cNvPr id="0" name=""/>
        <dsp:cNvSpPr/>
      </dsp:nvSpPr>
      <dsp:spPr>
        <a:xfrm>
          <a:off x="1357638" y="2940930"/>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Stakeholder Engagement Strategy</a:t>
          </a:r>
        </a:p>
      </dsp:txBody>
      <dsp:txXfrm>
        <a:off x="1357638" y="2940930"/>
        <a:ext cx="5214611" cy="1175444"/>
      </dsp:txXfrm>
    </dsp:sp>
    <dsp:sp modelId="{68AF0529-ED23-4D26-8E1A-083092DAC835}">
      <dsp:nvSpPr>
        <dsp:cNvPr id="0" name=""/>
        <dsp:cNvSpPr/>
      </dsp:nvSpPr>
      <dsp:spPr>
        <a:xfrm>
          <a:off x="0" y="4410236"/>
          <a:ext cx="6572250"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E95944-3040-4760-AA13-58043A0C1512}">
      <dsp:nvSpPr>
        <dsp:cNvPr id="0" name=""/>
        <dsp:cNvSpPr/>
      </dsp:nvSpPr>
      <dsp:spPr>
        <a:xfrm>
          <a:off x="355571" y="4674711"/>
          <a:ext cx="646494" cy="6464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595003-344C-44E7-82B0-2B98B80C6DDD}">
      <dsp:nvSpPr>
        <dsp:cNvPr id="0" name=""/>
        <dsp:cNvSpPr/>
      </dsp:nvSpPr>
      <dsp:spPr>
        <a:xfrm>
          <a:off x="1357638" y="4410236"/>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dirty="0"/>
            <a:t>Project Launch</a:t>
          </a:r>
        </a:p>
      </dsp:txBody>
      <dsp:txXfrm>
        <a:off x="1357638" y="4410236"/>
        <a:ext cx="5214611" cy="117544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D3899-94A0-4890-94EC-E2BC5EA4B731}">
      <dsp:nvSpPr>
        <dsp:cNvPr id="0" name=""/>
        <dsp:cNvSpPr/>
      </dsp:nvSpPr>
      <dsp:spPr>
        <a:xfrm>
          <a:off x="354606" y="2077"/>
          <a:ext cx="2791922" cy="16751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Initial Risk Assessment</a:t>
          </a:r>
        </a:p>
      </dsp:txBody>
      <dsp:txXfrm>
        <a:off x="354606" y="2077"/>
        <a:ext cx="2791922" cy="1675153"/>
      </dsp:txXfrm>
    </dsp:sp>
    <dsp:sp modelId="{DA82BB25-86FA-4DCB-9E67-FBE6A976CD57}">
      <dsp:nvSpPr>
        <dsp:cNvPr id="0" name=""/>
        <dsp:cNvSpPr/>
      </dsp:nvSpPr>
      <dsp:spPr>
        <a:xfrm>
          <a:off x="3425721" y="2077"/>
          <a:ext cx="2791922" cy="1675153"/>
        </a:xfrm>
        <a:prstGeom prst="rect">
          <a:avLst/>
        </a:prstGeom>
        <a:solidFill>
          <a:schemeClr val="accent2">
            <a:hueOff val="381558"/>
            <a:satOff val="-8706"/>
            <a:lumOff val="3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Initial Stakeholder Assessment</a:t>
          </a:r>
        </a:p>
      </dsp:txBody>
      <dsp:txXfrm>
        <a:off x="3425721" y="2077"/>
        <a:ext cx="2791922" cy="1675153"/>
      </dsp:txXfrm>
    </dsp:sp>
    <dsp:sp modelId="{D04B12F1-297E-4223-90E4-95CD6EAD355F}">
      <dsp:nvSpPr>
        <dsp:cNvPr id="0" name=""/>
        <dsp:cNvSpPr/>
      </dsp:nvSpPr>
      <dsp:spPr>
        <a:xfrm>
          <a:off x="354606" y="1956423"/>
          <a:ext cx="2791922" cy="1675153"/>
        </a:xfrm>
        <a:prstGeom prst="rect">
          <a:avLst/>
        </a:prstGeom>
        <a:solidFill>
          <a:schemeClr val="accent2">
            <a:hueOff val="763116"/>
            <a:satOff val="-17411"/>
            <a:lumOff val="6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Project Concept Note and/or Proposal</a:t>
          </a:r>
        </a:p>
      </dsp:txBody>
      <dsp:txXfrm>
        <a:off x="354606" y="1956423"/>
        <a:ext cx="2791922" cy="1675153"/>
      </dsp:txXfrm>
    </dsp:sp>
    <dsp:sp modelId="{4BA88169-6FD2-4B85-A3C6-EA209774B6D8}">
      <dsp:nvSpPr>
        <dsp:cNvPr id="0" name=""/>
        <dsp:cNvSpPr/>
      </dsp:nvSpPr>
      <dsp:spPr>
        <a:xfrm>
          <a:off x="3425721" y="1956423"/>
          <a:ext cx="2791922" cy="1675153"/>
        </a:xfrm>
        <a:prstGeom prst="rect">
          <a:avLst/>
        </a:prstGeom>
        <a:solidFill>
          <a:schemeClr val="accent2">
            <a:hueOff val="1144674"/>
            <a:satOff val="-26117"/>
            <a:lumOff val="9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High-Level Project Team Capacity Assessment</a:t>
          </a:r>
        </a:p>
      </dsp:txBody>
      <dsp:txXfrm>
        <a:off x="3425721" y="1956423"/>
        <a:ext cx="2791922" cy="1675153"/>
      </dsp:txXfrm>
    </dsp:sp>
    <dsp:sp modelId="{F36E8322-DA0A-4CA4-A8BD-2869529255B6}">
      <dsp:nvSpPr>
        <dsp:cNvPr id="0" name=""/>
        <dsp:cNvSpPr/>
      </dsp:nvSpPr>
      <dsp:spPr>
        <a:xfrm>
          <a:off x="354606" y="3910769"/>
          <a:ext cx="2791922" cy="1675153"/>
        </a:xfrm>
        <a:prstGeom prst="rect">
          <a:avLst/>
        </a:prstGeom>
        <a:solidFill>
          <a:schemeClr val="accent2">
            <a:hueOff val="1526231"/>
            <a:satOff val="-34822"/>
            <a:lumOff val="128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High-Level Resource (Human, Budget, and Supply Chain) Assessment</a:t>
          </a:r>
        </a:p>
      </dsp:txBody>
      <dsp:txXfrm>
        <a:off x="354606" y="3910769"/>
        <a:ext cx="2791922" cy="1675153"/>
      </dsp:txXfrm>
    </dsp:sp>
    <dsp:sp modelId="{0F11A908-E0B0-4EBE-BAB6-AA941D991DE4}">
      <dsp:nvSpPr>
        <dsp:cNvPr id="0" name=""/>
        <dsp:cNvSpPr/>
      </dsp:nvSpPr>
      <dsp:spPr>
        <a:xfrm>
          <a:off x="3425721" y="3910769"/>
          <a:ext cx="2791922" cy="1675153"/>
        </a:xfrm>
        <a:prstGeom prst="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Project Logical Frame</a:t>
          </a:r>
        </a:p>
      </dsp:txBody>
      <dsp:txXfrm>
        <a:off x="3425721" y="3910769"/>
        <a:ext cx="2791922" cy="1675153"/>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72B4E-58E3-4B49-804E-8B27343D1D5D}">
      <dsp:nvSpPr>
        <dsp:cNvPr id="0" name=""/>
        <dsp:cNvSpPr/>
      </dsp:nvSpPr>
      <dsp:spPr>
        <a:xfrm>
          <a:off x="2608569" y="329316"/>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FA6087-52BC-4833-942C-3E7FCD259EB1}">
      <dsp:nvSpPr>
        <dsp:cNvPr id="0" name=""/>
        <dsp:cNvSpPr/>
      </dsp:nvSpPr>
      <dsp:spPr>
        <a:xfrm>
          <a:off x="1204569" y="202741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b="1"/>
          </a:pPr>
          <a:r>
            <a:rPr lang="en-US" sz="4400" kern="1200" dirty="0"/>
            <a:t>Accountability</a:t>
          </a:r>
        </a:p>
      </dsp:txBody>
      <dsp:txXfrm>
        <a:off x="1204569" y="2027419"/>
        <a:ext cx="4320000" cy="648000"/>
      </dsp:txXfrm>
    </dsp:sp>
    <dsp:sp modelId="{68877E4D-C89C-4B7A-A2AB-9C3EC29A6649}">
      <dsp:nvSpPr>
        <dsp:cNvPr id="0" name=""/>
        <dsp:cNvSpPr/>
      </dsp:nvSpPr>
      <dsp:spPr>
        <a:xfrm>
          <a:off x="1204569" y="2761979"/>
          <a:ext cx="4320000" cy="1895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Organizational commitment and accountability</a:t>
          </a:r>
        </a:p>
        <a:p>
          <a:pPr marL="0" lvl="0" indent="0" algn="ctr" defTabSz="1066800">
            <a:lnSpc>
              <a:spcPct val="90000"/>
            </a:lnSpc>
            <a:spcBef>
              <a:spcPct val="0"/>
            </a:spcBef>
            <a:spcAft>
              <a:spcPct val="35000"/>
            </a:spcAft>
            <a:buNone/>
          </a:pPr>
          <a:r>
            <a:rPr lang="en-US" sz="2400" kern="1200"/>
            <a:t>Project advocates</a:t>
          </a:r>
        </a:p>
        <a:p>
          <a:pPr marL="0" lvl="0" indent="0" algn="ctr" defTabSz="1066800">
            <a:lnSpc>
              <a:spcPct val="90000"/>
            </a:lnSpc>
            <a:spcBef>
              <a:spcPct val="0"/>
            </a:spcBef>
            <a:spcAft>
              <a:spcPct val="35000"/>
            </a:spcAft>
            <a:buNone/>
          </a:pPr>
          <a:r>
            <a:rPr lang="en-US" sz="2400" kern="1200"/>
            <a:t>Support network for project manager</a:t>
          </a:r>
        </a:p>
      </dsp:txBody>
      <dsp:txXfrm>
        <a:off x="1204569" y="2761979"/>
        <a:ext cx="4320000" cy="1895322"/>
      </dsp:txXfrm>
    </dsp:sp>
    <dsp:sp modelId="{0CF4746F-0E37-4251-A199-A72A9042FABC}">
      <dsp:nvSpPr>
        <dsp:cNvPr id="0" name=""/>
        <dsp:cNvSpPr/>
      </dsp:nvSpPr>
      <dsp:spPr>
        <a:xfrm>
          <a:off x="7684569" y="329316"/>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716F3C-1A40-4922-A416-7D6BE3B409BF}">
      <dsp:nvSpPr>
        <dsp:cNvPr id="0" name=""/>
        <dsp:cNvSpPr/>
      </dsp:nvSpPr>
      <dsp:spPr>
        <a:xfrm>
          <a:off x="6280569" y="202741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90000"/>
            </a:lnSpc>
            <a:spcBef>
              <a:spcPct val="0"/>
            </a:spcBef>
            <a:spcAft>
              <a:spcPct val="35000"/>
            </a:spcAft>
            <a:buNone/>
            <a:defRPr b="1"/>
          </a:pPr>
          <a:r>
            <a:rPr lang="en-US" sz="4800" kern="1200"/>
            <a:t>Authority</a:t>
          </a:r>
        </a:p>
      </dsp:txBody>
      <dsp:txXfrm>
        <a:off x="6280569" y="2027419"/>
        <a:ext cx="4320000" cy="648000"/>
      </dsp:txXfrm>
    </dsp:sp>
    <dsp:sp modelId="{CC5B2A97-1AB7-4479-B728-E440B43482A6}">
      <dsp:nvSpPr>
        <dsp:cNvPr id="0" name=""/>
        <dsp:cNvSpPr/>
      </dsp:nvSpPr>
      <dsp:spPr>
        <a:xfrm>
          <a:off x="6280569" y="2761979"/>
          <a:ext cx="4320000" cy="1895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Identify decision making authority of project manager</a:t>
          </a:r>
        </a:p>
        <a:p>
          <a:pPr marL="0" lvl="0" indent="0" algn="ctr" defTabSz="1066800">
            <a:lnSpc>
              <a:spcPct val="90000"/>
            </a:lnSpc>
            <a:spcBef>
              <a:spcPct val="0"/>
            </a:spcBef>
            <a:spcAft>
              <a:spcPct val="35000"/>
            </a:spcAft>
            <a:buNone/>
          </a:pPr>
          <a:r>
            <a:rPr lang="en-US" sz="2400" kern="1200"/>
            <a:t>Identify other decision makers</a:t>
          </a:r>
        </a:p>
        <a:p>
          <a:pPr marL="0" lvl="0" indent="0" algn="ctr" defTabSz="1066800">
            <a:lnSpc>
              <a:spcPct val="90000"/>
            </a:lnSpc>
            <a:spcBef>
              <a:spcPct val="0"/>
            </a:spcBef>
            <a:spcAft>
              <a:spcPct val="35000"/>
            </a:spcAft>
            <a:buNone/>
          </a:pPr>
          <a:r>
            <a:rPr lang="en-US" sz="2400" kern="1200"/>
            <a:t>Identify procedures to terminate project</a:t>
          </a:r>
        </a:p>
      </dsp:txBody>
      <dsp:txXfrm>
        <a:off x="6280569" y="2761979"/>
        <a:ext cx="4320000" cy="1895322"/>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8EA5C-DD2E-4892-896D-9845AB858740}">
      <dsp:nvSpPr>
        <dsp:cNvPr id="0" name=""/>
        <dsp:cNvSpPr/>
      </dsp:nvSpPr>
      <dsp:spPr>
        <a:xfrm>
          <a:off x="0" y="3663"/>
          <a:ext cx="7813628" cy="6157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EC08A-BBB6-41AF-A441-D361EDFA9FF6}">
      <dsp:nvSpPr>
        <dsp:cNvPr id="0" name=""/>
        <dsp:cNvSpPr/>
      </dsp:nvSpPr>
      <dsp:spPr>
        <a:xfrm>
          <a:off x="186259" y="142203"/>
          <a:ext cx="338984" cy="3386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6EB894-61EF-4636-AE7C-D7DD88955F86}">
      <dsp:nvSpPr>
        <dsp:cNvPr id="0" name=""/>
        <dsp:cNvSpPr/>
      </dsp:nvSpPr>
      <dsp:spPr>
        <a:xfrm>
          <a:off x="711503" y="3663"/>
          <a:ext cx="7027607" cy="75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20" tIns="79420" rIns="79420" bIns="79420" numCol="1" spcCol="1270" anchor="ctr" anchorCtr="0">
          <a:noAutofit/>
        </a:bodyPr>
        <a:lstStyle/>
        <a:p>
          <a:pPr marL="0" lvl="0" indent="0" algn="l" defTabSz="711200">
            <a:lnSpc>
              <a:spcPct val="100000"/>
            </a:lnSpc>
            <a:spcBef>
              <a:spcPct val="0"/>
            </a:spcBef>
            <a:spcAft>
              <a:spcPct val="35000"/>
            </a:spcAft>
            <a:buNone/>
          </a:pPr>
          <a:r>
            <a:rPr lang="en-US" sz="1600" kern="1200" dirty="0"/>
            <a:t>Ensure organizational commitment and accountability for the project;</a:t>
          </a:r>
        </a:p>
      </dsp:txBody>
      <dsp:txXfrm>
        <a:off x="711503" y="3663"/>
        <a:ext cx="7027607" cy="750424"/>
      </dsp:txXfrm>
    </dsp:sp>
    <dsp:sp modelId="{3EC63565-1BC4-45DD-93DA-66713A0BBCE6}">
      <dsp:nvSpPr>
        <dsp:cNvPr id="0" name=""/>
        <dsp:cNvSpPr/>
      </dsp:nvSpPr>
      <dsp:spPr>
        <a:xfrm>
          <a:off x="0" y="941694"/>
          <a:ext cx="7813628" cy="6157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6F21B9-A8A3-42E6-B6C9-28C448F6B27D}">
      <dsp:nvSpPr>
        <dsp:cNvPr id="0" name=""/>
        <dsp:cNvSpPr/>
      </dsp:nvSpPr>
      <dsp:spPr>
        <a:xfrm>
          <a:off x="186259" y="1080234"/>
          <a:ext cx="338984" cy="3386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11A0C5-EE29-4A97-8DE4-833430CF23D3}">
      <dsp:nvSpPr>
        <dsp:cNvPr id="0" name=""/>
        <dsp:cNvSpPr/>
      </dsp:nvSpPr>
      <dsp:spPr>
        <a:xfrm>
          <a:off x="711503" y="941694"/>
          <a:ext cx="7027607" cy="75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20" tIns="79420" rIns="79420" bIns="79420" numCol="1" spcCol="1270" anchor="ctr" anchorCtr="0">
          <a:noAutofit/>
        </a:bodyPr>
        <a:lstStyle/>
        <a:p>
          <a:pPr marL="0" lvl="0" indent="0" algn="l" defTabSz="711200">
            <a:lnSpc>
              <a:spcPct val="100000"/>
            </a:lnSpc>
            <a:spcBef>
              <a:spcPct val="0"/>
            </a:spcBef>
            <a:spcAft>
              <a:spcPct val="35000"/>
            </a:spcAft>
            <a:buNone/>
          </a:pPr>
          <a:r>
            <a:rPr lang="en-US" sz="1600" kern="1200" dirty="0"/>
            <a:t>Decide on proposed project changes (scope, budget, calendar or others) that extend beyond the project manager’s agreed tolerances;</a:t>
          </a:r>
        </a:p>
      </dsp:txBody>
      <dsp:txXfrm>
        <a:off x="711503" y="941694"/>
        <a:ext cx="7027607" cy="750424"/>
      </dsp:txXfrm>
    </dsp:sp>
    <dsp:sp modelId="{7151E47E-2B9A-4CDE-8134-032047231A19}">
      <dsp:nvSpPr>
        <dsp:cNvPr id="0" name=""/>
        <dsp:cNvSpPr/>
      </dsp:nvSpPr>
      <dsp:spPr>
        <a:xfrm>
          <a:off x="0" y="1879725"/>
          <a:ext cx="7813628" cy="6157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A2D6FC-E0BF-4483-B5DE-AD4C73481309}">
      <dsp:nvSpPr>
        <dsp:cNvPr id="0" name=""/>
        <dsp:cNvSpPr/>
      </dsp:nvSpPr>
      <dsp:spPr>
        <a:xfrm>
          <a:off x="186259" y="2018265"/>
          <a:ext cx="338984" cy="3386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90D282-27EE-4DBE-B467-4C85640CFB9D}">
      <dsp:nvSpPr>
        <dsp:cNvPr id="0" name=""/>
        <dsp:cNvSpPr/>
      </dsp:nvSpPr>
      <dsp:spPr>
        <a:xfrm>
          <a:off x="711503" y="1879725"/>
          <a:ext cx="7027607" cy="75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20" tIns="79420" rIns="79420" bIns="79420" numCol="1" spcCol="1270" anchor="ctr" anchorCtr="0">
          <a:noAutofit/>
        </a:bodyPr>
        <a:lstStyle/>
        <a:p>
          <a:pPr marL="0" lvl="0" indent="0" algn="l" defTabSz="711200">
            <a:lnSpc>
              <a:spcPct val="100000"/>
            </a:lnSpc>
            <a:spcBef>
              <a:spcPct val="0"/>
            </a:spcBef>
            <a:spcAft>
              <a:spcPct val="35000"/>
            </a:spcAft>
            <a:buNone/>
          </a:pPr>
          <a:r>
            <a:rPr lang="en-US" sz="1600" kern="1200" dirty="0"/>
            <a:t>Oversee the project, providing resources, direction and insight as necessary;</a:t>
          </a:r>
        </a:p>
      </dsp:txBody>
      <dsp:txXfrm>
        <a:off x="711503" y="1879725"/>
        <a:ext cx="7027607" cy="750424"/>
      </dsp:txXfrm>
    </dsp:sp>
    <dsp:sp modelId="{D8D40576-AC7B-4BD5-BADB-074C8B1B3491}">
      <dsp:nvSpPr>
        <dsp:cNvPr id="0" name=""/>
        <dsp:cNvSpPr/>
      </dsp:nvSpPr>
      <dsp:spPr>
        <a:xfrm>
          <a:off x="0" y="2817757"/>
          <a:ext cx="7813628" cy="6157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AF51DE-2DF4-41E3-8952-295A1413FB3B}">
      <dsp:nvSpPr>
        <dsp:cNvPr id="0" name=""/>
        <dsp:cNvSpPr/>
      </dsp:nvSpPr>
      <dsp:spPr>
        <a:xfrm>
          <a:off x="186259" y="2956297"/>
          <a:ext cx="338984" cy="3386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6AC259-A29D-496F-BE1D-DDAA15138156}">
      <dsp:nvSpPr>
        <dsp:cNvPr id="0" name=""/>
        <dsp:cNvSpPr/>
      </dsp:nvSpPr>
      <dsp:spPr>
        <a:xfrm>
          <a:off x="711503" y="2817757"/>
          <a:ext cx="7027607" cy="75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20" tIns="79420" rIns="79420" bIns="79420" numCol="1" spcCol="1270" anchor="ctr" anchorCtr="0">
          <a:noAutofit/>
        </a:bodyPr>
        <a:lstStyle/>
        <a:p>
          <a:pPr marL="0" lvl="0" indent="0" algn="l" defTabSz="711200">
            <a:lnSpc>
              <a:spcPct val="100000"/>
            </a:lnSpc>
            <a:spcBef>
              <a:spcPct val="0"/>
            </a:spcBef>
            <a:spcAft>
              <a:spcPct val="35000"/>
            </a:spcAft>
            <a:buNone/>
          </a:pPr>
          <a:r>
            <a:rPr lang="en-US" sz="1600" kern="1200" dirty="0"/>
            <a:t>Monitor the ongoing viability of the project, making decisions to terminate the project if necessary;</a:t>
          </a:r>
        </a:p>
      </dsp:txBody>
      <dsp:txXfrm>
        <a:off x="711503" y="2817757"/>
        <a:ext cx="7027607" cy="750424"/>
      </dsp:txXfrm>
    </dsp:sp>
    <dsp:sp modelId="{8327EBAD-1F6E-4E08-9C8A-092B0B6AB680}">
      <dsp:nvSpPr>
        <dsp:cNvPr id="0" name=""/>
        <dsp:cNvSpPr/>
      </dsp:nvSpPr>
      <dsp:spPr>
        <a:xfrm>
          <a:off x="0" y="3755788"/>
          <a:ext cx="7813628" cy="6157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203BC5-D4AB-48DE-B366-F796772EFEB8}">
      <dsp:nvSpPr>
        <dsp:cNvPr id="0" name=""/>
        <dsp:cNvSpPr/>
      </dsp:nvSpPr>
      <dsp:spPr>
        <a:xfrm>
          <a:off x="186259" y="3894328"/>
          <a:ext cx="338984" cy="3386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24BDF9-EC88-4C5C-BA67-F91107D15E83}">
      <dsp:nvSpPr>
        <dsp:cNvPr id="0" name=""/>
        <dsp:cNvSpPr/>
      </dsp:nvSpPr>
      <dsp:spPr>
        <a:xfrm>
          <a:off x="711503" y="3755788"/>
          <a:ext cx="7027607" cy="75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20" tIns="79420" rIns="79420" bIns="79420" numCol="1" spcCol="1270" anchor="ctr" anchorCtr="0">
          <a:noAutofit/>
        </a:bodyPr>
        <a:lstStyle/>
        <a:p>
          <a:pPr marL="0" lvl="0" indent="0" algn="l" defTabSz="711200">
            <a:lnSpc>
              <a:spcPct val="100000"/>
            </a:lnSpc>
            <a:spcBef>
              <a:spcPct val="0"/>
            </a:spcBef>
            <a:spcAft>
              <a:spcPct val="35000"/>
            </a:spcAft>
            <a:buNone/>
          </a:pPr>
          <a:r>
            <a:rPr lang="en-US" sz="1600" kern="1200" dirty="0"/>
            <a:t>Support and advise the Project Manager on the management of the project, especially on issues that extend beyond the span of control of a project manager.</a:t>
          </a:r>
        </a:p>
      </dsp:txBody>
      <dsp:txXfrm>
        <a:off x="711503" y="3755788"/>
        <a:ext cx="7027607" cy="750424"/>
      </dsp:txXfrm>
    </dsp:sp>
    <dsp:sp modelId="{2F7FD2C7-1D1A-4919-BD13-7BE878E1084B}">
      <dsp:nvSpPr>
        <dsp:cNvPr id="0" name=""/>
        <dsp:cNvSpPr/>
      </dsp:nvSpPr>
      <dsp:spPr>
        <a:xfrm>
          <a:off x="0" y="4693819"/>
          <a:ext cx="7813628" cy="6157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484FF-3B71-48B6-A6FB-1363F3DA2931}">
      <dsp:nvSpPr>
        <dsp:cNvPr id="0" name=""/>
        <dsp:cNvSpPr/>
      </dsp:nvSpPr>
      <dsp:spPr>
        <a:xfrm>
          <a:off x="186259" y="4832359"/>
          <a:ext cx="338984" cy="3386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3FE27C-33CD-457E-AD7E-3AE70F355E40}">
      <dsp:nvSpPr>
        <dsp:cNvPr id="0" name=""/>
        <dsp:cNvSpPr/>
      </dsp:nvSpPr>
      <dsp:spPr>
        <a:xfrm>
          <a:off x="711503" y="4693819"/>
          <a:ext cx="7027607" cy="75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20" tIns="79420" rIns="79420" bIns="79420" numCol="1" spcCol="1270" anchor="ctr" anchorCtr="0">
          <a:noAutofit/>
        </a:bodyPr>
        <a:lstStyle/>
        <a:p>
          <a:pPr marL="0" lvl="0" indent="0" algn="l" defTabSz="711200">
            <a:lnSpc>
              <a:spcPct val="100000"/>
            </a:lnSpc>
            <a:spcBef>
              <a:spcPct val="0"/>
            </a:spcBef>
            <a:spcAft>
              <a:spcPct val="35000"/>
            </a:spcAft>
            <a:buNone/>
          </a:pPr>
          <a:r>
            <a:rPr lang="en-US" sz="1600" kern="1200" dirty="0"/>
            <a:t>Advocate for necessary organizational support and resources for the project; </a:t>
          </a:r>
        </a:p>
      </dsp:txBody>
      <dsp:txXfrm>
        <a:off x="711503" y="4693819"/>
        <a:ext cx="7027607" cy="750424"/>
      </dsp:txXfrm>
    </dsp:sp>
    <dsp:sp modelId="{303AF835-C6F0-488C-B689-9FAD4435B04B}">
      <dsp:nvSpPr>
        <dsp:cNvPr id="0" name=""/>
        <dsp:cNvSpPr/>
      </dsp:nvSpPr>
      <dsp:spPr>
        <a:xfrm>
          <a:off x="0" y="5631850"/>
          <a:ext cx="7813628" cy="6157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E60708-57C6-4259-B039-AD4F7D24051E}">
      <dsp:nvSpPr>
        <dsp:cNvPr id="0" name=""/>
        <dsp:cNvSpPr/>
      </dsp:nvSpPr>
      <dsp:spPr>
        <a:xfrm>
          <a:off x="186259" y="5770390"/>
          <a:ext cx="338984" cy="33865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E1A3C4-8ED5-4F9E-99CD-473934CE3B7C}">
      <dsp:nvSpPr>
        <dsp:cNvPr id="0" name=""/>
        <dsp:cNvSpPr/>
      </dsp:nvSpPr>
      <dsp:spPr>
        <a:xfrm>
          <a:off x="711503" y="5631850"/>
          <a:ext cx="7027607" cy="75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20" tIns="79420" rIns="79420" bIns="79420" numCol="1" spcCol="1270" anchor="ctr" anchorCtr="0">
          <a:noAutofit/>
        </a:bodyPr>
        <a:lstStyle/>
        <a:p>
          <a:pPr marL="0" lvl="0" indent="0" algn="l" defTabSz="711200">
            <a:lnSpc>
              <a:spcPct val="100000"/>
            </a:lnSpc>
            <a:spcBef>
              <a:spcPct val="0"/>
            </a:spcBef>
            <a:spcAft>
              <a:spcPct val="35000"/>
            </a:spcAft>
            <a:buNone/>
          </a:pPr>
          <a:r>
            <a:rPr lang="en-US" sz="1600" kern="1200"/>
            <a:t>Ensure that the organization “owns” the process and results of the project.</a:t>
          </a:r>
          <a:endParaRPr lang="en-US" sz="1600" kern="1200" dirty="0"/>
        </a:p>
      </dsp:txBody>
      <dsp:txXfrm>
        <a:off x="711503" y="5631850"/>
        <a:ext cx="7027607" cy="75042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1690A-58BF-4BF7-AE16-7401EA4331CE}">
      <dsp:nvSpPr>
        <dsp:cNvPr id="0" name=""/>
        <dsp:cNvSpPr/>
      </dsp:nvSpPr>
      <dsp:spPr>
        <a:xfrm>
          <a:off x="0" y="2065"/>
          <a:ext cx="11783028" cy="11576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21E8F8-A545-433C-A771-22B7087E99C1}">
      <dsp:nvSpPr>
        <dsp:cNvPr id="0" name=""/>
        <dsp:cNvSpPr/>
      </dsp:nvSpPr>
      <dsp:spPr>
        <a:xfrm>
          <a:off x="350199" y="262544"/>
          <a:ext cx="637348" cy="6367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F870EC-748D-4F58-8BE1-9AA478B446DC}">
      <dsp:nvSpPr>
        <dsp:cNvPr id="0" name=""/>
        <dsp:cNvSpPr/>
      </dsp:nvSpPr>
      <dsp:spPr>
        <a:xfrm>
          <a:off x="1337748" y="2065"/>
          <a:ext cx="10321626" cy="115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41" tIns="122641" rIns="122641" bIns="122641" numCol="1" spcCol="1270" anchor="ctr" anchorCtr="0">
          <a:noAutofit/>
        </a:bodyPr>
        <a:lstStyle/>
        <a:p>
          <a:pPr marL="0" lvl="0" indent="0" algn="l" defTabSz="711200">
            <a:lnSpc>
              <a:spcPct val="90000"/>
            </a:lnSpc>
            <a:spcBef>
              <a:spcPct val="0"/>
            </a:spcBef>
            <a:spcAft>
              <a:spcPct val="35000"/>
            </a:spcAft>
            <a:buNone/>
          </a:pPr>
          <a:r>
            <a:rPr lang="en-US" sz="1600" b="1" kern="1200"/>
            <a:t>An Executive perspective </a:t>
          </a:r>
          <a:r>
            <a:rPr lang="en-US" sz="1600" kern="1200"/>
            <a:t>- assessing whether the project is providing value as a whole, and providing the funding and resources necessary to obtain that value. There is only one representative with Executive Perspective on the Board. </a:t>
          </a:r>
        </a:p>
      </dsp:txBody>
      <dsp:txXfrm>
        <a:off x="1337748" y="2065"/>
        <a:ext cx="10321626" cy="1158816"/>
      </dsp:txXfrm>
    </dsp:sp>
    <dsp:sp modelId="{45B17E91-9517-480B-945E-65042F76BEDC}">
      <dsp:nvSpPr>
        <dsp:cNvPr id="0" name=""/>
        <dsp:cNvSpPr/>
      </dsp:nvSpPr>
      <dsp:spPr>
        <a:xfrm>
          <a:off x="0" y="1411436"/>
          <a:ext cx="11783028" cy="11576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406E29-9EDA-43AA-BEAE-619B39CE9072}">
      <dsp:nvSpPr>
        <dsp:cNvPr id="0" name=""/>
        <dsp:cNvSpPr/>
      </dsp:nvSpPr>
      <dsp:spPr>
        <a:xfrm>
          <a:off x="350199" y="1671915"/>
          <a:ext cx="637348" cy="6367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521B5A-F16C-493B-AFE7-EA34EA9ACD3A}">
      <dsp:nvSpPr>
        <dsp:cNvPr id="0" name=""/>
        <dsp:cNvSpPr/>
      </dsp:nvSpPr>
      <dsp:spPr>
        <a:xfrm>
          <a:off x="1337748" y="1411436"/>
          <a:ext cx="10321626" cy="115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41" tIns="122641" rIns="122641" bIns="122641" numCol="1" spcCol="1270" anchor="ctr" anchorCtr="0">
          <a:noAutofit/>
        </a:bodyPr>
        <a:lstStyle/>
        <a:p>
          <a:pPr marL="0" lvl="0" indent="0" algn="l" defTabSz="711200">
            <a:lnSpc>
              <a:spcPct val="90000"/>
            </a:lnSpc>
            <a:spcBef>
              <a:spcPct val="0"/>
            </a:spcBef>
            <a:spcAft>
              <a:spcPct val="35000"/>
            </a:spcAft>
            <a:buNone/>
          </a:pPr>
          <a:r>
            <a:rPr lang="en-US" sz="1600" b="1" kern="1200"/>
            <a:t>A Senior User perspective </a:t>
          </a:r>
          <a:r>
            <a:rPr lang="en-US" sz="1600" kern="1200"/>
            <a:t>- establishing that the project is meeting the needs of the people who will be directly working with the project's outputs. There can be more than one representative with Senior User Perspective on the Board. Another alternative would be to establish a “senior user group” for the project, which in turn identifies a single representative on the board to represent the opinions of all group members. </a:t>
          </a:r>
        </a:p>
      </dsp:txBody>
      <dsp:txXfrm>
        <a:off x="1337748" y="1411436"/>
        <a:ext cx="10321626" cy="1158816"/>
      </dsp:txXfrm>
    </dsp:sp>
    <dsp:sp modelId="{AB5494E5-E49B-4951-BFFF-0998D98B988B}">
      <dsp:nvSpPr>
        <dsp:cNvPr id="0" name=""/>
        <dsp:cNvSpPr/>
      </dsp:nvSpPr>
      <dsp:spPr>
        <a:xfrm>
          <a:off x="0" y="2820808"/>
          <a:ext cx="11783028" cy="11576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3F697-E9C2-4149-9B69-57B52D60D9D5}">
      <dsp:nvSpPr>
        <dsp:cNvPr id="0" name=""/>
        <dsp:cNvSpPr/>
      </dsp:nvSpPr>
      <dsp:spPr>
        <a:xfrm>
          <a:off x="350541" y="3081287"/>
          <a:ext cx="637348" cy="6367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E00D8B-CDC5-4063-AC64-9FBDDA410CFA}">
      <dsp:nvSpPr>
        <dsp:cNvPr id="0" name=""/>
        <dsp:cNvSpPr/>
      </dsp:nvSpPr>
      <dsp:spPr>
        <a:xfrm>
          <a:off x="1338432" y="2820808"/>
          <a:ext cx="10321626" cy="115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41" tIns="122641" rIns="122641" bIns="122641" numCol="1" spcCol="1270" anchor="ctr" anchorCtr="0">
          <a:noAutofit/>
        </a:bodyPr>
        <a:lstStyle/>
        <a:p>
          <a:pPr marL="0" lvl="0" indent="0" algn="l" defTabSz="711200">
            <a:lnSpc>
              <a:spcPct val="90000"/>
            </a:lnSpc>
            <a:spcBef>
              <a:spcPct val="0"/>
            </a:spcBef>
            <a:spcAft>
              <a:spcPct val="35000"/>
            </a:spcAft>
            <a:buNone/>
          </a:pPr>
          <a:r>
            <a:rPr lang="en-US" sz="1600" b="1" kern="1200"/>
            <a:t>A Senior Supplier perspective </a:t>
          </a:r>
          <a:r>
            <a:rPr lang="en-US" sz="1600" kern="1200"/>
            <a:t>- providing confidence that the project's outputs (from which value will be derived) can be achieved with available resources, and at the required level of quality. There can be more than one representative with Senior Supplier Perspective on the Board. Another alternative would be to establish a “senior supplier group” for the project, which in turn identifies a single representative on the board to represent the opinions of all group members. 	</a:t>
          </a:r>
        </a:p>
      </dsp:txBody>
      <dsp:txXfrm>
        <a:off x="1338432" y="2820808"/>
        <a:ext cx="10321626" cy="115881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B4323-D495-446F-99C2-875F9FCD0DE1}">
      <dsp:nvSpPr>
        <dsp:cNvPr id="0" name=""/>
        <dsp:cNvSpPr/>
      </dsp:nvSpPr>
      <dsp:spPr>
        <a:xfrm>
          <a:off x="0" y="5788441"/>
          <a:ext cx="2085220" cy="75972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01" tIns="170688" rIns="148301" bIns="170688" numCol="1" spcCol="1270" anchor="ctr" anchorCtr="0">
          <a:noAutofit/>
        </a:bodyPr>
        <a:lstStyle/>
        <a:p>
          <a:pPr marL="0" lvl="0" indent="0" algn="ctr" defTabSz="1066800">
            <a:lnSpc>
              <a:spcPct val="90000"/>
            </a:lnSpc>
            <a:spcBef>
              <a:spcPct val="0"/>
            </a:spcBef>
            <a:spcAft>
              <a:spcPct val="35000"/>
            </a:spcAft>
            <a:buNone/>
          </a:pPr>
          <a:r>
            <a:rPr lang="en-US" sz="2400" kern="1200"/>
            <a:t>Advocate</a:t>
          </a:r>
        </a:p>
      </dsp:txBody>
      <dsp:txXfrm>
        <a:off x="0" y="5788441"/>
        <a:ext cx="2085220" cy="759729"/>
      </dsp:txXfrm>
    </dsp:sp>
    <dsp:sp modelId="{0959680F-06C5-47B8-9D1C-FBDB69EC982C}">
      <dsp:nvSpPr>
        <dsp:cNvPr id="0" name=""/>
        <dsp:cNvSpPr/>
      </dsp:nvSpPr>
      <dsp:spPr>
        <a:xfrm>
          <a:off x="2085219" y="5788441"/>
          <a:ext cx="6255660" cy="75972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6894" tIns="177800" rIns="126894" bIns="177800" numCol="1" spcCol="1270" anchor="ctr" anchorCtr="0">
          <a:noAutofit/>
        </a:bodyPr>
        <a:lstStyle/>
        <a:p>
          <a:pPr marL="0" lvl="0" indent="0" algn="l" defTabSz="622300">
            <a:lnSpc>
              <a:spcPct val="90000"/>
            </a:lnSpc>
            <a:spcBef>
              <a:spcPct val="0"/>
            </a:spcBef>
            <a:spcAft>
              <a:spcPct val="35000"/>
            </a:spcAft>
            <a:buNone/>
          </a:pPr>
          <a:r>
            <a:rPr lang="en-US" sz="1400" kern="1200" dirty="0"/>
            <a:t>for necessary support and resources for the project. </a:t>
          </a:r>
        </a:p>
      </dsp:txBody>
      <dsp:txXfrm>
        <a:off x="2085219" y="5788441"/>
        <a:ext cx="6255660" cy="759729"/>
      </dsp:txXfrm>
    </dsp:sp>
    <dsp:sp modelId="{759A9F89-E109-427D-94FF-CFE30D71932F}">
      <dsp:nvSpPr>
        <dsp:cNvPr id="0" name=""/>
        <dsp:cNvSpPr/>
      </dsp:nvSpPr>
      <dsp:spPr>
        <a:xfrm rot="10800000">
          <a:off x="0" y="4631372"/>
          <a:ext cx="2085220" cy="1168464"/>
        </a:xfrm>
        <a:prstGeom prst="upArrowCallout">
          <a:avLst>
            <a:gd name="adj1" fmla="val 5000"/>
            <a:gd name="adj2" fmla="val 10000"/>
            <a:gd name="adj3" fmla="val 15000"/>
            <a:gd name="adj4" fmla="val 64977"/>
          </a:avLst>
        </a:prstGeom>
        <a:solidFill>
          <a:schemeClr val="accent5">
            <a:hueOff val="-4264624"/>
            <a:satOff val="2424"/>
            <a:lumOff val="-2000"/>
            <a:alphaOff val="0"/>
          </a:schemeClr>
        </a:solidFill>
        <a:ln w="12700" cap="flat" cmpd="sng" algn="ctr">
          <a:solidFill>
            <a:schemeClr val="accent5">
              <a:hueOff val="-4264624"/>
              <a:satOff val="2424"/>
              <a:lumOff val="-2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01" tIns="170688" rIns="148301" bIns="170688" numCol="1" spcCol="1270" anchor="ctr" anchorCtr="0">
          <a:noAutofit/>
        </a:bodyPr>
        <a:lstStyle/>
        <a:p>
          <a:pPr marL="0" lvl="0" indent="0" algn="ctr" defTabSz="1066800">
            <a:lnSpc>
              <a:spcPct val="90000"/>
            </a:lnSpc>
            <a:spcBef>
              <a:spcPct val="0"/>
            </a:spcBef>
            <a:spcAft>
              <a:spcPct val="35000"/>
            </a:spcAft>
            <a:buNone/>
          </a:pPr>
          <a:r>
            <a:rPr lang="en-US" sz="2400" kern="1200"/>
            <a:t>Support and advise</a:t>
          </a:r>
        </a:p>
      </dsp:txBody>
      <dsp:txXfrm rot="-10800000">
        <a:off x="0" y="4631372"/>
        <a:ext cx="2085220" cy="759501"/>
      </dsp:txXfrm>
    </dsp:sp>
    <dsp:sp modelId="{5EF317FD-B3E1-4F17-A735-405317627782}">
      <dsp:nvSpPr>
        <dsp:cNvPr id="0" name=""/>
        <dsp:cNvSpPr/>
      </dsp:nvSpPr>
      <dsp:spPr>
        <a:xfrm>
          <a:off x="2085219" y="4631372"/>
          <a:ext cx="6255660" cy="759501"/>
        </a:xfrm>
        <a:prstGeom prst="rect">
          <a:avLst/>
        </a:prstGeom>
        <a:solidFill>
          <a:schemeClr val="accent5">
            <a:tint val="40000"/>
            <a:alpha val="90000"/>
            <a:hueOff val="-4267362"/>
            <a:satOff val="922"/>
            <a:lumOff val="-375"/>
            <a:alphaOff val="0"/>
          </a:schemeClr>
        </a:solidFill>
        <a:ln w="12700" cap="flat" cmpd="sng" algn="ctr">
          <a:solidFill>
            <a:schemeClr val="accent5">
              <a:tint val="40000"/>
              <a:alpha val="90000"/>
              <a:hueOff val="-4267362"/>
              <a:satOff val="922"/>
              <a:lumOff val="-3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6894" tIns="177800" rIns="126894" bIns="177800" numCol="1" spcCol="1270" anchor="ctr" anchorCtr="0">
          <a:noAutofit/>
        </a:bodyPr>
        <a:lstStyle/>
        <a:p>
          <a:pPr marL="0" lvl="0" indent="0" algn="l" defTabSz="622300">
            <a:lnSpc>
              <a:spcPct val="90000"/>
            </a:lnSpc>
            <a:spcBef>
              <a:spcPct val="0"/>
            </a:spcBef>
            <a:spcAft>
              <a:spcPct val="35000"/>
            </a:spcAft>
            <a:buNone/>
          </a:pPr>
          <a:r>
            <a:rPr lang="en-US" sz="1400" kern="1200" dirty="0"/>
            <a:t>the Project Manager on the management of the project, especially on issues that extend beyond the span of control of a project manager; and </a:t>
          </a:r>
        </a:p>
      </dsp:txBody>
      <dsp:txXfrm>
        <a:off x="2085219" y="4631372"/>
        <a:ext cx="6255660" cy="759501"/>
      </dsp:txXfrm>
    </dsp:sp>
    <dsp:sp modelId="{4D7E1E27-3537-4EFA-85FF-AF17821C973F}">
      <dsp:nvSpPr>
        <dsp:cNvPr id="0" name=""/>
        <dsp:cNvSpPr/>
      </dsp:nvSpPr>
      <dsp:spPr>
        <a:xfrm rot="10800000">
          <a:off x="0" y="3474304"/>
          <a:ext cx="2085220" cy="1168464"/>
        </a:xfrm>
        <a:prstGeom prst="upArrowCallout">
          <a:avLst>
            <a:gd name="adj1" fmla="val 5000"/>
            <a:gd name="adj2" fmla="val 10000"/>
            <a:gd name="adj3" fmla="val 15000"/>
            <a:gd name="adj4" fmla="val 64977"/>
          </a:avLst>
        </a:prstGeom>
        <a:solidFill>
          <a:schemeClr val="accent5">
            <a:hueOff val="-8529249"/>
            <a:satOff val="4848"/>
            <a:lumOff val="-4000"/>
            <a:alphaOff val="0"/>
          </a:schemeClr>
        </a:solidFill>
        <a:ln w="12700" cap="flat" cmpd="sng" algn="ctr">
          <a:solidFill>
            <a:schemeClr val="accent5">
              <a:hueOff val="-8529249"/>
              <a:satOff val="4848"/>
              <a:lumOff val="-4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01" tIns="170688" rIns="148301" bIns="170688" numCol="1" spcCol="1270" anchor="ctr" anchorCtr="0">
          <a:noAutofit/>
        </a:bodyPr>
        <a:lstStyle/>
        <a:p>
          <a:pPr marL="0" lvl="0" indent="0" algn="ctr" defTabSz="1066800">
            <a:lnSpc>
              <a:spcPct val="90000"/>
            </a:lnSpc>
            <a:spcBef>
              <a:spcPct val="0"/>
            </a:spcBef>
            <a:spcAft>
              <a:spcPct val="35000"/>
            </a:spcAft>
            <a:buNone/>
          </a:pPr>
          <a:r>
            <a:rPr lang="en-US" sz="2400" kern="1200"/>
            <a:t>Represent</a:t>
          </a:r>
        </a:p>
      </dsp:txBody>
      <dsp:txXfrm rot="-10800000">
        <a:off x="0" y="3474304"/>
        <a:ext cx="2085220" cy="759501"/>
      </dsp:txXfrm>
    </dsp:sp>
    <dsp:sp modelId="{ECF64CF9-96F9-4D83-B330-1D7AF921FF43}">
      <dsp:nvSpPr>
        <dsp:cNvPr id="0" name=""/>
        <dsp:cNvSpPr/>
      </dsp:nvSpPr>
      <dsp:spPr>
        <a:xfrm>
          <a:off x="2085219" y="3474304"/>
          <a:ext cx="6255660" cy="759501"/>
        </a:xfrm>
        <a:prstGeom prst="rect">
          <a:avLst/>
        </a:prstGeom>
        <a:solidFill>
          <a:schemeClr val="accent5">
            <a:tint val="40000"/>
            <a:alpha val="90000"/>
            <a:hueOff val="-8534724"/>
            <a:satOff val="1845"/>
            <a:lumOff val="-750"/>
            <a:alphaOff val="0"/>
          </a:schemeClr>
        </a:solidFill>
        <a:ln w="12700" cap="flat" cmpd="sng" algn="ctr">
          <a:solidFill>
            <a:schemeClr val="accent5">
              <a:tint val="40000"/>
              <a:alpha val="90000"/>
              <a:hueOff val="-8534724"/>
              <a:satOff val="1845"/>
              <a:lumOff val="-7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6894" tIns="177800" rIns="126894" bIns="177800" numCol="1" spcCol="1270" anchor="ctr" anchorCtr="0">
          <a:noAutofit/>
        </a:bodyPr>
        <a:lstStyle/>
        <a:p>
          <a:pPr marL="0" lvl="0" indent="0" algn="l" defTabSz="622300">
            <a:lnSpc>
              <a:spcPct val="90000"/>
            </a:lnSpc>
            <a:spcBef>
              <a:spcPct val="0"/>
            </a:spcBef>
            <a:spcAft>
              <a:spcPct val="35000"/>
            </a:spcAft>
            <a:buNone/>
          </a:pPr>
          <a:r>
            <a:rPr lang="en-US" sz="1400" kern="1200" dirty="0"/>
            <a:t>the interest of the perspective they represent; </a:t>
          </a:r>
        </a:p>
      </dsp:txBody>
      <dsp:txXfrm>
        <a:off x="2085219" y="3474304"/>
        <a:ext cx="6255660" cy="759501"/>
      </dsp:txXfrm>
    </dsp:sp>
    <dsp:sp modelId="{0EF41587-DE46-4664-A23A-2C30B37A8F94}">
      <dsp:nvSpPr>
        <dsp:cNvPr id="0" name=""/>
        <dsp:cNvSpPr/>
      </dsp:nvSpPr>
      <dsp:spPr>
        <a:xfrm rot="10800000">
          <a:off x="0" y="2317235"/>
          <a:ext cx="2085220" cy="1168464"/>
        </a:xfrm>
        <a:prstGeom prst="upArrowCallout">
          <a:avLst>
            <a:gd name="adj1" fmla="val 5000"/>
            <a:gd name="adj2" fmla="val 10000"/>
            <a:gd name="adj3" fmla="val 15000"/>
            <a:gd name="adj4" fmla="val 64977"/>
          </a:avLst>
        </a:prstGeom>
        <a:solidFill>
          <a:schemeClr val="accent5">
            <a:hueOff val="-12793873"/>
            <a:satOff val="7271"/>
            <a:lumOff val="-6000"/>
            <a:alphaOff val="0"/>
          </a:schemeClr>
        </a:solidFill>
        <a:ln w="12700" cap="flat" cmpd="sng" algn="ctr">
          <a:solidFill>
            <a:schemeClr val="accent5">
              <a:hueOff val="-12793873"/>
              <a:satOff val="7271"/>
              <a:lumOff val="-6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01" tIns="170688" rIns="148301"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rot="-10800000">
        <a:off x="0" y="2317235"/>
        <a:ext cx="2085220" cy="759501"/>
      </dsp:txXfrm>
    </dsp:sp>
    <dsp:sp modelId="{D980CA41-B710-4ACA-9B5B-AB5B9010E996}">
      <dsp:nvSpPr>
        <dsp:cNvPr id="0" name=""/>
        <dsp:cNvSpPr/>
      </dsp:nvSpPr>
      <dsp:spPr>
        <a:xfrm>
          <a:off x="2085219" y="2317235"/>
          <a:ext cx="6255660" cy="759501"/>
        </a:xfrm>
        <a:prstGeom prst="rect">
          <a:avLst/>
        </a:prstGeom>
        <a:solidFill>
          <a:schemeClr val="accent5">
            <a:tint val="40000"/>
            <a:alpha val="90000"/>
            <a:hueOff val="-12802087"/>
            <a:satOff val="2767"/>
            <a:lumOff val="-1124"/>
            <a:alphaOff val="0"/>
          </a:schemeClr>
        </a:solidFill>
        <a:ln w="12700" cap="flat" cmpd="sng" algn="ctr">
          <a:solidFill>
            <a:schemeClr val="accent5">
              <a:tint val="40000"/>
              <a:alpha val="90000"/>
              <a:hueOff val="-12802087"/>
              <a:satOff val="2767"/>
              <a:lumOff val="-11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6894" tIns="177800" rIns="126894" bIns="177800" numCol="1" spcCol="1270" anchor="ctr" anchorCtr="0">
          <a:noAutofit/>
        </a:bodyPr>
        <a:lstStyle/>
        <a:p>
          <a:pPr marL="0" lvl="0" indent="0" algn="l" defTabSz="622300">
            <a:lnSpc>
              <a:spcPct val="90000"/>
            </a:lnSpc>
            <a:spcBef>
              <a:spcPct val="0"/>
            </a:spcBef>
            <a:spcAft>
              <a:spcPct val="35000"/>
            </a:spcAft>
            <a:buNone/>
          </a:pPr>
          <a:r>
            <a:rPr lang="en-US" sz="1400" kern="1200" dirty="0"/>
            <a:t>the ongoing viability of the project, making decisions to terminate the project if necessary; </a:t>
          </a:r>
        </a:p>
      </dsp:txBody>
      <dsp:txXfrm>
        <a:off x="2085219" y="2317235"/>
        <a:ext cx="6255660" cy="759501"/>
      </dsp:txXfrm>
    </dsp:sp>
    <dsp:sp modelId="{1DA51974-C704-4B38-9C5B-2C8875D84B25}">
      <dsp:nvSpPr>
        <dsp:cNvPr id="0" name=""/>
        <dsp:cNvSpPr/>
      </dsp:nvSpPr>
      <dsp:spPr>
        <a:xfrm rot="10800000">
          <a:off x="0" y="1160167"/>
          <a:ext cx="2085220" cy="1168464"/>
        </a:xfrm>
        <a:prstGeom prst="upArrowCallout">
          <a:avLst>
            <a:gd name="adj1" fmla="val 5000"/>
            <a:gd name="adj2" fmla="val 10000"/>
            <a:gd name="adj3" fmla="val 15000"/>
            <a:gd name="adj4" fmla="val 64977"/>
          </a:avLst>
        </a:prstGeom>
        <a:solidFill>
          <a:schemeClr val="accent5">
            <a:hueOff val="-17058497"/>
            <a:satOff val="9695"/>
            <a:lumOff val="-8000"/>
            <a:alphaOff val="0"/>
          </a:schemeClr>
        </a:solidFill>
        <a:ln w="12700" cap="flat" cmpd="sng" algn="ctr">
          <a:solidFill>
            <a:schemeClr val="accent5">
              <a:hueOff val="-17058497"/>
              <a:satOff val="9695"/>
              <a:lumOff val="-8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01" tIns="170688" rIns="148301" bIns="170688" numCol="1" spcCol="1270" anchor="ctr" anchorCtr="0">
          <a:noAutofit/>
        </a:bodyPr>
        <a:lstStyle/>
        <a:p>
          <a:pPr marL="0" lvl="0" indent="0" algn="ctr" defTabSz="1066800">
            <a:lnSpc>
              <a:spcPct val="90000"/>
            </a:lnSpc>
            <a:spcBef>
              <a:spcPct val="0"/>
            </a:spcBef>
            <a:spcAft>
              <a:spcPct val="35000"/>
            </a:spcAft>
            <a:buNone/>
          </a:pPr>
          <a:r>
            <a:rPr lang="en-US" sz="2400" kern="1200"/>
            <a:t>Oversee</a:t>
          </a:r>
        </a:p>
      </dsp:txBody>
      <dsp:txXfrm rot="-10800000">
        <a:off x="0" y="1160167"/>
        <a:ext cx="2085220" cy="759501"/>
      </dsp:txXfrm>
    </dsp:sp>
    <dsp:sp modelId="{A5AA4604-CBCD-459E-96FA-57EA56C9E005}">
      <dsp:nvSpPr>
        <dsp:cNvPr id="0" name=""/>
        <dsp:cNvSpPr/>
      </dsp:nvSpPr>
      <dsp:spPr>
        <a:xfrm>
          <a:off x="2085219" y="1160167"/>
          <a:ext cx="6255660" cy="759501"/>
        </a:xfrm>
        <a:prstGeom prst="rect">
          <a:avLst/>
        </a:prstGeom>
        <a:solidFill>
          <a:schemeClr val="accent5">
            <a:tint val="40000"/>
            <a:alpha val="90000"/>
            <a:hueOff val="-17069449"/>
            <a:satOff val="3690"/>
            <a:lumOff val="-1499"/>
            <a:alphaOff val="0"/>
          </a:schemeClr>
        </a:solidFill>
        <a:ln w="12700" cap="flat" cmpd="sng" algn="ctr">
          <a:solidFill>
            <a:schemeClr val="accent5">
              <a:tint val="40000"/>
              <a:alpha val="90000"/>
              <a:hueOff val="-17069449"/>
              <a:satOff val="3690"/>
              <a:lumOff val="-14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6894" tIns="177800" rIns="126894" bIns="177800" numCol="1" spcCol="1270" anchor="ctr" anchorCtr="0">
          <a:noAutofit/>
        </a:bodyPr>
        <a:lstStyle/>
        <a:p>
          <a:pPr marL="0" lvl="0" indent="0" algn="l" defTabSz="622300">
            <a:lnSpc>
              <a:spcPct val="90000"/>
            </a:lnSpc>
            <a:spcBef>
              <a:spcPct val="0"/>
            </a:spcBef>
            <a:spcAft>
              <a:spcPct val="35000"/>
            </a:spcAft>
            <a:buNone/>
          </a:pPr>
          <a:r>
            <a:rPr lang="en-US" sz="1400" kern="1200" dirty="0"/>
            <a:t>the project, providing resources, direction and insight as necessary; </a:t>
          </a:r>
        </a:p>
      </dsp:txBody>
      <dsp:txXfrm>
        <a:off x="2085219" y="1160167"/>
        <a:ext cx="6255660" cy="759501"/>
      </dsp:txXfrm>
    </dsp:sp>
    <dsp:sp modelId="{E27B39A1-2591-4C14-9FAE-25130F431122}">
      <dsp:nvSpPr>
        <dsp:cNvPr id="0" name=""/>
        <dsp:cNvSpPr/>
      </dsp:nvSpPr>
      <dsp:spPr>
        <a:xfrm rot="10800000">
          <a:off x="0" y="3098"/>
          <a:ext cx="2085220" cy="1168464"/>
        </a:xfrm>
        <a:prstGeom prst="upArrowCallout">
          <a:avLst>
            <a:gd name="adj1" fmla="val 5000"/>
            <a:gd name="adj2" fmla="val 10000"/>
            <a:gd name="adj3" fmla="val 15000"/>
            <a:gd name="adj4" fmla="val 64977"/>
          </a:avLst>
        </a:prstGeom>
        <a:solidFill>
          <a:schemeClr val="accent5">
            <a:hueOff val="-21323121"/>
            <a:satOff val="12119"/>
            <a:lumOff val="-10000"/>
            <a:alphaOff val="0"/>
          </a:schemeClr>
        </a:solidFill>
        <a:ln w="12700" cap="flat" cmpd="sng" algn="ctr">
          <a:solidFill>
            <a:schemeClr val="accent5">
              <a:hueOff val="-21323121"/>
              <a:satOff val="12119"/>
              <a:lumOff val="-10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01" tIns="170688" rIns="148301" bIns="170688" numCol="1" spcCol="1270" anchor="ctr" anchorCtr="0">
          <a:noAutofit/>
        </a:bodyPr>
        <a:lstStyle/>
        <a:p>
          <a:pPr marL="0" lvl="0" indent="0" algn="ctr" defTabSz="1066800">
            <a:lnSpc>
              <a:spcPct val="90000"/>
            </a:lnSpc>
            <a:spcBef>
              <a:spcPct val="0"/>
            </a:spcBef>
            <a:spcAft>
              <a:spcPct val="35000"/>
            </a:spcAft>
            <a:buNone/>
          </a:pPr>
          <a:r>
            <a:rPr lang="en-US" sz="2400" kern="1200"/>
            <a:t>Decide on</a:t>
          </a:r>
        </a:p>
      </dsp:txBody>
      <dsp:txXfrm rot="-10800000">
        <a:off x="0" y="3098"/>
        <a:ext cx="2085220" cy="759501"/>
      </dsp:txXfrm>
    </dsp:sp>
    <dsp:sp modelId="{5210675F-3873-48FA-BD83-1120929FFB1A}">
      <dsp:nvSpPr>
        <dsp:cNvPr id="0" name=""/>
        <dsp:cNvSpPr/>
      </dsp:nvSpPr>
      <dsp:spPr>
        <a:xfrm>
          <a:off x="2085219" y="3098"/>
          <a:ext cx="6255660" cy="759501"/>
        </a:xfrm>
        <a:prstGeom prst="rect">
          <a:avLst/>
        </a:prstGeom>
        <a:solidFill>
          <a:schemeClr val="accent5">
            <a:tint val="40000"/>
            <a:alpha val="90000"/>
            <a:hueOff val="-21336812"/>
            <a:satOff val="4612"/>
            <a:lumOff val="-1874"/>
            <a:alphaOff val="0"/>
          </a:schemeClr>
        </a:solidFill>
        <a:ln w="12700" cap="flat" cmpd="sng" algn="ctr">
          <a:solidFill>
            <a:schemeClr val="accent5">
              <a:tint val="40000"/>
              <a:alpha val="90000"/>
              <a:hueOff val="-21336812"/>
              <a:satOff val="4612"/>
              <a:lumOff val="-18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6894" tIns="177800" rIns="126894" bIns="177800" numCol="1" spcCol="1270" anchor="ctr" anchorCtr="0">
          <a:noAutofit/>
        </a:bodyPr>
        <a:lstStyle/>
        <a:p>
          <a:pPr marL="0" lvl="0" indent="0" algn="l" defTabSz="622300">
            <a:lnSpc>
              <a:spcPct val="90000"/>
            </a:lnSpc>
            <a:spcBef>
              <a:spcPct val="0"/>
            </a:spcBef>
            <a:spcAft>
              <a:spcPct val="35000"/>
            </a:spcAft>
            <a:buNone/>
          </a:pPr>
          <a:r>
            <a:rPr lang="en-US" sz="1400" kern="1200" dirty="0"/>
            <a:t>proposed project changes (scope, budget, calendar or others) that extend beyond the project manager’s agreed tolerances; </a:t>
          </a:r>
        </a:p>
      </dsp:txBody>
      <dsp:txXfrm>
        <a:off x="2085219" y="3098"/>
        <a:ext cx="6255660" cy="759501"/>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4C7F8-C65F-4BBD-B01D-FA5D5923F9D3}">
      <dsp:nvSpPr>
        <dsp:cNvPr id="0" name=""/>
        <dsp:cNvSpPr/>
      </dsp:nvSpPr>
      <dsp:spPr>
        <a:xfrm>
          <a:off x="0" y="36780"/>
          <a:ext cx="5465379" cy="1399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 summary document that describes the project at a high level, without a lot of detail. </a:t>
          </a:r>
        </a:p>
      </dsp:txBody>
      <dsp:txXfrm>
        <a:off x="68309" y="105089"/>
        <a:ext cx="5328761" cy="1262702"/>
      </dsp:txXfrm>
    </dsp:sp>
    <dsp:sp modelId="{FD37F27F-E7B2-4433-AFB6-3459FF0651A7}">
      <dsp:nvSpPr>
        <dsp:cNvPr id="0" name=""/>
        <dsp:cNvSpPr/>
      </dsp:nvSpPr>
      <dsp:spPr>
        <a:xfrm>
          <a:off x="0" y="1510981"/>
          <a:ext cx="5465379" cy="1399320"/>
        </a:xfrm>
        <a:prstGeom prst="roundRect">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Not long or complicated, perhaps 3-5 pages maximum length.</a:t>
          </a:r>
        </a:p>
      </dsp:txBody>
      <dsp:txXfrm>
        <a:off x="68309" y="1579290"/>
        <a:ext cx="5328761" cy="1262702"/>
      </dsp:txXfrm>
    </dsp:sp>
    <dsp:sp modelId="{24DD14BA-AE55-425B-BB9B-00BB33004D9E}">
      <dsp:nvSpPr>
        <dsp:cNvPr id="0" name=""/>
        <dsp:cNvSpPr/>
      </dsp:nvSpPr>
      <dsp:spPr>
        <a:xfrm>
          <a:off x="0" y="2985181"/>
          <a:ext cx="5465379" cy="1399320"/>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 living document that will be updated during implementation to reflect changes.</a:t>
          </a:r>
        </a:p>
      </dsp:txBody>
      <dsp:txXfrm>
        <a:off x="68309" y="3053490"/>
        <a:ext cx="5328761" cy="1262702"/>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09211-CB79-40D1-AD61-2E6A9279A495}">
      <dsp:nvSpPr>
        <dsp:cNvPr id="0" name=""/>
        <dsp:cNvSpPr/>
      </dsp:nvSpPr>
      <dsp:spPr>
        <a:xfrm>
          <a:off x="0" y="734"/>
          <a:ext cx="6807892" cy="1719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9D8580-94F5-41A7-872C-4A59EF55B1D6}">
      <dsp:nvSpPr>
        <dsp:cNvPr id="0" name=""/>
        <dsp:cNvSpPr/>
      </dsp:nvSpPr>
      <dsp:spPr>
        <a:xfrm>
          <a:off x="520155" y="387627"/>
          <a:ext cx="945737" cy="9457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2C3BFB-B9B2-4160-B439-3B653BD6ABDD}">
      <dsp:nvSpPr>
        <dsp:cNvPr id="0" name=""/>
        <dsp:cNvSpPr/>
      </dsp:nvSpPr>
      <dsp:spPr>
        <a:xfrm>
          <a:off x="1986049" y="734"/>
          <a:ext cx="4821842" cy="171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983" tIns="181983" rIns="181983" bIns="181983" numCol="1" spcCol="1270" anchor="ctr" anchorCtr="0">
          <a:noAutofit/>
        </a:bodyPr>
        <a:lstStyle/>
        <a:p>
          <a:pPr marL="0" lvl="0" indent="0" algn="l" defTabSz="1422400">
            <a:lnSpc>
              <a:spcPct val="90000"/>
            </a:lnSpc>
            <a:spcBef>
              <a:spcPct val="0"/>
            </a:spcBef>
            <a:spcAft>
              <a:spcPct val="35000"/>
            </a:spcAft>
            <a:buNone/>
          </a:pPr>
          <a:r>
            <a:rPr lang="en-US" sz="3200" kern="1200" dirty="0"/>
            <a:t>Formally acknowledge the project launch</a:t>
          </a:r>
        </a:p>
      </dsp:txBody>
      <dsp:txXfrm>
        <a:off x="1986049" y="734"/>
        <a:ext cx="4821842" cy="1719522"/>
      </dsp:txXfrm>
    </dsp:sp>
    <dsp:sp modelId="{F36979D8-F7A3-4031-A181-08D7738F991A}">
      <dsp:nvSpPr>
        <dsp:cNvPr id="0" name=""/>
        <dsp:cNvSpPr/>
      </dsp:nvSpPr>
      <dsp:spPr>
        <a:xfrm>
          <a:off x="0" y="2150138"/>
          <a:ext cx="6807892" cy="1719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2DA50B-55E4-4CBA-8C98-881297DF07F5}">
      <dsp:nvSpPr>
        <dsp:cNvPr id="0" name=""/>
        <dsp:cNvSpPr/>
      </dsp:nvSpPr>
      <dsp:spPr>
        <a:xfrm>
          <a:off x="520155" y="2537031"/>
          <a:ext cx="945737" cy="9457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41C8B0-9EAC-4D89-8ED9-4F1862ADBC01}">
      <dsp:nvSpPr>
        <dsp:cNvPr id="0" name=""/>
        <dsp:cNvSpPr/>
      </dsp:nvSpPr>
      <dsp:spPr>
        <a:xfrm>
          <a:off x="1986049" y="2150138"/>
          <a:ext cx="4821842" cy="171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983" tIns="181983" rIns="181983" bIns="181983" numCol="1" spcCol="1270" anchor="ctr" anchorCtr="0">
          <a:noAutofit/>
        </a:bodyPr>
        <a:lstStyle/>
        <a:p>
          <a:pPr marL="0" lvl="0" indent="0" algn="l" defTabSz="1422400">
            <a:lnSpc>
              <a:spcPct val="90000"/>
            </a:lnSpc>
            <a:spcBef>
              <a:spcPct val="0"/>
            </a:spcBef>
            <a:spcAft>
              <a:spcPct val="35000"/>
            </a:spcAft>
            <a:buNone/>
          </a:pPr>
          <a:r>
            <a:rPr lang="en-US" sz="3200" kern="1200"/>
            <a:t>Introduce stakeholders to project </a:t>
          </a:r>
        </a:p>
      </dsp:txBody>
      <dsp:txXfrm>
        <a:off x="1986049" y="2150138"/>
        <a:ext cx="4821842" cy="1719522"/>
      </dsp:txXfrm>
    </dsp:sp>
    <dsp:sp modelId="{CF1C6C62-AF0B-4BD3-AEFF-67F758BBE841}">
      <dsp:nvSpPr>
        <dsp:cNvPr id="0" name=""/>
        <dsp:cNvSpPr/>
      </dsp:nvSpPr>
      <dsp:spPr>
        <a:xfrm>
          <a:off x="0" y="4299542"/>
          <a:ext cx="6807892" cy="1719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B193B-4519-45D5-A375-D50B39E6DE53}">
      <dsp:nvSpPr>
        <dsp:cNvPr id="0" name=""/>
        <dsp:cNvSpPr/>
      </dsp:nvSpPr>
      <dsp:spPr>
        <a:xfrm>
          <a:off x="520155" y="4686434"/>
          <a:ext cx="945737" cy="9457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EC652E-73AA-4043-8B1C-DDCED5EB6331}">
      <dsp:nvSpPr>
        <dsp:cNvPr id="0" name=""/>
        <dsp:cNvSpPr/>
      </dsp:nvSpPr>
      <dsp:spPr>
        <a:xfrm>
          <a:off x="1986049" y="4299542"/>
          <a:ext cx="4821842" cy="171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983" tIns="181983" rIns="181983" bIns="181983" numCol="1" spcCol="1270" anchor="ctr" anchorCtr="0">
          <a:noAutofit/>
        </a:bodyPr>
        <a:lstStyle/>
        <a:p>
          <a:pPr marL="0" lvl="0" indent="0" algn="l" defTabSz="1422400">
            <a:lnSpc>
              <a:spcPct val="90000"/>
            </a:lnSpc>
            <a:spcBef>
              <a:spcPct val="0"/>
            </a:spcBef>
            <a:spcAft>
              <a:spcPct val="35000"/>
            </a:spcAft>
            <a:buNone/>
          </a:pPr>
          <a:r>
            <a:rPr lang="en-US" sz="3200" kern="1200"/>
            <a:t>Ensure stakeholder understanding</a:t>
          </a:r>
        </a:p>
      </dsp:txBody>
      <dsp:txXfrm>
        <a:off x="1986049" y="4299542"/>
        <a:ext cx="4821842" cy="17195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838C5-6B67-435F-A206-34EA7133EB21}">
      <dsp:nvSpPr>
        <dsp:cNvPr id="0" name=""/>
        <dsp:cNvSpPr/>
      </dsp:nvSpPr>
      <dsp:spPr>
        <a:xfrm>
          <a:off x="764539" y="705568"/>
          <a:ext cx="2161687" cy="21616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A540D-6424-49F1-89B0-85F6D2C6BA93}">
      <dsp:nvSpPr>
        <dsp:cNvPr id="0" name=""/>
        <dsp:cNvSpPr/>
      </dsp:nvSpPr>
      <dsp:spPr>
        <a:xfrm>
          <a:off x="1225227" y="1166256"/>
          <a:ext cx="1240312" cy="12403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27FEEA-82EA-4F2E-89EE-DF6E3B8502F2}">
      <dsp:nvSpPr>
        <dsp:cNvPr id="0" name=""/>
        <dsp:cNvSpPr/>
      </dsp:nvSpPr>
      <dsp:spPr>
        <a:xfrm>
          <a:off x="73508" y="3540568"/>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1,250+ organizations </a:t>
          </a:r>
        </a:p>
      </dsp:txBody>
      <dsp:txXfrm>
        <a:off x="73508" y="3540568"/>
        <a:ext cx="3543750" cy="720000"/>
      </dsp:txXfrm>
    </dsp:sp>
    <dsp:sp modelId="{4427C7CB-3186-49F5-A04E-2726E1FA1586}">
      <dsp:nvSpPr>
        <dsp:cNvPr id="0" name=""/>
        <dsp:cNvSpPr/>
      </dsp:nvSpPr>
      <dsp:spPr>
        <a:xfrm>
          <a:off x="4928445" y="705568"/>
          <a:ext cx="2161687" cy="21616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8BF5D2-A146-49BC-BE06-2799F75CA745}">
      <dsp:nvSpPr>
        <dsp:cNvPr id="0" name=""/>
        <dsp:cNvSpPr/>
      </dsp:nvSpPr>
      <dsp:spPr>
        <a:xfrm>
          <a:off x="5389133" y="1166256"/>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702B71-8997-4B30-A56C-2C559CB7D770}">
      <dsp:nvSpPr>
        <dsp:cNvPr id="0" name=""/>
        <dsp:cNvSpPr/>
      </dsp:nvSpPr>
      <dsp:spPr>
        <a:xfrm>
          <a:off x="4237414" y="3540568"/>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167 countries. </a:t>
          </a:r>
        </a:p>
      </dsp:txBody>
      <dsp:txXfrm>
        <a:off x="4237414" y="3540568"/>
        <a:ext cx="3543750" cy="720000"/>
      </dsp:txXfrm>
    </dsp:sp>
    <dsp:sp modelId="{39B1CC2C-987F-4269-9EA3-6D29C03A7DA0}">
      <dsp:nvSpPr>
        <dsp:cNvPr id="0" name=""/>
        <dsp:cNvSpPr/>
      </dsp:nvSpPr>
      <dsp:spPr>
        <a:xfrm>
          <a:off x="9092352" y="705568"/>
          <a:ext cx="2161687" cy="21616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66AFD9-D04F-416C-8D03-9E132236D75D}">
      <dsp:nvSpPr>
        <dsp:cNvPr id="0" name=""/>
        <dsp:cNvSpPr/>
      </dsp:nvSpPr>
      <dsp:spPr>
        <a:xfrm>
          <a:off x="9553039" y="1166256"/>
          <a:ext cx="1240312" cy="1240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CB34CC-F20B-4C09-A1ED-5B7D942C607F}">
      <dsp:nvSpPr>
        <dsp:cNvPr id="0" name=""/>
        <dsp:cNvSpPr/>
      </dsp:nvSpPr>
      <dsp:spPr>
        <a:xfrm>
          <a:off x="8401320" y="3540568"/>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22,700 certified project managers</a:t>
          </a:r>
        </a:p>
      </dsp:txBody>
      <dsp:txXfrm>
        <a:off x="8401320" y="3540568"/>
        <a:ext cx="3543750" cy="72000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FB8A8-7CBB-4739-88D0-6ABDB8933EE5}">
      <dsp:nvSpPr>
        <dsp:cNvPr id="0" name=""/>
        <dsp:cNvSpPr/>
      </dsp:nvSpPr>
      <dsp:spPr>
        <a:xfrm>
          <a:off x="0" y="4828"/>
          <a:ext cx="7140967" cy="1028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8C4286-2C65-4D57-9B01-E9152E9561B1}">
      <dsp:nvSpPr>
        <dsp:cNvPr id="0" name=""/>
        <dsp:cNvSpPr/>
      </dsp:nvSpPr>
      <dsp:spPr>
        <a:xfrm>
          <a:off x="311132" y="236249"/>
          <a:ext cx="565695" cy="5656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838EE2-DE83-4080-BC9C-AB987BAE4A88}">
      <dsp:nvSpPr>
        <dsp:cNvPr id="0" name=""/>
        <dsp:cNvSpPr/>
      </dsp:nvSpPr>
      <dsp:spPr>
        <a:xfrm>
          <a:off x="1187960" y="4828"/>
          <a:ext cx="5953006" cy="102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54" tIns="108854" rIns="108854" bIns="108854" numCol="1" spcCol="1270" anchor="ctr" anchorCtr="0">
          <a:noAutofit/>
        </a:bodyPr>
        <a:lstStyle/>
        <a:p>
          <a:pPr marL="0" lvl="0" indent="0" algn="l" defTabSz="1066800">
            <a:lnSpc>
              <a:spcPct val="90000"/>
            </a:lnSpc>
            <a:spcBef>
              <a:spcPct val="0"/>
            </a:spcBef>
            <a:spcAft>
              <a:spcPct val="35000"/>
            </a:spcAft>
            <a:buNone/>
          </a:pPr>
          <a:r>
            <a:rPr lang="en-US" sz="2400" kern="1200" dirty="0"/>
            <a:t>Implementation Planning is well-governed ! </a:t>
          </a:r>
        </a:p>
      </dsp:txBody>
      <dsp:txXfrm>
        <a:off x="1187960" y="4828"/>
        <a:ext cx="5953006" cy="1028537"/>
      </dsp:txXfrm>
    </dsp:sp>
    <dsp:sp modelId="{3621A12E-82C3-4114-BAB4-C4E118113E30}">
      <dsp:nvSpPr>
        <dsp:cNvPr id="0" name=""/>
        <dsp:cNvSpPr/>
      </dsp:nvSpPr>
      <dsp:spPr>
        <a:xfrm>
          <a:off x="0" y="1290500"/>
          <a:ext cx="7140967" cy="1028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9870DC-3E5D-4273-8E98-1424DDBA1163}">
      <dsp:nvSpPr>
        <dsp:cNvPr id="0" name=""/>
        <dsp:cNvSpPr/>
      </dsp:nvSpPr>
      <dsp:spPr>
        <a:xfrm>
          <a:off x="311132" y="1521920"/>
          <a:ext cx="565695" cy="5656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6F6F43-1542-4CF0-B37F-39F38210F4F4}">
      <dsp:nvSpPr>
        <dsp:cNvPr id="0" name=""/>
        <dsp:cNvSpPr/>
      </dsp:nvSpPr>
      <dsp:spPr>
        <a:xfrm>
          <a:off x="1187960" y="1290500"/>
          <a:ext cx="5953006" cy="102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54" tIns="108854" rIns="108854" bIns="108854" numCol="1" spcCol="1270" anchor="ctr" anchorCtr="0">
          <a:noAutofit/>
        </a:bodyPr>
        <a:lstStyle/>
        <a:p>
          <a:pPr marL="0" lvl="0" indent="0" algn="l" defTabSz="1066800">
            <a:lnSpc>
              <a:spcPct val="90000"/>
            </a:lnSpc>
            <a:spcBef>
              <a:spcPct val="0"/>
            </a:spcBef>
            <a:spcAft>
              <a:spcPct val="35000"/>
            </a:spcAft>
            <a:buNone/>
          </a:pPr>
          <a:r>
            <a:rPr lang="en-US" sz="2400" kern="1200" dirty="0"/>
            <a:t>Implementation Planning is Comprehensive! </a:t>
          </a:r>
        </a:p>
      </dsp:txBody>
      <dsp:txXfrm>
        <a:off x="1187960" y="1290500"/>
        <a:ext cx="5953006" cy="1028537"/>
      </dsp:txXfrm>
    </dsp:sp>
    <dsp:sp modelId="{9D7CB612-D83E-4720-BD62-AB7AD1CCF2E5}">
      <dsp:nvSpPr>
        <dsp:cNvPr id="0" name=""/>
        <dsp:cNvSpPr/>
      </dsp:nvSpPr>
      <dsp:spPr>
        <a:xfrm>
          <a:off x="0" y="2576171"/>
          <a:ext cx="7140967" cy="1028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CAF20A-C8C7-4A43-A0D2-0CC8FDCD475C}">
      <dsp:nvSpPr>
        <dsp:cNvPr id="0" name=""/>
        <dsp:cNvSpPr/>
      </dsp:nvSpPr>
      <dsp:spPr>
        <a:xfrm>
          <a:off x="311132" y="2807592"/>
          <a:ext cx="565695" cy="5656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CC47FC-368B-434F-AA87-A365CC84CF86}">
      <dsp:nvSpPr>
        <dsp:cNvPr id="0" name=""/>
        <dsp:cNvSpPr/>
      </dsp:nvSpPr>
      <dsp:spPr>
        <a:xfrm>
          <a:off x="1187960" y="2576171"/>
          <a:ext cx="5953006" cy="102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54" tIns="108854" rIns="108854" bIns="108854" numCol="1" spcCol="1270" anchor="ctr" anchorCtr="0">
          <a:noAutofit/>
        </a:bodyPr>
        <a:lstStyle/>
        <a:p>
          <a:pPr marL="0" lvl="0" indent="0" algn="l" defTabSz="1066800">
            <a:lnSpc>
              <a:spcPct val="90000"/>
            </a:lnSpc>
            <a:spcBef>
              <a:spcPct val="0"/>
            </a:spcBef>
            <a:spcAft>
              <a:spcPct val="35000"/>
            </a:spcAft>
            <a:buNone/>
          </a:pPr>
          <a:r>
            <a:rPr lang="en-US" sz="2400" kern="1200" dirty="0"/>
            <a:t>Implementation Planning is Integrated! </a:t>
          </a:r>
        </a:p>
      </dsp:txBody>
      <dsp:txXfrm>
        <a:off x="1187960" y="2576171"/>
        <a:ext cx="5953006" cy="1028537"/>
      </dsp:txXfrm>
    </dsp:sp>
    <dsp:sp modelId="{6D2ED00C-3B34-4DC2-9C8F-8F8AEE078543}">
      <dsp:nvSpPr>
        <dsp:cNvPr id="0" name=""/>
        <dsp:cNvSpPr/>
      </dsp:nvSpPr>
      <dsp:spPr>
        <a:xfrm>
          <a:off x="0" y="3861842"/>
          <a:ext cx="7140967" cy="1028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1C0BFE-CB87-4E06-ABD3-93BBC8FEDF27}">
      <dsp:nvSpPr>
        <dsp:cNvPr id="0" name=""/>
        <dsp:cNvSpPr/>
      </dsp:nvSpPr>
      <dsp:spPr>
        <a:xfrm>
          <a:off x="311132" y="4093263"/>
          <a:ext cx="565695" cy="5656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09095A-3D09-4F53-A026-08E4F6C4AD35}">
      <dsp:nvSpPr>
        <dsp:cNvPr id="0" name=""/>
        <dsp:cNvSpPr/>
      </dsp:nvSpPr>
      <dsp:spPr>
        <a:xfrm>
          <a:off x="1187960" y="3861842"/>
          <a:ext cx="5953006" cy="102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54" tIns="108854" rIns="108854" bIns="108854" numCol="1" spcCol="1270" anchor="ctr" anchorCtr="0">
          <a:noAutofit/>
        </a:bodyPr>
        <a:lstStyle/>
        <a:p>
          <a:pPr marL="0" lvl="0" indent="0" algn="l" defTabSz="1066800">
            <a:lnSpc>
              <a:spcPct val="90000"/>
            </a:lnSpc>
            <a:spcBef>
              <a:spcPct val="0"/>
            </a:spcBef>
            <a:spcAft>
              <a:spcPct val="35000"/>
            </a:spcAft>
            <a:buNone/>
          </a:pPr>
          <a:r>
            <a:rPr lang="en-US" sz="2400" kern="1200" dirty="0"/>
            <a:t>Project Management is Participatory! </a:t>
          </a:r>
        </a:p>
      </dsp:txBody>
      <dsp:txXfrm>
        <a:off x="1187960" y="3861842"/>
        <a:ext cx="5953006" cy="1028537"/>
      </dsp:txXfrm>
    </dsp:sp>
    <dsp:sp modelId="{C8BF1349-95B4-4294-B3B2-1279F6EEAA50}">
      <dsp:nvSpPr>
        <dsp:cNvPr id="0" name=""/>
        <dsp:cNvSpPr/>
      </dsp:nvSpPr>
      <dsp:spPr>
        <a:xfrm>
          <a:off x="0" y="5147514"/>
          <a:ext cx="7140967" cy="1028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DB4301-BEE0-4754-AC38-EF36538ADB2A}">
      <dsp:nvSpPr>
        <dsp:cNvPr id="0" name=""/>
        <dsp:cNvSpPr/>
      </dsp:nvSpPr>
      <dsp:spPr>
        <a:xfrm>
          <a:off x="311132" y="5378934"/>
          <a:ext cx="565695" cy="5656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64F502-93B7-4082-9C39-B0573792F7FF}">
      <dsp:nvSpPr>
        <dsp:cNvPr id="0" name=""/>
        <dsp:cNvSpPr/>
      </dsp:nvSpPr>
      <dsp:spPr>
        <a:xfrm>
          <a:off x="1187960" y="5147514"/>
          <a:ext cx="5953006" cy="102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54" tIns="108854" rIns="108854" bIns="108854" numCol="1" spcCol="1270" anchor="ctr" anchorCtr="0">
          <a:noAutofit/>
        </a:bodyPr>
        <a:lstStyle/>
        <a:p>
          <a:pPr marL="0" lvl="0" indent="0" algn="l" defTabSz="1066800">
            <a:lnSpc>
              <a:spcPct val="90000"/>
            </a:lnSpc>
            <a:spcBef>
              <a:spcPct val="0"/>
            </a:spcBef>
            <a:spcAft>
              <a:spcPct val="35000"/>
            </a:spcAft>
            <a:buNone/>
          </a:pPr>
          <a:r>
            <a:rPr lang="en-US" sz="2400" kern="1200" dirty="0"/>
            <a:t>Project Management is Adaptive! </a:t>
          </a:r>
        </a:p>
      </dsp:txBody>
      <dsp:txXfrm>
        <a:off x="1187960" y="5147514"/>
        <a:ext cx="5953006" cy="1028537"/>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ACF9C-AA74-46E4-B220-3D613E638C8C}">
      <dsp:nvSpPr>
        <dsp:cNvPr id="0" name=""/>
        <dsp:cNvSpPr/>
      </dsp:nvSpPr>
      <dsp:spPr>
        <a:xfrm>
          <a:off x="0" y="3679"/>
          <a:ext cx="11674257" cy="520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2982E-4BDF-44A7-A18E-FE5C9C0F07A2}">
      <dsp:nvSpPr>
        <dsp:cNvPr id="0" name=""/>
        <dsp:cNvSpPr/>
      </dsp:nvSpPr>
      <dsp:spPr>
        <a:xfrm>
          <a:off x="157336" y="120706"/>
          <a:ext cx="286345" cy="2860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A5BE8F-B19F-4AAF-A889-41D0C5C9A213}">
      <dsp:nvSpPr>
        <dsp:cNvPr id="0" name=""/>
        <dsp:cNvSpPr/>
      </dsp:nvSpPr>
      <dsp:spPr>
        <a:xfrm>
          <a:off x="601017" y="3679"/>
          <a:ext cx="11019241" cy="617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7" tIns="65367" rIns="65367" bIns="65367" numCol="1" spcCol="1270" anchor="ctr" anchorCtr="0">
          <a:noAutofit/>
        </a:bodyPr>
        <a:lstStyle/>
        <a:p>
          <a:pPr marL="0" lvl="0" indent="0" algn="l" defTabSz="622300">
            <a:lnSpc>
              <a:spcPct val="90000"/>
            </a:lnSpc>
            <a:spcBef>
              <a:spcPct val="0"/>
            </a:spcBef>
            <a:spcAft>
              <a:spcPct val="35000"/>
            </a:spcAft>
            <a:buNone/>
          </a:pPr>
          <a:r>
            <a:rPr lang="en-US" sz="1400" b="1" kern="1200"/>
            <a:t>Schedule Plan: </a:t>
          </a:r>
          <a:r>
            <a:rPr lang="en-US" sz="1400" kern="1200"/>
            <a:t>This plan consists of a series of steps and tools that are used to develop a</a:t>
          </a:r>
          <a:r>
            <a:rPr lang="ar-JO" sz="1400" kern="1200"/>
            <a:t> </a:t>
          </a:r>
          <a:r>
            <a:rPr lang="en-US" sz="1400" kern="1200"/>
            <a:t>comprehensive and accurate project schedule plan. Included in this plan is the scope of work,</a:t>
          </a:r>
          <a:r>
            <a:rPr lang="ar-JO" sz="1400" kern="1200"/>
            <a:t> </a:t>
          </a:r>
          <a:r>
            <a:rPr lang="en-US" sz="1400" kern="1200"/>
            <a:t>timeframe for the project, and budget.</a:t>
          </a:r>
          <a:r>
            <a:rPr lang="ar-JO" sz="1400" kern="1200"/>
            <a:t> </a:t>
          </a:r>
          <a:endParaRPr lang="en-US" sz="1400" kern="1200"/>
        </a:p>
      </dsp:txBody>
      <dsp:txXfrm>
        <a:off x="601017" y="3679"/>
        <a:ext cx="11019241" cy="617642"/>
      </dsp:txXfrm>
    </dsp:sp>
    <dsp:sp modelId="{9C33582E-A8C0-417E-A046-8D0A50B6D42B}">
      <dsp:nvSpPr>
        <dsp:cNvPr id="0" name=""/>
        <dsp:cNvSpPr/>
      </dsp:nvSpPr>
      <dsp:spPr>
        <a:xfrm>
          <a:off x="0" y="775731"/>
          <a:ext cx="11674257" cy="520119"/>
        </a:xfrm>
        <a:prstGeom prst="roundRect">
          <a:avLst>
            <a:gd name="adj" fmla="val 10000"/>
          </a:avLst>
        </a:prstGeom>
        <a:solidFill>
          <a:schemeClr val="accent2">
            <a:hueOff val="272541"/>
            <a:satOff val="-6218"/>
            <a:lumOff val="2297"/>
            <a:alphaOff val="0"/>
          </a:schemeClr>
        </a:solidFill>
        <a:ln>
          <a:noFill/>
        </a:ln>
        <a:effectLst/>
      </dsp:spPr>
      <dsp:style>
        <a:lnRef idx="0">
          <a:scrgbClr r="0" g="0" b="0"/>
        </a:lnRef>
        <a:fillRef idx="1">
          <a:scrgbClr r="0" g="0" b="0"/>
        </a:fillRef>
        <a:effectRef idx="0">
          <a:scrgbClr r="0" g="0" b="0"/>
        </a:effectRef>
        <a:fontRef idx="minor"/>
      </dsp:style>
    </dsp:sp>
    <dsp:sp modelId="{BFA2CCD2-191E-4C6A-83E4-6CDF70A800E8}">
      <dsp:nvSpPr>
        <dsp:cNvPr id="0" name=""/>
        <dsp:cNvSpPr/>
      </dsp:nvSpPr>
      <dsp:spPr>
        <a:xfrm>
          <a:off x="157336" y="892758"/>
          <a:ext cx="286345" cy="2860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AEE025-F6D4-4C44-ADC0-D1EA9EA16737}">
      <dsp:nvSpPr>
        <dsp:cNvPr id="0" name=""/>
        <dsp:cNvSpPr/>
      </dsp:nvSpPr>
      <dsp:spPr>
        <a:xfrm>
          <a:off x="601017" y="775731"/>
          <a:ext cx="11019241" cy="617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7" tIns="65367" rIns="65367" bIns="65367" numCol="1" spcCol="1270" anchor="ctr" anchorCtr="0">
          <a:noAutofit/>
        </a:bodyPr>
        <a:lstStyle/>
        <a:p>
          <a:pPr marL="0" lvl="0" indent="0" algn="l" defTabSz="622300">
            <a:lnSpc>
              <a:spcPct val="90000"/>
            </a:lnSpc>
            <a:spcBef>
              <a:spcPct val="0"/>
            </a:spcBef>
            <a:spcAft>
              <a:spcPct val="35000"/>
            </a:spcAft>
            <a:buNone/>
          </a:pPr>
          <a:r>
            <a:rPr lang="en-US" sz="1400" b="1" kern="1200"/>
            <a:t>Risk Plan: </a:t>
          </a:r>
          <a:r>
            <a:rPr lang="en-US" sz="1400" kern="1200"/>
            <a:t>This plan was first developed in the Setup phase, during planning, you will further</a:t>
          </a:r>
          <a:r>
            <a:rPr lang="ar-JO" sz="1400" kern="1200"/>
            <a:t> </a:t>
          </a:r>
          <a:r>
            <a:rPr lang="en-US" sz="1400" kern="1200"/>
            <a:t>detail and revisit the risks, ensuring that response strategies and owners are in place and still</a:t>
          </a:r>
          <a:r>
            <a:rPr lang="ar-JO" sz="1400" kern="1200"/>
            <a:t> </a:t>
          </a:r>
          <a:r>
            <a:rPr lang="en-US" sz="1400" kern="1200"/>
            <a:t>relevant.</a:t>
          </a:r>
        </a:p>
      </dsp:txBody>
      <dsp:txXfrm>
        <a:off x="601017" y="775731"/>
        <a:ext cx="11019241" cy="617642"/>
      </dsp:txXfrm>
    </dsp:sp>
    <dsp:sp modelId="{6C5CD36F-F2CB-4AD4-A780-E848F9DC2D0B}">
      <dsp:nvSpPr>
        <dsp:cNvPr id="0" name=""/>
        <dsp:cNvSpPr/>
      </dsp:nvSpPr>
      <dsp:spPr>
        <a:xfrm>
          <a:off x="0" y="1547784"/>
          <a:ext cx="11674257" cy="520119"/>
        </a:xfrm>
        <a:prstGeom prst="roundRect">
          <a:avLst>
            <a:gd name="adj" fmla="val 10000"/>
          </a:avLst>
        </a:prstGeom>
        <a:solidFill>
          <a:schemeClr val="accent2">
            <a:hueOff val="545083"/>
            <a:satOff val="-12437"/>
            <a:lumOff val="4594"/>
            <a:alphaOff val="0"/>
          </a:schemeClr>
        </a:solidFill>
        <a:ln>
          <a:noFill/>
        </a:ln>
        <a:effectLst/>
      </dsp:spPr>
      <dsp:style>
        <a:lnRef idx="0">
          <a:scrgbClr r="0" g="0" b="0"/>
        </a:lnRef>
        <a:fillRef idx="1">
          <a:scrgbClr r="0" g="0" b="0"/>
        </a:fillRef>
        <a:effectRef idx="0">
          <a:scrgbClr r="0" g="0" b="0"/>
        </a:effectRef>
        <a:fontRef idx="minor"/>
      </dsp:style>
    </dsp:sp>
    <dsp:sp modelId="{A159A4C2-51D8-41EF-AF08-E331705FC0AA}">
      <dsp:nvSpPr>
        <dsp:cNvPr id="0" name=""/>
        <dsp:cNvSpPr/>
      </dsp:nvSpPr>
      <dsp:spPr>
        <a:xfrm>
          <a:off x="157336" y="1664811"/>
          <a:ext cx="286345" cy="2860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30C60C-190A-4B71-A6D0-411F3CAD00EE}">
      <dsp:nvSpPr>
        <dsp:cNvPr id="0" name=""/>
        <dsp:cNvSpPr/>
      </dsp:nvSpPr>
      <dsp:spPr>
        <a:xfrm>
          <a:off x="601017" y="1547784"/>
          <a:ext cx="11019241" cy="617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7" tIns="65367" rIns="65367" bIns="65367" numCol="1" spcCol="1270" anchor="ctr" anchorCtr="0">
          <a:noAutofit/>
        </a:bodyPr>
        <a:lstStyle/>
        <a:p>
          <a:pPr marL="0" lvl="0" indent="0" algn="l" defTabSz="622300">
            <a:lnSpc>
              <a:spcPct val="90000"/>
            </a:lnSpc>
            <a:spcBef>
              <a:spcPct val="0"/>
            </a:spcBef>
            <a:spcAft>
              <a:spcPct val="35000"/>
            </a:spcAft>
            <a:buNone/>
          </a:pPr>
          <a:r>
            <a:rPr lang="en-US" sz="1400" b="1" kern="1200" dirty="0"/>
            <a:t>Using the Proposal as a Plan</a:t>
          </a:r>
          <a:r>
            <a:rPr lang="ar-JO" sz="1400" b="1" kern="1200" dirty="0"/>
            <a:t> </a:t>
          </a:r>
          <a:r>
            <a:rPr lang="en-US" sz="1400" kern="1200" dirty="0"/>
            <a:t>While the project manager may be tempted to think that the documents developed during the</a:t>
          </a:r>
          <a:r>
            <a:rPr lang="ar-JO" sz="1400" kern="1200" dirty="0"/>
            <a:t> </a:t>
          </a:r>
          <a:r>
            <a:rPr lang="en-US" sz="1400" kern="1200" dirty="0"/>
            <a:t>Identification and Definition and Setup phases (logical framework, project proposal, etc.) are</a:t>
          </a:r>
          <a:r>
            <a:rPr lang="ar-JO" sz="1400" kern="1200" dirty="0"/>
            <a:t> </a:t>
          </a:r>
          <a:r>
            <a:rPr lang="en-US" sz="1400" kern="1200" dirty="0"/>
            <a:t>sufficient to define the scope of the project, this is seldom the case!</a:t>
          </a:r>
        </a:p>
      </dsp:txBody>
      <dsp:txXfrm>
        <a:off x="601017" y="1547784"/>
        <a:ext cx="11019241" cy="617642"/>
      </dsp:txXfrm>
    </dsp:sp>
    <dsp:sp modelId="{0AC5CECA-21C2-4AB1-8786-A6DBBC19EAF9}">
      <dsp:nvSpPr>
        <dsp:cNvPr id="0" name=""/>
        <dsp:cNvSpPr/>
      </dsp:nvSpPr>
      <dsp:spPr>
        <a:xfrm>
          <a:off x="0" y="2319837"/>
          <a:ext cx="11674257" cy="520119"/>
        </a:xfrm>
        <a:prstGeom prst="roundRect">
          <a:avLst>
            <a:gd name="adj" fmla="val 10000"/>
          </a:avLst>
        </a:prstGeom>
        <a:solidFill>
          <a:schemeClr val="accent2">
            <a:hueOff val="817624"/>
            <a:satOff val="-18655"/>
            <a:lumOff val="6891"/>
            <a:alphaOff val="0"/>
          </a:schemeClr>
        </a:solidFill>
        <a:ln>
          <a:noFill/>
        </a:ln>
        <a:effectLst/>
      </dsp:spPr>
      <dsp:style>
        <a:lnRef idx="0">
          <a:scrgbClr r="0" g="0" b="0"/>
        </a:lnRef>
        <a:fillRef idx="1">
          <a:scrgbClr r="0" g="0" b="0"/>
        </a:fillRef>
        <a:effectRef idx="0">
          <a:scrgbClr r="0" g="0" b="0"/>
        </a:effectRef>
        <a:fontRef idx="minor"/>
      </dsp:style>
    </dsp:sp>
    <dsp:sp modelId="{8BB7E66B-5308-43FD-9E12-134E00D68FE7}">
      <dsp:nvSpPr>
        <dsp:cNvPr id="0" name=""/>
        <dsp:cNvSpPr/>
      </dsp:nvSpPr>
      <dsp:spPr>
        <a:xfrm>
          <a:off x="157336" y="2436864"/>
          <a:ext cx="286345" cy="2860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717C29-4664-4519-B8E1-C6596528FEE6}">
      <dsp:nvSpPr>
        <dsp:cNvPr id="0" name=""/>
        <dsp:cNvSpPr/>
      </dsp:nvSpPr>
      <dsp:spPr>
        <a:xfrm>
          <a:off x="601017" y="2319837"/>
          <a:ext cx="11019241" cy="617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7" tIns="65367" rIns="65367" bIns="65367" numCol="1" spcCol="1270" anchor="ctr" anchorCtr="0">
          <a:noAutofit/>
        </a:bodyPr>
        <a:lstStyle/>
        <a:p>
          <a:pPr marL="0" lvl="0" indent="0" algn="l" defTabSz="622300">
            <a:lnSpc>
              <a:spcPct val="90000"/>
            </a:lnSpc>
            <a:spcBef>
              <a:spcPct val="0"/>
            </a:spcBef>
            <a:spcAft>
              <a:spcPct val="35000"/>
            </a:spcAft>
            <a:buNone/>
          </a:pPr>
          <a:r>
            <a:rPr lang="en-US" sz="1400" b="1" kern="1200"/>
            <a:t>MEAL Plan: </a:t>
          </a:r>
          <a:r>
            <a:rPr lang="en-US" sz="1400" kern="1200"/>
            <a:t>In collaboration with the schedule plan, the MEAL plan should be finalized during</a:t>
          </a:r>
          <a:r>
            <a:rPr lang="ar-JO" sz="1400" kern="1200"/>
            <a:t> </a:t>
          </a:r>
          <a:r>
            <a:rPr lang="en-US" sz="1400" kern="1200"/>
            <a:t>this phase, done in coordination with the MEAL department or counterpoint.</a:t>
          </a:r>
        </a:p>
      </dsp:txBody>
      <dsp:txXfrm>
        <a:off x="601017" y="2319837"/>
        <a:ext cx="11019241" cy="617642"/>
      </dsp:txXfrm>
    </dsp:sp>
    <dsp:sp modelId="{BAE82A62-1BBA-497F-9F84-5F84AD6F5B06}">
      <dsp:nvSpPr>
        <dsp:cNvPr id="0" name=""/>
        <dsp:cNvSpPr/>
      </dsp:nvSpPr>
      <dsp:spPr>
        <a:xfrm>
          <a:off x="0" y="3091889"/>
          <a:ext cx="11674257" cy="520119"/>
        </a:xfrm>
        <a:prstGeom prst="roundRect">
          <a:avLst>
            <a:gd name="adj" fmla="val 10000"/>
          </a:avLst>
        </a:prstGeom>
        <a:solidFill>
          <a:schemeClr val="accent2">
            <a:hueOff val="1090165"/>
            <a:satOff val="-24873"/>
            <a:lumOff val="9188"/>
            <a:alphaOff val="0"/>
          </a:schemeClr>
        </a:solidFill>
        <a:ln>
          <a:noFill/>
        </a:ln>
        <a:effectLst/>
      </dsp:spPr>
      <dsp:style>
        <a:lnRef idx="0">
          <a:scrgbClr r="0" g="0" b="0"/>
        </a:lnRef>
        <a:fillRef idx="1">
          <a:scrgbClr r="0" g="0" b="0"/>
        </a:fillRef>
        <a:effectRef idx="0">
          <a:scrgbClr r="0" g="0" b="0"/>
        </a:effectRef>
        <a:fontRef idx="minor"/>
      </dsp:style>
    </dsp:sp>
    <dsp:sp modelId="{D3C371FA-95A9-418B-BCF3-8C63D6C1F308}">
      <dsp:nvSpPr>
        <dsp:cNvPr id="0" name=""/>
        <dsp:cNvSpPr/>
      </dsp:nvSpPr>
      <dsp:spPr>
        <a:xfrm>
          <a:off x="157336" y="3208916"/>
          <a:ext cx="286345" cy="2860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C8EC17-B809-4700-8401-26E1D4B5F5A2}">
      <dsp:nvSpPr>
        <dsp:cNvPr id="0" name=""/>
        <dsp:cNvSpPr/>
      </dsp:nvSpPr>
      <dsp:spPr>
        <a:xfrm>
          <a:off x="601017" y="3091889"/>
          <a:ext cx="11019241" cy="617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7" tIns="65367" rIns="65367" bIns="65367" numCol="1" spcCol="1270" anchor="ctr" anchorCtr="0">
          <a:noAutofit/>
        </a:bodyPr>
        <a:lstStyle/>
        <a:p>
          <a:pPr marL="0" lvl="0" indent="0" algn="l" defTabSz="622300">
            <a:lnSpc>
              <a:spcPct val="90000"/>
            </a:lnSpc>
            <a:spcBef>
              <a:spcPct val="0"/>
            </a:spcBef>
            <a:spcAft>
              <a:spcPct val="35000"/>
            </a:spcAft>
            <a:buNone/>
          </a:pPr>
          <a:r>
            <a:rPr lang="en-US" sz="1400" b="1" kern="1200"/>
            <a:t>Communication and Stakeholder Engagement Plans</a:t>
          </a:r>
          <a:r>
            <a:rPr lang="en-US" sz="1400" kern="1200"/>
            <a:t>: Taking the stakeholder engagement</a:t>
          </a:r>
          <a:r>
            <a:rPr lang="ar-JO" sz="1400" kern="1200"/>
            <a:t> </a:t>
          </a:r>
          <a:r>
            <a:rPr lang="en-US" sz="1400" kern="1200"/>
            <a:t>strategy from the Setup phase, the project team will develop plans for the engagement of</a:t>
          </a:r>
          <a:r>
            <a:rPr lang="ar-JO" sz="1400" kern="1200"/>
            <a:t> </a:t>
          </a:r>
          <a:r>
            <a:rPr lang="en-US" sz="1400" kern="1200"/>
            <a:t>stakeholders as well as communication during this phase.</a:t>
          </a:r>
        </a:p>
      </dsp:txBody>
      <dsp:txXfrm>
        <a:off x="601017" y="3091889"/>
        <a:ext cx="11019241" cy="617642"/>
      </dsp:txXfrm>
    </dsp:sp>
    <dsp:sp modelId="{487697BB-DABF-4201-9E44-39934BC75870}">
      <dsp:nvSpPr>
        <dsp:cNvPr id="0" name=""/>
        <dsp:cNvSpPr/>
      </dsp:nvSpPr>
      <dsp:spPr>
        <a:xfrm>
          <a:off x="0" y="3863942"/>
          <a:ext cx="11674257" cy="520119"/>
        </a:xfrm>
        <a:prstGeom prst="roundRect">
          <a:avLst>
            <a:gd name="adj" fmla="val 10000"/>
          </a:avLst>
        </a:prstGeom>
        <a:solidFill>
          <a:schemeClr val="accent2">
            <a:hueOff val="1362707"/>
            <a:satOff val="-31091"/>
            <a:lumOff val="11485"/>
            <a:alphaOff val="0"/>
          </a:schemeClr>
        </a:solidFill>
        <a:ln>
          <a:noFill/>
        </a:ln>
        <a:effectLst/>
      </dsp:spPr>
      <dsp:style>
        <a:lnRef idx="0">
          <a:scrgbClr r="0" g="0" b="0"/>
        </a:lnRef>
        <a:fillRef idx="1">
          <a:scrgbClr r="0" g="0" b="0"/>
        </a:fillRef>
        <a:effectRef idx="0">
          <a:scrgbClr r="0" g="0" b="0"/>
        </a:effectRef>
        <a:fontRef idx="minor"/>
      </dsp:style>
    </dsp:sp>
    <dsp:sp modelId="{3094D721-C653-493C-973A-ECD26AA83FE8}">
      <dsp:nvSpPr>
        <dsp:cNvPr id="0" name=""/>
        <dsp:cNvSpPr/>
      </dsp:nvSpPr>
      <dsp:spPr>
        <a:xfrm>
          <a:off x="157336" y="3980969"/>
          <a:ext cx="286345" cy="28606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1EDEE3-736A-45A6-923A-8F9DFB9FEE2E}">
      <dsp:nvSpPr>
        <dsp:cNvPr id="0" name=""/>
        <dsp:cNvSpPr/>
      </dsp:nvSpPr>
      <dsp:spPr>
        <a:xfrm>
          <a:off x="601017" y="3863942"/>
          <a:ext cx="11019241" cy="617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7" tIns="65367" rIns="65367" bIns="65367" numCol="1" spcCol="1270" anchor="ctr" anchorCtr="0">
          <a:noAutofit/>
        </a:bodyPr>
        <a:lstStyle/>
        <a:p>
          <a:pPr marL="0" lvl="0" indent="0" algn="l" defTabSz="622300">
            <a:lnSpc>
              <a:spcPct val="90000"/>
            </a:lnSpc>
            <a:spcBef>
              <a:spcPct val="0"/>
            </a:spcBef>
            <a:spcAft>
              <a:spcPct val="35000"/>
            </a:spcAft>
            <a:buNone/>
          </a:pPr>
          <a:r>
            <a:rPr lang="en-US" sz="1400" b="1" kern="1200" dirty="0"/>
            <a:t>RACI Chart: </a:t>
          </a:r>
          <a:r>
            <a:rPr lang="en-US" sz="1400" kern="1200" dirty="0"/>
            <a:t>The RACI (Responsible, Accountable, Consulted, Informed) is a tool that outlines</a:t>
          </a:r>
          <a:r>
            <a:rPr lang="ar-JO" sz="1400" kern="1200" dirty="0"/>
            <a:t> </a:t>
          </a:r>
          <a:r>
            <a:rPr lang="en-US" sz="1400" kern="1200" dirty="0"/>
            <a:t>roles and responsibilities for activities and tasks.</a:t>
          </a:r>
        </a:p>
      </dsp:txBody>
      <dsp:txXfrm>
        <a:off x="601017" y="3863942"/>
        <a:ext cx="11019241" cy="617642"/>
      </dsp:txXfrm>
    </dsp:sp>
    <dsp:sp modelId="{BA46E0F6-AEE5-40D6-9383-2079D7AE3736}">
      <dsp:nvSpPr>
        <dsp:cNvPr id="0" name=""/>
        <dsp:cNvSpPr/>
      </dsp:nvSpPr>
      <dsp:spPr>
        <a:xfrm>
          <a:off x="0" y="4635994"/>
          <a:ext cx="11674257" cy="520119"/>
        </a:xfrm>
        <a:prstGeom prst="roundRect">
          <a:avLst>
            <a:gd name="adj" fmla="val 10000"/>
          </a:avLst>
        </a:prstGeom>
        <a:solidFill>
          <a:schemeClr val="accent2">
            <a:hueOff val="1635248"/>
            <a:satOff val="-37310"/>
            <a:lumOff val="13782"/>
            <a:alphaOff val="0"/>
          </a:schemeClr>
        </a:solidFill>
        <a:ln>
          <a:noFill/>
        </a:ln>
        <a:effectLst/>
      </dsp:spPr>
      <dsp:style>
        <a:lnRef idx="0">
          <a:scrgbClr r="0" g="0" b="0"/>
        </a:lnRef>
        <a:fillRef idx="1">
          <a:scrgbClr r="0" g="0" b="0"/>
        </a:fillRef>
        <a:effectRef idx="0">
          <a:scrgbClr r="0" g="0" b="0"/>
        </a:effectRef>
        <a:fontRef idx="minor"/>
      </dsp:style>
    </dsp:sp>
    <dsp:sp modelId="{59767D29-3776-43E3-83E4-458F0AAE73C9}">
      <dsp:nvSpPr>
        <dsp:cNvPr id="0" name=""/>
        <dsp:cNvSpPr/>
      </dsp:nvSpPr>
      <dsp:spPr>
        <a:xfrm>
          <a:off x="157336" y="4753021"/>
          <a:ext cx="286345" cy="28606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5957AC-3F41-4785-8C3E-F48AF8FCA3CC}">
      <dsp:nvSpPr>
        <dsp:cNvPr id="0" name=""/>
        <dsp:cNvSpPr/>
      </dsp:nvSpPr>
      <dsp:spPr>
        <a:xfrm>
          <a:off x="601017" y="4635994"/>
          <a:ext cx="11019241" cy="617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7" tIns="65367" rIns="65367" bIns="65367" numCol="1" spcCol="1270" anchor="ctr" anchorCtr="0">
          <a:noAutofit/>
        </a:bodyPr>
        <a:lstStyle/>
        <a:p>
          <a:pPr marL="0" lvl="0" indent="0" algn="l" defTabSz="622300">
            <a:lnSpc>
              <a:spcPct val="90000"/>
            </a:lnSpc>
            <a:spcBef>
              <a:spcPct val="0"/>
            </a:spcBef>
            <a:spcAft>
              <a:spcPct val="35000"/>
            </a:spcAft>
            <a:buNone/>
          </a:pPr>
          <a:r>
            <a:rPr lang="en-US" sz="1400" b="1" kern="1200"/>
            <a:t>Supply Chain Plan: </a:t>
          </a:r>
          <a:r>
            <a:rPr lang="en-US" sz="1400" kern="1200"/>
            <a:t>Building on the high-level estimates done in previous phases, this plan will</a:t>
          </a:r>
          <a:r>
            <a:rPr lang="ar-JO" sz="1400" kern="1200"/>
            <a:t> </a:t>
          </a:r>
          <a:r>
            <a:rPr lang="en-US" sz="1400" kern="1200"/>
            <a:t>outline in detail all the assets, procurement, and logistical components of the project.</a:t>
          </a:r>
        </a:p>
      </dsp:txBody>
      <dsp:txXfrm>
        <a:off x="601017" y="4635994"/>
        <a:ext cx="11019241" cy="617642"/>
      </dsp:txXfrm>
    </dsp:sp>
    <dsp:sp modelId="{E76D3B58-CD99-4C28-9363-10EB449AB326}">
      <dsp:nvSpPr>
        <dsp:cNvPr id="0" name=""/>
        <dsp:cNvSpPr/>
      </dsp:nvSpPr>
      <dsp:spPr>
        <a:xfrm>
          <a:off x="0" y="5408047"/>
          <a:ext cx="11674257" cy="520119"/>
        </a:xfrm>
        <a:prstGeom prst="roundRect">
          <a:avLst>
            <a:gd name="adj" fmla="val 10000"/>
          </a:avLst>
        </a:prstGeom>
        <a:solidFill>
          <a:schemeClr val="accent2">
            <a:hueOff val="1907789"/>
            <a:satOff val="-43528"/>
            <a:lumOff val="16079"/>
            <a:alphaOff val="0"/>
          </a:schemeClr>
        </a:solidFill>
        <a:ln>
          <a:noFill/>
        </a:ln>
        <a:effectLst/>
      </dsp:spPr>
      <dsp:style>
        <a:lnRef idx="0">
          <a:scrgbClr r="0" g="0" b="0"/>
        </a:lnRef>
        <a:fillRef idx="1">
          <a:scrgbClr r="0" g="0" b="0"/>
        </a:fillRef>
        <a:effectRef idx="0">
          <a:scrgbClr r="0" g="0" b="0"/>
        </a:effectRef>
        <a:fontRef idx="minor"/>
      </dsp:style>
    </dsp:sp>
    <dsp:sp modelId="{036CC132-FD66-4547-93C4-B4011D36CB91}">
      <dsp:nvSpPr>
        <dsp:cNvPr id="0" name=""/>
        <dsp:cNvSpPr/>
      </dsp:nvSpPr>
      <dsp:spPr>
        <a:xfrm>
          <a:off x="157336" y="5525074"/>
          <a:ext cx="286345" cy="28606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308C6C-4F80-4FBD-89FB-65496D8675B7}">
      <dsp:nvSpPr>
        <dsp:cNvPr id="0" name=""/>
        <dsp:cNvSpPr/>
      </dsp:nvSpPr>
      <dsp:spPr>
        <a:xfrm>
          <a:off x="601017" y="5408047"/>
          <a:ext cx="11019241" cy="617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7" tIns="65367" rIns="65367" bIns="65367" numCol="1" spcCol="1270" anchor="ctr" anchorCtr="0">
          <a:noAutofit/>
        </a:bodyPr>
        <a:lstStyle/>
        <a:p>
          <a:pPr marL="0" lvl="0" indent="0" algn="l" defTabSz="622300">
            <a:lnSpc>
              <a:spcPct val="90000"/>
            </a:lnSpc>
            <a:spcBef>
              <a:spcPct val="0"/>
            </a:spcBef>
            <a:spcAft>
              <a:spcPct val="35000"/>
            </a:spcAft>
            <a:buNone/>
          </a:pPr>
          <a:r>
            <a:rPr lang="en-US" sz="1400" b="1" kern="1200" dirty="0"/>
            <a:t>Human Resource Plan: </a:t>
          </a:r>
          <a:r>
            <a:rPr lang="en-US" sz="1400" kern="1200" dirty="0"/>
            <a:t>Also building upon the high-level analysis done in previous phases, the</a:t>
          </a:r>
          <a:r>
            <a:rPr lang="ar-JO" sz="1400" kern="1200" dirty="0"/>
            <a:t> </a:t>
          </a:r>
          <a:r>
            <a:rPr lang="en-US" sz="1400" kern="1200" dirty="0"/>
            <a:t>human resource plan will expand on precisely who will be required (and with what expertise</a:t>
          </a:r>
          <a:r>
            <a:rPr lang="ar-JO" sz="1400" kern="1200" dirty="0"/>
            <a:t> </a:t>
          </a:r>
          <a:r>
            <a:rPr lang="en-US" sz="1400" kern="1200" dirty="0"/>
            <a:t>and when as well as a plan for managing people during the remainder of the project</a:t>
          </a:r>
        </a:p>
      </dsp:txBody>
      <dsp:txXfrm>
        <a:off x="601017" y="5408047"/>
        <a:ext cx="11019241" cy="617642"/>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869AD-4C71-429E-9A03-35B2F8172A8A}">
      <dsp:nvSpPr>
        <dsp:cNvPr id="0" name=""/>
        <dsp:cNvSpPr/>
      </dsp:nvSpPr>
      <dsp:spPr>
        <a:xfrm>
          <a:off x="0" y="1807"/>
          <a:ext cx="6572250"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E5FFBB-FC47-4151-9A22-452712D51221}">
      <dsp:nvSpPr>
        <dsp:cNvPr id="0" name=""/>
        <dsp:cNvSpPr/>
      </dsp:nvSpPr>
      <dsp:spPr>
        <a:xfrm>
          <a:off x="233003" y="175116"/>
          <a:ext cx="423642" cy="423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0C692F-9D24-4512-9941-5B66549A784D}">
      <dsp:nvSpPr>
        <dsp:cNvPr id="0" name=""/>
        <dsp:cNvSpPr/>
      </dsp:nvSpPr>
      <dsp:spPr>
        <a:xfrm>
          <a:off x="889650" y="1807"/>
          <a:ext cx="5682599"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90000"/>
            </a:lnSpc>
            <a:spcBef>
              <a:spcPct val="0"/>
            </a:spcBef>
            <a:spcAft>
              <a:spcPct val="35000"/>
            </a:spcAft>
            <a:buNone/>
          </a:pPr>
          <a:r>
            <a:rPr lang="en-US" sz="1900" kern="1200"/>
            <a:t>Logical Framework</a:t>
          </a:r>
        </a:p>
      </dsp:txBody>
      <dsp:txXfrm>
        <a:off x="889650" y="1807"/>
        <a:ext cx="5682599" cy="770259"/>
      </dsp:txXfrm>
    </dsp:sp>
    <dsp:sp modelId="{ED480ECF-180B-42A1-A943-2C837959506E}">
      <dsp:nvSpPr>
        <dsp:cNvPr id="0" name=""/>
        <dsp:cNvSpPr/>
      </dsp:nvSpPr>
      <dsp:spPr>
        <a:xfrm>
          <a:off x="0" y="964632"/>
          <a:ext cx="6572250"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FBCC67-1D3F-4855-AB73-2970BE095524}">
      <dsp:nvSpPr>
        <dsp:cNvPr id="0" name=""/>
        <dsp:cNvSpPr/>
      </dsp:nvSpPr>
      <dsp:spPr>
        <a:xfrm>
          <a:off x="233003" y="1137941"/>
          <a:ext cx="423642" cy="423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0C809E-1D31-4260-AAFF-84DDEAB19DA3}">
      <dsp:nvSpPr>
        <dsp:cNvPr id="0" name=""/>
        <dsp:cNvSpPr/>
      </dsp:nvSpPr>
      <dsp:spPr>
        <a:xfrm>
          <a:off x="889650" y="964632"/>
          <a:ext cx="5682599"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90000"/>
            </a:lnSpc>
            <a:spcBef>
              <a:spcPct val="0"/>
            </a:spcBef>
            <a:spcAft>
              <a:spcPct val="35000"/>
            </a:spcAft>
            <a:buNone/>
          </a:pPr>
          <a:r>
            <a:rPr lang="en-US" sz="1900" kern="1200"/>
            <a:t>Project Proposal</a:t>
          </a:r>
        </a:p>
      </dsp:txBody>
      <dsp:txXfrm>
        <a:off x="889650" y="964632"/>
        <a:ext cx="5682599" cy="770259"/>
      </dsp:txXfrm>
    </dsp:sp>
    <dsp:sp modelId="{6FC2A02A-9F69-43BF-9385-2F7165F432EE}">
      <dsp:nvSpPr>
        <dsp:cNvPr id="0" name=""/>
        <dsp:cNvSpPr/>
      </dsp:nvSpPr>
      <dsp:spPr>
        <a:xfrm>
          <a:off x="0" y="1927457"/>
          <a:ext cx="6572250"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FA5564-3143-46CA-B708-CC0CEC8813E1}">
      <dsp:nvSpPr>
        <dsp:cNvPr id="0" name=""/>
        <dsp:cNvSpPr/>
      </dsp:nvSpPr>
      <dsp:spPr>
        <a:xfrm>
          <a:off x="233003" y="2100766"/>
          <a:ext cx="423642" cy="4236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9B6B07-4507-4F7A-B4EB-B5D97F27EB34}">
      <dsp:nvSpPr>
        <dsp:cNvPr id="0" name=""/>
        <dsp:cNvSpPr/>
      </dsp:nvSpPr>
      <dsp:spPr>
        <a:xfrm>
          <a:off x="889650" y="1927457"/>
          <a:ext cx="5682599"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90000"/>
            </a:lnSpc>
            <a:spcBef>
              <a:spcPct val="0"/>
            </a:spcBef>
            <a:spcAft>
              <a:spcPct val="35000"/>
            </a:spcAft>
            <a:buNone/>
          </a:pPr>
          <a:r>
            <a:rPr lang="en-US" sz="1900" kern="1200"/>
            <a:t>Project Charter</a:t>
          </a:r>
        </a:p>
      </dsp:txBody>
      <dsp:txXfrm>
        <a:off x="889650" y="1927457"/>
        <a:ext cx="5682599" cy="770259"/>
      </dsp:txXfrm>
    </dsp:sp>
    <dsp:sp modelId="{94616E8B-BB2A-4EB0-8921-537F8969390B}">
      <dsp:nvSpPr>
        <dsp:cNvPr id="0" name=""/>
        <dsp:cNvSpPr/>
      </dsp:nvSpPr>
      <dsp:spPr>
        <a:xfrm>
          <a:off x="0" y="2890282"/>
          <a:ext cx="6572250"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7BC981-1843-481D-9538-41C0AABAD266}">
      <dsp:nvSpPr>
        <dsp:cNvPr id="0" name=""/>
        <dsp:cNvSpPr/>
      </dsp:nvSpPr>
      <dsp:spPr>
        <a:xfrm>
          <a:off x="233003" y="3063590"/>
          <a:ext cx="423642" cy="4236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B16D67-ED90-4F49-9256-B743640D1D86}">
      <dsp:nvSpPr>
        <dsp:cNvPr id="0" name=""/>
        <dsp:cNvSpPr/>
      </dsp:nvSpPr>
      <dsp:spPr>
        <a:xfrm>
          <a:off x="889650" y="2890282"/>
          <a:ext cx="5682599"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90000"/>
            </a:lnSpc>
            <a:spcBef>
              <a:spcPct val="0"/>
            </a:spcBef>
            <a:spcAft>
              <a:spcPct val="35000"/>
            </a:spcAft>
            <a:buNone/>
          </a:pPr>
          <a:r>
            <a:rPr lang="en-US" sz="1900" kern="1200"/>
            <a:t>Comprehensive Risk Register</a:t>
          </a:r>
        </a:p>
      </dsp:txBody>
      <dsp:txXfrm>
        <a:off x="889650" y="2890282"/>
        <a:ext cx="5682599" cy="770259"/>
      </dsp:txXfrm>
    </dsp:sp>
    <dsp:sp modelId="{93C109E4-C780-441D-9417-2C063EA55B28}">
      <dsp:nvSpPr>
        <dsp:cNvPr id="0" name=""/>
        <dsp:cNvSpPr/>
      </dsp:nvSpPr>
      <dsp:spPr>
        <a:xfrm>
          <a:off x="0" y="3853107"/>
          <a:ext cx="6572250"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6DE18F-D931-4C78-80AE-FF0CFD1DB518}">
      <dsp:nvSpPr>
        <dsp:cNvPr id="0" name=""/>
        <dsp:cNvSpPr/>
      </dsp:nvSpPr>
      <dsp:spPr>
        <a:xfrm>
          <a:off x="233003" y="4026415"/>
          <a:ext cx="423642" cy="4236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E45501-A1C5-473F-99DF-B8A1E7714154}">
      <dsp:nvSpPr>
        <dsp:cNvPr id="0" name=""/>
        <dsp:cNvSpPr/>
      </dsp:nvSpPr>
      <dsp:spPr>
        <a:xfrm>
          <a:off x="889650" y="3853107"/>
          <a:ext cx="5682599"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90000"/>
            </a:lnSpc>
            <a:spcBef>
              <a:spcPct val="0"/>
            </a:spcBef>
            <a:spcAft>
              <a:spcPct val="35000"/>
            </a:spcAft>
            <a:buNone/>
          </a:pPr>
          <a:r>
            <a:rPr lang="en-US" sz="1900" kern="1200"/>
            <a:t>Stakeholder Analysis and Engagement Strategy</a:t>
          </a:r>
        </a:p>
      </dsp:txBody>
      <dsp:txXfrm>
        <a:off x="889650" y="3853107"/>
        <a:ext cx="5682599" cy="770259"/>
      </dsp:txXfrm>
    </dsp:sp>
    <dsp:sp modelId="{6C89F028-77C3-484E-8665-46B1A959477F}">
      <dsp:nvSpPr>
        <dsp:cNvPr id="0" name=""/>
        <dsp:cNvSpPr/>
      </dsp:nvSpPr>
      <dsp:spPr>
        <a:xfrm>
          <a:off x="0" y="4815932"/>
          <a:ext cx="6572250" cy="7702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0CF6D-3579-4278-8B46-7F8871F68615}">
      <dsp:nvSpPr>
        <dsp:cNvPr id="0" name=""/>
        <dsp:cNvSpPr/>
      </dsp:nvSpPr>
      <dsp:spPr>
        <a:xfrm>
          <a:off x="233003" y="4989240"/>
          <a:ext cx="423642" cy="42364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62A547-9B62-4C19-8BA7-6C62675F575A}">
      <dsp:nvSpPr>
        <dsp:cNvPr id="0" name=""/>
        <dsp:cNvSpPr/>
      </dsp:nvSpPr>
      <dsp:spPr>
        <a:xfrm>
          <a:off x="889650" y="4815932"/>
          <a:ext cx="5682599" cy="770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9" tIns="81519" rIns="81519" bIns="81519" numCol="1" spcCol="1270" anchor="ctr" anchorCtr="0">
          <a:noAutofit/>
        </a:bodyPr>
        <a:lstStyle/>
        <a:p>
          <a:pPr marL="0" lvl="0" indent="0" algn="l" defTabSz="844550">
            <a:lnSpc>
              <a:spcPct val="90000"/>
            </a:lnSpc>
            <a:spcBef>
              <a:spcPct val="0"/>
            </a:spcBef>
            <a:spcAft>
              <a:spcPct val="35000"/>
            </a:spcAft>
            <a:buNone/>
          </a:pPr>
          <a:r>
            <a:rPr lang="en-US" sz="1900" kern="1200"/>
            <a:t>Stage Map</a:t>
          </a:r>
        </a:p>
      </dsp:txBody>
      <dsp:txXfrm>
        <a:off x="889650" y="4815932"/>
        <a:ext cx="5682599" cy="770259"/>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84BAC-04BD-4738-916F-BF0563AADA89}">
      <dsp:nvSpPr>
        <dsp:cNvPr id="0" name=""/>
        <dsp:cNvSpPr/>
      </dsp:nvSpPr>
      <dsp:spPr>
        <a:xfrm>
          <a:off x="0" y="682"/>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78B8AB-0344-4FB6-A3A7-D41816927F7D}">
      <dsp:nvSpPr>
        <dsp:cNvPr id="0" name=""/>
        <dsp:cNvSpPr/>
      </dsp:nvSpPr>
      <dsp:spPr>
        <a:xfrm>
          <a:off x="482844" y="359822"/>
          <a:ext cx="877899" cy="877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2EABF0-CEC2-40E8-AE22-48A6954E4108}">
      <dsp:nvSpPr>
        <dsp:cNvPr id="0" name=""/>
        <dsp:cNvSpPr/>
      </dsp:nvSpPr>
      <dsp:spPr>
        <a:xfrm>
          <a:off x="1843589" y="682"/>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066800">
            <a:lnSpc>
              <a:spcPct val="90000"/>
            </a:lnSpc>
            <a:spcBef>
              <a:spcPct val="0"/>
            </a:spcBef>
            <a:spcAft>
              <a:spcPct val="35000"/>
            </a:spcAft>
            <a:buNone/>
          </a:pPr>
          <a:r>
            <a:rPr lang="en-US" sz="2400" kern="1200" dirty="0"/>
            <a:t>To </a:t>
          </a:r>
          <a:r>
            <a:rPr lang="en-US" sz="2400" b="1" i="1" kern="1200" dirty="0">
              <a:solidFill>
                <a:srgbClr val="FF0000"/>
              </a:solidFill>
              <a:latin typeface="Rockwell"/>
              <a:ea typeface="+mn-ea"/>
              <a:cs typeface="+mn-cs"/>
            </a:rPr>
            <a:t>formally</a:t>
          </a:r>
          <a:r>
            <a:rPr lang="en-US" sz="2400" kern="1200" dirty="0"/>
            <a:t> acknowledge the beginning of the project;</a:t>
          </a:r>
        </a:p>
      </dsp:txBody>
      <dsp:txXfrm>
        <a:off x="1843589" y="682"/>
        <a:ext cx="4728660" cy="1596181"/>
      </dsp:txXfrm>
    </dsp:sp>
    <dsp:sp modelId="{1F2062E7-09E9-4735-9581-A857D22BBF4D}">
      <dsp:nvSpPr>
        <dsp:cNvPr id="0" name=""/>
        <dsp:cNvSpPr/>
      </dsp:nvSpPr>
      <dsp:spPr>
        <a:xfrm>
          <a:off x="0" y="1995909"/>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FCEE4-5FDF-4B8A-AA43-690E0AF89297}">
      <dsp:nvSpPr>
        <dsp:cNvPr id="0" name=""/>
        <dsp:cNvSpPr/>
      </dsp:nvSpPr>
      <dsp:spPr>
        <a:xfrm>
          <a:off x="482844" y="2355050"/>
          <a:ext cx="877899" cy="877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47C84F-BE4F-474E-A551-DC8126AED187}">
      <dsp:nvSpPr>
        <dsp:cNvPr id="0" name=""/>
        <dsp:cNvSpPr/>
      </dsp:nvSpPr>
      <dsp:spPr>
        <a:xfrm>
          <a:off x="1843589" y="1995909"/>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066800">
            <a:lnSpc>
              <a:spcPct val="90000"/>
            </a:lnSpc>
            <a:spcBef>
              <a:spcPct val="0"/>
            </a:spcBef>
            <a:spcAft>
              <a:spcPct val="35000"/>
            </a:spcAft>
            <a:buNone/>
          </a:pPr>
          <a:r>
            <a:rPr lang="en-US" sz="2400" kern="1200" dirty="0"/>
            <a:t>To ensure that key stakeholders have a </a:t>
          </a:r>
          <a:r>
            <a:rPr lang="en-US" sz="2400" b="1" i="1" kern="1200" dirty="0">
              <a:solidFill>
                <a:srgbClr val="FF0000"/>
              </a:solidFill>
            </a:rPr>
            <a:t>consistent</a:t>
          </a:r>
          <a:r>
            <a:rPr lang="en-US" sz="2400" kern="1200" dirty="0"/>
            <a:t> understanding of the project;</a:t>
          </a:r>
        </a:p>
      </dsp:txBody>
      <dsp:txXfrm>
        <a:off x="1843589" y="1995909"/>
        <a:ext cx="4728660" cy="1596181"/>
      </dsp:txXfrm>
    </dsp:sp>
    <dsp:sp modelId="{76959D2C-48BD-46D7-9E35-2CD9203ACEA1}">
      <dsp:nvSpPr>
        <dsp:cNvPr id="0" name=""/>
        <dsp:cNvSpPr/>
      </dsp:nvSpPr>
      <dsp:spPr>
        <a:xfrm>
          <a:off x="0" y="3991136"/>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236BBA-236D-4242-8DA4-4896B98B84FE}">
      <dsp:nvSpPr>
        <dsp:cNvPr id="0" name=""/>
        <dsp:cNvSpPr/>
      </dsp:nvSpPr>
      <dsp:spPr>
        <a:xfrm>
          <a:off x="482844" y="4350277"/>
          <a:ext cx="877899" cy="877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817B25-A3E9-42E8-81E6-3F061B04B670}">
      <dsp:nvSpPr>
        <dsp:cNvPr id="0" name=""/>
        <dsp:cNvSpPr/>
      </dsp:nvSpPr>
      <dsp:spPr>
        <a:xfrm>
          <a:off x="1843589" y="3991136"/>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066800">
            <a:lnSpc>
              <a:spcPct val="90000"/>
            </a:lnSpc>
            <a:spcBef>
              <a:spcPct val="0"/>
            </a:spcBef>
            <a:spcAft>
              <a:spcPct val="35000"/>
            </a:spcAft>
            <a:buNone/>
          </a:pPr>
          <a:r>
            <a:rPr lang="en-US" sz="2400" kern="1200" dirty="0"/>
            <a:t>To </a:t>
          </a:r>
          <a:r>
            <a:rPr lang="en-US" sz="2400" b="1" i="1" kern="1200" dirty="0">
              <a:solidFill>
                <a:srgbClr val="FF0000"/>
              </a:solidFill>
              <a:latin typeface="Rockwell"/>
              <a:ea typeface="+mn-ea"/>
              <a:cs typeface="+mn-cs"/>
            </a:rPr>
            <a:t>introduce</a:t>
          </a:r>
          <a:r>
            <a:rPr lang="en-US" sz="2400" kern="1200" dirty="0"/>
            <a:t> stakeholders to the project</a:t>
          </a:r>
        </a:p>
      </dsp:txBody>
      <dsp:txXfrm>
        <a:off x="1843589" y="3991136"/>
        <a:ext cx="4728660" cy="1596181"/>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90D14-4866-45AB-8A27-CCAF56CD02CE}">
      <dsp:nvSpPr>
        <dsp:cNvPr id="0" name=""/>
        <dsp:cNvSpPr/>
      </dsp:nvSpPr>
      <dsp:spPr>
        <a:xfrm rot="5400000">
          <a:off x="3378815" y="-740158"/>
          <a:ext cx="2180629" cy="420624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Description of products and services to be delivered</a:t>
          </a:r>
        </a:p>
        <a:p>
          <a:pPr marL="285750" lvl="1" indent="-285750" algn="l" defTabSz="1244600">
            <a:lnSpc>
              <a:spcPct val="90000"/>
            </a:lnSpc>
            <a:spcBef>
              <a:spcPct val="0"/>
            </a:spcBef>
            <a:spcAft>
              <a:spcPct val="15000"/>
            </a:spcAft>
            <a:buChar char="•"/>
          </a:pPr>
          <a:r>
            <a:rPr lang="en-US" sz="2800" kern="1200"/>
            <a:t>Customer-oriented</a:t>
          </a:r>
        </a:p>
      </dsp:txBody>
      <dsp:txXfrm rot="-5400000">
        <a:off x="2366010" y="379097"/>
        <a:ext cx="4099790" cy="1967729"/>
      </dsp:txXfrm>
    </dsp:sp>
    <dsp:sp modelId="{C0AEEF80-9C7E-4522-8642-1909B741EB8E}">
      <dsp:nvSpPr>
        <dsp:cNvPr id="0" name=""/>
        <dsp:cNvSpPr/>
      </dsp:nvSpPr>
      <dsp:spPr>
        <a:xfrm>
          <a:off x="0" y="68"/>
          <a:ext cx="2366010" cy="272578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Product scope</a:t>
          </a:r>
        </a:p>
      </dsp:txBody>
      <dsp:txXfrm>
        <a:off x="115499" y="115567"/>
        <a:ext cx="2135012" cy="2494789"/>
      </dsp:txXfrm>
    </dsp:sp>
    <dsp:sp modelId="{B4BC242B-5A9A-4494-8E65-BEF5244F967D}">
      <dsp:nvSpPr>
        <dsp:cNvPr id="0" name=""/>
        <dsp:cNvSpPr/>
      </dsp:nvSpPr>
      <dsp:spPr>
        <a:xfrm rot="5400000">
          <a:off x="3378815" y="2121918"/>
          <a:ext cx="2180629" cy="4206240"/>
        </a:xfrm>
        <a:prstGeom prst="round2SameRect">
          <a:avLst/>
        </a:prstGeom>
        <a:solidFill>
          <a:schemeClr val="accent2">
            <a:tint val="40000"/>
            <a:alpha val="90000"/>
            <a:hueOff val="1974564"/>
            <a:satOff val="-5173"/>
            <a:lumOff val="1852"/>
            <a:alphaOff val="0"/>
          </a:schemeClr>
        </a:solidFill>
        <a:ln w="12700" cap="flat" cmpd="sng" algn="ctr">
          <a:solidFill>
            <a:schemeClr val="accent2">
              <a:tint val="40000"/>
              <a:alpha val="90000"/>
              <a:hueOff val="1974564"/>
              <a:satOff val="-5173"/>
              <a:lumOff val="1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Description of work to be completed</a:t>
          </a:r>
        </a:p>
        <a:p>
          <a:pPr marL="285750" lvl="1" indent="-285750" algn="l" defTabSz="1244600">
            <a:lnSpc>
              <a:spcPct val="90000"/>
            </a:lnSpc>
            <a:spcBef>
              <a:spcPct val="0"/>
            </a:spcBef>
            <a:spcAft>
              <a:spcPct val="15000"/>
            </a:spcAft>
            <a:buChar char="•"/>
          </a:pPr>
          <a:r>
            <a:rPr lang="en-US" sz="2800" kern="1200"/>
            <a:t>Provider-oriented</a:t>
          </a:r>
        </a:p>
      </dsp:txBody>
      <dsp:txXfrm rot="-5400000">
        <a:off x="2366010" y="3241173"/>
        <a:ext cx="4099790" cy="1967729"/>
      </dsp:txXfrm>
    </dsp:sp>
    <dsp:sp modelId="{218CEFE7-E826-48D4-B412-0CCEEA82CE46}">
      <dsp:nvSpPr>
        <dsp:cNvPr id="0" name=""/>
        <dsp:cNvSpPr/>
      </dsp:nvSpPr>
      <dsp:spPr>
        <a:xfrm>
          <a:off x="0" y="2862144"/>
          <a:ext cx="2366010" cy="2725787"/>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Project scope</a:t>
          </a:r>
        </a:p>
      </dsp:txBody>
      <dsp:txXfrm>
        <a:off x="115499" y="2977643"/>
        <a:ext cx="2135012" cy="2494789"/>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786A4-BA02-48BD-B9B5-A2711D9192F8}">
      <dsp:nvSpPr>
        <dsp:cNvPr id="0" name=""/>
        <dsp:cNvSpPr/>
      </dsp:nvSpPr>
      <dsp:spPr>
        <a:xfrm>
          <a:off x="0" y="2079"/>
          <a:ext cx="8737620" cy="8861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05078-E93F-4148-AFBC-B9CF03FC5143}">
      <dsp:nvSpPr>
        <dsp:cNvPr id="0" name=""/>
        <dsp:cNvSpPr/>
      </dsp:nvSpPr>
      <dsp:spPr>
        <a:xfrm>
          <a:off x="268074" y="201474"/>
          <a:ext cx="487408" cy="4874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C21DC2-269D-43E1-B9CC-FBEBF7A81265}">
      <dsp:nvSpPr>
        <dsp:cNvPr id="0" name=""/>
        <dsp:cNvSpPr/>
      </dsp:nvSpPr>
      <dsp:spPr>
        <a:xfrm>
          <a:off x="1023557" y="2079"/>
          <a:ext cx="7714062" cy="88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89" tIns="93789" rIns="93789" bIns="93789" numCol="1" spcCol="1270" anchor="ctr" anchorCtr="0">
          <a:noAutofit/>
        </a:bodyPr>
        <a:lstStyle/>
        <a:p>
          <a:pPr marL="0" lvl="0" indent="0" algn="l" defTabSz="1066800">
            <a:lnSpc>
              <a:spcPct val="90000"/>
            </a:lnSpc>
            <a:spcBef>
              <a:spcPct val="0"/>
            </a:spcBef>
            <a:spcAft>
              <a:spcPct val="35000"/>
            </a:spcAft>
            <a:buNone/>
          </a:pPr>
          <a:r>
            <a:rPr lang="en-US" sz="2400" kern="1200"/>
            <a:t>Completeness – does the team know exactly what it is being asked to deliver? </a:t>
          </a:r>
        </a:p>
      </dsp:txBody>
      <dsp:txXfrm>
        <a:off x="1023557" y="2079"/>
        <a:ext cx="7714062" cy="886197"/>
      </dsp:txXfrm>
    </dsp:sp>
    <dsp:sp modelId="{08DB00C6-990E-48AC-A629-7692855BB637}">
      <dsp:nvSpPr>
        <dsp:cNvPr id="0" name=""/>
        <dsp:cNvSpPr/>
      </dsp:nvSpPr>
      <dsp:spPr>
        <a:xfrm>
          <a:off x="0" y="1159143"/>
          <a:ext cx="8737620" cy="88619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B9FF65-D3C1-4757-8BC1-74E9232C22B8}">
      <dsp:nvSpPr>
        <dsp:cNvPr id="0" name=""/>
        <dsp:cNvSpPr/>
      </dsp:nvSpPr>
      <dsp:spPr>
        <a:xfrm>
          <a:off x="268074" y="1309220"/>
          <a:ext cx="487408" cy="4874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439D94-5D23-46A6-9DEE-3197E972C124}">
      <dsp:nvSpPr>
        <dsp:cNvPr id="0" name=""/>
        <dsp:cNvSpPr/>
      </dsp:nvSpPr>
      <dsp:spPr>
        <a:xfrm>
          <a:off x="1023557" y="1109826"/>
          <a:ext cx="7714062" cy="88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89" tIns="93789" rIns="93789" bIns="93789" numCol="1" spcCol="1270" anchor="ctr" anchorCtr="0">
          <a:noAutofit/>
        </a:bodyPr>
        <a:lstStyle/>
        <a:p>
          <a:pPr marL="0" lvl="0" indent="0" algn="l" defTabSz="1066800">
            <a:lnSpc>
              <a:spcPct val="90000"/>
            </a:lnSpc>
            <a:spcBef>
              <a:spcPct val="0"/>
            </a:spcBef>
            <a:spcAft>
              <a:spcPct val="35000"/>
            </a:spcAft>
            <a:buNone/>
          </a:pPr>
          <a:r>
            <a:rPr lang="en-US" sz="2400" kern="1200" dirty="0"/>
            <a:t>Ambiguity – will different stakeholders have the same understanding of what is being asked for? </a:t>
          </a:r>
        </a:p>
      </dsp:txBody>
      <dsp:txXfrm>
        <a:off x="1023557" y="1109826"/>
        <a:ext cx="7714062" cy="886197"/>
      </dsp:txXfrm>
    </dsp:sp>
    <dsp:sp modelId="{9DFADC0B-111B-4EFC-A8FC-E0226FDD20DF}">
      <dsp:nvSpPr>
        <dsp:cNvPr id="0" name=""/>
        <dsp:cNvSpPr/>
      </dsp:nvSpPr>
      <dsp:spPr>
        <a:xfrm>
          <a:off x="0" y="2217572"/>
          <a:ext cx="8737620" cy="88619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CEBAC-BEB4-4C65-8EBA-8B52E1D64042}">
      <dsp:nvSpPr>
        <dsp:cNvPr id="0" name=""/>
        <dsp:cNvSpPr/>
      </dsp:nvSpPr>
      <dsp:spPr>
        <a:xfrm>
          <a:off x="268074" y="2416967"/>
          <a:ext cx="487408" cy="4874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369FEB-E942-4CBC-8FD5-7EC736413404}">
      <dsp:nvSpPr>
        <dsp:cNvPr id="0" name=""/>
        <dsp:cNvSpPr/>
      </dsp:nvSpPr>
      <dsp:spPr>
        <a:xfrm>
          <a:off x="1023557" y="2217572"/>
          <a:ext cx="7714062" cy="88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89" tIns="93789" rIns="93789" bIns="93789" numCol="1" spcCol="1270" anchor="ctr" anchorCtr="0">
          <a:noAutofit/>
        </a:bodyPr>
        <a:lstStyle/>
        <a:p>
          <a:pPr marL="0" lvl="0" indent="0" algn="l" defTabSz="1066800">
            <a:lnSpc>
              <a:spcPct val="90000"/>
            </a:lnSpc>
            <a:spcBef>
              <a:spcPct val="0"/>
            </a:spcBef>
            <a:spcAft>
              <a:spcPct val="35000"/>
            </a:spcAft>
            <a:buNone/>
          </a:pPr>
          <a:r>
            <a:rPr lang="en-US" sz="2400" kern="1200"/>
            <a:t>Resources – are the resource requirements understood and defined? </a:t>
          </a:r>
        </a:p>
      </dsp:txBody>
      <dsp:txXfrm>
        <a:off x="1023557" y="2217572"/>
        <a:ext cx="7714062" cy="886197"/>
      </dsp:txXfrm>
    </dsp:sp>
    <dsp:sp modelId="{6385198E-0874-4234-8B31-87976C028572}">
      <dsp:nvSpPr>
        <dsp:cNvPr id="0" name=""/>
        <dsp:cNvSpPr/>
      </dsp:nvSpPr>
      <dsp:spPr>
        <a:xfrm>
          <a:off x="0" y="3325319"/>
          <a:ext cx="8737620" cy="88619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2C6678-A13E-4E9E-BB37-ECB9F51A8684}">
      <dsp:nvSpPr>
        <dsp:cNvPr id="0" name=""/>
        <dsp:cNvSpPr/>
      </dsp:nvSpPr>
      <dsp:spPr>
        <a:xfrm>
          <a:off x="268074" y="3524713"/>
          <a:ext cx="487408" cy="4874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9E82B4-1CD4-4DF0-8F7D-A56C23FEAC05}">
      <dsp:nvSpPr>
        <dsp:cNvPr id="0" name=""/>
        <dsp:cNvSpPr/>
      </dsp:nvSpPr>
      <dsp:spPr>
        <a:xfrm>
          <a:off x="1023557" y="3325319"/>
          <a:ext cx="7714062" cy="88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89" tIns="93789" rIns="93789" bIns="93789" numCol="1" spcCol="1270" anchor="ctr" anchorCtr="0">
          <a:noAutofit/>
        </a:bodyPr>
        <a:lstStyle/>
        <a:p>
          <a:pPr marL="0" lvl="0" indent="0" algn="l" defTabSz="1066800">
            <a:lnSpc>
              <a:spcPct val="90000"/>
            </a:lnSpc>
            <a:spcBef>
              <a:spcPct val="0"/>
            </a:spcBef>
            <a:spcAft>
              <a:spcPct val="35000"/>
            </a:spcAft>
            <a:buNone/>
          </a:pPr>
          <a:r>
            <a:rPr lang="en-US" sz="2400" kern="1200"/>
            <a:t>Agreement – has the team agreed the deliverables? </a:t>
          </a:r>
        </a:p>
      </dsp:txBody>
      <dsp:txXfrm>
        <a:off x="1023557" y="3325319"/>
        <a:ext cx="7714062" cy="886197"/>
      </dsp:txXfrm>
    </dsp:sp>
    <dsp:sp modelId="{86E98F3B-D90D-44A0-A557-07A827CA1D09}">
      <dsp:nvSpPr>
        <dsp:cNvPr id="0" name=""/>
        <dsp:cNvSpPr/>
      </dsp:nvSpPr>
      <dsp:spPr>
        <a:xfrm>
          <a:off x="0" y="4433065"/>
          <a:ext cx="8737620" cy="88619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B7721F-D4E4-46D6-A40F-039D6FE3DD50}">
      <dsp:nvSpPr>
        <dsp:cNvPr id="0" name=""/>
        <dsp:cNvSpPr/>
      </dsp:nvSpPr>
      <dsp:spPr>
        <a:xfrm>
          <a:off x="268074" y="4632459"/>
          <a:ext cx="487408" cy="4874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01BD54-E9B7-467B-9F88-CE4D6BFE401A}">
      <dsp:nvSpPr>
        <dsp:cNvPr id="0" name=""/>
        <dsp:cNvSpPr/>
      </dsp:nvSpPr>
      <dsp:spPr>
        <a:xfrm>
          <a:off x="1023557" y="4433065"/>
          <a:ext cx="7714062" cy="88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89" tIns="93789" rIns="93789" bIns="93789" numCol="1" spcCol="1270" anchor="ctr" anchorCtr="0">
          <a:noAutofit/>
        </a:bodyPr>
        <a:lstStyle/>
        <a:p>
          <a:pPr marL="0" lvl="0" indent="0" algn="l" defTabSz="1066800">
            <a:lnSpc>
              <a:spcPct val="90000"/>
            </a:lnSpc>
            <a:spcBef>
              <a:spcPct val="0"/>
            </a:spcBef>
            <a:spcAft>
              <a:spcPct val="35000"/>
            </a:spcAft>
            <a:buNone/>
          </a:pPr>
          <a:r>
            <a:rPr lang="en-US" sz="2400" kern="1200"/>
            <a:t>Viability – is the team capable of producing the agreed deliverable? </a:t>
          </a:r>
        </a:p>
      </dsp:txBody>
      <dsp:txXfrm>
        <a:off x="1023557" y="4433065"/>
        <a:ext cx="7714062" cy="886197"/>
      </dsp:txXfrm>
    </dsp:sp>
    <dsp:sp modelId="{B892B49D-2826-4102-8075-AC074F0AF06F}">
      <dsp:nvSpPr>
        <dsp:cNvPr id="0" name=""/>
        <dsp:cNvSpPr/>
      </dsp:nvSpPr>
      <dsp:spPr>
        <a:xfrm>
          <a:off x="0" y="5540812"/>
          <a:ext cx="8737620" cy="8861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1F0A2B-8A47-4C02-9154-AF4A9724B26A}">
      <dsp:nvSpPr>
        <dsp:cNvPr id="0" name=""/>
        <dsp:cNvSpPr/>
      </dsp:nvSpPr>
      <dsp:spPr>
        <a:xfrm>
          <a:off x="268074" y="5740206"/>
          <a:ext cx="487408" cy="48740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C76A61-EA47-4882-A120-5D444D2DDB9A}">
      <dsp:nvSpPr>
        <dsp:cNvPr id="0" name=""/>
        <dsp:cNvSpPr/>
      </dsp:nvSpPr>
      <dsp:spPr>
        <a:xfrm>
          <a:off x="1023557" y="5540812"/>
          <a:ext cx="7714062" cy="88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89" tIns="93789" rIns="93789" bIns="93789" numCol="1" spcCol="1270" anchor="ctr" anchorCtr="0">
          <a:noAutofit/>
        </a:bodyPr>
        <a:lstStyle/>
        <a:p>
          <a:pPr marL="0" lvl="0" indent="0" algn="l" defTabSz="1066800">
            <a:lnSpc>
              <a:spcPct val="90000"/>
            </a:lnSpc>
            <a:spcBef>
              <a:spcPct val="0"/>
            </a:spcBef>
            <a:spcAft>
              <a:spcPct val="35000"/>
            </a:spcAft>
            <a:buNone/>
          </a:pPr>
          <a:r>
            <a:rPr lang="en-US" sz="2400" kern="1200"/>
            <a:t>Acceptance – has everyone (team and stakeholders) agreed what constitutes an acceptable product? </a:t>
          </a:r>
        </a:p>
      </dsp:txBody>
      <dsp:txXfrm>
        <a:off x="1023557" y="5540812"/>
        <a:ext cx="7714062" cy="886197"/>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BB360-B247-4926-98C4-E5EE4DED76EE}">
      <dsp:nvSpPr>
        <dsp:cNvPr id="0" name=""/>
        <dsp:cNvSpPr/>
      </dsp:nvSpPr>
      <dsp:spPr>
        <a:xfrm>
          <a:off x="0" y="5321"/>
          <a:ext cx="9702130" cy="90312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2720B5-1030-4486-990A-1F4BBA1B5D21}">
      <dsp:nvSpPr>
        <dsp:cNvPr id="0" name=""/>
        <dsp:cNvSpPr/>
      </dsp:nvSpPr>
      <dsp:spPr>
        <a:xfrm>
          <a:off x="273195" y="208524"/>
          <a:ext cx="496718" cy="4967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B722EB-A69F-4C1C-8827-81EF390180A6}">
      <dsp:nvSpPr>
        <dsp:cNvPr id="0" name=""/>
        <dsp:cNvSpPr/>
      </dsp:nvSpPr>
      <dsp:spPr>
        <a:xfrm>
          <a:off x="1043108" y="5321"/>
          <a:ext cx="8658002" cy="90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81" tIns="95581" rIns="95581" bIns="95581" numCol="1" spcCol="1270" anchor="ctr" anchorCtr="0">
          <a:noAutofit/>
        </a:bodyPr>
        <a:lstStyle/>
        <a:p>
          <a:pPr marL="0" lvl="0" indent="0" algn="l" defTabSz="800100">
            <a:lnSpc>
              <a:spcPct val="90000"/>
            </a:lnSpc>
            <a:spcBef>
              <a:spcPct val="0"/>
            </a:spcBef>
            <a:spcAft>
              <a:spcPct val="35000"/>
            </a:spcAft>
            <a:buNone/>
          </a:pPr>
          <a:r>
            <a:rPr lang="en-US" sz="1800" kern="1200" dirty="0"/>
            <a:t>Guide the process of activity identification and sequencing; </a:t>
          </a:r>
        </a:p>
      </dsp:txBody>
      <dsp:txXfrm>
        <a:off x="1043108" y="5321"/>
        <a:ext cx="8658002" cy="903124"/>
      </dsp:txXfrm>
    </dsp:sp>
    <dsp:sp modelId="{01265E6E-0C95-453F-973F-1AB03A4A68AD}">
      <dsp:nvSpPr>
        <dsp:cNvPr id="0" name=""/>
        <dsp:cNvSpPr/>
      </dsp:nvSpPr>
      <dsp:spPr>
        <a:xfrm>
          <a:off x="0" y="1134226"/>
          <a:ext cx="9702130" cy="90312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E35B3C-A5B6-4B3E-8D7A-83C4A0E72CE0}">
      <dsp:nvSpPr>
        <dsp:cNvPr id="0" name=""/>
        <dsp:cNvSpPr/>
      </dsp:nvSpPr>
      <dsp:spPr>
        <a:xfrm>
          <a:off x="273195" y="1337429"/>
          <a:ext cx="496718" cy="496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668BD2-54F8-4F48-8BB7-7850DD01D452}">
      <dsp:nvSpPr>
        <dsp:cNvPr id="0" name=""/>
        <dsp:cNvSpPr/>
      </dsp:nvSpPr>
      <dsp:spPr>
        <a:xfrm>
          <a:off x="1043108" y="1134226"/>
          <a:ext cx="4365958" cy="90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81" tIns="95581" rIns="95581" bIns="95581" numCol="1" spcCol="1270" anchor="ctr" anchorCtr="0">
          <a:noAutofit/>
        </a:bodyPr>
        <a:lstStyle/>
        <a:p>
          <a:pPr marL="0" lvl="0" indent="0" algn="l" defTabSz="800100">
            <a:lnSpc>
              <a:spcPct val="90000"/>
            </a:lnSpc>
            <a:spcBef>
              <a:spcPct val="0"/>
            </a:spcBef>
            <a:spcAft>
              <a:spcPct val="35000"/>
            </a:spcAft>
            <a:buNone/>
          </a:pPr>
          <a:r>
            <a:rPr lang="en-US" sz="1800" kern="1200"/>
            <a:t>Provide a basis for: o accurate estimates of project duration; </a:t>
          </a:r>
        </a:p>
      </dsp:txBody>
      <dsp:txXfrm>
        <a:off x="1043108" y="1134226"/>
        <a:ext cx="4365958" cy="903124"/>
      </dsp:txXfrm>
    </dsp:sp>
    <dsp:sp modelId="{CA660A22-1D2A-493E-85CC-D0722B298015}">
      <dsp:nvSpPr>
        <dsp:cNvPr id="0" name=""/>
        <dsp:cNvSpPr/>
      </dsp:nvSpPr>
      <dsp:spPr>
        <a:xfrm>
          <a:off x="5409066" y="1134226"/>
          <a:ext cx="4292043" cy="90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81" tIns="95581" rIns="95581" bIns="95581" numCol="1" spcCol="1270" anchor="ctr" anchorCtr="0">
          <a:noAutofit/>
        </a:bodyPr>
        <a:lstStyle/>
        <a:p>
          <a:pPr marL="0" lvl="0" indent="0" algn="l" defTabSz="800100">
            <a:lnSpc>
              <a:spcPct val="90000"/>
            </a:lnSpc>
            <a:spcBef>
              <a:spcPct val="0"/>
            </a:spcBef>
            <a:spcAft>
              <a:spcPct val="35000"/>
            </a:spcAft>
            <a:buNone/>
          </a:pPr>
          <a:r>
            <a:rPr lang="en-US" sz="1800" kern="1200"/>
            <a:t>accurate estimates of project cost; </a:t>
          </a:r>
        </a:p>
        <a:p>
          <a:pPr marL="0" lvl="0" indent="0" algn="l" defTabSz="800100">
            <a:lnSpc>
              <a:spcPct val="90000"/>
            </a:lnSpc>
            <a:spcBef>
              <a:spcPct val="0"/>
            </a:spcBef>
            <a:spcAft>
              <a:spcPct val="35000"/>
            </a:spcAft>
            <a:buNone/>
          </a:pPr>
          <a:r>
            <a:rPr lang="en-US" sz="1800" kern="1200" dirty="0"/>
            <a:t>accurate resource estimates (vehicles, people, supplies, building materials); </a:t>
          </a:r>
        </a:p>
      </dsp:txBody>
      <dsp:txXfrm>
        <a:off x="5409066" y="1134226"/>
        <a:ext cx="4292043" cy="903124"/>
      </dsp:txXfrm>
    </dsp:sp>
    <dsp:sp modelId="{91A7419C-B3CF-4FDC-B94A-D9DAA240A7B1}">
      <dsp:nvSpPr>
        <dsp:cNvPr id="0" name=""/>
        <dsp:cNvSpPr/>
      </dsp:nvSpPr>
      <dsp:spPr>
        <a:xfrm>
          <a:off x="0" y="2263131"/>
          <a:ext cx="9702130" cy="90312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283BC7-7124-4116-B0B4-F80ED555E1F1}">
      <dsp:nvSpPr>
        <dsp:cNvPr id="0" name=""/>
        <dsp:cNvSpPr/>
      </dsp:nvSpPr>
      <dsp:spPr>
        <a:xfrm>
          <a:off x="273195" y="2466334"/>
          <a:ext cx="496718" cy="496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103070-0AEC-4D9D-970C-5D5EC31A0A11}">
      <dsp:nvSpPr>
        <dsp:cNvPr id="0" name=""/>
        <dsp:cNvSpPr/>
      </dsp:nvSpPr>
      <dsp:spPr>
        <a:xfrm>
          <a:off x="1043108" y="2263131"/>
          <a:ext cx="8658002" cy="90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81" tIns="95581" rIns="95581" bIns="95581" numCol="1" spcCol="1270" anchor="ctr" anchorCtr="0">
          <a:noAutofit/>
        </a:bodyPr>
        <a:lstStyle/>
        <a:p>
          <a:pPr marL="0" lvl="0" indent="0" algn="l" defTabSz="800100">
            <a:lnSpc>
              <a:spcPct val="90000"/>
            </a:lnSpc>
            <a:spcBef>
              <a:spcPct val="0"/>
            </a:spcBef>
            <a:spcAft>
              <a:spcPct val="35000"/>
            </a:spcAft>
            <a:buNone/>
          </a:pPr>
          <a:r>
            <a:rPr lang="en-US" sz="1800" kern="1200"/>
            <a:t>Identify required departmental, subcontracting, supplier services; </a:t>
          </a:r>
        </a:p>
      </dsp:txBody>
      <dsp:txXfrm>
        <a:off x="1043108" y="2263131"/>
        <a:ext cx="8658002" cy="903124"/>
      </dsp:txXfrm>
    </dsp:sp>
    <dsp:sp modelId="{5BC810DB-45BC-4FE2-BD30-26ADE3F0EC89}">
      <dsp:nvSpPr>
        <dsp:cNvPr id="0" name=""/>
        <dsp:cNvSpPr/>
      </dsp:nvSpPr>
      <dsp:spPr>
        <a:xfrm>
          <a:off x="0" y="3392037"/>
          <a:ext cx="9702130" cy="90312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88887A-381C-47AF-B92E-B19CA30A7CCD}">
      <dsp:nvSpPr>
        <dsp:cNvPr id="0" name=""/>
        <dsp:cNvSpPr/>
      </dsp:nvSpPr>
      <dsp:spPr>
        <a:xfrm>
          <a:off x="273195" y="3595239"/>
          <a:ext cx="496718" cy="4967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B2A676-01B7-457D-8758-C0D52A59E479}">
      <dsp:nvSpPr>
        <dsp:cNvPr id="0" name=""/>
        <dsp:cNvSpPr/>
      </dsp:nvSpPr>
      <dsp:spPr>
        <a:xfrm>
          <a:off x="1043108" y="3392037"/>
          <a:ext cx="8658002" cy="90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81" tIns="95581" rIns="95581" bIns="95581" numCol="1" spcCol="1270" anchor="ctr" anchorCtr="0">
          <a:noAutofit/>
        </a:bodyPr>
        <a:lstStyle/>
        <a:p>
          <a:pPr marL="0" lvl="0" indent="0" algn="l" defTabSz="800100">
            <a:lnSpc>
              <a:spcPct val="90000"/>
            </a:lnSpc>
            <a:spcBef>
              <a:spcPct val="0"/>
            </a:spcBef>
            <a:spcAft>
              <a:spcPct val="35000"/>
            </a:spcAft>
            <a:buNone/>
          </a:pPr>
          <a:r>
            <a:rPr lang="en-US" sz="1800" kern="1200"/>
            <a:t>Communicate and agree the product and project scope with the project’s stakeholders; </a:t>
          </a:r>
        </a:p>
      </dsp:txBody>
      <dsp:txXfrm>
        <a:off x="1043108" y="3392037"/>
        <a:ext cx="8658002" cy="903124"/>
      </dsp:txXfrm>
    </dsp:sp>
    <dsp:sp modelId="{66658029-54D2-41B5-9E14-ABFC96DFA656}">
      <dsp:nvSpPr>
        <dsp:cNvPr id="0" name=""/>
        <dsp:cNvSpPr/>
      </dsp:nvSpPr>
      <dsp:spPr>
        <a:xfrm>
          <a:off x="0" y="4520942"/>
          <a:ext cx="9702130" cy="90312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0BA0D-08BD-4AAB-A514-10D6D664DEB9}">
      <dsp:nvSpPr>
        <dsp:cNvPr id="0" name=""/>
        <dsp:cNvSpPr/>
      </dsp:nvSpPr>
      <dsp:spPr>
        <a:xfrm>
          <a:off x="273195" y="4724145"/>
          <a:ext cx="496718" cy="4967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A64419-8A92-42FF-A098-95677AC07883}">
      <dsp:nvSpPr>
        <dsp:cNvPr id="0" name=""/>
        <dsp:cNvSpPr/>
      </dsp:nvSpPr>
      <dsp:spPr>
        <a:xfrm>
          <a:off x="1043108" y="4520942"/>
          <a:ext cx="8658002" cy="90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81" tIns="95581" rIns="95581" bIns="95581" numCol="1" spcCol="1270" anchor="ctr" anchorCtr="0">
          <a:noAutofit/>
        </a:bodyPr>
        <a:lstStyle/>
        <a:p>
          <a:pPr marL="0" lvl="0" indent="0" algn="l" defTabSz="800100">
            <a:lnSpc>
              <a:spcPct val="90000"/>
            </a:lnSpc>
            <a:spcBef>
              <a:spcPct val="0"/>
            </a:spcBef>
            <a:spcAft>
              <a:spcPct val="35000"/>
            </a:spcAft>
            <a:buNone/>
          </a:pPr>
          <a:r>
            <a:rPr lang="en-US" sz="1800" kern="1200"/>
            <a:t>Show the hierarchy of work needed to complete a project and indicate the interfaces between them; </a:t>
          </a:r>
        </a:p>
      </dsp:txBody>
      <dsp:txXfrm>
        <a:off x="1043108" y="4520942"/>
        <a:ext cx="8658002" cy="903124"/>
      </dsp:txXfrm>
    </dsp:sp>
    <dsp:sp modelId="{6D719273-0BB7-4F33-91FC-8DD56939A63E}">
      <dsp:nvSpPr>
        <dsp:cNvPr id="0" name=""/>
        <dsp:cNvSpPr/>
      </dsp:nvSpPr>
      <dsp:spPr>
        <a:xfrm>
          <a:off x="0" y="5649847"/>
          <a:ext cx="9702130" cy="90312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334AC3-4113-40B6-AAF0-0E307E41A9D3}">
      <dsp:nvSpPr>
        <dsp:cNvPr id="0" name=""/>
        <dsp:cNvSpPr/>
      </dsp:nvSpPr>
      <dsp:spPr>
        <a:xfrm>
          <a:off x="273195" y="5853050"/>
          <a:ext cx="496718" cy="49671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C96419-CD1C-4901-9A9F-0B2D636AA9CE}">
      <dsp:nvSpPr>
        <dsp:cNvPr id="0" name=""/>
        <dsp:cNvSpPr/>
      </dsp:nvSpPr>
      <dsp:spPr>
        <a:xfrm>
          <a:off x="1043108" y="5649847"/>
          <a:ext cx="8658002" cy="903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81" tIns="95581" rIns="95581" bIns="95581" numCol="1" spcCol="1270" anchor="ctr" anchorCtr="0">
          <a:noAutofit/>
        </a:bodyPr>
        <a:lstStyle/>
        <a:p>
          <a:pPr marL="0" lvl="0" indent="0" algn="l" defTabSz="800100">
            <a:lnSpc>
              <a:spcPct val="90000"/>
            </a:lnSpc>
            <a:spcBef>
              <a:spcPct val="0"/>
            </a:spcBef>
            <a:spcAft>
              <a:spcPct val="35000"/>
            </a:spcAft>
            <a:buNone/>
          </a:pPr>
          <a:r>
            <a:rPr lang="en-US" sz="1800" kern="1200" dirty="0"/>
            <a:t>Delegate the work packages to project team members, implementing partners or suppliers </a:t>
          </a:r>
        </a:p>
      </dsp:txBody>
      <dsp:txXfrm>
        <a:off x="1043108" y="5649847"/>
        <a:ext cx="8658002" cy="90312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541FE-8514-42B5-B34B-E578D8B980B7}">
      <dsp:nvSpPr>
        <dsp:cNvPr id="0" name=""/>
        <dsp:cNvSpPr/>
      </dsp:nvSpPr>
      <dsp:spPr>
        <a:xfrm>
          <a:off x="0" y="33205"/>
          <a:ext cx="6572250" cy="14671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Work tasks directly related to project </a:t>
          </a:r>
        </a:p>
      </dsp:txBody>
      <dsp:txXfrm>
        <a:off x="71622" y="104827"/>
        <a:ext cx="6429006" cy="1323936"/>
      </dsp:txXfrm>
    </dsp:sp>
    <dsp:sp modelId="{38962F5B-8E4C-4413-831B-952ACA944314}">
      <dsp:nvSpPr>
        <dsp:cNvPr id="0" name=""/>
        <dsp:cNvSpPr/>
      </dsp:nvSpPr>
      <dsp:spPr>
        <a:xfrm>
          <a:off x="0" y="1609825"/>
          <a:ext cx="6572250" cy="146718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Indirect work tasks</a:t>
          </a:r>
        </a:p>
      </dsp:txBody>
      <dsp:txXfrm>
        <a:off x="71622" y="1681447"/>
        <a:ext cx="6429006" cy="1323936"/>
      </dsp:txXfrm>
    </dsp:sp>
    <dsp:sp modelId="{88389F11-11B7-4A64-AA16-1CBA43733009}">
      <dsp:nvSpPr>
        <dsp:cNvPr id="0" name=""/>
        <dsp:cNvSpPr/>
      </dsp:nvSpPr>
      <dsp:spPr>
        <a:xfrm>
          <a:off x="0" y="3077005"/>
          <a:ext cx="6572250" cy="2477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669"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a:t>Planning and control</a:t>
          </a:r>
        </a:p>
        <a:p>
          <a:pPr marL="285750" lvl="1" indent="-285750" algn="l" defTabSz="1333500">
            <a:lnSpc>
              <a:spcPct val="90000"/>
            </a:lnSpc>
            <a:spcBef>
              <a:spcPct val="0"/>
            </a:spcBef>
            <a:spcAft>
              <a:spcPct val="20000"/>
            </a:spcAft>
            <a:buChar char="•"/>
          </a:pPr>
          <a:r>
            <a:rPr lang="en-US" sz="3000" kern="1200"/>
            <a:t>Stakeholder training</a:t>
          </a:r>
        </a:p>
        <a:p>
          <a:pPr marL="285750" lvl="1" indent="-285750" algn="l" defTabSz="1333500">
            <a:lnSpc>
              <a:spcPct val="90000"/>
            </a:lnSpc>
            <a:spcBef>
              <a:spcPct val="0"/>
            </a:spcBef>
            <a:spcAft>
              <a:spcPct val="20000"/>
            </a:spcAft>
            <a:buChar char="•"/>
          </a:pPr>
          <a:r>
            <a:rPr lang="en-US" sz="3000" kern="1200"/>
            <a:t>Communications and reporting</a:t>
          </a:r>
        </a:p>
        <a:p>
          <a:pPr marL="285750" lvl="1" indent="-285750" algn="l" defTabSz="1333500">
            <a:lnSpc>
              <a:spcPct val="90000"/>
            </a:lnSpc>
            <a:spcBef>
              <a:spcPct val="0"/>
            </a:spcBef>
            <a:spcAft>
              <a:spcPct val="20000"/>
            </a:spcAft>
            <a:buChar char="•"/>
          </a:pPr>
          <a:r>
            <a:rPr lang="en-US" sz="3000" kern="1200"/>
            <a:t>Procurement</a:t>
          </a:r>
        </a:p>
        <a:p>
          <a:pPr marL="285750" lvl="1" indent="-285750" algn="l" defTabSz="1333500">
            <a:lnSpc>
              <a:spcPct val="90000"/>
            </a:lnSpc>
            <a:spcBef>
              <a:spcPct val="0"/>
            </a:spcBef>
            <a:spcAft>
              <a:spcPct val="20000"/>
            </a:spcAft>
            <a:buChar char="•"/>
          </a:pPr>
          <a:r>
            <a:rPr lang="en-US" sz="3000" kern="1200" dirty="0"/>
            <a:t>End of project transition</a:t>
          </a:r>
        </a:p>
      </dsp:txBody>
      <dsp:txXfrm>
        <a:off x="0" y="3077005"/>
        <a:ext cx="6572250" cy="2477790"/>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A1276-5282-4A01-98BD-EE352CDE42BE}">
      <dsp:nvSpPr>
        <dsp:cNvPr id="0" name=""/>
        <dsp:cNvSpPr/>
      </dsp:nvSpPr>
      <dsp:spPr>
        <a:xfrm>
          <a:off x="5349745" y="1648610"/>
          <a:ext cx="204297" cy="626513"/>
        </a:xfrm>
        <a:custGeom>
          <a:avLst/>
          <a:gdLst/>
          <a:ahLst/>
          <a:cxnLst/>
          <a:rect l="0" t="0" r="0" b="0"/>
          <a:pathLst>
            <a:path>
              <a:moveTo>
                <a:pt x="0" y="0"/>
              </a:moveTo>
              <a:lnTo>
                <a:pt x="0" y="626513"/>
              </a:lnTo>
              <a:lnTo>
                <a:pt x="204297" y="626513"/>
              </a:lnTo>
            </a:path>
          </a:pathLst>
        </a:custGeom>
        <a:noFill/>
        <a:ln w="12700" cap="flat" cmpd="sng" algn="ctr">
          <a:solidFill>
            <a:schemeClr val="accent3">
              <a:tint val="7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2A91BBE-7450-4680-AD5D-0F4C379D81CF}">
      <dsp:nvSpPr>
        <dsp:cNvPr id="0" name=""/>
        <dsp:cNvSpPr/>
      </dsp:nvSpPr>
      <dsp:spPr>
        <a:xfrm>
          <a:off x="4416784" y="681600"/>
          <a:ext cx="1477754" cy="286017"/>
        </a:xfrm>
        <a:custGeom>
          <a:avLst/>
          <a:gdLst/>
          <a:ahLst/>
          <a:cxnLst/>
          <a:rect l="0" t="0" r="0" b="0"/>
          <a:pathLst>
            <a:path>
              <a:moveTo>
                <a:pt x="0" y="0"/>
              </a:moveTo>
              <a:lnTo>
                <a:pt x="0" y="143008"/>
              </a:lnTo>
              <a:lnTo>
                <a:pt x="1477754" y="143008"/>
              </a:lnTo>
              <a:lnTo>
                <a:pt x="1477754" y="286017"/>
              </a:lnTo>
            </a:path>
          </a:pathLst>
        </a:custGeom>
        <a:noFill/>
        <a:ln w="12700" cap="flat" cmpd="sng" algn="ctr">
          <a:solidFill>
            <a:schemeClr val="accent3">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A1088538-DBF3-403E-9DD9-62FAF9CDBA8A}">
      <dsp:nvSpPr>
        <dsp:cNvPr id="0" name=""/>
        <dsp:cNvSpPr/>
      </dsp:nvSpPr>
      <dsp:spPr>
        <a:xfrm>
          <a:off x="4587032" y="2615620"/>
          <a:ext cx="1648002" cy="286017"/>
        </a:xfrm>
        <a:custGeom>
          <a:avLst/>
          <a:gdLst/>
          <a:ahLst/>
          <a:cxnLst/>
          <a:rect l="0" t="0" r="0" b="0"/>
          <a:pathLst>
            <a:path>
              <a:moveTo>
                <a:pt x="0" y="0"/>
              </a:moveTo>
              <a:lnTo>
                <a:pt x="0" y="143008"/>
              </a:lnTo>
              <a:lnTo>
                <a:pt x="1648002" y="143008"/>
              </a:lnTo>
              <a:lnTo>
                <a:pt x="1648002" y="286017"/>
              </a:lnTo>
            </a:path>
          </a:pathLst>
        </a:custGeom>
        <a:noFill/>
        <a:ln w="12700" cap="flat" cmpd="sng" algn="ctr">
          <a:solidFill>
            <a:schemeClr val="accent3">
              <a:tint val="5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A56B5725-492D-41D3-95EF-78EB3254FF3D}">
      <dsp:nvSpPr>
        <dsp:cNvPr id="0" name=""/>
        <dsp:cNvSpPr/>
      </dsp:nvSpPr>
      <dsp:spPr>
        <a:xfrm>
          <a:off x="4541312" y="2615620"/>
          <a:ext cx="91440" cy="286017"/>
        </a:xfrm>
        <a:custGeom>
          <a:avLst/>
          <a:gdLst/>
          <a:ahLst/>
          <a:cxnLst/>
          <a:rect l="0" t="0" r="0" b="0"/>
          <a:pathLst>
            <a:path>
              <a:moveTo>
                <a:pt x="45720" y="0"/>
              </a:moveTo>
              <a:lnTo>
                <a:pt x="45720" y="286017"/>
              </a:lnTo>
            </a:path>
          </a:pathLst>
        </a:custGeom>
        <a:noFill/>
        <a:ln w="12700" cap="flat" cmpd="sng" algn="ctr">
          <a:solidFill>
            <a:schemeClr val="accent3">
              <a:tint val="5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462514B-B6AC-4EB3-BB45-73060A6313DB}">
      <dsp:nvSpPr>
        <dsp:cNvPr id="0" name=""/>
        <dsp:cNvSpPr/>
      </dsp:nvSpPr>
      <dsp:spPr>
        <a:xfrm>
          <a:off x="2394235" y="3582630"/>
          <a:ext cx="204297" cy="2560533"/>
        </a:xfrm>
        <a:custGeom>
          <a:avLst/>
          <a:gdLst/>
          <a:ahLst/>
          <a:cxnLst/>
          <a:rect l="0" t="0" r="0" b="0"/>
          <a:pathLst>
            <a:path>
              <a:moveTo>
                <a:pt x="0" y="0"/>
              </a:moveTo>
              <a:lnTo>
                <a:pt x="0" y="2560533"/>
              </a:lnTo>
              <a:lnTo>
                <a:pt x="204297" y="2560533"/>
              </a:lnTo>
            </a:path>
          </a:pathLst>
        </a:custGeom>
        <a:noFill/>
        <a:ln w="12700" cap="flat" cmpd="sng" algn="ctr">
          <a:solidFill>
            <a:schemeClr val="accent3">
              <a:tint val="5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4E22778-205A-472F-8A94-E9B677EE3276}">
      <dsp:nvSpPr>
        <dsp:cNvPr id="0" name=""/>
        <dsp:cNvSpPr/>
      </dsp:nvSpPr>
      <dsp:spPr>
        <a:xfrm>
          <a:off x="2394235" y="3582630"/>
          <a:ext cx="204297" cy="1593523"/>
        </a:xfrm>
        <a:custGeom>
          <a:avLst/>
          <a:gdLst/>
          <a:ahLst/>
          <a:cxnLst/>
          <a:rect l="0" t="0" r="0" b="0"/>
          <a:pathLst>
            <a:path>
              <a:moveTo>
                <a:pt x="0" y="0"/>
              </a:moveTo>
              <a:lnTo>
                <a:pt x="0" y="1593523"/>
              </a:lnTo>
              <a:lnTo>
                <a:pt x="204297" y="1593523"/>
              </a:lnTo>
            </a:path>
          </a:pathLst>
        </a:custGeom>
        <a:noFill/>
        <a:ln w="12700" cap="flat" cmpd="sng" algn="ctr">
          <a:solidFill>
            <a:schemeClr val="accent3">
              <a:tint val="5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175ACA3-A39E-4EEC-B0E9-A9F647D3996E}">
      <dsp:nvSpPr>
        <dsp:cNvPr id="0" name=""/>
        <dsp:cNvSpPr/>
      </dsp:nvSpPr>
      <dsp:spPr>
        <a:xfrm>
          <a:off x="2394235" y="3582630"/>
          <a:ext cx="204297" cy="626513"/>
        </a:xfrm>
        <a:custGeom>
          <a:avLst/>
          <a:gdLst/>
          <a:ahLst/>
          <a:cxnLst/>
          <a:rect l="0" t="0" r="0" b="0"/>
          <a:pathLst>
            <a:path>
              <a:moveTo>
                <a:pt x="0" y="0"/>
              </a:moveTo>
              <a:lnTo>
                <a:pt x="0" y="626513"/>
              </a:lnTo>
              <a:lnTo>
                <a:pt x="204297" y="626513"/>
              </a:lnTo>
            </a:path>
          </a:pathLst>
        </a:custGeom>
        <a:noFill/>
        <a:ln w="12700" cap="flat" cmpd="sng" algn="ctr">
          <a:solidFill>
            <a:schemeClr val="accent3">
              <a:tint val="5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7077FCA-D753-431A-9BA6-347438F6CC69}">
      <dsp:nvSpPr>
        <dsp:cNvPr id="0" name=""/>
        <dsp:cNvSpPr/>
      </dsp:nvSpPr>
      <dsp:spPr>
        <a:xfrm>
          <a:off x="2939030" y="2615620"/>
          <a:ext cx="1648002" cy="286017"/>
        </a:xfrm>
        <a:custGeom>
          <a:avLst/>
          <a:gdLst/>
          <a:ahLst/>
          <a:cxnLst/>
          <a:rect l="0" t="0" r="0" b="0"/>
          <a:pathLst>
            <a:path>
              <a:moveTo>
                <a:pt x="1648002" y="0"/>
              </a:moveTo>
              <a:lnTo>
                <a:pt x="1648002" y="143008"/>
              </a:lnTo>
              <a:lnTo>
                <a:pt x="0" y="143008"/>
              </a:lnTo>
              <a:lnTo>
                <a:pt x="0" y="286017"/>
              </a:lnTo>
            </a:path>
          </a:pathLst>
        </a:custGeom>
        <a:noFill/>
        <a:ln w="12700" cap="flat" cmpd="sng" algn="ctr">
          <a:solidFill>
            <a:schemeClr val="accent3">
              <a:tint val="5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53DE2A42-7D75-4779-95FF-9E300CAA943F}">
      <dsp:nvSpPr>
        <dsp:cNvPr id="0" name=""/>
        <dsp:cNvSpPr/>
      </dsp:nvSpPr>
      <dsp:spPr>
        <a:xfrm>
          <a:off x="2939030" y="1648610"/>
          <a:ext cx="1648002" cy="286017"/>
        </a:xfrm>
        <a:custGeom>
          <a:avLst/>
          <a:gdLst/>
          <a:ahLst/>
          <a:cxnLst/>
          <a:rect l="0" t="0" r="0" b="0"/>
          <a:pathLst>
            <a:path>
              <a:moveTo>
                <a:pt x="0" y="0"/>
              </a:moveTo>
              <a:lnTo>
                <a:pt x="0" y="143008"/>
              </a:lnTo>
              <a:lnTo>
                <a:pt x="1648002" y="143008"/>
              </a:lnTo>
              <a:lnTo>
                <a:pt x="1648002" y="286017"/>
              </a:lnTo>
            </a:path>
          </a:pathLst>
        </a:custGeom>
        <a:noFill/>
        <a:ln w="12700" cap="flat" cmpd="sng" algn="ctr">
          <a:solidFill>
            <a:schemeClr val="accent3">
              <a:tint val="7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A4C1FFA-7E2F-4B4F-A9A0-CE37716A43A5}">
      <dsp:nvSpPr>
        <dsp:cNvPr id="0" name=""/>
        <dsp:cNvSpPr/>
      </dsp:nvSpPr>
      <dsp:spPr>
        <a:xfrm>
          <a:off x="2893310" y="1648610"/>
          <a:ext cx="91440" cy="286017"/>
        </a:xfrm>
        <a:custGeom>
          <a:avLst/>
          <a:gdLst/>
          <a:ahLst/>
          <a:cxnLst/>
          <a:rect l="0" t="0" r="0" b="0"/>
          <a:pathLst>
            <a:path>
              <a:moveTo>
                <a:pt x="45720" y="0"/>
              </a:moveTo>
              <a:lnTo>
                <a:pt x="45720" y="286017"/>
              </a:lnTo>
            </a:path>
          </a:pathLst>
        </a:custGeom>
        <a:noFill/>
        <a:ln w="12700" cap="flat" cmpd="sng" algn="ctr">
          <a:solidFill>
            <a:schemeClr val="accent3">
              <a:tint val="7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43536BE-ECE5-4419-9FE8-EE1C1E77D825}">
      <dsp:nvSpPr>
        <dsp:cNvPr id="0" name=""/>
        <dsp:cNvSpPr/>
      </dsp:nvSpPr>
      <dsp:spPr>
        <a:xfrm>
          <a:off x="1291027" y="1648610"/>
          <a:ext cx="1648002" cy="286017"/>
        </a:xfrm>
        <a:custGeom>
          <a:avLst/>
          <a:gdLst/>
          <a:ahLst/>
          <a:cxnLst/>
          <a:rect l="0" t="0" r="0" b="0"/>
          <a:pathLst>
            <a:path>
              <a:moveTo>
                <a:pt x="1648002" y="0"/>
              </a:moveTo>
              <a:lnTo>
                <a:pt x="1648002" y="143008"/>
              </a:lnTo>
              <a:lnTo>
                <a:pt x="0" y="143008"/>
              </a:lnTo>
              <a:lnTo>
                <a:pt x="0" y="286017"/>
              </a:lnTo>
            </a:path>
          </a:pathLst>
        </a:custGeom>
        <a:noFill/>
        <a:ln w="12700" cap="flat" cmpd="sng" algn="ctr">
          <a:solidFill>
            <a:schemeClr val="accent3">
              <a:tint val="7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F4F339B-507E-4C25-8900-052B24C4F793}">
      <dsp:nvSpPr>
        <dsp:cNvPr id="0" name=""/>
        <dsp:cNvSpPr/>
      </dsp:nvSpPr>
      <dsp:spPr>
        <a:xfrm>
          <a:off x="2939030" y="681600"/>
          <a:ext cx="1477754" cy="286017"/>
        </a:xfrm>
        <a:custGeom>
          <a:avLst/>
          <a:gdLst/>
          <a:ahLst/>
          <a:cxnLst/>
          <a:rect l="0" t="0" r="0" b="0"/>
          <a:pathLst>
            <a:path>
              <a:moveTo>
                <a:pt x="1477754" y="0"/>
              </a:moveTo>
              <a:lnTo>
                <a:pt x="1477754" y="143008"/>
              </a:lnTo>
              <a:lnTo>
                <a:pt x="0" y="143008"/>
              </a:lnTo>
              <a:lnTo>
                <a:pt x="0" y="286017"/>
              </a:lnTo>
            </a:path>
          </a:pathLst>
        </a:custGeom>
        <a:noFill/>
        <a:ln w="12700" cap="flat" cmpd="sng" algn="ctr">
          <a:solidFill>
            <a:schemeClr val="accent3">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D64D64B6-3213-4451-8CC8-AFC2BA296630}">
      <dsp:nvSpPr>
        <dsp:cNvPr id="0" name=""/>
        <dsp:cNvSpPr/>
      </dsp:nvSpPr>
      <dsp:spPr>
        <a:xfrm>
          <a:off x="3735791" y="607"/>
          <a:ext cx="1361985" cy="680992"/>
        </a:xfrm>
        <a:prstGeom prst="rect">
          <a:avLst/>
        </a:prstGeom>
        <a:solidFill>
          <a:schemeClr val="accent3">
            <a:alpha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Latrines</a:t>
          </a:r>
        </a:p>
      </dsp:txBody>
      <dsp:txXfrm>
        <a:off x="3735791" y="607"/>
        <a:ext cx="1361985" cy="680992"/>
      </dsp:txXfrm>
    </dsp:sp>
    <dsp:sp modelId="{793D3010-CD8B-4296-A9DD-974A3396B68B}">
      <dsp:nvSpPr>
        <dsp:cNvPr id="0" name=""/>
        <dsp:cNvSpPr/>
      </dsp:nvSpPr>
      <dsp:spPr>
        <a:xfrm>
          <a:off x="2258037" y="967617"/>
          <a:ext cx="1361985" cy="680992"/>
        </a:xfrm>
        <a:prstGeom prst="rect">
          <a:avLst/>
        </a:prstGeom>
        <a:solidFill>
          <a:schemeClr val="accent3">
            <a:alpha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Quality Latrine</a:t>
          </a:r>
        </a:p>
      </dsp:txBody>
      <dsp:txXfrm>
        <a:off x="2258037" y="967617"/>
        <a:ext cx="1361985" cy="680992"/>
      </dsp:txXfrm>
    </dsp:sp>
    <dsp:sp modelId="{257DFE97-C11B-4E54-9572-C21626F61A26}">
      <dsp:nvSpPr>
        <dsp:cNvPr id="0" name=""/>
        <dsp:cNvSpPr/>
      </dsp:nvSpPr>
      <dsp:spPr>
        <a:xfrm>
          <a:off x="610034" y="1934627"/>
          <a:ext cx="1361985" cy="680992"/>
        </a:xfrm>
        <a:prstGeom prst="rect">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Design engineering specification</a:t>
          </a:r>
        </a:p>
      </dsp:txBody>
      <dsp:txXfrm>
        <a:off x="610034" y="1934627"/>
        <a:ext cx="1361985" cy="680992"/>
      </dsp:txXfrm>
    </dsp:sp>
    <dsp:sp modelId="{66454EA9-F9D6-414B-A8D6-D6E3E008A73B}">
      <dsp:nvSpPr>
        <dsp:cNvPr id="0" name=""/>
        <dsp:cNvSpPr/>
      </dsp:nvSpPr>
      <dsp:spPr>
        <a:xfrm>
          <a:off x="2258037" y="1934627"/>
          <a:ext cx="1361985" cy="680992"/>
        </a:xfrm>
        <a:prstGeom prst="rect">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Procurement</a:t>
          </a:r>
        </a:p>
      </dsp:txBody>
      <dsp:txXfrm>
        <a:off x="2258037" y="1934627"/>
        <a:ext cx="1361985" cy="680992"/>
      </dsp:txXfrm>
    </dsp:sp>
    <dsp:sp modelId="{A313A9AE-F691-46BE-BD29-DD827B07B85B}">
      <dsp:nvSpPr>
        <dsp:cNvPr id="0" name=""/>
        <dsp:cNvSpPr/>
      </dsp:nvSpPr>
      <dsp:spPr>
        <a:xfrm>
          <a:off x="3906040" y="1934627"/>
          <a:ext cx="1361985" cy="680992"/>
        </a:xfrm>
        <a:prstGeom prst="rect">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Construct latrine</a:t>
          </a:r>
        </a:p>
      </dsp:txBody>
      <dsp:txXfrm>
        <a:off x="3906040" y="1934627"/>
        <a:ext cx="1361985" cy="680992"/>
      </dsp:txXfrm>
    </dsp:sp>
    <dsp:sp modelId="{7ACA76EF-37CA-46B3-BCFD-A6C24D0A6BBD}">
      <dsp:nvSpPr>
        <dsp:cNvPr id="0" name=""/>
        <dsp:cNvSpPr/>
      </dsp:nvSpPr>
      <dsp:spPr>
        <a:xfrm>
          <a:off x="2258037" y="2901637"/>
          <a:ext cx="1361985" cy="680992"/>
        </a:xfrm>
        <a:prstGeom prst="rect">
          <a:avLst/>
        </a:prstGeom>
        <a:solidFill>
          <a:schemeClr val="accent3">
            <a:alpha val="3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Dig hole</a:t>
          </a:r>
        </a:p>
      </dsp:txBody>
      <dsp:txXfrm>
        <a:off x="2258037" y="2901637"/>
        <a:ext cx="1361985" cy="680992"/>
      </dsp:txXfrm>
    </dsp:sp>
    <dsp:sp modelId="{BF533756-ADD1-4510-906C-77537BF743D8}">
      <dsp:nvSpPr>
        <dsp:cNvPr id="0" name=""/>
        <dsp:cNvSpPr/>
      </dsp:nvSpPr>
      <dsp:spPr>
        <a:xfrm>
          <a:off x="2598533" y="3868647"/>
          <a:ext cx="1361985" cy="680992"/>
        </a:xfrm>
        <a:prstGeom prst="rect">
          <a:avLst/>
        </a:prstGeom>
        <a:solidFill>
          <a:schemeClr val="accent3">
            <a:alpha val="3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Obtain hole specifications</a:t>
          </a:r>
        </a:p>
      </dsp:txBody>
      <dsp:txXfrm>
        <a:off x="2598533" y="3868647"/>
        <a:ext cx="1361985" cy="680992"/>
      </dsp:txXfrm>
    </dsp:sp>
    <dsp:sp modelId="{9DE35235-C741-4C36-9A8C-1C29A2290A83}">
      <dsp:nvSpPr>
        <dsp:cNvPr id="0" name=""/>
        <dsp:cNvSpPr/>
      </dsp:nvSpPr>
      <dsp:spPr>
        <a:xfrm>
          <a:off x="2598533" y="4835657"/>
          <a:ext cx="1361985" cy="680992"/>
        </a:xfrm>
        <a:prstGeom prst="rect">
          <a:avLst/>
        </a:prstGeom>
        <a:solidFill>
          <a:schemeClr val="accent3">
            <a:alpha val="3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Arrange for diggers</a:t>
          </a:r>
        </a:p>
      </dsp:txBody>
      <dsp:txXfrm>
        <a:off x="2598533" y="4835657"/>
        <a:ext cx="1361985" cy="680992"/>
      </dsp:txXfrm>
    </dsp:sp>
    <dsp:sp modelId="{4B60A61D-1B6F-4A7F-B9CC-BE2726B09ECD}">
      <dsp:nvSpPr>
        <dsp:cNvPr id="0" name=""/>
        <dsp:cNvSpPr/>
      </dsp:nvSpPr>
      <dsp:spPr>
        <a:xfrm>
          <a:off x="2598533" y="5802667"/>
          <a:ext cx="1361985" cy="680992"/>
        </a:xfrm>
        <a:prstGeom prst="rect">
          <a:avLst/>
        </a:prstGeom>
        <a:solidFill>
          <a:schemeClr val="accent3">
            <a:alpha val="3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Schedule digging</a:t>
          </a:r>
        </a:p>
      </dsp:txBody>
      <dsp:txXfrm>
        <a:off x="2598533" y="5802667"/>
        <a:ext cx="1361985" cy="680992"/>
      </dsp:txXfrm>
    </dsp:sp>
    <dsp:sp modelId="{64014CEF-4D47-4589-A94C-A3002F9B704F}">
      <dsp:nvSpPr>
        <dsp:cNvPr id="0" name=""/>
        <dsp:cNvSpPr/>
      </dsp:nvSpPr>
      <dsp:spPr>
        <a:xfrm>
          <a:off x="3906040" y="2901637"/>
          <a:ext cx="1361985" cy="680992"/>
        </a:xfrm>
        <a:prstGeom prst="rect">
          <a:avLst/>
        </a:prstGeom>
        <a:solidFill>
          <a:schemeClr val="accent3">
            <a:alpha val="3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Prepare and install latrine cap</a:t>
          </a:r>
        </a:p>
      </dsp:txBody>
      <dsp:txXfrm>
        <a:off x="3906040" y="2901637"/>
        <a:ext cx="1361985" cy="680992"/>
      </dsp:txXfrm>
    </dsp:sp>
    <dsp:sp modelId="{63DFC20E-5386-40A0-AC15-A374E92DA228}">
      <dsp:nvSpPr>
        <dsp:cNvPr id="0" name=""/>
        <dsp:cNvSpPr/>
      </dsp:nvSpPr>
      <dsp:spPr>
        <a:xfrm>
          <a:off x="5554042" y="2901637"/>
          <a:ext cx="1361985" cy="680992"/>
        </a:xfrm>
        <a:prstGeom prst="rect">
          <a:avLst/>
        </a:prstGeom>
        <a:solidFill>
          <a:schemeClr val="accent3">
            <a:alpha val="3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Build structure and inspect</a:t>
          </a:r>
        </a:p>
      </dsp:txBody>
      <dsp:txXfrm>
        <a:off x="5554042" y="2901637"/>
        <a:ext cx="1361985" cy="680992"/>
      </dsp:txXfrm>
    </dsp:sp>
    <dsp:sp modelId="{7B3FA7EF-57CC-4B35-B301-83E9A6683229}">
      <dsp:nvSpPr>
        <dsp:cNvPr id="0" name=""/>
        <dsp:cNvSpPr/>
      </dsp:nvSpPr>
      <dsp:spPr>
        <a:xfrm>
          <a:off x="5213546" y="967617"/>
          <a:ext cx="1361985" cy="680992"/>
        </a:xfrm>
        <a:prstGeom prst="rect">
          <a:avLst/>
        </a:prstGeom>
        <a:solidFill>
          <a:schemeClr val="accent3">
            <a:alpha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Communities prepared to use latrines</a:t>
          </a:r>
        </a:p>
      </dsp:txBody>
      <dsp:txXfrm>
        <a:off x="5213546" y="967617"/>
        <a:ext cx="1361985" cy="680992"/>
      </dsp:txXfrm>
    </dsp:sp>
    <dsp:sp modelId="{35AF5FBC-1A2C-44A3-8EA8-45441C3F9AF1}">
      <dsp:nvSpPr>
        <dsp:cNvPr id="0" name=""/>
        <dsp:cNvSpPr/>
      </dsp:nvSpPr>
      <dsp:spPr>
        <a:xfrm>
          <a:off x="5554042" y="1934627"/>
          <a:ext cx="1361985" cy="680992"/>
        </a:xfrm>
        <a:prstGeom prst="rect">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Training WASH committee</a:t>
          </a:r>
        </a:p>
      </dsp:txBody>
      <dsp:txXfrm>
        <a:off x="5554042" y="1934627"/>
        <a:ext cx="1361985" cy="680992"/>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E6C29-B7CC-4EBA-BE21-3B1EF4BD8E56}">
      <dsp:nvSpPr>
        <dsp:cNvPr id="0" name=""/>
        <dsp:cNvSpPr/>
      </dsp:nvSpPr>
      <dsp:spPr>
        <a:xfrm>
          <a:off x="0" y="682"/>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30079-9150-499B-B831-2B474265E89B}">
      <dsp:nvSpPr>
        <dsp:cNvPr id="0" name=""/>
        <dsp:cNvSpPr/>
      </dsp:nvSpPr>
      <dsp:spPr>
        <a:xfrm>
          <a:off x="482844" y="359822"/>
          <a:ext cx="877899" cy="877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483800-EDD1-428B-B3D4-3E912C4652A9}">
      <dsp:nvSpPr>
        <dsp:cNvPr id="0" name=""/>
        <dsp:cNvSpPr/>
      </dsp:nvSpPr>
      <dsp:spPr>
        <a:xfrm>
          <a:off x="1843589" y="682"/>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dirty="0"/>
            <a:t>Developing Budgets </a:t>
          </a:r>
        </a:p>
      </dsp:txBody>
      <dsp:txXfrm>
        <a:off x="1843589" y="682"/>
        <a:ext cx="4728660" cy="1596181"/>
      </dsp:txXfrm>
    </dsp:sp>
    <dsp:sp modelId="{DE014CEB-5FAB-4AFC-9075-D4382ACBD3EE}">
      <dsp:nvSpPr>
        <dsp:cNvPr id="0" name=""/>
        <dsp:cNvSpPr/>
      </dsp:nvSpPr>
      <dsp:spPr>
        <a:xfrm>
          <a:off x="0" y="1995909"/>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33DADC-8BA1-4C0D-8304-C0C90D5DA569}">
      <dsp:nvSpPr>
        <dsp:cNvPr id="0" name=""/>
        <dsp:cNvSpPr/>
      </dsp:nvSpPr>
      <dsp:spPr>
        <a:xfrm>
          <a:off x="482844" y="2355050"/>
          <a:ext cx="877899" cy="877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5E369B-5AC3-402E-9AFA-7E0042C8B4CA}">
      <dsp:nvSpPr>
        <dsp:cNvPr id="0" name=""/>
        <dsp:cNvSpPr/>
      </dsp:nvSpPr>
      <dsp:spPr>
        <a:xfrm>
          <a:off x="1843589" y="1995909"/>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dirty="0"/>
            <a:t>Identifying Cost Estimates </a:t>
          </a:r>
        </a:p>
      </dsp:txBody>
      <dsp:txXfrm>
        <a:off x="1843589" y="1995909"/>
        <a:ext cx="4728660" cy="1596181"/>
      </dsp:txXfrm>
    </dsp:sp>
    <dsp:sp modelId="{56E43E7A-E02F-4287-976F-765AF81C6A4E}">
      <dsp:nvSpPr>
        <dsp:cNvPr id="0" name=""/>
        <dsp:cNvSpPr/>
      </dsp:nvSpPr>
      <dsp:spPr>
        <a:xfrm>
          <a:off x="0" y="3991136"/>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E1548-5FB6-454D-BC23-C227CB17DD2F}">
      <dsp:nvSpPr>
        <dsp:cNvPr id="0" name=""/>
        <dsp:cNvSpPr/>
      </dsp:nvSpPr>
      <dsp:spPr>
        <a:xfrm>
          <a:off x="482844" y="4350277"/>
          <a:ext cx="877899" cy="877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9C67D1-7B29-4F5D-B0A9-B01EF8D56923}">
      <dsp:nvSpPr>
        <dsp:cNvPr id="0" name=""/>
        <dsp:cNvSpPr/>
      </dsp:nvSpPr>
      <dsp:spPr>
        <a:xfrm>
          <a:off x="1843589" y="3991136"/>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dirty="0"/>
            <a:t>Monitoring Budgets and Expenditures </a:t>
          </a:r>
        </a:p>
      </dsp:txBody>
      <dsp:txXfrm>
        <a:off x="1843589" y="3991136"/>
        <a:ext cx="4728660" cy="15961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FC2B-BB0D-4616-822D-26C50691A195}">
      <dsp:nvSpPr>
        <dsp:cNvPr id="0" name=""/>
        <dsp:cNvSpPr/>
      </dsp:nvSpPr>
      <dsp:spPr>
        <a:xfrm>
          <a:off x="0" y="2319"/>
          <a:ext cx="6572250" cy="11754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96AEBF-4FD6-4EF7-88AC-C7F96F695E8C}">
      <dsp:nvSpPr>
        <dsp:cNvPr id="0" name=""/>
        <dsp:cNvSpPr/>
      </dsp:nvSpPr>
      <dsp:spPr>
        <a:xfrm>
          <a:off x="355571" y="266794"/>
          <a:ext cx="646494" cy="64649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E2506A-B397-417B-84CA-EC7D79D448E8}">
      <dsp:nvSpPr>
        <dsp:cNvPr id="0" name=""/>
        <dsp:cNvSpPr/>
      </dsp:nvSpPr>
      <dsp:spPr>
        <a:xfrm>
          <a:off x="1357638" y="2319"/>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622300">
            <a:lnSpc>
              <a:spcPct val="90000"/>
            </a:lnSpc>
            <a:spcBef>
              <a:spcPct val="0"/>
            </a:spcBef>
            <a:spcAft>
              <a:spcPct val="35000"/>
            </a:spcAft>
            <a:buNone/>
          </a:pPr>
          <a:r>
            <a:rPr lang="en-US" sz="1400" kern="1200"/>
            <a:t>The second version of the PMD Pro has been rebranded to </a:t>
          </a:r>
          <a:r>
            <a:rPr lang="en-US" sz="1400" b="1" kern="1200"/>
            <a:t>Project DPro </a:t>
          </a:r>
          <a:r>
            <a:rPr lang="en-US" sz="1400" kern="1200"/>
            <a:t>to align the terminology with the Program DPro and other best practices and methodologies that have been developed by partner organizations – the </a:t>
          </a:r>
          <a:r>
            <a:rPr lang="en-US" sz="1400" b="1" kern="1200"/>
            <a:t>DPro </a:t>
          </a:r>
          <a:r>
            <a:rPr lang="en-US" sz="1400" kern="1200"/>
            <a:t>family.</a:t>
          </a:r>
        </a:p>
      </dsp:txBody>
      <dsp:txXfrm>
        <a:off x="1357638" y="2319"/>
        <a:ext cx="5214611" cy="1175444"/>
      </dsp:txXfrm>
    </dsp:sp>
    <dsp:sp modelId="{4FA38C16-7F4E-43C9-A828-224500BDD6A4}">
      <dsp:nvSpPr>
        <dsp:cNvPr id="0" name=""/>
        <dsp:cNvSpPr/>
      </dsp:nvSpPr>
      <dsp:spPr>
        <a:xfrm>
          <a:off x="0" y="1471624"/>
          <a:ext cx="6572250" cy="11754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1C26E-9122-4352-9885-7BFEE23F8F9A}">
      <dsp:nvSpPr>
        <dsp:cNvPr id="0" name=""/>
        <dsp:cNvSpPr/>
      </dsp:nvSpPr>
      <dsp:spPr>
        <a:xfrm>
          <a:off x="355571" y="1736099"/>
          <a:ext cx="646494" cy="64649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CFB8F9-8090-46D1-A98B-FE7C7B282F9D}">
      <dsp:nvSpPr>
        <dsp:cNvPr id="0" name=""/>
        <dsp:cNvSpPr/>
      </dsp:nvSpPr>
      <dsp:spPr>
        <a:xfrm>
          <a:off x="1357638" y="1471624"/>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622300">
            <a:lnSpc>
              <a:spcPct val="90000"/>
            </a:lnSpc>
            <a:spcBef>
              <a:spcPct val="0"/>
            </a:spcBef>
            <a:spcAft>
              <a:spcPct val="35000"/>
            </a:spcAft>
            <a:buNone/>
          </a:pPr>
          <a:r>
            <a:rPr lang="en-US" sz="1400" kern="1200"/>
            <a:t>You will continue to find references, documents, and tools using the PMD Pro term, as it has been adopted by numerous organizations and professionals.</a:t>
          </a:r>
        </a:p>
      </dsp:txBody>
      <dsp:txXfrm>
        <a:off x="1357638" y="1471624"/>
        <a:ext cx="5214611" cy="1175444"/>
      </dsp:txXfrm>
    </dsp:sp>
    <dsp:sp modelId="{40D01A27-6C30-48CD-BB97-101A5A003DDA}">
      <dsp:nvSpPr>
        <dsp:cNvPr id="0" name=""/>
        <dsp:cNvSpPr/>
      </dsp:nvSpPr>
      <dsp:spPr>
        <a:xfrm>
          <a:off x="0" y="2940930"/>
          <a:ext cx="6572250" cy="117544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4501B2-70E4-48CE-9E45-7E76F4C34AF4}">
      <dsp:nvSpPr>
        <dsp:cNvPr id="0" name=""/>
        <dsp:cNvSpPr/>
      </dsp:nvSpPr>
      <dsp:spPr>
        <a:xfrm>
          <a:off x="355571" y="3205405"/>
          <a:ext cx="646494" cy="64649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430A9A-A2BC-4662-9292-84312C0363E1}">
      <dsp:nvSpPr>
        <dsp:cNvPr id="0" name=""/>
        <dsp:cNvSpPr/>
      </dsp:nvSpPr>
      <dsp:spPr>
        <a:xfrm>
          <a:off x="1357638" y="2940930"/>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622300">
            <a:lnSpc>
              <a:spcPct val="90000"/>
            </a:lnSpc>
            <a:spcBef>
              <a:spcPct val="0"/>
            </a:spcBef>
            <a:spcAft>
              <a:spcPct val="35000"/>
            </a:spcAft>
            <a:buNone/>
          </a:pPr>
          <a:r>
            <a:rPr lang="en-US" sz="1400" kern="1200" dirty="0"/>
            <a:t>PMD Pro Level 1 </a:t>
          </a:r>
          <a:r>
            <a:rPr lang="en-US" sz="1400" b="1" kern="1200" dirty="0"/>
            <a:t>certificates </a:t>
          </a:r>
          <a:r>
            <a:rPr lang="en-US" sz="1400" kern="1200" dirty="0"/>
            <a:t>remain valid and they are lifetime valid. If you are already a PMD Pro certified professional (level 1), you do not need to re-certify or request an updated certificate.</a:t>
          </a:r>
        </a:p>
      </dsp:txBody>
      <dsp:txXfrm>
        <a:off x="1357638" y="2940930"/>
        <a:ext cx="5214611" cy="1175444"/>
      </dsp:txXfrm>
    </dsp:sp>
    <dsp:sp modelId="{8B9EB615-1658-4ED6-A98D-94CCC17567D3}">
      <dsp:nvSpPr>
        <dsp:cNvPr id="0" name=""/>
        <dsp:cNvSpPr/>
      </dsp:nvSpPr>
      <dsp:spPr>
        <a:xfrm>
          <a:off x="0" y="4410236"/>
          <a:ext cx="6572250" cy="117544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6BB57-81BD-459D-A458-4B07085FD5F0}">
      <dsp:nvSpPr>
        <dsp:cNvPr id="0" name=""/>
        <dsp:cNvSpPr/>
      </dsp:nvSpPr>
      <dsp:spPr>
        <a:xfrm>
          <a:off x="355571" y="4674711"/>
          <a:ext cx="646494" cy="64649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9970A1-25E8-4611-B53C-C27C72C8B720}">
      <dsp:nvSpPr>
        <dsp:cNvPr id="0" name=""/>
        <dsp:cNvSpPr/>
      </dsp:nvSpPr>
      <dsp:spPr>
        <a:xfrm>
          <a:off x="1357638" y="4410236"/>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622300">
            <a:lnSpc>
              <a:spcPct val="90000"/>
            </a:lnSpc>
            <a:spcBef>
              <a:spcPct val="0"/>
            </a:spcBef>
            <a:spcAft>
              <a:spcPct val="35000"/>
            </a:spcAft>
            <a:buNone/>
          </a:pPr>
          <a:r>
            <a:rPr lang="en-US" sz="1400" kern="1200"/>
            <a:t>PM4NGOs will permanently recognize and confirm the validity of your PMD Pro certificate.</a:t>
          </a:r>
        </a:p>
      </dsp:txBody>
      <dsp:txXfrm>
        <a:off x="1357638" y="4410236"/>
        <a:ext cx="5214611" cy="117544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73EE8-0BED-4B4D-BC85-879E9C9E7732}">
      <dsp:nvSpPr>
        <dsp:cNvPr id="0" name=""/>
        <dsp:cNvSpPr/>
      </dsp:nvSpPr>
      <dsp:spPr>
        <a:xfrm>
          <a:off x="0" y="1999"/>
          <a:ext cx="7931249" cy="8519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F0B074-913F-42D6-9DFD-9631FA6C6A54}">
      <dsp:nvSpPr>
        <dsp:cNvPr id="0" name=""/>
        <dsp:cNvSpPr/>
      </dsp:nvSpPr>
      <dsp:spPr>
        <a:xfrm>
          <a:off x="257725" y="193695"/>
          <a:ext cx="468591" cy="4685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9A6138-579A-42B3-A3F0-1FE5F3323193}">
      <dsp:nvSpPr>
        <dsp:cNvPr id="0" name=""/>
        <dsp:cNvSpPr/>
      </dsp:nvSpPr>
      <dsp:spPr>
        <a:xfrm>
          <a:off x="984041" y="1999"/>
          <a:ext cx="6947207" cy="85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68" tIns="90168" rIns="90168" bIns="90168" numCol="1" spcCol="1270" anchor="ctr" anchorCtr="0">
          <a:noAutofit/>
        </a:bodyPr>
        <a:lstStyle/>
        <a:p>
          <a:pPr marL="0" lvl="0" indent="0" algn="l" defTabSz="1066800">
            <a:lnSpc>
              <a:spcPct val="90000"/>
            </a:lnSpc>
            <a:spcBef>
              <a:spcPct val="0"/>
            </a:spcBef>
            <a:spcAft>
              <a:spcPct val="35000"/>
            </a:spcAft>
            <a:buNone/>
          </a:pPr>
          <a:r>
            <a:rPr lang="en-US" sz="2400" kern="1200"/>
            <a:t>• Accessing historical data for financial reports </a:t>
          </a:r>
        </a:p>
      </dsp:txBody>
      <dsp:txXfrm>
        <a:off x="984041" y="1999"/>
        <a:ext cx="6947207" cy="851983"/>
      </dsp:txXfrm>
    </dsp:sp>
    <dsp:sp modelId="{59845D41-0A33-453C-A902-DFC7C2317C41}">
      <dsp:nvSpPr>
        <dsp:cNvPr id="0" name=""/>
        <dsp:cNvSpPr/>
      </dsp:nvSpPr>
      <dsp:spPr>
        <a:xfrm>
          <a:off x="0" y="1066979"/>
          <a:ext cx="7931249" cy="8519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B93C71-81AF-4B54-B88A-B2205FC56D6B}">
      <dsp:nvSpPr>
        <dsp:cNvPr id="0" name=""/>
        <dsp:cNvSpPr/>
      </dsp:nvSpPr>
      <dsp:spPr>
        <a:xfrm>
          <a:off x="257725" y="1258675"/>
          <a:ext cx="468591" cy="4685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08262B-0ED5-400A-BB8E-E9E75A62CF9C}">
      <dsp:nvSpPr>
        <dsp:cNvPr id="0" name=""/>
        <dsp:cNvSpPr/>
      </dsp:nvSpPr>
      <dsp:spPr>
        <a:xfrm>
          <a:off x="984041" y="1066979"/>
          <a:ext cx="6947207" cy="85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68" tIns="90168" rIns="90168" bIns="90168" numCol="1" spcCol="1270" anchor="ctr" anchorCtr="0">
          <a:noAutofit/>
        </a:bodyPr>
        <a:lstStyle/>
        <a:p>
          <a:pPr marL="0" lvl="0" indent="0" algn="l" defTabSz="1066800">
            <a:lnSpc>
              <a:spcPct val="90000"/>
            </a:lnSpc>
            <a:spcBef>
              <a:spcPct val="0"/>
            </a:spcBef>
            <a:spcAft>
              <a:spcPct val="35000"/>
            </a:spcAft>
            <a:buNone/>
          </a:pPr>
          <a:r>
            <a:rPr lang="en-US" sz="2400" kern="1200"/>
            <a:t>• Explaining budget variances </a:t>
          </a:r>
        </a:p>
      </dsp:txBody>
      <dsp:txXfrm>
        <a:off x="984041" y="1066979"/>
        <a:ext cx="6947207" cy="851983"/>
      </dsp:txXfrm>
    </dsp:sp>
    <dsp:sp modelId="{F7CF7004-E901-4663-8F97-BD65AB260E0D}">
      <dsp:nvSpPr>
        <dsp:cNvPr id="0" name=""/>
        <dsp:cNvSpPr/>
      </dsp:nvSpPr>
      <dsp:spPr>
        <a:xfrm>
          <a:off x="0" y="2131958"/>
          <a:ext cx="7931249" cy="8519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BC01C-61E3-4BF2-BAD2-695020B0F9F3}">
      <dsp:nvSpPr>
        <dsp:cNvPr id="0" name=""/>
        <dsp:cNvSpPr/>
      </dsp:nvSpPr>
      <dsp:spPr>
        <a:xfrm>
          <a:off x="257725" y="2323655"/>
          <a:ext cx="468591" cy="4685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8AED54-B580-4A22-98A5-C9D056810ED7}">
      <dsp:nvSpPr>
        <dsp:cNvPr id="0" name=""/>
        <dsp:cNvSpPr/>
      </dsp:nvSpPr>
      <dsp:spPr>
        <a:xfrm>
          <a:off x="984041" y="2131958"/>
          <a:ext cx="6947207" cy="85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68" tIns="90168" rIns="90168" bIns="90168" numCol="1" spcCol="1270" anchor="ctr" anchorCtr="0">
          <a:noAutofit/>
        </a:bodyPr>
        <a:lstStyle/>
        <a:p>
          <a:pPr marL="0" lvl="0" indent="0" algn="l" defTabSz="1066800">
            <a:lnSpc>
              <a:spcPct val="90000"/>
            </a:lnSpc>
            <a:spcBef>
              <a:spcPct val="0"/>
            </a:spcBef>
            <a:spcAft>
              <a:spcPct val="35000"/>
            </a:spcAft>
            <a:buNone/>
          </a:pPr>
          <a:r>
            <a:rPr lang="en-US" sz="2400" kern="1200"/>
            <a:t>• Issuing checks </a:t>
          </a:r>
        </a:p>
      </dsp:txBody>
      <dsp:txXfrm>
        <a:off x="984041" y="2131958"/>
        <a:ext cx="6947207" cy="851983"/>
      </dsp:txXfrm>
    </dsp:sp>
    <dsp:sp modelId="{494BB59A-0F6A-4971-A989-3C417A75492A}">
      <dsp:nvSpPr>
        <dsp:cNvPr id="0" name=""/>
        <dsp:cNvSpPr/>
      </dsp:nvSpPr>
      <dsp:spPr>
        <a:xfrm>
          <a:off x="0" y="3196938"/>
          <a:ext cx="7931249" cy="8519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C34C07-F1AC-44EC-A1F8-5273519D1993}">
      <dsp:nvSpPr>
        <dsp:cNvPr id="0" name=""/>
        <dsp:cNvSpPr/>
      </dsp:nvSpPr>
      <dsp:spPr>
        <a:xfrm>
          <a:off x="257725" y="3388634"/>
          <a:ext cx="468591" cy="4685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5A8E95-BE65-460C-AA5E-4D48B3EAFECF}">
      <dsp:nvSpPr>
        <dsp:cNvPr id="0" name=""/>
        <dsp:cNvSpPr/>
      </dsp:nvSpPr>
      <dsp:spPr>
        <a:xfrm>
          <a:off x="984041" y="3196938"/>
          <a:ext cx="6947207" cy="85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68" tIns="90168" rIns="90168" bIns="90168" numCol="1" spcCol="1270" anchor="ctr" anchorCtr="0">
          <a:noAutofit/>
        </a:bodyPr>
        <a:lstStyle/>
        <a:p>
          <a:pPr marL="0" lvl="0" indent="0" algn="l" defTabSz="1066800">
            <a:lnSpc>
              <a:spcPct val="90000"/>
            </a:lnSpc>
            <a:spcBef>
              <a:spcPct val="0"/>
            </a:spcBef>
            <a:spcAft>
              <a:spcPct val="35000"/>
            </a:spcAft>
            <a:buNone/>
          </a:pPr>
          <a:r>
            <a:rPr lang="en-US" sz="2400" kern="1200"/>
            <a:t>• Authorizing expenditures </a:t>
          </a:r>
        </a:p>
      </dsp:txBody>
      <dsp:txXfrm>
        <a:off x="984041" y="3196938"/>
        <a:ext cx="6947207" cy="851983"/>
      </dsp:txXfrm>
    </dsp:sp>
    <dsp:sp modelId="{1842BE26-4EC2-4587-8E11-41D8C9FDEA0E}">
      <dsp:nvSpPr>
        <dsp:cNvPr id="0" name=""/>
        <dsp:cNvSpPr/>
      </dsp:nvSpPr>
      <dsp:spPr>
        <a:xfrm>
          <a:off x="0" y="4261918"/>
          <a:ext cx="7931249" cy="8519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67AF0A-9807-4B34-9476-410D7B35B577}">
      <dsp:nvSpPr>
        <dsp:cNvPr id="0" name=""/>
        <dsp:cNvSpPr/>
      </dsp:nvSpPr>
      <dsp:spPr>
        <a:xfrm>
          <a:off x="257725" y="4453614"/>
          <a:ext cx="468591" cy="4685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0A755F-ABA4-41F8-9B9F-F621BC3CADB0}">
      <dsp:nvSpPr>
        <dsp:cNvPr id="0" name=""/>
        <dsp:cNvSpPr/>
      </dsp:nvSpPr>
      <dsp:spPr>
        <a:xfrm>
          <a:off x="984041" y="4261918"/>
          <a:ext cx="6947207" cy="85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68" tIns="90168" rIns="90168" bIns="90168" numCol="1" spcCol="1270" anchor="ctr" anchorCtr="0">
          <a:noAutofit/>
        </a:bodyPr>
        <a:lstStyle/>
        <a:p>
          <a:pPr marL="0" lvl="0" indent="0" algn="l" defTabSz="1066800">
            <a:lnSpc>
              <a:spcPct val="90000"/>
            </a:lnSpc>
            <a:spcBef>
              <a:spcPct val="0"/>
            </a:spcBef>
            <a:spcAft>
              <a:spcPct val="35000"/>
            </a:spcAft>
            <a:buNone/>
          </a:pPr>
          <a:r>
            <a:rPr lang="en-US" sz="2400" kern="1200"/>
            <a:t>• Managing cash balances </a:t>
          </a:r>
        </a:p>
      </dsp:txBody>
      <dsp:txXfrm>
        <a:off x="984041" y="4261918"/>
        <a:ext cx="6947207" cy="851983"/>
      </dsp:txXfrm>
    </dsp:sp>
    <dsp:sp modelId="{5E21A2DE-A9E6-42CD-BFE7-80FB9A4E61E5}">
      <dsp:nvSpPr>
        <dsp:cNvPr id="0" name=""/>
        <dsp:cNvSpPr/>
      </dsp:nvSpPr>
      <dsp:spPr>
        <a:xfrm>
          <a:off x="0" y="5326897"/>
          <a:ext cx="7931249" cy="8519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B58A3-30D6-40DF-8A61-4327185324B5}">
      <dsp:nvSpPr>
        <dsp:cNvPr id="0" name=""/>
        <dsp:cNvSpPr/>
      </dsp:nvSpPr>
      <dsp:spPr>
        <a:xfrm>
          <a:off x="257725" y="5518594"/>
          <a:ext cx="468591" cy="4685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0EBB93-7753-45F8-931E-462EE72E5123}">
      <dsp:nvSpPr>
        <dsp:cNvPr id="0" name=""/>
        <dsp:cNvSpPr/>
      </dsp:nvSpPr>
      <dsp:spPr>
        <a:xfrm>
          <a:off x="984041" y="5326897"/>
          <a:ext cx="6947207" cy="85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68" tIns="90168" rIns="90168" bIns="90168" numCol="1" spcCol="1270" anchor="ctr" anchorCtr="0">
          <a:noAutofit/>
        </a:bodyPr>
        <a:lstStyle/>
        <a:p>
          <a:pPr marL="0" lvl="0" indent="0" algn="l" defTabSz="1066800">
            <a:lnSpc>
              <a:spcPct val="90000"/>
            </a:lnSpc>
            <a:spcBef>
              <a:spcPct val="0"/>
            </a:spcBef>
            <a:spcAft>
              <a:spcPct val="35000"/>
            </a:spcAft>
            <a:buNone/>
          </a:pPr>
          <a:r>
            <a:rPr lang="en-US" sz="2400" kern="1200" dirty="0"/>
            <a:t>• Implementing purchasing policies </a:t>
          </a:r>
        </a:p>
      </dsp:txBody>
      <dsp:txXfrm>
        <a:off x="984041" y="5326897"/>
        <a:ext cx="6947207" cy="851983"/>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0B38A-68E9-45AC-A6C5-BD99B5E099AC}">
      <dsp:nvSpPr>
        <dsp:cNvPr id="0" name=""/>
        <dsp:cNvSpPr/>
      </dsp:nvSpPr>
      <dsp:spPr>
        <a:xfrm>
          <a:off x="0" y="2319"/>
          <a:ext cx="8023989"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D34D53-618D-4987-909C-47B1B59B5162}">
      <dsp:nvSpPr>
        <dsp:cNvPr id="0" name=""/>
        <dsp:cNvSpPr/>
      </dsp:nvSpPr>
      <dsp:spPr>
        <a:xfrm>
          <a:off x="355571" y="266794"/>
          <a:ext cx="646494" cy="6464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537A52-1C2B-4C2D-8737-16DB5C68BDB2}">
      <dsp:nvSpPr>
        <dsp:cNvPr id="0" name=""/>
        <dsp:cNvSpPr/>
      </dsp:nvSpPr>
      <dsp:spPr>
        <a:xfrm>
          <a:off x="1357638" y="2319"/>
          <a:ext cx="6666350"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800100">
            <a:lnSpc>
              <a:spcPct val="100000"/>
            </a:lnSpc>
            <a:spcBef>
              <a:spcPct val="0"/>
            </a:spcBef>
            <a:spcAft>
              <a:spcPct val="35000"/>
            </a:spcAft>
            <a:buNone/>
          </a:pPr>
          <a:r>
            <a:rPr lang="en-US" sz="1800" kern="1200" dirty="0"/>
            <a:t>A plan developed in a participatory way will probably be more accurate and realistic</a:t>
          </a:r>
        </a:p>
      </dsp:txBody>
      <dsp:txXfrm>
        <a:off x="1357638" y="2319"/>
        <a:ext cx="6666350" cy="1175444"/>
      </dsp:txXfrm>
    </dsp:sp>
    <dsp:sp modelId="{3DA0376F-DCEC-4F67-AD43-094C671DCFF6}">
      <dsp:nvSpPr>
        <dsp:cNvPr id="0" name=""/>
        <dsp:cNvSpPr/>
      </dsp:nvSpPr>
      <dsp:spPr>
        <a:xfrm>
          <a:off x="0" y="1471624"/>
          <a:ext cx="8023989"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DED0DD-2795-4656-A39E-A60C3ED43846}">
      <dsp:nvSpPr>
        <dsp:cNvPr id="0" name=""/>
        <dsp:cNvSpPr/>
      </dsp:nvSpPr>
      <dsp:spPr>
        <a:xfrm>
          <a:off x="355571" y="1736099"/>
          <a:ext cx="646494" cy="6464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7E3D49-9371-47FE-9061-5B27E1AD7B1C}">
      <dsp:nvSpPr>
        <dsp:cNvPr id="0" name=""/>
        <dsp:cNvSpPr/>
      </dsp:nvSpPr>
      <dsp:spPr>
        <a:xfrm>
          <a:off x="1357638" y="1471624"/>
          <a:ext cx="6666350"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800100">
            <a:lnSpc>
              <a:spcPct val="100000"/>
            </a:lnSpc>
            <a:spcBef>
              <a:spcPct val="0"/>
            </a:spcBef>
            <a:spcAft>
              <a:spcPct val="35000"/>
            </a:spcAft>
            <a:buNone/>
          </a:pPr>
          <a:r>
            <a:rPr lang="en-US" sz="1800" kern="1200"/>
            <a:t>This will lead to more accurate budgeting</a:t>
          </a:r>
        </a:p>
      </dsp:txBody>
      <dsp:txXfrm>
        <a:off x="1357638" y="1471624"/>
        <a:ext cx="6666350" cy="1175444"/>
      </dsp:txXfrm>
    </dsp:sp>
    <dsp:sp modelId="{DF023676-C056-4A56-B258-2D29E668C56A}">
      <dsp:nvSpPr>
        <dsp:cNvPr id="0" name=""/>
        <dsp:cNvSpPr/>
      </dsp:nvSpPr>
      <dsp:spPr>
        <a:xfrm>
          <a:off x="0" y="2940930"/>
          <a:ext cx="8023989"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3E332-D05F-4B1E-857F-7F3B8BDE5FD8}">
      <dsp:nvSpPr>
        <dsp:cNvPr id="0" name=""/>
        <dsp:cNvSpPr/>
      </dsp:nvSpPr>
      <dsp:spPr>
        <a:xfrm>
          <a:off x="355571" y="3205405"/>
          <a:ext cx="646494" cy="6464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6D18E0-4F42-4B5B-8E0A-CD0EB4B16AC9}">
      <dsp:nvSpPr>
        <dsp:cNvPr id="0" name=""/>
        <dsp:cNvSpPr/>
      </dsp:nvSpPr>
      <dsp:spPr>
        <a:xfrm>
          <a:off x="1357638" y="2940930"/>
          <a:ext cx="6666350"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800100">
            <a:lnSpc>
              <a:spcPct val="100000"/>
            </a:lnSpc>
            <a:spcBef>
              <a:spcPct val="0"/>
            </a:spcBef>
            <a:spcAft>
              <a:spcPct val="35000"/>
            </a:spcAft>
            <a:buNone/>
          </a:pPr>
          <a:r>
            <a:rPr lang="en-US" sz="1800" kern="1200" dirty="0"/>
            <a:t>If you have a detailed breakdown of activities – from the WBS, Network Diagram, Critical Path and Gantt Chart – then you are in a good position to develop an activity based budget.</a:t>
          </a:r>
        </a:p>
      </dsp:txBody>
      <dsp:txXfrm>
        <a:off x="1357638" y="2940930"/>
        <a:ext cx="6666350" cy="1175444"/>
      </dsp:txXfrm>
    </dsp:sp>
    <dsp:sp modelId="{CD58112F-B1B1-41CD-9824-8B62C3A0EB57}">
      <dsp:nvSpPr>
        <dsp:cNvPr id="0" name=""/>
        <dsp:cNvSpPr/>
      </dsp:nvSpPr>
      <dsp:spPr>
        <a:xfrm>
          <a:off x="0" y="4410236"/>
          <a:ext cx="8023989" cy="1175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799E23-194F-40C5-9089-BEB8DA98AF5A}">
      <dsp:nvSpPr>
        <dsp:cNvPr id="0" name=""/>
        <dsp:cNvSpPr/>
      </dsp:nvSpPr>
      <dsp:spPr>
        <a:xfrm>
          <a:off x="355571" y="4674711"/>
          <a:ext cx="646494" cy="6464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A2B1B3-4D6A-4FD9-9BE2-A54082E360D9}">
      <dsp:nvSpPr>
        <dsp:cNvPr id="0" name=""/>
        <dsp:cNvSpPr/>
      </dsp:nvSpPr>
      <dsp:spPr>
        <a:xfrm>
          <a:off x="1357638" y="4410236"/>
          <a:ext cx="6666350"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800100">
            <a:lnSpc>
              <a:spcPct val="100000"/>
            </a:lnSpc>
            <a:spcBef>
              <a:spcPct val="0"/>
            </a:spcBef>
            <a:spcAft>
              <a:spcPct val="35000"/>
            </a:spcAft>
            <a:buNone/>
          </a:pPr>
          <a:r>
            <a:rPr lang="en-US" sz="1800" kern="1200" dirty="0"/>
            <a:t>Estimate how much each activity will cost</a:t>
          </a:r>
        </a:p>
      </dsp:txBody>
      <dsp:txXfrm>
        <a:off x="1357638" y="4410236"/>
        <a:ext cx="6666350" cy="1175444"/>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42261-B2AF-40B7-9E5F-6047C37EEF6F}">
      <dsp:nvSpPr>
        <dsp:cNvPr id="0" name=""/>
        <dsp:cNvSpPr/>
      </dsp:nvSpPr>
      <dsp:spPr>
        <a:xfrm>
          <a:off x="0" y="4332"/>
          <a:ext cx="11401064" cy="12847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17A8E3-192B-4A31-B42B-22199115918B}">
      <dsp:nvSpPr>
        <dsp:cNvPr id="0" name=""/>
        <dsp:cNvSpPr/>
      </dsp:nvSpPr>
      <dsp:spPr>
        <a:xfrm>
          <a:off x="388646" y="293407"/>
          <a:ext cx="707320" cy="7066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27B3F4-DE3B-463A-B279-983C8CD3BADC}">
      <dsp:nvSpPr>
        <dsp:cNvPr id="0" name=""/>
        <dsp:cNvSpPr/>
      </dsp:nvSpPr>
      <dsp:spPr>
        <a:xfrm>
          <a:off x="1484613" y="4332"/>
          <a:ext cx="9798382" cy="128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06" tIns="136106" rIns="136106" bIns="136106" numCol="1" spcCol="1270" anchor="ctr" anchorCtr="0">
          <a:noAutofit/>
        </a:bodyPr>
        <a:lstStyle/>
        <a:p>
          <a:pPr marL="0" lvl="0" indent="0" algn="l" defTabSz="889000">
            <a:lnSpc>
              <a:spcPct val="90000"/>
            </a:lnSpc>
            <a:spcBef>
              <a:spcPct val="0"/>
            </a:spcBef>
            <a:spcAft>
              <a:spcPct val="35000"/>
            </a:spcAft>
            <a:buNone/>
          </a:pPr>
          <a:r>
            <a:rPr lang="en-US" sz="2000" kern="1200" dirty="0"/>
            <a:t>A </a:t>
          </a:r>
          <a:r>
            <a:rPr lang="en-US" sz="2000" b="1" i="1" kern="1200" dirty="0">
              <a:solidFill>
                <a:srgbClr val="FF0000"/>
              </a:solidFill>
              <a:latin typeface="Rockwell"/>
              <a:ea typeface="+mn-ea"/>
              <a:cs typeface="+mn-cs"/>
            </a:rPr>
            <a:t>budget</a:t>
          </a:r>
          <a:r>
            <a:rPr lang="en-US" sz="2000" kern="1200" dirty="0"/>
            <a:t> is a description of the project’s financial plan that includes a list of project </a:t>
          </a:r>
          <a:r>
            <a:rPr lang="en-US" sz="2000" b="1" i="1" kern="1200" dirty="0">
              <a:solidFill>
                <a:srgbClr val="FF0000"/>
              </a:solidFill>
            </a:rPr>
            <a:t>cost estimates</a:t>
          </a:r>
          <a:r>
            <a:rPr lang="en-US" sz="2000" kern="1200" dirty="0"/>
            <a:t>. As is the case for all components of the project plan, the key to accurate budgets is assuring that they are comprehensive and detailed. </a:t>
          </a:r>
        </a:p>
      </dsp:txBody>
      <dsp:txXfrm>
        <a:off x="1484613" y="4332"/>
        <a:ext cx="9798382" cy="1286037"/>
      </dsp:txXfrm>
    </dsp:sp>
    <dsp:sp modelId="{AD139C03-623A-4F3C-8E1B-7D285E30F6BD}">
      <dsp:nvSpPr>
        <dsp:cNvPr id="0" name=""/>
        <dsp:cNvSpPr/>
      </dsp:nvSpPr>
      <dsp:spPr>
        <a:xfrm>
          <a:off x="0" y="1576155"/>
          <a:ext cx="11401064" cy="12847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02121-FCF7-4BD9-A230-73B6A8BE05F7}">
      <dsp:nvSpPr>
        <dsp:cNvPr id="0" name=""/>
        <dsp:cNvSpPr/>
      </dsp:nvSpPr>
      <dsp:spPr>
        <a:xfrm>
          <a:off x="388646" y="1865231"/>
          <a:ext cx="707320" cy="7066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954D0D-CF46-431F-8BE0-D0C6DF28874E}">
      <dsp:nvSpPr>
        <dsp:cNvPr id="0" name=""/>
        <dsp:cNvSpPr/>
      </dsp:nvSpPr>
      <dsp:spPr>
        <a:xfrm>
          <a:off x="1484613" y="1576155"/>
          <a:ext cx="9798382" cy="128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06" tIns="136106" rIns="136106" bIns="136106" numCol="1" spcCol="1270" anchor="ctr" anchorCtr="0">
          <a:noAutofit/>
        </a:bodyPr>
        <a:lstStyle/>
        <a:p>
          <a:pPr marL="0" lvl="0" indent="0" algn="l" defTabSz="889000">
            <a:lnSpc>
              <a:spcPct val="90000"/>
            </a:lnSpc>
            <a:spcBef>
              <a:spcPct val="0"/>
            </a:spcBef>
            <a:spcAft>
              <a:spcPct val="35000"/>
            </a:spcAft>
            <a:buNone/>
          </a:pPr>
          <a:r>
            <a:rPr lang="en-US" sz="2000" b="1" i="1" kern="1200" dirty="0">
              <a:solidFill>
                <a:srgbClr val="FF0000"/>
              </a:solidFill>
              <a:latin typeface="Rockwell"/>
              <a:ea typeface="+mn-ea"/>
              <a:cs typeface="+mn-cs"/>
            </a:rPr>
            <a:t>Comprehensive Budgets </a:t>
          </a:r>
          <a:r>
            <a:rPr lang="en-US" sz="2000" b="1" kern="1200" dirty="0"/>
            <a:t>– </a:t>
          </a:r>
          <a:r>
            <a:rPr lang="en-US" sz="2000" kern="1200" dirty="0"/>
            <a:t>All budget items required to deliver the products and services must be included. </a:t>
          </a:r>
        </a:p>
        <a:p>
          <a:pPr marL="0" lvl="0" indent="0" algn="l" defTabSz="889000">
            <a:lnSpc>
              <a:spcPct val="90000"/>
            </a:lnSpc>
            <a:spcBef>
              <a:spcPct val="0"/>
            </a:spcBef>
            <a:spcAft>
              <a:spcPct val="35000"/>
            </a:spcAft>
            <a:buNone/>
          </a:pPr>
          <a:r>
            <a:rPr lang="en-US" sz="2000" kern="1200" dirty="0"/>
            <a:t>As a first step, the project team needs to identify </a:t>
          </a:r>
          <a:r>
            <a:rPr lang="en-US" sz="2000" b="1" i="1" kern="1200" dirty="0">
              <a:solidFill>
                <a:srgbClr val="FF0000"/>
              </a:solidFill>
            </a:rPr>
            <a:t>expenses</a:t>
          </a:r>
          <a:r>
            <a:rPr lang="en-US" sz="2000" kern="1200" dirty="0"/>
            <a:t> required to deliver project products and services including </a:t>
          </a:r>
          <a:r>
            <a:rPr lang="en-US" sz="2000" b="1" kern="1200" dirty="0"/>
            <a:t>direct, indirect cost , shared services</a:t>
          </a:r>
          <a:endParaRPr lang="en-US" sz="2000" kern="1200" dirty="0"/>
        </a:p>
      </dsp:txBody>
      <dsp:txXfrm>
        <a:off x="1484613" y="1576155"/>
        <a:ext cx="9798382" cy="1286037"/>
      </dsp:txXfrm>
    </dsp:sp>
    <dsp:sp modelId="{AA02361A-22AA-46E6-9300-52291106F464}">
      <dsp:nvSpPr>
        <dsp:cNvPr id="0" name=""/>
        <dsp:cNvSpPr/>
      </dsp:nvSpPr>
      <dsp:spPr>
        <a:xfrm>
          <a:off x="0" y="3147978"/>
          <a:ext cx="11401064" cy="12847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3775A-2F5E-4ED5-B96C-AC414289B2CE}">
      <dsp:nvSpPr>
        <dsp:cNvPr id="0" name=""/>
        <dsp:cNvSpPr/>
      </dsp:nvSpPr>
      <dsp:spPr>
        <a:xfrm>
          <a:off x="388646" y="3437054"/>
          <a:ext cx="707320" cy="7066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A6FCAE-18A2-4152-846E-DE886374A2B3}">
      <dsp:nvSpPr>
        <dsp:cNvPr id="0" name=""/>
        <dsp:cNvSpPr/>
      </dsp:nvSpPr>
      <dsp:spPr>
        <a:xfrm>
          <a:off x="1484613" y="3147978"/>
          <a:ext cx="9798382" cy="128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06" tIns="136106" rIns="136106" bIns="136106" numCol="1" spcCol="1270" anchor="ctr" anchorCtr="0">
          <a:noAutofit/>
        </a:bodyPr>
        <a:lstStyle/>
        <a:p>
          <a:pPr marL="0" lvl="0" indent="0" algn="l" defTabSz="889000">
            <a:lnSpc>
              <a:spcPct val="90000"/>
            </a:lnSpc>
            <a:spcBef>
              <a:spcPct val="0"/>
            </a:spcBef>
            <a:spcAft>
              <a:spcPct val="35000"/>
            </a:spcAft>
            <a:buNone/>
          </a:pPr>
          <a:r>
            <a:rPr lang="en-US" sz="2000" b="1" i="1" kern="1200" dirty="0">
              <a:solidFill>
                <a:srgbClr val="FF0000"/>
              </a:solidFill>
            </a:rPr>
            <a:t>Detailed Budgets </a:t>
          </a:r>
          <a:r>
            <a:rPr lang="en-US" sz="2000" kern="1200" dirty="0"/>
            <a:t>–While high-level budgets are helpful to communicate the general parameters of the project to various stakeholders, the project team requires a more</a:t>
          </a:r>
          <a:r>
            <a:rPr lang="en-US" sz="2000" b="1" i="1" kern="1200" dirty="0">
              <a:solidFill>
                <a:srgbClr val="FF0000"/>
              </a:solidFill>
            </a:rPr>
            <a:t> accurate </a:t>
          </a:r>
          <a:r>
            <a:rPr lang="en-US" sz="2000" kern="1200" dirty="0"/>
            <a:t>and </a:t>
          </a:r>
          <a:r>
            <a:rPr lang="en-US" sz="2000" b="1" i="1" kern="1200" dirty="0">
              <a:solidFill>
                <a:srgbClr val="FF0000"/>
              </a:solidFill>
              <a:latin typeface="Rockwell"/>
              <a:ea typeface="+mn-ea"/>
              <a:cs typeface="+mn-cs"/>
            </a:rPr>
            <a:t>specific</a:t>
          </a:r>
          <a:r>
            <a:rPr lang="en-US" sz="2000" kern="1200" dirty="0"/>
            <a:t> identification of project </a:t>
          </a:r>
          <a:r>
            <a:rPr lang="en-US" sz="2000" b="1" i="1" kern="1200" dirty="0">
              <a:solidFill>
                <a:srgbClr val="FF0000"/>
              </a:solidFill>
              <a:latin typeface="Rockwell"/>
              <a:ea typeface="+mn-ea"/>
              <a:cs typeface="+mn-cs"/>
            </a:rPr>
            <a:t>costs</a:t>
          </a:r>
          <a:r>
            <a:rPr lang="en-US" sz="2000" kern="1200" dirty="0"/>
            <a:t> in order to implement activities successfully </a:t>
          </a:r>
        </a:p>
      </dsp:txBody>
      <dsp:txXfrm>
        <a:off x="1484613" y="3147978"/>
        <a:ext cx="9798382" cy="1286037"/>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53BE2-0A95-46E0-92E6-2CF62B38580C}">
      <dsp:nvSpPr>
        <dsp:cNvPr id="0" name=""/>
        <dsp:cNvSpPr/>
      </dsp:nvSpPr>
      <dsp:spPr>
        <a:xfrm>
          <a:off x="0" y="4932"/>
          <a:ext cx="11910349" cy="9668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BAC28-0EBA-4055-BD64-7F622E764A1D}">
      <dsp:nvSpPr>
        <dsp:cNvPr id="0" name=""/>
        <dsp:cNvSpPr/>
      </dsp:nvSpPr>
      <dsp:spPr>
        <a:xfrm>
          <a:off x="292458" y="222464"/>
          <a:ext cx="532262" cy="5317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C8A739-7F6E-49E3-97A3-D741A6FA9931}">
      <dsp:nvSpPr>
        <dsp:cNvPr id="0" name=""/>
        <dsp:cNvSpPr/>
      </dsp:nvSpPr>
      <dsp:spPr>
        <a:xfrm>
          <a:off x="1117179" y="4932"/>
          <a:ext cx="10692798" cy="1148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505" tIns="121505" rIns="121505" bIns="121505" numCol="1" spcCol="1270" anchor="ctr" anchorCtr="0">
          <a:noAutofit/>
        </a:bodyPr>
        <a:lstStyle/>
        <a:p>
          <a:pPr marL="0" lvl="0" indent="0" algn="l" defTabSz="800100">
            <a:lnSpc>
              <a:spcPct val="100000"/>
            </a:lnSpc>
            <a:spcBef>
              <a:spcPct val="0"/>
            </a:spcBef>
            <a:spcAft>
              <a:spcPct val="35000"/>
            </a:spcAft>
            <a:buNone/>
          </a:pPr>
          <a:r>
            <a:rPr lang="en-US" sz="1800" kern="1200" dirty="0"/>
            <a:t>Activity based budgeting focuses on identifying costs of activities that take place in every area of a project and determining how those activities relate to one another – including direct and indirect work. </a:t>
          </a:r>
        </a:p>
      </dsp:txBody>
      <dsp:txXfrm>
        <a:off x="1117179" y="4932"/>
        <a:ext cx="10692798" cy="1148081"/>
      </dsp:txXfrm>
    </dsp:sp>
    <dsp:sp modelId="{D572E2CB-88CC-4786-8EDF-A0854483ED85}">
      <dsp:nvSpPr>
        <dsp:cNvPr id="0" name=""/>
        <dsp:cNvSpPr/>
      </dsp:nvSpPr>
      <dsp:spPr>
        <a:xfrm>
          <a:off x="0" y="1440034"/>
          <a:ext cx="11910349" cy="9668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692E89-EA47-401E-8D59-FC93B5331129}">
      <dsp:nvSpPr>
        <dsp:cNvPr id="0" name=""/>
        <dsp:cNvSpPr/>
      </dsp:nvSpPr>
      <dsp:spPr>
        <a:xfrm>
          <a:off x="292458" y="1657565"/>
          <a:ext cx="532262" cy="5317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CF15CB-5DEF-4459-B9C0-9EB04B0117AE}">
      <dsp:nvSpPr>
        <dsp:cNvPr id="0" name=""/>
        <dsp:cNvSpPr/>
      </dsp:nvSpPr>
      <dsp:spPr>
        <a:xfrm>
          <a:off x="1117179" y="1440034"/>
          <a:ext cx="10692798" cy="1148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505" tIns="121505" rIns="121505" bIns="121505" numCol="1" spcCol="1270" anchor="ctr" anchorCtr="0">
          <a:noAutofit/>
        </a:bodyPr>
        <a:lstStyle/>
        <a:p>
          <a:pPr marL="0" lvl="0" indent="0" algn="l" defTabSz="800100">
            <a:lnSpc>
              <a:spcPct val="100000"/>
            </a:lnSpc>
            <a:spcBef>
              <a:spcPct val="0"/>
            </a:spcBef>
            <a:spcAft>
              <a:spcPct val="35000"/>
            </a:spcAft>
            <a:buNone/>
          </a:pPr>
          <a:r>
            <a:rPr lang="en-US" sz="1800" kern="1200" dirty="0"/>
            <a:t>If a Project Manager is able to develop a complete (both comprehensive and decomposed) list of activities along with cost estimates for activities, then a budget will prove accurate. </a:t>
          </a:r>
        </a:p>
      </dsp:txBody>
      <dsp:txXfrm>
        <a:off x="1117179" y="1440034"/>
        <a:ext cx="10692798" cy="1148081"/>
      </dsp:txXfrm>
    </dsp:sp>
    <dsp:sp modelId="{E9FB4BF9-E9B6-4242-AF91-E6736C773A23}">
      <dsp:nvSpPr>
        <dsp:cNvPr id="0" name=""/>
        <dsp:cNvSpPr/>
      </dsp:nvSpPr>
      <dsp:spPr>
        <a:xfrm>
          <a:off x="0" y="2875135"/>
          <a:ext cx="11910349" cy="9668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124C1B-57E2-4C12-BB2D-636927449A13}">
      <dsp:nvSpPr>
        <dsp:cNvPr id="0" name=""/>
        <dsp:cNvSpPr/>
      </dsp:nvSpPr>
      <dsp:spPr>
        <a:xfrm>
          <a:off x="292458" y="3092666"/>
          <a:ext cx="532262" cy="5317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EEDF43-1496-4E61-A0C3-9D525DE1B0B1}">
      <dsp:nvSpPr>
        <dsp:cNvPr id="0" name=""/>
        <dsp:cNvSpPr/>
      </dsp:nvSpPr>
      <dsp:spPr>
        <a:xfrm>
          <a:off x="1117179" y="2875135"/>
          <a:ext cx="10692798" cy="1148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505" tIns="121505" rIns="121505" bIns="121505" numCol="1" spcCol="1270" anchor="ctr" anchorCtr="0">
          <a:noAutofit/>
        </a:bodyPr>
        <a:lstStyle/>
        <a:p>
          <a:pPr marL="0" lvl="0" indent="0" algn="l" defTabSz="800100">
            <a:lnSpc>
              <a:spcPct val="100000"/>
            </a:lnSpc>
            <a:spcBef>
              <a:spcPct val="0"/>
            </a:spcBef>
            <a:spcAft>
              <a:spcPct val="35000"/>
            </a:spcAft>
            <a:buNone/>
          </a:pPr>
          <a:r>
            <a:rPr lang="en-US" sz="1800" kern="1200" dirty="0"/>
            <a:t>Activity based budgeting also offers more opportunity for line staff to get involved, making it more likely that a budget will be accurate. </a:t>
          </a:r>
        </a:p>
      </dsp:txBody>
      <dsp:txXfrm>
        <a:off x="1117179" y="2875135"/>
        <a:ext cx="10692798" cy="1148081"/>
      </dsp:txXfrm>
    </dsp:sp>
    <dsp:sp modelId="{AE9353DF-445E-4989-896F-E0E882786132}">
      <dsp:nvSpPr>
        <dsp:cNvPr id="0" name=""/>
        <dsp:cNvSpPr/>
      </dsp:nvSpPr>
      <dsp:spPr>
        <a:xfrm>
          <a:off x="0" y="4310237"/>
          <a:ext cx="11910349" cy="9668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49E3DE-182E-4A15-8EDA-40EE7691AEE2}">
      <dsp:nvSpPr>
        <dsp:cNvPr id="0" name=""/>
        <dsp:cNvSpPr/>
      </dsp:nvSpPr>
      <dsp:spPr>
        <a:xfrm>
          <a:off x="292744" y="4527768"/>
          <a:ext cx="532262" cy="5317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F02602-D97E-4533-81BF-18FF78E41929}">
      <dsp:nvSpPr>
        <dsp:cNvPr id="0" name=""/>
        <dsp:cNvSpPr/>
      </dsp:nvSpPr>
      <dsp:spPr>
        <a:xfrm>
          <a:off x="1117751" y="4310237"/>
          <a:ext cx="5359657" cy="1148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505" tIns="121505" rIns="121505" bIns="121505" numCol="1" spcCol="1270" anchor="ctr" anchorCtr="0">
          <a:noAutofit/>
        </a:bodyPr>
        <a:lstStyle/>
        <a:p>
          <a:pPr marL="0" lvl="0" indent="0" algn="l" defTabSz="800100">
            <a:lnSpc>
              <a:spcPct val="100000"/>
            </a:lnSpc>
            <a:spcBef>
              <a:spcPct val="0"/>
            </a:spcBef>
            <a:spcAft>
              <a:spcPct val="35000"/>
            </a:spcAft>
            <a:buNone/>
          </a:pPr>
          <a:r>
            <a:rPr lang="en-US" sz="1800" kern="1200" dirty="0"/>
            <a:t>While there are a number of possible activity-based budget formats that add details such as account codes, donor codes, and unit costs -- they all have two similar requirements: </a:t>
          </a:r>
        </a:p>
      </dsp:txBody>
      <dsp:txXfrm>
        <a:off x="1117751" y="4310237"/>
        <a:ext cx="5359657" cy="1148081"/>
      </dsp:txXfrm>
    </dsp:sp>
    <dsp:sp modelId="{7B4E03B1-08B6-4754-80AA-E6FD0B69A5C9}">
      <dsp:nvSpPr>
        <dsp:cNvPr id="0" name=""/>
        <dsp:cNvSpPr/>
      </dsp:nvSpPr>
      <dsp:spPr>
        <a:xfrm>
          <a:off x="6477408" y="4310237"/>
          <a:ext cx="5223362" cy="966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20" tIns="102320" rIns="102320" bIns="102320" numCol="1" spcCol="1270" anchor="ctr" anchorCtr="0">
          <a:noAutofit/>
        </a:bodyPr>
        <a:lstStyle/>
        <a:p>
          <a:pPr marL="0" lvl="0" indent="0" algn="l" defTabSz="622300">
            <a:lnSpc>
              <a:spcPct val="100000"/>
            </a:lnSpc>
            <a:spcBef>
              <a:spcPct val="0"/>
            </a:spcBef>
            <a:spcAft>
              <a:spcPct val="35000"/>
            </a:spcAft>
            <a:buNone/>
          </a:pPr>
          <a:r>
            <a:rPr lang="en-US" sz="1400" kern="1200"/>
            <a:t>1) Develop a complete list of activities during scope planning. </a:t>
          </a:r>
        </a:p>
        <a:p>
          <a:pPr marL="0" lvl="0" indent="0" algn="l" defTabSz="622300">
            <a:lnSpc>
              <a:spcPct val="100000"/>
            </a:lnSpc>
            <a:spcBef>
              <a:spcPct val="0"/>
            </a:spcBef>
            <a:spcAft>
              <a:spcPct val="35000"/>
            </a:spcAft>
            <a:buNone/>
          </a:pPr>
          <a:r>
            <a:rPr lang="en-US" sz="1400" kern="1200" dirty="0"/>
            <a:t>2) Work out what will be needed to achieve each activity and estimate how much each will cost. </a:t>
          </a:r>
        </a:p>
      </dsp:txBody>
      <dsp:txXfrm>
        <a:off x="6477408" y="4310237"/>
        <a:ext cx="5223362" cy="966805"/>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C2E33-0D6D-457A-95E8-F6F77746E3A0}">
      <dsp:nvSpPr>
        <dsp:cNvPr id="0" name=""/>
        <dsp:cNvSpPr/>
      </dsp:nvSpPr>
      <dsp:spPr>
        <a:xfrm>
          <a:off x="0" y="4758921"/>
          <a:ext cx="2243242" cy="156198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539" tIns="192024" rIns="159539" bIns="192024" numCol="1" spcCol="1270" anchor="ctr" anchorCtr="0">
          <a:noAutofit/>
        </a:bodyPr>
        <a:lstStyle/>
        <a:p>
          <a:pPr marL="0" lvl="0" indent="0" algn="ctr" defTabSz="1200150">
            <a:lnSpc>
              <a:spcPct val="90000"/>
            </a:lnSpc>
            <a:spcBef>
              <a:spcPct val="0"/>
            </a:spcBef>
            <a:spcAft>
              <a:spcPct val="35000"/>
            </a:spcAft>
            <a:buNone/>
          </a:pPr>
          <a:r>
            <a:rPr lang="en-GB" sz="2700" b="1" kern="1200"/>
            <a:t>Parametric Estimation</a:t>
          </a:r>
        </a:p>
      </dsp:txBody>
      <dsp:txXfrm>
        <a:off x="0" y="4758921"/>
        <a:ext cx="2243242" cy="1561984"/>
      </dsp:txXfrm>
    </dsp:sp>
    <dsp:sp modelId="{4443F7B1-1197-4824-BD56-E5FF23F0C7AE}">
      <dsp:nvSpPr>
        <dsp:cNvPr id="0" name=""/>
        <dsp:cNvSpPr/>
      </dsp:nvSpPr>
      <dsp:spPr>
        <a:xfrm>
          <a:off x="2243242" y="4758921"/>
          <a:ext cx="6729728" cy="156198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511" tIns="228600" rIns="136511" bIns="228600" numCol="1" spcCol="1270" anchor="ctr" anchorCtr="0">
          <a:noAutofit/>
        </a:bodyPr>
        <a:lstStyle/>
        <a:p>
          <a:pPr marL="0" lvl="0" indent="0" algn="l" defTabSz="800100">
            <a:lnSpc>
              <a:spcPct val="90000"/>
            </a:lnSpc>
            <a:spcBef>
              <a:spcPct val="0"/>
            </a:spcBef>
            <a:spcAft>
              <a:spcPct val="35000"/>
            </a:spcAft>
            <a:buNone/>
          </a:pPr>
          <a:r>
            <a:rPr lang="en-GB" sz="1800" b="1" kern="1200"/>
            <a:t>Relies less on people and more on statistics</a:t>
          </a:r>
        </a:p>
        <a:p>
          <a:pPr marL="0" lvl="0" indent="0" algn="l" defTabSz="800100">
            <a:lnSpc>
              <a:spcPct val="90000"/>
            </a:lnSpc>
            <a:spcBef>
              <a:spcPct val="0"/>
            </a:spcBef>
            <a:spcAft>
              <a:spcPct val="35000"/>
            </a:spcAft>
            <a:buNone/>
          </a:pPr>
          <a:r>
            <a:rPr lang="en-GB" sz="1800" b="1" kern="1200"/>
            <a:t>Based on historical data – what happened before</a:t>
          </a:r>
        </a:p>
      </dsp:txBody>
      <dsp:txXfrm>
        <a:off x="2243242" y="4758921"/>
        <a:ext cx="6729728" cy="1561984"/>
      </dsp:txXfrm>
    </dsp:sp>
    <dsp:sp modelId="{77C3D066-99CA-46F5-A00C-431215356CF0}">
      <dsp:nvSpPr>
        <dsp:cNvPr id="0" name=""/>
        <dsp:cNvSpPr/>
      </dsp:nvSpPr>
      <dsp:spPr>
        <a:xfrm rot="10800000">
          <a:off x="0" y="2380019"/>
          <a:ext cx="2243242" cy="2402331"/>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539" tIns="192024" rIns="159539" bIns="192024" numCol="1" spcCol="1270" anchor="ctr" anchorCtr="0">
          <a:noAutofit/>
        </a:bodyPr>
        <a:lstStyle/>
        <a:p>
          <a:pPr marL="0" lvl="0" indent="0" algn="ctr" defTabSz="1200150">
            <a:lnSpc>
              <a:spcPct val="90000"/>
            </a:lnSpc>
            <a:spcBef>
              <a:spcPct val="0"/>
            </a:spcBef>
            <a:spcAft>
              <a:spcPct val="35000"/>
            </a:spcAft>
            <a:buNone/>
          </a:pPr>
          <a:r>
            <a:rPr lang="en-US" sz="2700" b="1" kern="1200">
              <a:effectLst/>
            </a:rPr>
            <a:t>Bottom Up Estimation</a:t>
          </a:r>
        </a:p>
      </dsp:txBody>
      <dsp:txXfrm rot="-10800000">
        <a:off x="0" y="2380019"/>
        <a:ext cx="2243242" cy="1561515"/>
      </dsp:txXfrm>
    </dsp:sp>
    <dsp:sp modelId="{4646F4A2-70D2-4F88-BA57-F8529B9985E1}">
      <dsp:nvSpPr>
        <dsp:cNvPr id="0" name=""/>
        <dsp:cNvSpPr/>
      </dsp:nvSpPr>
      <dsp:spPr>
        <a:xfrm>
          <a:off x="2243242" y="2380019"/>
          <a:ext cx="6729728" cy="156151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511" tIns="228600" rIns="136511" bIns="228600" numCol="1" spcCol="1270" anchor="ctr" anchorCtr="0">
          <a:noAutofit/>
        </a:bodyPr>
        <a:lstStyle/>
        <a:p>
          <a:pPr marL="0" lvl="0" indent="0" algn="l" defTabSz="800100">
            <a:lnSpc>
              <a:spcPct val="90000"/>
            </a:lnSpc>
            <a:spcBef>
              <a:spcPct val="0"/>
            </a:spcBef>
            <a:spcAft>
              <a:spcPct val="35000"/>
            </a:spcAft>
            <a:buNone/>
          </a:pPr>
          <a:r>
            <a:rPr lang="en-US" sz="1800" b="1" kern="1200"/>
            <a:t>People doing the work are consulted for time estimates</a:t>
          </a:r>
          <a:endParaRPr lang="en-US" sz="1800" kern="1200"/>
        </a:p>
        <a:p>
          <a:pPr marL="0" lvl="0" indent="0" algn="l" defTabSz="800100">
            <a:lnSpc>
              <a:spcPct val="90000"/>
            </a:lnSpc>
            <a:spcBef>
              <a:spcPct val="0"/>
            </a:spcBef>
            <a:spcAft>
              <a:spcPct val="35000"/>
            </a:spcAft>
            <a:buNone/>
          </a:pPr>
          <a:r>
            <a:rPr lang="en-US" sz="1800" b="1" kern="1200"/>
            <a:t>People closest to work are apt to have a more accurate idea of actual effort required</a:t>
          </a:r>
        </a:p>
      </dsp:txBody>
      <dsp:txXfrm>
        <a:off x="2243242" y="2380019"/>
        <a:ext cx="6729728" cy="1561515"/>
      </dsp:txXfrm>
    </dsp:sp>
    <dsp:sp modelId="{FA1A30E1-0EBD-4F66-8D4D-A911DAE1014F}">
      <dsp:nvSpPr>
        <dsp:cNvPr id="0" name=""/>
        <dsp:cNvSpPr/>
      </dsp:nvSpPr>
      <dsp:spPr>
        <a:xfrm rot="10800000">
          <a:off x="0" y="1117"/>
          <a:ext cx="2243242" cy="2402331"/>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539" tIns="192024" rIns="159539" bIns="192024" numCol="1" spcCol="1270" anchor="ctr" anchorCtr="0">
          <a:noAutofit/>
        </a:bodyPr>
        <a:lstStyle/>
        <a:p>
          <a:pPr marL="0" lvl="0" indent="0" algn="ctr" defTabSz="1200150">
            <a:lnSpc>
              <a:spcPct val="90000"/>
            </a:lnSpc>
            <a:spcBef>
              <a:spcPct val="0"/>
            </a:spcBef>
            <a:spcAft>
              <a:spcPct val="35000"/>
            </a:spcAft>
            <a:buNone/>
          </a:pPr>
          <a:r>
            <a:rPr lang="en-US" sz="2700" b="1" kern="1200">
              <a:effectLst/>
            </a:rPr>
            <a:t>Top-Down Estimation</a:t>
          </a:r>
        </a:p>
      </dsp:txBody>
      <dsp:txXfrm rot="-10800000">
        <a:off x="0" y="1117"/>
        <a:ext cx="2243242" cy="1561515"/>
      </dsp:txXfrm>
    </dsp:sp>
    <dsp:sp modelId="{1CAF8527-86D0-4C5B-8FAB-0D4EA415019B}">
      <dsp:nvSpPr>
        <dsp:cNvPr id="0" name=""/>
        <dsp:cNvSpPr/>
      </dsp:nvSpPr>
      <dsp:spPr>
        <a:xfrm>
          <a:off x="2243242" y="1117"/>
          <a:ext cx="6729728" cy="156151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511" tIns="228600" rIns="136511" bIns="228600" numCol="1" spcCol="1270" anchor="ctr" anchorCtr="0">
          <a:noAutofit/>
        </a:bodyPr>
        <a:lstStyle/>
        <a:p>
          <a:pPr marL="0" lvl="0" indent="0" algn="l" defTabSz="800100">
            <a:lnSpc>
              <a:spcPct val="90000"/>
            </a:lnSpc>
            <a:spcBef>
              <a:spcPct val="0"/>
            </a:spcBef>
            <a:spcAft>
              <a:spcPct val="35000"/>
            </a:spcAft>
            <a:buNone/>
          </a:pPr>
          <a:r>
            <a:rPr lang="en-US" sz="1800" b="1" kern="1200"/>
            <a:t>Management defines the time to complete an activity</a:t>
          </a:r>
          <a:endParaRPr lang="en-US" sz="1800" kern="1200"/>
        </a:p>
        <a:p>
          <a:pPr marL="0" lvl="0" indent="0" algn="l" defTabSz="800100">
            <a:lnSpc>
              <a:spcPct val="90000"/>
            </a:lnSpc>
            <a:spcBef>
              <a:spcPct val="0"/>
            </a:spcBef>
            <a:spcAft>
              <a:spcPct val="35000"/>
            </a:spcAft>
            <a:buNone/>
          </a:pPr>
          <a:r>
            <a:rPr lang="en-US" sz="1800" b="1" kern="1200"/>
            <a:t>Based on judgment and experience</a:t>
          </a:r>
        </a:p>
        <a:p>
          <a:pPr marL="0" lvl="0" indent="0" algn="l" defTabSz="800100">
            <a:lnSpc>
              <a:spcPct val="90000"/>
            </a:lnSpc>
            <a:spcBef>
              <a:spcPct val="0"/>
            </a:spcBef>
            <a:spcAft>
              <a:spcPct val="35000"/>
            </a:spcAft>
            <a:buNone/>
          </a:pPr>
          <a:r>
            <a:rPr lang="en-US" sz="1800" b="1" kern="1200"/>
            <a:t>Can be dangerous in projects new to the organization</a:t>
          </a:r>
        </a:p>
      </dsp:txBody>
      <dsp:txXfrm>
        <a:off x="2243242" y="1117"/>
        <a:ext cx="6729728" cy="1561515"/>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691BF-834E-4809-B23E-393C8A07FBD5}">
      <dsp:nvSpPr>
        <dsp:cNvPr id="0" name=""/>
        <dsp:cNvSpPr/>
      </dsp:nvSpPr>
      <dsp:spPr>
        <a:xfrm>
          <a:off x="0" y="4922"/>
          <a:ext cx="8643937" cy="104844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70FCB5-1492-4D86-8736-4FBF0B75AF1A}">
      <dsp:nvSpPr>
        <dsp:cNvPr id="0" name=""/>
        <dsp:cNvSpPr/>
      </dsp:nvSpPr>
      <dsp:spPr>
        <a:xfrm>
          <a:off x="317153" y="240821"/>
          <a:ext cx="576643" cy="5766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5FF2E9-CD6E-4898-9727-47EC23F624CE}">
      <dsp:nvSpPr>
        <dsp:cNvPr id="0" name=""/>
        <dsp:cNvSpPr/>
      </dsp:nvSpPr>
      <dsp:spPr>
        <a:xfrm>
          <a:off x="1210951" y="4922"/>
          <a:ext cx="7432985" cy="104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60" tIns="110960" rIns="110960" bIns="110960" numCol="1" spcCol="1270" anchor="ctr" anchorCtr="0">
          <a:noAutofit/>
        </a:bodyPr>
        <a:lstStyle/>
        <a:p>
          <a:pPr marL="0" lvl="0" indent="0" algn="l" defTabSz="844550">
            <a:lnSpc>
              <a:spcPct val="90000"/>
            </a:lnSpc>
            <a:spcBef>
              <a:spcPct val="0"/>
            </a:spcBef>
            <a:spcAft>
              <a:spcPct val="35000"/>
            </a:spcAft>
            <a:buNone/>
          </a:pPr>
          <a:r>
            <a:rPr lang="en-US" sz="1900" b="1" kern="1200"/>
            <a:t>Activity Definition </a:t>
          </a:r>
          <a:r>
            <a:rPr lang="en-US" sz="1900" kern="1200"/>
            <a:t>–Comprehensively identifying the activities that need to be performed to produce the project deliverables. </a:t>
          </a:r>
        </a:p>
      </dsp:txBody>
      <dsp:txXfrm>
        <a:off x="1210951" y="4922"/>
        <a:ext cx="7432985" cy="1048442"/>
      </dsp:txXfrm>
    </dsp:sp>
    <dsp:sp modelId="{B19ADF2E-F207-4AC9-B842-CE63F05A3857}">
      <dsp:nvSpPr>
        <dsp:cNvPr id="0" name=""/>
        <dsp:cNvSpPr/>
      </dsp:nvSpPr>
      <dsp:spPr>
        <a:xfrm>
          <a:off x="0" y="1315475"/>
          <a:ext cx="8643937" cy="104844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C2B689-10F3-4072-84B7-EC794ECB0422}">
      <dsp:nvSpPr>
        <dsp:cNvPr id="0" name=""/>
        <dsp:cNvSpPr/>
      </dsp:nvSpPr>
      <dsp:spPr>
        <a:xfrm>
          <a:off x="317153" y="1551375"/>
          <a:ext cx="576643" cy="5766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F3743D-DBBD-4262-9790-F72BA1DA18F2}">
      <dsp:nvSpPr>
        <dsp:cNvPr id="0" name=""/>
        <dsp:cNvSpPr/>
      </dsp:nvSpPr>
      <dsp:spPr>
        <a:xfrm>
          <a:off x="1210951" y="1315475"/>
          <a:ext cx="7432985" cy="104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60" tIns="110960" rIns="110960" bIns="110960" numCol="1" spcCol="1270" anchor="ctr" anchorCtr="0">
          <a:noAutofit/>
        </a:bodyPr>
        <a:lstStyle/>
        <a:p>
          <a:pPr marL="0" lvl="0" indent="0" algn="l" defTabSz="844550">
            <a:lnSpc>
              <a:spcPct val="90000"/>
            </a:lnSpc>
            <a:spcBef>
              <a:spcPct val="0"/>
            </a:spcBef>
            <a:spcAft>
              <a:spcPct val="35000"/>
            </a:spcAft>
            <a:buNone/>
          </a:pPr>
          <a:r>
            <a:rPr lang="en-US" sz="1900" b="1" kern="1200"/>
            <a:t>Activity Sequencing </a:t>
          </a:r>
          <a:r>
            <a:rPr lang="en-US" sz="1900" kern="1200"/>
            <a:t>– Identifying the relationships that exist among the various schedule activities. </a:t>
          </a:r>
        </a:p>
      </dsp:txBody>
      <dsp:txXfrm>
        <a:off x="1210951" y="1315475"/>
        <a:ext cx="7432985" cy="1048442"/>
      </dsp:txXfrm>
    </dsp:sp>
    <dsp:sp modelId="{AEDD5E62-B59A-497D-99B7-08D408064095}">
      <dsp:nvSpPr>
        <dsp:cNvPr id="0" name=""/>
        <dsp:cNvSpPr/>
      </dsp:nvSpPr>
      <dsp:spPr>
        <a:xfrm>
          <a:off x="0" y="2626029"/>
          <a:ext cx="8643937" cy="104844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3AC26-ACDB-49A3-99DF-833073E13BDC}">
      <dsp:nvSpPr>
        <dsp:cNvPr id="0" name=""/>
        <dsp:cNvSpPr/>
      </dsp:nvSpPr>
      <dsp:spPr>
        <a:xfrm>
          <a:off x="317153" y="2861928"/>
          <a:ext cx="576643" cy="5766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7745C2-86C0-412A-AFFA-3CEC06F20D23}">
      <dsp:nvSpPr>
        <dsp:cNvPr id="0" name=""/>
        <dsp:cNvSpPr/>
      </dsp:nvSpPr>
      <dsp:spPr>
        <a:xfrm>
          <a:off x="1210951" y="2626029"/>
          <a:ext cx="7432985" cy="104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60" tIns="110960" rIns="110960" bIns="110960" numCol="1" spcCol="1270" anchor="ctr" anchorCtr="0">
          <a:noAutofit/>
        </a:bodyPr>
        <a:lstStyle/>
        <a:p>
          <a:pPr marL="0" lvl="0" indent="0" algn="l" defTabSz="844550">
            <a:lnSpc>
              <a:spcPct val="90000"/>
            </a:lnSpc>
            <a:spcBef>
              <a:spcPct val="0"/>
            </a:spcBef>
            <a:spcAft>
              <a:spcPct val="35000"/>
            </a:spcAft>
            <a:buNone/>
          </a:pPr>
          <a:r>
            <a:rPr lang="en-US" sz="1900" b="1" kern="1200"/>
            <a:t>Activity Resource Estimating – </a:t>
          </a:r>
          <a:r>
            <a:rPr lang="en-US" sz="1900" kern="1200"/>
            <a:t>Allocating the type and quantity of resources available/required to perform each schedule activity. </a:t>
          </a:r>
        </a:p>
      </dsp:txBody>
      <dsp:txXfrm>
        <a:off x="1210951" y="2626029"/>
        <a:ext cx="7432985" cy="1048442"/>
      </dsp:txXfrm>
    </dsp:sp>
    <dsp:sp modelId="{74D5E0E2-652E-4676-BB5F-62987BC65AE6}">
      <dsp:nvSpPr>
        <dsp:cNvPr id="0" name=""/>
        <dsp:cNvSpPr/>
      </dsp:nvSpPr>
      <dsp:spPr>
        <a:xfrm>
          <a:off x="0" y="3936582"/>
          <a:ext cx="8643937" cy="104844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3D031-6ED0-465C-B20B-C884860DECC7}">
      <dsp:nvSpPr>
        <dsp:cNvPr id="0" name=""/>
        <dsp:cNvSpPr/>
      </dsp:nvSpPr>
      <dsp:spPr>
        <a:xfrm>
          <a:off x="317153" y="4172482"/>
          <a:ext cx="576643" cy="5766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4FE68B-32A0-4A7F-B252-0E4AB0589319}">
      <dsp:nvSpPr>
        <dsp:cNvPr id="0" name=""/>
        <dsp:cNvSpPr/>
      </dsp:nvSpPr>
      <dsp:spPr>
        <a:xfrm>
          <a:off x="1210951" y="3936582"/>
          <a:ext cx="7432985" cy="104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60" tIns="110960" rIns="110960" bIns="110960" numCol="1" spcCol="1270" anchor="ctr" anchorCtr="0">
          <a:noAutofit/>
        </a:bodyPr>
        <a:lstStyle/>
        <a:p>
          <a:pPr marL="0" lvl="0" indent="0" algn="l" defTabSz="844550">
            <a:lnSpc>
              <a:spcPct val="90000"/>
            </a:lnSpc>
            <a:spcBef>
              <a:spcPct val="0"/>
            </a:spcBef>
            <a:spcAft>
              <a:spcPct val="35000"/>
            </a:spcAft>
            <a:buNone/>
          </a:pPr>
          <a:r>
            <a:rPr lang="en-US" sz="1900" b="1" kern="1200"/>
            <a:t>Activity Duration Estimating – </a:t>
          </a:r>
          <a:r>
            <a:rPr lang="en-US" sz="1900" kern="1200"/>
            <a:t>Estimating the time required to complete project activities. </a:t>
          </a:r>
        </a:p>
      </dsp:txBody>
      <dsp:txXfrm>
        <a:off x="1210951" y="3936582"/>
        <a:ext cx="7432985" cy="1048442"/>
      </dsp:txXfrm>
    </dsp:sp>
    <dsp:sp modelId="{0C07D665-846C-4415-839F-273C16BCF49C}">
      <dsp:nvSpPr>
        <dsp:cNvPr id="0" name=""/>
        <dsp:cNvSpPr/>
      </dsp:nvSpPr>
      <dsp:spPr>
        <a:xfrm>
          <a:off x="0" y="5247135"/>
          <a:ext cx="8643937" cy="104844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A6A4D0-AD2D-46D4-B708-EEFDCE7D2E26}">
      <dsp:nvSpPr>
        <dsp:cNvPr id="0" name=""/>
        <dsp:cNvSpPr/>
      </dsp:nvSpPr>
      <dsp:spPr>
        <a:xfrm>
          <a:off x="317153" y="5483035"/>
          <a:ext cx="576643" cy="57664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BF7846-FB5E-43E3-8879-680E25627621}">
      <dsp:nvSpPr>
        <dsp:cNvPr id="0" name=""/>
        <dsp:cNvSpPr/>
      </dsp:nvSpPr>
      <dsp:spPr>
        <a:xfrm>
          <a:off x="1210951" y="5247135"/>
          <a:ext cx="7432985" cy="104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60" tIns="110960" rIns="110960" bIns="110960" numCol="1" spcCol="1270" anchor="ctr" anchorCtr="0">
          <a:noAutofit/>
        </a:bodyPr>
        <a:lstStyle/>
        <a:p>
          <a:pPr marL="0" lvl="0" indent="0" algn="l" defTabSz="844550">
            <a:lnSpc>
              <a:spcPct val="90000"/>
            </a:lnSpc>
            <a:spcBef>
              <a:spcPct val="0"/>
            </a:spcBef>
            <a:spcAft>
              <a:spcPct val="35000"/>
            </a:spcAft>
            <a:buNone/>
          </a:pPr>
          <a:r>
            <a:rPr lang="en-US" sz="1900" b="1" kern="1200"/>
            <a:t>Schedule Development – </a:t>
          </a:r>
          <a:r>
            <a:rPr lang="en-US" sz="1900" kern="1200"/>
            <a:t>Creating a project schedule based on activities, sequences, durations, resources and schedule constraints. </a:t>
          </a:r>
        </a:p>
      </dsp:txBody>
      <dsp:txXfrm>
        <a:off x="1210951" y="5247135"/>
        <a:ext cx="7432985" cy="1048442"/>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449B9-11F1-4F38-9F76-884491BAD414}">
      <dsp:nvSpPr>
        <dsp:cNvPr id="0" name=""/>
        <dsp:cNvSpPr/>
      </dsp:nvSpPr>
      <dsp:spPr>
        <a:xfrm>
          <a:off x="0" y="0"/>
          <a:ext cx="11504426" cy="1451344"/>
        </a:xfrm>
        <a:prstGeom prst="rect">
          <a:avLst/>
        </a:prstGeom>
        <a:solidFill>
          <a:schemeClr val="accent2">
            <a:shade val="9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kern="1200" dirty="0"/>
            <a:t>Once the network diagram is completed, it is time to find out how long the project will take. </a:t>
          </a:r>
        </a:p>
        <a:p>
          <a:pPr marL="0" lvl="0" indent="0" algn="ctr" defTabSz="1422400" rtl="0">
            <a:lnSpc>
              <a:spcPct val="90000"/>
            </a:lnSpc>
            <a:spcBef>
              <a:spcPct val="0"/>
            </a:spcBef>
            <a:spcAft>
              <a:spcPct val="35000"/>
            </a:spcAft>
            <a:buNone/>
          </a:pPr>
          <a:r>
            <a:rPr lang="en-US" sz="3200" b="0" kern="1200" dirty="0"/>
            <a:t>This is the critical path:</a:t>
          </a:r>
        </a:p>
      </dsp:txBody>
      <dsp:txXfrm>
        <a:off x="0" y="0"/>
        <a:ext cx="11504426" cy="1451344"/>
      </dsp:txXfrm>
    </dsp:sp>
    <dsp:sp modelId="{89981097-A8A8-4C19-A628-88583C4298A5}">
      <dsp:nvSpPr>
        <dsp:cNvPr id="0" name=""/>
        <dsp:cNvSpPr/>
      </dsp:nvSpPr>
      <dsp:spPr>
        <a:xfrm>
          <a:off x="5617" y="1451344"/>
          <a:ext cx="3831064" cy="304782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kern="1200" dirty="0"/>
            <a:t>It is the </a:t>
          </a:r>
          <a:r>
            <a:rPr lang="en-US" sz="2800" b="1" kern="1200" dirty="0"/>
            <a:t>longest duration path </a:t>
          </a:r>
          <a:r>
            <a:rPr lang="en-US" sz="2800" b="0" kern="1200" dirty="0"/>
            <a:t>through the network</a:t>
          </a:r>
        </a:p>
      </dsp:txBody>
      <dsp:txXfrm>
        <a:off x="5617" y="1451344"/>
        <a:ext cx="3831064" cy="3047822"/>
      </dsp:txXfrm>
    </dsp:sp>
    <dsp:sp modelId="{FBBD120D-EBE4-436D-8EA8-484D4993CF45}">
      <dsp:nvSpPr>
        <dsp:cNvPr id="0" name=""/>
        <dsp:cNvSpPr/>
      </dsp:nvSpPr>
      <dsp:spPr>
        <a:xfrm>
          <a:off x="3836681" y="1451344"/>
          <a:ext cx="3831064" cy="3047822"/>
        </a:xfrm>
        <a:prstGeom prst="rect">
          <a:avLst/>
        </a:prstGeom>
        <a:gradFill rotWithShape="0">
          <a:gsLst>
            <a:gs pos="0">
              <a:schemeClr val="accent2">
                <a:hueOff val="4765848"/>
                <a:satOff val="9751"/>
                <a:lumOff val="3725"/>
                <a:alphaOff val="0"/>
                <a:tint val="50000"/>
                <a:satMod val="300000"/>
              </a:schemeClr>
            </a:gs>
            <a:gs pos="35000">
              <a:schemeClr val="accent2">
                <a:hueOff val="4765848"/>
                <a:satOff val="9751"/>
                <a:lumOff val="3725"/>
                <a:alphaOff val="0"/>
                <a:tint val="37000"/>
                <a:satMod val="300000"/>
              </a:schemeClr>
            </a:gs>
            <a:gs pos="100000">
              <a:schemeClr val="accent2">
                <a:hueOff val="4765848"/>
                <a:satOff val="9751"/>
                <a:lumOff val="3725"/>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kern="1200" dirty="0"/>
            <a:t>It indicates the </a:t>
          </a:r>
          <a:r>
            <a:rPr lang="en-US" sz="2800" b="1" kern="1200" dirty="0"/>
            <a:t>shortest time needed to complete </a:t>
          </a:r>
          <a:br>
            <a:rPr lang="en-US" sz="2800" b="1" kern="1200" dirty="0"/>
          </a:br>
          <a:r>
            <a:rPr lang="en-US" sz="2800" b="1" kern="1200" dirty="0"/>
            <a:t>the project</a:t>
          </a:r>
        </a:p>
      </dsp:txBody>
      <dsp:txXfrm>
        <a:off x="3836681" y="1451344"/>
        <a:ext cx="3831064" cy="3047822"/>
      </dsp:txXfrm>
    </dsp:sp>
    <dsp:sp modelId="{DED4BF65-0EF4-4904-A4AB-1B9284D1346D}">
      <dsp:nvSpPr>
        <dsp:cNvPr id="0" name=""/>
        <dsp:cNvSpPr/>
      </dsp:nvSpPr>
      <dsp:spPr>
        <a:xfrm>
          <a:off x="7667745" y="1451344"/>
          <a:ext cx="3831064" cy="3047822"/>
        </a:xfrm>
        <a:prstGeom prst="rect">
          <a:avLst/>
        </a:prstGeom>
        <a:gradFill rotWithShape="0">
          <a:gsLst>
            <a:gs pos="0">
              <a:schemeClr val="accent2">
                <a:hueOff val="9531695"/>
                <a:satOff val="19501"/>
                <a:lumOff val="7451"/>
                <a:alphaOff val="0"/>
                <a:tint val="50000"/>
                <a:satMod val="300000"/>
              </a:schemeClr>
            </a:gs>
            <a:gs pos="35000">
              <a:schemeClr val="accent2">
                <a:hueOff val="9531695"/>
                <a:satOff val="19501"/>
                <a:lumOff val="7451"/>
                <a:alphaOff val="0"/>
                <a:tint val="37000"/>
                <a:satMod val="300000"/>
              </a:schemeClr>
            </a:gs>
            <a:gs pos="100000">
              <a:schemeClr val="accent2">
                <a:hueOff val="9531695"/>
                <a:satOff val="19501"/>
                <a:lumOff val="7451"/>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kern="1200" dirty="0"/>
            <a:t>Activities on this path usually have no float</a:t>
          </a:r>
        </a:p>
      </dsp:txBody>
      <dsp:txXfrm>
        <a:off x="7667745" y="1451344"/>
        <a:ext cx="3831064" cy="3047822"/>
      </dsp:txXfrm>
    </dsp:sp>
    <dsp:sp modelId="{6B2EBAA8-29AB-4F4C-963D-1C7824DB01CD}">
      <dsp:nvSpPr>
        <dsp:cNvPr id="0" name=""/>
        <dsp:cNvSpPr/>
      </dsp:nvSpPr>
      <dsp:spPr>
        <a:xfrm>
          <a:off x="0" y="4499167"/>
          <a:ext cx="11504426" cy="338646"/>
        </a:xfrm>
        <a:prstGeom prst="rect">
          <a:avLst/>
        </a:prstGeom>
        <a:solidFill>
          <a:schemeClr val="accent2">
            <a:shade val="9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09BD1-CAC7-4D2B-BDDE-C91A506D04DF}">
      <dsp:nvSpPr>
        <dsp:cNvPr id="0" name=""/>
        <dsp:cNvSpPr/>
      </dsp:nvSpPr>
      <dsp:spPr>
        <a:xfrm>
          <a:off x="0" y="30322"/>
          <a:ext cx="10106632" cy="111486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Time – </a:t>
          </a:r>
          <a:r>
            <a:rPr lang="en-US" sz="2100" kern="1200"/>
            <a:t>If there is a very tight timeframe, the project may choose to dedicate high levels of staff, materials and capital equipment to meet time constraints. </a:t>
          </a:r>
        </a:p>
      </dsp:txBody>
      <dsp:txXfrm>
        <a:off x="54423" y="84745"/>
        <a:ext cx="9997786" cy="1006017"/>
      </dsp:txXfrm>
    </dsp:sp>
    <dsp:sp modelId="{F4075597-5246-4AB3-9642-031B65E107F3}">
      <dsp:nvSpPr>
        <dsp:cNvPr id="0" name=""/>
        <dsp:cNvSpPr/>
      </dsp:nvSpPr>
      <dsp:spPr>
        <a:xfrm>
          <a:off x="0" y="1205665"/>
          <a:ext cx="10106632" cy="1114863"/>
        </a:xfrm>
        <a:prstGeom prst="roundRect">
          <a:avLst/>
        </a:prstGeom>
        <a:solidFill>
          <a:schemeClr val="accent2">
            <a:hueOff val="635930"/>
            <a:satOff val="-14509"/>
            <a:lumOff val="536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Budget – </a:t>
          </a:r>
          <a:r>
            <a:rPr lang="en-US" sz="2100" kern="1200" dirty="0"/>
            <a:t>If money is in short supply, the project might choose to invest in a ‘low cost’ resource mix. </a:t>
          </a:r>
        </a:p>
      </dsp:txBody>
      <dsp:txXfrm>
        <a:off x="54423" y="1260088"/>
        <a:ext cx="9997786" cy="1006017"/>
      </dsp:txXfrm>
    </dsp:sp>
    <dsp:sp modelId="{A7F05C82-F6C8-499F-A5CB-177D4E617F22}">
      <dsp:nvSpPr>
        <dsp:cNvPr id="0" name=""/>
        <dsp:cNvSpPr/>
      </dsp:nvSpPr>
      <dsp:spPr>
        <a:xfrm>
          <a:off x="0" y="2381009"/>
          <a:ext cx="10106632" cy="1114863"/>
        </a:xfrm>
        <a:prstGeom prst="roundRect">
          <a:avLst/>
        </a:prstGeom>
        <a:solidFill>
          <a:schemeClr val="accent2">
            <a:hueOff val="1271860"/>
            <a:satOff val="-29019"/>
            <a:lumOff val="107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Regulations and Organizational Policies – </a:t>
          </a:r>
          <a:r>
            <a:rPr lang="en-US" sz="2100" kern="1200" dirty="0"/>
            <a:t>Often projects are constrained by labor laws and/or internal organizational policies that limit work schedules (hours per day, days per week, holidays per year, family leave policies). </a:t>
          </a:r>
        </a:p>
      </dsp:txBody>
      <dsp:txXfrm>
        <a:off x="54423" y="2435432"/>
        <a:ext cx="9997786" cy="1006017"/>
      </dsp:txXfrm>
    </dsp:sp>
    <dsp:sp modelId="{5B5DE1E9-B4C9-41BD-B450-88E1002310EE}">
      <dsp:nvSpPr>
        <dsp:cNvPr id="0" name=""/>
        <dsp:cNvSpPr/>
      </dsp:nvSpPr>
      <dsp:spPr>
        <a:xfrm>
          <a:off x="0" y="3556353"/>
          <a:ext cx="10106632" cy="1114863"/>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Other Factors that Influence Resource Availability – </a:t>
          </a:r>
          <a:endParaRPr lang="en-US" sz="2100" kern="1200"/>
        </a:p>
      </dsp:txBody>
      <dsp:txXfrm>
        <a:off x="54423" y="3610776"/>
        <a:ext cx="9997786" cy="1006017"/>
      </dsp:txXfrm>
    </dsp:sp>
    <dsp:sp modelId="{9156D08A-B3C7-403B-A68B-5FEBE6556917}">
      <dsp:nvSpPr>
        <dsp:cNvPr id="0" name=""/>
        <dsp:cNvSpPr/>
      </dsp:nvSpPr>
      <dsp:spPr>
        <a:xfrm>
          <a:off x="0" y="4671217"/>
          <a:ext cx="10106632" cy="195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88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1" kern="1200"/>
            <a:t>Weather Constraints </a:t>
          </a:r>
          <a:r>
            <a:rPr lang="en-US" sz="1600" kern="1200"/>
            <a:t>impede an agricultural project where community participation is impossible during harvest season. </a:t>
          </a:r>
        </a:p>
        <a:p>
          <a:pPr marL="171450" lvl="1" indent="-171450" algn="l" defTabSz="711200">
            <a:lnSpc>
              <a:spcPct val="90000"/>
            </a:lnSpc>
            <a:spcBef>
              <a:spcPct val="0"/>
            </a:spcBef>
            <a:spcAft>
              <a:spcPct val="20000"/>
            </a:spcAft>
            <a:buChar char="•"/>
          </a:pPr>
          <a:r>
            <a:rPr lang="en-US" sz="1600" b="1" kern="1200"/>
            <a:t>Material Constraints </a:t>
          </a:r>
          <a:r>
            <a:rPr lang="en-US" sz="1600" kern="1200"/>
            <a:t>impede a housing project which requires scarce construction materials, making it necessary to adopt an alternative strategy that is more time consuming. </a:t>
          </a:r>
        </a:p>
        <a:p>
          <a:pPr marL="171450" lvl="1" indent="-171450" algn="l" defTabSz="711200">
            <a:lnSpc>
              <a:spcPct val="90000"/>
            </a:lnSpc>
            <a:spcBef>
              <a:spcPct val="0"/>
            </a:spcBef>
            <a:spcAft>
              <a:spcPct val="20000"/>
            </a:spcAft>
            <a:buChar char="•"/>
          </a:pPr>
          <a:r>
            <a:rPr lang="en-US" sz="1600" b="1" kern="1200"/>
            <a:t>Logistics Constraints </a:t>
          </a:r>
          <a:r>
            <a:rPr lang="en-US" sz="1600" kern="1200"/>
            <a:t>impede an emergency relief project from accessing transport, extending the time required to fill food warehouses. </a:t>
          </a:r>
        </a:p>
        <a:p>
          <a:pPr marL="171450" lvl="1" indent="-171450" algn="l" defTabSz="711200">
            <a:lnSpc>
              <a:spcPct val="90000"/>
            </a:lnSpc>
            <a:spcBef>
              <a:spcPct val="0"/>
            </a:spcBef>
            <a:spcAft>
              <a:spcPct val="20000"/>
            </a:spcAft>
            <a:buChar char="•"/>
          </a:pPr>
          <a:r>
            <a:rPr lang="en-US" sz="1600" b="1" kern="1200" dirty="0"/>
            <a:t>Human Resources Constraints </a:t>
          </a:r>
          <a:r>
            <a:rPr lang="en-US" sz="1600" kern="1200" dirty="0"/>
            <a:t>impede a health project from accessing qualified labor, extending duration estimates for technically complex activities. </a:t>
          </a:r>
        </a:p>
      </dsp:txBody>
      <dsp:txXfrm>
        <a:off x="0" y="4671217"/>
        <a:ext cx="10106632" cy="1956149"/>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EA13F-77F7-4AC4-A01E-F5F102E9271C}">
      <dsp:nvSpPr>
        <dsp:cNvPr id="0" name=""/>
        <dsp:cNvSpPr/>
      </dsp:nvSpPr>
      <dsp:spPr>
        <a:xfrm>
          <a:off x="0" y="682"/>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D75F18-7742-4CD8-BF8C-967B587BC9BA}">
      <dsp:nvSpPr>
        <dsp:cNvPr id="0" name=""/>
        <dsp:cNvSpPr/>
      </dsp:nvSpPr>
      <dsp:spPr>
        <a:xfrm>
          <a:off x="482844" y="359822"/>
          <a:ext cx="877899" cy="877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C04C4D-DB43-4661-8778-BE56CE443850}">
      <dsp:nvSpPr>
        <dsp:cNvPr id="0" name=""/>
        <dsp:cNvSpPr/>
      </dsp:nvSpPr>
      <dsp:spPr>
        <a:xfrm>
          <a:off x="1843589" y="682"/>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a:t>Network diagram</a:t>
          </a:r>
        </a:p>
      </dsp:txBody>
      <dsp:txXfrm>
        <a:off x="1843589" y="682"/>
        <a:ext cx="4728660" cy="1596181"/>
      </dsp:txXfrm>
    </dsp:sp>
    <dsp:sp modelId="{F646C7F9-0F5C-44FD-A128-3F34C918EE9C}">
      <dsp:nvSpPr>
        <dsp:cNvPr id="0" name=""/>
        <dsp:cNvSpPr/>
      </dsp:nvSpPr>
      <dsp:spPr>
        <a:xfrm>
          <a:off x="0" y="1995909"/>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500BE0-2A71-4B1B-98FC-3E2AAE23C9D9}">
      <dsp:nvSpPr>
        <dsp:cNvPr id="0" name=""/>
        <dsp:cNvSpPr/>
      </dsp:nvSpPr>
      <dsp:spPr>
        <a:xfrm>
          <a:off x="482844" y="2355050"/>
          <a:ext cx="877899" cy="877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2CAD77-7B12-4B3E-80DA-FD2DCB6890BB}">
      <dsp:nvSpPr>
        <dsp:cNvPr id="0" name=""/>
        <dsp:cNvSpPr/>
      </dsp:nvSpPr>
      <dsp:spPr>
        <a:xfrm>
          <a:off x="1843589" y="1995909"/>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a:t>Critical path</a:t>
          </a:r>
        </a:p>
      </dsp:txBody>
      <dsp:txXfrm>
        <a:off x="1843589" y="1995909"/>
        <a:ext cx="4728660" cy="1596181"/>
      </dsp:txXfrm>
    </dsp:sp>
    <dsp:sp modelId="{8B7D2CD5-49D6-45B8-B8B1-395CA001FE57}">
      <dsp:nvSpPr>
        <dsp:cNvPr id="0" name=""/>
        <dsp:cNvSpPr/>
      </dsp:nvSpPr>
      <dsp:spPr>
        <a:xfrm>
          <a:off x="0" y="3991136"/>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1BE3C-F513-4F2C-A0A2-BA4298258438}">
      <dsp:nvSpPr>
        <dsp:cNvPr id="0" name=""/>
        <dsp:cNvSpPr/>
      </dsp:nvSpPr>
      <dsp:spPr>
        <a:xfrm>
          <a:off x="482844" y="4350277"/>
          <a:ext cx="877899" cy="877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EBCC0D-768C-4C51-B05C-25F874E9E2E8}">
      <dsp:nvSpPr>
        <dsp:cNvPr id="0" name=""/>
        <dsp:cNvSpPr/>
      </dsp:nvSpPr>
      <dsp:spPr>
        <a:xfrm>
          <a:off x="1843589" y="3991136"/>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a:t>Gantt chart</a:t>
          </a:r>
        </a:p>
      </dsp:txBody>
      <dsp:txXfrm>
        <a:off x="1843589" y="3991136"/>
        <a:ext cx="4728660" cy="1596181"/>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6D940-0D6B-4A64-90F4-4BD375C44F4C}">
      <dsp:nvSpPr>
        <dsp:cNvPr id="0" name=""/>
        <dsp:cNvSpPr/>
      </dsp:nvSpPr>
      <dsp:spPr>
        <a:xfrm>
          <a:off x="0" y="5056"/>
          <a:ext cx="8900932" cy="1077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6104DF-E1DD-4E8D-AE61-40306AADF46D}">
      <dsp:nvSpPr>
        <dsp:cNvPr id="0" name=""/>
        <dsp:cNvSpPr/>
      </dsp:nvSpPr>
      <dsp:spPr>
        <a:xfrm>
          <a:off x="325811" y="247395"/>
          <a:ext cx="592384" cy="5923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F51C8B-E047-4269-9632-C4D208439562}">
      <dsp:nvSpPr>
        <dsp:cNvPr id="0" name=""/>
        <dsp:cNvSpPr/>
      </dsp:nvSpPr>
      <dsp:spPr>
        <a:xfrm>
          <a:off x="1244008" y="5056"/>
          <a:ext cx="7656923" cy="10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89" tIns="113989" rIns="113989" bIns="113989" numCol="1" spcCol="1270" anchor="ctr" anchorCtr="0">
          <a:noAutofit/>
        </a:bodyPr>
        <a:lstStyle/>
        <a:p>
          <a:pPr marL="0" lvl="0" indent="0" algn="l" defTabSz="711200">
            <a:lnSpc>
              <a:spcPct val="100000"/>
            </a:lnSpc>
            <a:spcBef>
              <a:spcPct val="0"/>
            </a:spcBef>
            <a:spcAft>
              <a:spcPct val="35000"/>
            </a:spcAft>
            <a:buNone/>
          </a:pPr>
          <a:r>
            <a:rPr lang="en-US" sz="1600" kern="1200"/>
            <a:t>Risk is the potential effect of uncertainty on project objectives. </a:t>
          </a:r>
        </a:p>
      </dsp:txBody>
      <dsp:txXfrm>
        <a:off x="1244008" y="5056"/>
        <a:ext cx="7656923" cy="1077063"/>
      </dsp:txXfrm>
    </dsp:sp>
    <dsp:sp modelId="{0C0DF25B-F6B3-42E1-B180-5624FDE3BCCB}">
      <dsp:nvSpPr>
        <dsp:cNvPr id="0" name=""/>
        <dsp:cNvSpPr/>
      </dsp:nvSpPr>
      <dsp:spPr>
        <a:xfrm>
          <a:off x="0" y="1351385"/>
          <a:ext cx="8900932" cy="1077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31C5F7-9B5F-4212-9274-4B7BBC90472E}">
      <dsp:nvSpPr>
        <dsp:cNvPr id="0" name=""/>
        <dsp:cNvSpPr/>
      </dsp:nvSpPr>
      <dsp:spPr>
        <a:xfrm>
          <a:off x="325811" y="1593724"/>
          <a:ext cx="592384" cy="5923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A01A40-7740-47C8-B08E-D5B9F55C9AAA}">
      <dsp:nvSpPr>
        <dsp:cNvPr id="0" name=""/>
        <dsp:cNvSpPr/>
      </dsp:nvSpPr>
      <dsp:spPr>
        <a:xfrm>
          <a:off x="1244008" y="1351385"/>
          <a:ext cx="7656923" cy="10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89" tIns="113989" rIns="113989" bIns="113989" numCol="1" spcCol="1270" anchor="ctr" anchorCtr="0">
          <a:noAutofit/>
        </a:bodyPr>
        <a:lstStyle/>
        <a:p>
          <a:pPr marL="0" lvl="0" indent="0" algn="l" defTabSz="711200">
            <a:lnSpc>
              <a:spcPct val="100000"/>
            </a:lnSpc>
            <a:spcBef>
              <a:spcPct val="0"/>
            </a:spcBef>
            <a:spcAft>
              <a:spcPct val="35000"/>
            </a:spcAft>
            <a:buNone/>
          </a:pPr>
          <a:r>
            <a:rPr lang="en-US" sz="1600" b="1" kern="1200"/>
            <a:t>Probability – </a:t>
          </a:r>
          <a:r>
            <a:rPr lang="en-US" sz="1600" kern="1200"/>
            <a:t>Risk can be seen as relating to the probability of uncertain future events (as compared to issues which deal with current ones that must be immediately addressed). </a:t>
          </a:r>
        </a:p>
      </dsp:txBody>
      <dsp:txXfrm>
        <a:off x="1244008" y="1351385"/>
        <a:ext cx="7656923" cy="1077063"/>
      </dsp:txXfrm>
    </dsp:sp>
    <dsp:sp modelId="{62D5DE0D-F0C8-4CB0-B8CD-51D0CB8BAB49}">
      <dsp:nvSpPr>
        <dsp:cNvPr id="0" name=""/>
        <dsp:cNvSpPr/>
      </dsp:nvSpPr>
      <dsp:spPr>
        <a:xfrm>
          <a:off x="0" y="2697714"/>
          <a:ext cx="8900932" cy="1077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BDF37A-FE65-44F4-A5E2-CD018367979F}">
      <dsp:nvSpPr>
        <dsp:cNvPr id="0" name=""/>
        <dsp:cNvSpPr/>
      </dsp:nvSpPr>
      <dsp:spPr>
        <a:xfrm>
          <a:off x="325811" y="2940054"/>
          <a:ext cx="592384" cy="5923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17ADEC-6A16-49B0-BCA3-C03ADA29FB3B}">
      <dsp:nvSpPr>
        <dsp:cNvPr id="0" name=""/>
        <dsp:cNvSpPr/>
      </dsp:nvSpPr>
      <dsp:spPr>
        <a:xfrm>
          <a:off x="1244008" y="2697714"/>
          <a:ext cx="7656923" cy="10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89" tIns="113989" rIns="113989" bIns="113989" numCol="1" spcCol="1270" anchor="ctr" anchorCtr="0">
          <a:noAutofit/>
        </a:bodyPr>
        <a:lstStyle/>
        <a:p>
          <a:pPr marL="0" lvl="0" indent="0" algn="l" defTabSz="711200">
            <a:lnSpc>
              <a:spcPct val="100000"/>
            </a:lnSpc>
            <a:spcBef>
              <a:spcPct val="0"/>
            </a:spcBef>
            <a:spcAft>
              <a:spcPct val="35000"/>
            </a:spcAft>
            <a:buNone/>
          </a:pPr>
          <a:r>
            <a:rPr lang="en-US" sz="1600" b="1" kern="1200" dirty="0"/>
            <a:t>Impact – </a:t>
          </a:r>
          <a:r>
            <a:rPr lang="en-US" sz="1600" kern="1200" dirty="0"/>
            <a:t>Risk has the potential to impact the project. Most project teams focus on negative risk that has the potential to harm the project (time/calendar, cost/resources, quality, scope, etc.) In general, negative risks are to be avoided. </a:t>
          </a:r>
        </a:p>
      </dsp:txBody>
      <dsp:txXfrm>
        <a:off x="1244008" y="2697714"/>
        <a:ext cx="7656923" cy="1077063"/>
      </dsp:txXfrm>
    </dsp:sp>
    <dsp:sp modelId="{8B4D105F-9D57-4B40-BFDC-11E0BABF95B6}">
      <dsp:nvSpPr>
        <dsp:cNvPr id="0" name=""/>
        <dsp:cNvSpPr/>
      </dsp:nvSpPr>
      <dsp:spPr>
        <a:xfrm>
          <a:off x="0" y="4044043"/>
          <a:ext cx="8900932" cy="1077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1664A6-326D-4127-AA79-DE15904EC305}">
      <dsp:nvSpPr>
        <dsp:cNvPr id="0" name=""/>
        <dsp:cNvSpPr/>
      </dsp:nvSpPr>
      <dsp:spPr>
        <a:xfrm>
          <a:off x="325811" y="4286383"/>
          <a:ext cx="592384" cy="5923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A679B2-C1BE-4C7D-BDE5-28C2396FE427}">
      <dsp:nvSpPr>
        <dsp:cNvPr id="0" name=""/>
        <dsp:cNvSpPr/>
      </dsp:nvSpPr>
      <dsp:spPr>
        <a:xfrm>
          <a:off x="1244008" y="4044043"/>
          <a:ext cx="7656923" cy="10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89" tIns="113989" rIns="113989" bIns="113989" numCol="1" spcCol="1270" anchor="ctr" anchorCtr="0">
          <a:noAutofit/>
        </a:bodyPr>
        <a:lstStyle/>
        <a:p>
          <a:pPr marL="0" lvl="0" indent="0" algn="l" defTabSz="711200">
            <a:lnSpc>
              <a:spcPct val="100000"/>
            </a:lnSpc>
            <a:spcBef>
              <a:spcPct val="0"/>
            </a:spcBef>
            <a:spcAft>
              <a:spcPct val="35000"/>
            </a:spcAft>
            <a:buNone/>
          </a:pPr>
          <a:r>
            <a:rPr lang="en-US" sz="1600" kern="1200"/>
            <a:t>Positive risk, on the other hand, is less widely acknowledged and understood. </a:t>
          </a:r>
        </a:p>
      </dsp:txBody>
      <dsp:txXfrm>
        <a:off x="1244008" y="4044043"/>
        <a:ext cx="7656923" cy="1077063"/>
      </dsp:txXfrm>
    </dsp:sp>
    <dsp:sp modelId="{FA59E364-C33A-47CB-A22E-F162DD827A42}">
      <dsp:nvSpPr>
        <dsp:cNvPr id="0" name=""/>
        <dsp:cNvSpPr/>
      </dsp:nvSpPr>
      <dsp:spPr>
        <a:xfrm>
          <a:off x="0" y="5390373"/>
          <a:ext cx="8900932" cy="1077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516B7-CB45-4BC2-B6BC-879853F2A8BC}">
      <dsp:nvSpPr>
        <dsp:cNvPr id="0" name=""/>
        <dsp:cNvSpPr/>
      </dsp:nvSpPr>
      <dsp:spPr>
        <a:xfrm>
          <a:off x="325811" y="5632712"/>
          <a:ext cx="592384" cy="5923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04FA39-03B9-4863-A223-723ECB237304}">
      <dsp:nvSpPr>
        <dsp:cNvPr id="0" name=""/>
        <dsp:cNvSpPr/>
      </dsp:nvSpPr>
      <dsp:spPr>
        <a:xfrm>
          <a:off x="1244008" y="5390373"/>
          <a:ext cx="7656923" cy="10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89" tIns="113989" rIns="113989" bIns="113989" numCol="1" spcCol="1270" anchor="ctr" anchorCtr="0">
          <a:noAutofit/>
        </a:bodyPr>
        <a:lstStyle/>
        <a:p>
          <a:pPr marL="0" lvl="0" indent="0" algn="l" defTabSz="711200">
            <a:lnSpc>
              <a:spcPct val="100000"/>
            </a:lnSpc>
            <a:spcBef>
              <a:spcPct val="0"/>
            </a:spcBef>
            <a:spcAft>
              <a:spcPct val="35000"/>
            </a:spcAft>
            <a:buNone/>
          </a:pPr>
          <a:r>
            <a:rPr lang="en-US" sz="1600" kern="1200"/>
            <a:t>Project teams can assume positive risks if they see a potential opportunity, along with a potential for failure. This is referred to as intelligent risk taking.</a:t>
          </a:r>
        </a:p>
      </dsp:txBody>
      <dsp:txXfrm>
        <a:off x="1244008" y="5390373"/>
        <a:ext cx="7656923" cy="10770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E1F6B-5AF7-46CC-9C88-CAAB1157837B}">
      <dsp:nvSpPr>
        <dsp:cNvPr id="0" name=""/>
        <dsp:cNvSpPr/>
      </dsp:nvSpPr>
      <dsp:spPr>
        <a:xfrm>
          <a:off x="0" y="3409"/>
          <a:ext cx="6572250" cy="159462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C71082-356E-4764-B15E-A59F17CCBEC5}">
      <dsp:nvSpPr>
        <dsp:cNvPr id="0" name=""/>
        <dsp:cNvSpPr/>
      </dsp:nvSpPr>
      <dsp:spPr>
        <a:xfrm>
          <a:off x="482373" y="362200"/>
          <a:ext cx="877042" cy="87704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464AEB-63FB-4C8B-B013-F5303286E16B}">
      <dsp:nvSpPr>
        <dsp:cNvPr id="0" name=""/>
        <dsp:cNvSpPr/>
      </dsp:nvSpPr>
      <dsp:spPr>
        <a:xfrm>
          <a:off x="1841789" y="3409"/>
          <a:ext cx="4728660" cy="1594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764" tIns="168764" rIns="168764" bIns="168764" numCol="1" spcCol="1270" anchor="ctr" anchorCtr="0">
          <a:noAutofit/>
        </a:bodyPr>
        <a:lstStyle/>
        <a:p>
          <a:pPr marL="0" lvl="0" indent="0" algn="l" defTabSz="666750">
            <a:lnSpc>
              <a:spcPct val="90000"/>
            </a:lnSpc>
            <a:spcBef>
              <a:spcPct val="0"/>
            </a:spcBef>
            <a:spcAft>
              <a:spcPct val="35000"/>
            </a:spcAft>
            <a:buNone/>
          </a:pPr>
          <a:r>
            <a:rPr lang="en-US" sz="1500" kern="1200"/>
            <a:t>With this approach, donors and stakeholders will be more confident approving the project because costs and schedules are defined up front and the overall risk is lower. </a:t>
          </a:r>
        </a:p>
      </dsp:txBody>
      <dsp:txXfrm>
        <a:off x="1841789" y="3409"/>
        <a:ext cx="4728660" cy="1594622"/>
      </dsp:txXfrm>
    </dsp:sp>
    <dsp:sp modelId="{40254096-C9E0-4879-A400-54C9B520A261}">
      <dsp:nvSpPr>
        <dsp:cNvPr id="0" name=""/>
        <dsp:cNvSpPr/>
      </dsp:nvSpPr>
      <dsp:spPr>
        <a:xfrm>
          <a:off x="0" y="1996688"/>
          <a:ext cx="6572250" cy="159462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0DFA4E-2C7E-4783-A529-39A0D07CF8EA}">
      <dsp:nvSpPr>
        <dsp:cNvPr id="0" name=""/>
        <dsp:cNvSpPr/>
      </dsp:nvSpPr>
      <dsp:spPr>
        <a:xfrm>
          <a:off x="482373" y="2355478"/>
          <a:ext cx="877042" cy="87704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0FD147-6BBF-4CB4-BE68-741B71F71FC5}">
      <dsp:nvSpPr>
        <dsp:cNvPr id="0" name=""/>
        <dsp:cNvSpPr/>
      </dsp:nvSpPr>
      <dsp:spPr>
        <a:xfrm>
          <a:off x="1841789" y="1996688"/>
          <a:ext cx="2957512" cy="1594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764" tIns="168764" rIns="168764" bIns="168764" numCol="1" spcCol="1270" anchor="ctr" anchorCtr="0">
          <a:noAutofit/>
        </a:bodyPr>
        <a:lstStyle/>
        <a:p>
          <a:pPr marL="0" lvl="0" indent="0" algn="l" defTabSz="666750">
            <a:lnSpc>
              <a:spcPct val="90000"/>
            </a:lnSpc>
            <a:spcBef>
              <a:spcPct val="0"/>
            </a:spcBef>
            <a:spcAft>
              <a:spcPct val="35000"/>
            </a:spcAft>
            <a:buNone/>
          </a:pPr>
          <a:r>
            <a:rPr lang="en-US" sz="1500" kern="1200"/>
            <a:t>The essential element of the Agile process is to be able to prioritize the project’s requirements into four categories of importance:</a:t>
          </a:r>
        </a:p>
      </dsp:txBody>
      <dsp:txXfrm>
        <a:off x="1841789" y="1996688"/>
        <a:ext cx="2957512" cy="1594622"/>
      </dsp:txXfrm>
    </dsp:sp>
    <dsp:sp modelId="{365C8B78-D0D7-4F4F-90FE-4B166120A64A}">
      <dsp:nvSpPr>
        <dsp:cNvPr id="0" name=""/>
        <dsp:cNvSpPr/>
      </dsp:nvSpPr>
      <dsp:spPr>
        <a:xfrm>
          <a:off x="4799301" y="1996688"/>
          <a:ext cx="1771147" cy="1594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764" tIns="168764" rIns="168764" bIns="168764" numCol="1" spcCol="1270" anchor="ctr" anchorCtr="0">
          <a:noAutofit/>
        </a:bodyPr>
        <a:lstStyle/>
        <a:p>
          <a:pPr marL="0" lvl="0" indent="0" algn="l" defTabSz="488950">
            <a:lnSpc>
              <a:spcPct val="90000"/>
            </a:lnSpc>
            <a:spcBef>
              <a:spcPct val="0"/>
            </a:spcBef>
            <a:spcAft>
              <a:spcPct val="35000"/>
            </a:spcAft>
            <a:buNone/>
          </a:pPr>
          <a:r>
            <a:rPr lang="en-US" sz="1100" kern="1200"/>
            <a:t>Must have – these requirements are guaranteed to be delivered;</a:t>
          </a:r>
        </a:p>
        <a:p>
          <a:pPr marL="0" lvl="0" indent="0" algn="l" defTabSz="488950">
            <a:lnSpc>
              <a:spcPct val="90000"/>
            </a:lnSpc>
            <a:spcBef>
              <a:spcPct val="0"/>
            </a:spcBef>
            <a:spcAft>
              <a:spcPct val="35000"/>
            </a:spcAft>
            <a:buNone/>
          </a:pPr>
          <a:r>
            <a:rPr lang="en-US" sz="1100" kern="1200"/>
            <a:t>Should have;</a:t>
          </a:r>
        </a:p>
        <a:p>
          <a:pPr marL="0" lvl="0" indent="0" algn="l" defTabSz="488950">
            <a:lnSpc>
              <a:spcPct val="90000"/>
            </a:lnSpc>
            <a:spcBef>
              <a:spcPct val="0"/>
            </a:spcBef>
            <a:spcAft>
              <a:spcPct val="35000"/>
            </a:spcAft>
            <a:buNone/>
          </a:pPr>
          <a:r>
            <a:rPr lang="en-US" sz="1100" kern="1200"/>
            <a:t>Could have;</a:t>
          </a:r>
        </a:p>
        <a:p>
          <a:pPr marL="0" lvl="0" indent="0" algn="l" defTabSz="488950">
            <a:lnSpc>
              <a:spcPct val="90000"/>
            </a:lnSpc>
            <a:spcBef>
              <a:spcPct val="0"/>
            </a:spcBef>
            <a:spcAft>
              <a:spcPct val="35000"/>
            </a:spcAft>
            <a:buNone/>
          </a:pPr>
          <a:r>
            <a:rPr lang="en-US" sz="1100" kern="1200"/>
            <a:t>Won't have at this time.</a:t>
          </a:r>
        </a:p>
      </dsp:txBody>
      <dsp:txXfrm>
        <a:off x="4799301" y="1996688"/>
        <a:ext cx="1771147" cy="1594622"/>
      </dsp:txXfrm>
    </dsp:sp>
    <dsp:sp modelId="{C696C106-606C-4F90-B5E3-0C0D70E6E79F}">
      <dsp:nvSpPr>
        <dsp:cNvPr id="0" name=""/>
        <dsp:cNvSpPr/>
      </dsp:nvSpPr>
      <dsp:spPr>
        <a:xfrm>
          <a:off x="0" y="3989967"/>
          <a:ext cx="6572250" cy="159462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D03C35-8595-4F03-98FA-4848A8378581}">
      <dsp:nvSpPr>
        <dsp:cNvPr id="0" name=""/>
        <dsp:cNvSpPr/>
      </dsp:nvSpPr>
      <dsp:spPr>
        <a:xfrm>
          <a:off x="482373" y="4348757"/>
          <a:ext cx="877042" cy="87704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704897-8F87-4B83-960C-23A34EDEFBA6}">
      <dsp:nvSpPr>
        <dsp:cNvPr id="0" name=""/>
        <dsp:cNvSpPr/>
      </dsp:nvSpPr>
      <dsp:spPr>
        <a:xfrm>
          <a:off x="1841789" y="3989967"/>
          <a:ext cx="4728660" cy="1594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764" tIns="168764" rIns="168764" bIns="168764" numCol="1" spcCol="1270" anchor="ctr" anchorCtr="0">
          <a:noAutofit/>
        </a:bodyPr>
        <a:lstStyle/>
        <a:p>
          <a:pPr marL="0" lvl="0" indent="0" algn="l" defTabSz="666750">
            <a:lnSpc>
              <a:spcPct val="90000"/>
            </a:lnSpc>
            <a:spcBef>
              <a:spcPct val="0"/>
            </a:spcBef>
            <a:spcAft>
              <a:spcPct val="35000"/>
            </a:spcAft>
            <a:buNone/>
          </a:pPr>
          <a:r>
            <a:rPr lang="en-US" sz="1500" kern="1200"/>
            <a:t>Agile focuses on small incremental changes. The challenge can be that the bigger picture can become lost and create uncertainty amongst stakeholders. Building consensus takes time and challenges many norms and expectations. </a:t>
          </a:r>
        </a:p>
      </dsp:txBody>
      <dsp:txXfrm>
        <a:off x="1841789" y="3989967"/>
        <a:ext cx="4728660" cy="1594622"/>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23FA9-5A9D-4BDD-95D3-8414BF38EFB4}">
      <dsp:nvSpPr>
        <dsp:cNvPr id="0" name=""/>
        <dsp:cNvSpPr/>
      </dsp:nvSpPr>
      <dsp:spPr>
        <a:xfrm>
          <a:off x="0" y="1561"/>
          <a:ext cx="11123270" cy="7913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B6F11-C44C-4E5F-AC7D-A95921B89709}">
      <dsp:nvSpPr>
        <dsp:cNvPr id="0" name=""/>
        <dsp:cNvSpPr/>
      </dsp:nvSpPr>
      <dsp:spPr>
        <a:xfrm>
          <a:off x="239388" y="179618"/>
          <a:ext cx="435251" cy="4352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95AB68-BEA2-48C7-AD8D-A12728BFB056}">
      <dsp:nvSpPr>
        <dsp:cNvPr id="0" name=""/>
        <dsp:cNvSpPr/>
      </dsp:nvSpPr>
      <dsp:spPr>
        <a:xfrm>
          <a:off x="914027" y="1561"/>
          <a:ext cx="10209242" cy="79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53" tIns="83753" rIns="83753" bIns="83753" numCol="1" spcCol="1270" anchor="ctr" anchorCtr="0">
          <a:noAutofit/>
        </a:bodyPr>
        <a:lstStyle/>
        <a:p>
          <a:pPr marL="0" lvl="0" indent="0" algn="l" defTabSz="889000">
            <a:lnSpc>
              <a:spcPct val="100000"/>
            </a:lnSpc>
            <a:spcBef>
              <a:spcPct val="0"/>
            </a:spcBef>
            <a:spcAft>
              <a:spcPct val="35000"/>
            </a:spcAft>
            <a:buNone/>
          </a:pPr>
          <a:r>
            <a:rPr lang="en-US" sz="2000" b="1" kern="1200"/>
            <a:t>Risk identification </a:t>
          </a:r>
          <a:r>
            <a:rPr lang="en-US" sz="2000" kern="1200"/>
            <a:t>- identifying and documenting all the risks that can affect the project. </a:t>
          </a:r>
        </a:p>
      </dsp:txBody>
      <dsp:txXfrm>
        <a:off x="914027" y="1561"/>
        <a:ext cx="10209242" cy="791366"/>
      </dsp:txXfrm>
    </dsp:sp>
    <dsp:sp modelId="{D81E155F-C8F0-467E-9B70-34AB0C5B2DC2}">
      <dsp:nvSpPr>
        <dsp:cNvPr id="0" name=""/>
        <dsp:cNvSpPr/>
      </dsp:nvSpPr>
      <dsp:spPr>
        <a:xfrm>
          <a:off x="0" y="990769"/>
          <a:ext cx="11123270" cy="7913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67BF5A-E271-4123-98CB-407A9E7515B8}">
      <dsp:nvSpPr>
        <dsp:cNvPr id="0" name=""/>
        <dsp:cNvSpPr/>
      </dsp:nvSpPr>
      <dsp:spPr>
        <a:xfrm>
          <a:off x="239388" y="1168826"/>
          <a:ext cx="435251" cy="4352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DD004C-1059-4438-9D09-9062FA825F7B}">
      <dsp:nvSpPr>
        <dsp:cNvPr id="0" name=""/>
        <dsp:cNvSpPr/>
      </dsp:nvSpPr>
      <dsp:spPr>
        <a:xfrm>
          <a:off x="914027" y="990769"/>
          <a:ext cx="10209242" cy="79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53" tIns="83753" rIns="83753" bIns="83753" numCol="1" spcCol="1270" anchor="ctr" anchorCtr="0">
          <a:noAutofit/>
        </a:bodyPr>
        <a:lstStyle/>
        <a:p>
          <a:pPr marL="0" lvl="0" indent="0" algn="l" defTabSz="889000">
            <a:lnSpc>
              <a:spcPct val="100000"/>
            </a:lnSpc>
            <a:spcBef>
              <a:spcPct val="0"/>
            </a:spcBef>
            <a:spcAft>
              <a:spcPct val="35000"/>
            </a:spcAft>
            <a:buNone/>
          </a:pPr>
          <a:r>
            <a:rPr lang="en-US" sz="2000" b="1" kern="1200"/>
            <a:t>Risk assessment - </a:t>
          </a:r>
          <a:r>
            <a:rPr lang="en-US" sz="2000" kern="1200"/>
            <a:t>determining the probability that risks will occur and estimating their potential impact, and prioritizing risks. </a:t>
          </a:r>
        </a:p>
      </dsp:txBody>
      <dsp:txXfrm>
        <a:off x="914027" y="990769"/>
        <a:ext cx="10209242" cy="791366"/>
      </dsp:txXfrm>
    </dsp:sp>
    <dsp:sp modelId="{6A4AFBDE-2ABC-4520-8FE9-7B9BD14036C8}">
      <dsp:nvSpPr>
        <dsp:cNvPr id="0" name=""/>
        <dsp:cNvSpPr/>
      </dsp:nvSpPr>
      <dsp:spPr>
        <a:xfrm>
          <a:off x="0" y="1979976"/>
          <a:ext cx="11123270" cy="7913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5B623-AF22-4A8D-833B-18169E73038B}">
      <dsp:nvSpPr>
        <dsp:cNvPr id="0" name=""/>
        <dsp:cNvSpPr/>
      </dsp:nvSpPr>
      <dsp:spPr>
        <a:xfrm>
          <a:off x="239388" y="2158034"/>
          <a:ext cx="435251" cy="4352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038333-633C-4CC2-B326-FB3F33E10203}">
      <dsp:nvSpPr>
        <dsp:cNvPr id="0" name=""/>
        <dsp:cNvSpPr/>
      </dsp:nvSpPr>
      <dsp:spPr>
        <a:xfrm>
          <a:off x="914027" y="1979976"/>
          <a:ext cx="10209242" cy="79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53" tIns="83753" rIns="83753" bIns="83753" numCol="1" spcCol="1270" anchor="ctr" anchorCtr="0">
          <a:noAutofit/>
        </a:bodyPr>
        <a:lstStyle/>
        <a:p>
          <a:pPr marL="0" lvl="0" indent="0" algn="l" defTabSz="889000">
            <a:lnSpc>
              <a:spcPct val="100000"/>
            </a:lnSpc>
            <a:spcBef>
              <a:spcPct val="0"/>
            </a:spcBef>
            <a:spcAft>
              <a:spcPct val="35000"/>
            </a:spcAft>
            <a:buNone/>
          </a:pPr>
          <a:r>
            <a:rPr lang="en-US" sz="2000" b="1" kern="1200"/>
            <a:t>Risk response planning </a:t>
          </a:r>
          <a:r>
            <a:rPr lang="en-US" sz="2000" kern="1200"/>
            <a:t>- deciding what actions are needed to reduce or remove threats, particularly those with high-probability and high-impact. </a:t>
          </a:r>
        </a:p>
      </dsp:txBody>
      <dsp:txXfrm>
        <a:off x="914027" y="1979976"/>
        <a:ext cx="10209242" cy="791366"/>
      </dsp:txXfrm>
    </dsp:sp>
    <dsp:sp modelId="{9919A233-7E42-4A4B-80BA-94591CBF6FD3}">
      <dsp:nvSpPr>
        <dsp:cNvPr id="0" name=""/>
        <dsp:cNvSpPr/>
      </dsp:nvSpPr>
      <dsp:spPr>
        <a:xfrm>
          <a:off x="0" y="2969184"/>
          <a:ext cx="11123270" cy="7913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3E22C-4C58-4797-B8F7-7E9DBB0FF9C7}">
      <dsp:nvSpPr>
        <dsp:cNvPr id="0" name=""/>
        <dsp:cNvSpPr/>
      </dsp:nvSpPr>
      <dsp:spPr>
        <a:xfrm>
          <a:off x="239388" y="3147241"/>
          <a:ext cx="435251" cy="4352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24C763-AD3C-4D0F-A792-593FA1966633}">
      <dsp:nvSpPr>
        <dsp:cNvPr id="0" name=""/>
        <dsp:cNvSpPr/>
      </dsp:nvSpPr>
      <dsp:spPr>
        <a:xfrm>
          <a:off x="914027" y="2969184"/>
          <a:ext cx="10209242" cy="79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53" tIns="83753" rIns="83753" bIns="83753" numCol="1" spcCol="1270" anchor="ctr" anchorCtr="0">
          <a:noAutofit/>
        </a:bodyPr>
        <a:lstStyle/>
        <a:p>
          <a:pPr marL="0" lvl="0" indent="0" algn="l" defTabSz="889000">
            <a:lnSpc>
              <a:spcPct val="100000"/>
            </a:lnSpc>
            <a:spcBef>
              <a:spcPct val="0"/>
            </a:spcBef>
            <a:spcAft>
              <a:spcPct val="35000"/>
            </a:spcAft>
            <a:buNone/>
          </a:pPr>
          <a:r>
            <a:rPr lang="en-US" sz="2000" b="1" kern="1200" dirty="0"/>
            <a:t>Risk monitoring and control </a:t>
          </a:r>
          <a:r>
            <a:rPr lang="en-US" sz="2000" kern="1200" dirty="0"/>
            <a:t>- responding to risks as they occur and ensuring proper risk management procedures are being followed. </a:t>
          </a:r>
        </a:p>
      </dsp:txBody>
      <dsp:txXfrm>
        <a:off x="914027" y="2969184"/>
        <a:ext cx="10209242" cy="791366"/>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7C22A-389D-4510-951A-2328E177100E}">
      <dsp:nvSpPr>
        <dsp:cNvPr id="0" name=""/>
        <dsp:cNvSpPr/>
      </dsp:nvSpPr>
      <dsp:spPr>
        <a:xfrm>
          <a:off x="0" y="441"/>
          <a:ext cx="10058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2E96B8-967A-4315-97AA-76E8391ED54F}">
      <dsp:nvSpPr>
        <dsp:cNvPr id="0" name=""/>
        <dsp:cNvSpPr/>
      </dsp:nvSpPr>
      <dsp:spPr>
        <a:xfrm>
          <a:off x="0" y="441"/>
          <a:ext cx="10058399" cy="4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Political action or interference</a:t>
          </a:r>
        </a:p>
      </dsp:txBody>
      <dsp:txXfrm>
        <a:off x="0" y="441"/>
        <a:ext cx="10058399" cy="401884"/>
      </dsp:txXfrm>
    </dsp:sp>
    <dsp:sp modelId="{F0E188A4-32A6-4604-9680-D3BB8C075E31}">
      <dsp:nvSpPr>
        <dsp:cNvPr id="0" name=""/>
        <dsp:cNvSpPr/>
      </dsp:nvSpPr>
      <dsp:spPr>
        <a:xfrm>
          <a:off x="0" y="402326"/>
          <a:ext cx="1005839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3CE021-00E5-439C-AE36-A07614B6DF36}">
      <dsp:nvSpPr>
        <dsp:cNvPr id="0" name=""/>
        <dsp:cNvSpPr/>
      </dsp:nvSpPr>
      <dsp:spPr>
        <a:xfrm>
          <a:off x="0" y="402326"/>
          <a:ext cx="10058399" cy="4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Natural disasters</a:t>
          </a:r>
        </a:p>
      </dsp:txBody>
      <dsp:txXfrm>
        <a:off x="0" y="402326"/>
        <a:ext cx="10058399" cy="401884"/>
      </dsp:txXfrm>
    </dsp:sp>
    <dsp:sp modelId="{778F9D4D-BD57-4D05-9159-45D6CD7F4888}">
      <dsp:nvSpPr>
        <dsp:cNvPr id="0" name=""/>
        <dsp:cNvSpPr/>
      </dsp:nvSpPr>
      <dsp:spPr>
        <a:xfrm>
          <a:off x="0" y="804210"/>
          <a:ext cx="1005839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8173-9123-48E2-A7D1-809D5673AC8A}">
      <dsp:nvSpPr>
        <dsp:cNvPr id="0" name=""/>
        <dsp:cNvSpPr/>
      </dsp:nvSpPr>
      <dsp:spPr>
        <a:xfrm>
          <a:off x="0" y="804210"/>
          <a:ext cx="10058399" cy="4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Misallocation of resources</a:t>
          </a:r>
        </a:p>
      </dsp:txBody>
      <dsp:txXfrm>
        <a:off x="0" y="804210"/>
        <a:ext cx="10058399" cy="401884"/>
      </dsp:txXfrm>
    </dsp:sp>
    <dsp:sp modelId="{89EA16C9-D902-47EF-BEAA-434A394DC3CE}">
      <dsp:nvSpPr>
        <dsp:cNvPr id="0" name=""/>
        <dsp:cNvSpPr/>
      </dsp:nvSpPr>
      <dsp:spPr>
        <a:xfrm>
          <a:off x="0" y="1206095"/>
          <a:ext cx="100583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17B7A7-C12A-466C-AB7C-BF2F7E43CC50}">
      <dsp:nvSpPr>
        <dsp:cNvPr id="0" name=""/>
        <dsp:cNvSpPr/>
      </dsp:nvSpPr>
      <dsp:spPr>
        <a:xfrm>
          <a:off x="0" y="1206095"/>
          <a:ext cx="10058399" cy="4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Currency fluctuations</a:t>
          </a:r>
        </a:p>
      </dsp:txBody>
      <dsp:txXfrm>
        <a:off x="0" y="1206095"/>
        <a:ext cx="10058399" cy="401884"/>
      </dsp:txXfrm>
    </dsp:sp>
    <dsp:sp modelId="{88B2400C-D7B0-4440-A10D-93A40E109E51}">
      <dsp:nvSpPr>
        <dsp:cNvPr id="0" name=""/>
        <dsp:cNvSpPr/>
      </dsp:nvSpPr>
      <dsp:spPr>
        <a:xfrm>
          <a:off x="0" y="1607980"/>
          <a:ext cx="1005839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56FAF-85CF-45FD-A176-C71D7638B400}">
      <dsp:nvSpPr>
        <dsp:cNvPr id="0" name=""/>
        <dsp:cNvSpPr/>
      </dsp:nvSpPr>
      <dsp:spPr>
        <a:xfrm>
          <a:off x="0" y="1607980"/>
          <a:ext cx="10058399" cy="4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Changing donor mandates or policies</a:t>
          </a:r>
        </a:p>
      </dsp:txBody>
      <dsp:txXfrm>
        <a:off x="0" y="1607980"/>
        <a:ext cx="10058399" cy="401884"/>
      </dsp:txXfrm>
    </dsp:sp>
    <dsp:sp modelId="{7E339BF2-B68F-4779-87F2-C73289B881F7}">
      <dsp:nvSpPr>
        <dsp:cNvPr id="0" name=""/>
        <dsp:cNvSpPr/>
      </dsp:nvSpPr>
      <dsp:spPr>
        <a:xfrm>
          <a:off x="0" y="2009864"/>
          <a:ext cx="10058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5B3366-6EA4-47C7-B06B-D201274D6E5F}">
      <dsp:nvSpPr>
        <dsp:cNvPr id="0" name=""/>
        <dsp:cNvSpPr/>
      </dsp:nvSpPr>
      <dsp:spPr>
        <a:xfrm>
          <a:off x="0" y="2009864"/>
          <a:ext cx="10058399" cy="4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Social unrest</a:t>
          </a:r>
        </a:p>
      </dsp:txBody>
      <dsp:txXfrm>
        <a:off x="0" y="2009864"/>
        <a:ext cx="10058399" cy="401884"/>
      </dsp:txXfrm>
    </dsp:sp>
    <dsp:sp modelId="{A210F23B-2F6A-4E63-B169-13453C64197D}">
      <dsp:nvSpPr>
        <dsp:cNvPr id="0" name=""/>
        <dsp:cNvSpPr/>
      </dsp:nvSpPr>
      <dsp:spPr>
        <a:xfrm>
          <a:off x="0" y="2411749"/>
          <a:ext cx="1005839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DE3978-95E7-4B0E-877C-C44D1D2BC0C9}">
      <dsp:nvSpPr>
        <dsp:cNvPr id="0" name=""/>
        <dsp:cNvSpPr/>
      </dsp:nvSpPr>
      <dsp:spPr>
        <a:xfrm>
          <a:off x="0" y="2411749"/>
          <a:ext cx="10058399" cy="4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Low staff retention</a:t>
          </a:r>
        </a:p>
      </dsp:txBody>
      <dsp:txXfrm>
        <a:off x="0" y="2411749"/>
        <a:ext cx="10058399" cy="401884"/>
      </dsp:txXfrm>
    </dsp:sp>
    <dsp:sp modelId="{77503E1C-CB86-4AD3-BB7A-0C8C04D15587}">
      <dsp:nvSpPr>
        <dsp:cNvPr id="0" name=""/>
        <dsp:cNvSpPr/>
      </dsp:nvSpPr>
      <dsp:spPr>
        <a:xfrm>
          <a:off x="0" y="2813634"/>
          <a:ext cx="1005839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455879-58DE-4D60-94FC-461AA8263E91}">
      <dsp:nvSpPr>
        <dsp:cNvPr id="0" name=""/>
        <dsp:cNvSpPr/>
      </dsp:nvSpPr>
      <dsp:spPr>
        <a:xfrm>
          <a:off x="0" y="2813634"/>
          <a:ext cx="10058399" cy="4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Lack of necessary skills &amp; expertise</a:t>
          </a:r>
        </a:p>
      </dsp:txBody>
      <dsp:txXfrm>
        <a:off x="0" y="2813634"/>
        <a:ext cx="10058399" cy="401884"/>
      </dsp:txXfrm>
    </dsp:sp>
    <dsp:sp modelId="{1057E263-9C85-4D81-A0A9-C37A22443D6C}">
      <dsp:nvSpPr>
        <dsp:cNvPr id="0" name=""/>
        <dsp:cNvSpPr/>
      </dsp:nvSpPr>
      <dsp:spPr>
        <a:xfrm>
          <a:off x="0" y="3215518"/>
          <a:ext cx="100583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B1CD4B-B08D-4586-AB3A-B7E6797633E0}">
      <dsp:nvSpPr>
        <dsp:cNvPr id="0" name=""/>
        <dsp:cNvSpPr/>
      </dsp:nvSpPr>
      <dsp:spPr>
        <a:xfrm>
          <a:off x="0" y="3215518"/>
          <a:ext cx="10058399" cy="4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Low capacities/ motivations of participants and/or community partners</a:t>
          </a:r>
        </a:p>
      </dsp:txBody>
      <dsp:txXfrm>
        <a:off x="0" y="3215518"/>
        <a:ext cx="10058399" cy="401884"/>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FE547-B121-47A5-B991-A9B3EE05C8DF}">
      <dsp:nvSpPr>
        <dsp:cNvPr id="0" name=""/>
        <dsp:cNvSpPr/>
      </dsp:nvSpPr>
      <dsp:spPr>
        <a:xfrm>
          <a:off x="0" y="3678"/>
          <a:ext cx="10995948" cy="8561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A565D0-2CDC-4AFA-ACCB-5E58C01C3143}">
      <dsp:nvSpPr>
        <dsp:cNvPr id="0" name=""/>
        <dsp:cNvSpPr/>
      </dsp:nvSpPr>
      <dsp:spPr>
        <a:xfrm>
          <a:off x="258999" y="196322"/>
          <a:ext cx="470907" cy="4709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6E83AB-0D55-442D-AE59-0A5D0B5E8AAC}">
      <dsp:nvSpPr>
        <dsp:cNvPr id="0" name=""/>
        <dsp:cNvSpPr/>
      </dsp:nvSpPr>
      <dsp:spPr>
        <a:xfrm>
          <a:off x="988906" y="3678"/>
          <a:ext cx="10006074" cy="856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14" tIns="90614" rIns="90614" bIns="90614" numCol="1" spcCol="1270" anchor="ctr" anchorCtr="0">
          <a:noAutofit/>
        </a:bodyPr>
        <a:lstStyle/>
        <a:p>
          <a:pPr marL="0" lvl="0" indent="0" algn="l" defTabSz="933450">
            <a:lnSpc>
              <a:spcPct val="90000"/>
            </a:lnSpc>
            <a:spcBef>
              <a:spcPct val="0"/>
            </a:spcBef>
            <a:spcAft>
              <a:spcPct val="35000"/>
            </a:spcAft>
            <a:buNone/>
          </a:pPr>
          <a:r>
            <a:rPr lang="en-US" sz="2100" kern="1200" dirty="0"/>
            <a:t>Once general risk categories are identified, the project team should collaborate with key stakeholders to identify specific risks from each of the risk categories. </a:t>
          </a:r>
        </a:p>
      </dsp:txBody>
      <dsp:txXfrm>
        <a:off x="988906" y="3678"/>
        <a:ext cx="10006074" cy="856196"/>
      </dsp:txXfrm>
    </dsp:sp>
    <dsp:sp modelId="{2D2B726D-D0D6-4C08-86B8-5D1944E967A6}">
      <dsp:nvSpPr>
        <dsp:cNvPr id="0" name=""/>
        <dsp:cNvSpPr/>
      </dsp:nvSpPr>
      <dsp:spPr>
        <a:xfrm>
          <a:off x="0" y="1073923"/>
          <a:ext cx="10995948" cy="8561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CFA4ED-295D-4BA3-B6FD-28C871CD1CA0}">
      <dsp:nvSpPr>
        <dsp:cNvPr id="0" name=""/>
        <dsp:cNvSpPr/>
      </dsp:nvSpPr>
      <dsp:spPr>
        <a:xfrm>
          <a:off x="258999" y="1266568"/>
          <a:ext cx="470907" cy="4709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9C2535-F36A-4C9A-A569-C3A82905C361}">
      <dsp:nvSpPr>
        <dsp:cNvPr id="0" name=""/>
        <dsp:cNvSpPr/>
      </dsp:nvSpPr>
      <dsp:spPr>
        <a:xfrm>
          <a:off x="988906" y="1073923"/>
          <a:ext cx="10006074" cy="856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14" tIns="90614" rIns="90614" bIns="90614" numCol="1" spcCol="1270" anchor="ctr" anchorCtr="0">
          <a:noAutofit/>
        </a:bodyPr>
        <a:lstStyle/>
        <a:p>
          <a:pPr marL="0" lvl="0" indent="0" algn="l" defTabSz="933450">
            <a:lnSpc>
              <a:spcPct val="90000"/>
            </a:lnSpc>
            <a:spcBef>
              <a:spcPct val="0"/>
            </a:spcBef>
            <a:spcAft>
              <a:spcPct val="35000"/>
            </a:spcAft>
            <a:buNone/>
          </a:pPr>
          <a:r>
            <a:rPr lang="en-US" sz="2100" kern="1200"/>
            <a:t>At a minimum, the team and key stakeholders should start by examining the project-specific and programmatic documents. </a:t>
          </a:r>
        </a:p>
      </dsp:txBody>
      <dsp:txXfrm>
        <a:off x="988906" y="1073923"/>
        <a:ext cx="10006074" cy="856196"/>
      </dsp:txXfrm>
    </dsp:sp>
    <dsp:sp modelId="{B9A2711D-5431-4A78-86C4-550E60713163}">
      <dsp:nvSpPr>
        <dsp:cNvPr id="0" name=""/>
        <dsp:cNvSpPr/>
      </dsp:nvSpPr>
      <dsp:spPr>
        <a:xfrm>
          <a:off x="0" y="2144169"/>
          <a:ext cx="10995948" cy="8561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568F1-722B-4528-AB40-C5FD7AF1397D}">
      <dsp:nvSpPr>
        <dsp:cNvPr id="0" name=""/>
        <dsp:cNvSpPr/>
      </dsp:nvSpPr>
      <dsp:spPr>
        <a:xfrm>
          <a:off x="258999" y="2336813"/>
          <a:ext cx="470907" cy="4709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9E99F2-6B9E-4E15-A87D-FC15CF29D3F4}">
      <dsp:nvSpPr>
        <dsp:cNvPr id="0" name=""/>
        <dsp:cNvSpPr/>
      </dsp:nvSpPr>
      <dsp:spPr>
        <a:xfrm>
          <a:off x="988906" y="2144169"/>
          <a:ext cx="10006074" cy="856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14" tIns="90614" rIns="90614" bIns="90614" numCol="1" spcCol="1270" anchor="ctr" anchorCtr="0">
          <a:noAutofit/>
        </a:bodyPr>
        <a:lstStyle/>
        <a:p>
          <a:pPr marL="0" lvl="0" indent="0" algn="l" defTabSz="933450">
            <a:lnSpc>
              <a:spcPct val="90000"/>
            </a:lnSpc>
            <a:spcBef>
              <a:spcPct val="0"/>
            </a:spcBef>
            <a:spcAft>
              <a:spcPct val="35000"/>
            </a:spcAft>
            <a:buNone/>
          </a:pPr>
          <a:r>
            <a:rPr lang="en-US" sz="2100" kern="1200"/>
            <a:t>Numerous techniques are available to facilitate risk. These include brainstorming, focus groups, scenario planning, and expert interviews. </a:t>
          </a:r>
        </a:p>
      </dsp:txBody>
      <dsp:txXfrm>
        <a:off x="988906" y="2144169"/>
        <a:ext cx="10006074" cy="856196"/>
      </dsp:txXfrm>
    </dsp:sp>
    <dsp:sp modelId="{69DF0595-03F1-43B7-AE16-1667F06C3E91}">
      <dsp:nvSpPr>
        <dsp:cNvPr id="0" name=""/>
        <dsp:cNvSpPr/>
      </dsp:nvSpPr>
      <dsp:spPr>
        <a:xfrm>
          <a:off x="0" y="3214414"/>
          <a:ext cx="10995948" cy="8561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F65026-0D6C-49C3-BB87-B15775D31A72}">
      <dsp:nvSpPr>
        <dsp:cNvPr id="0" name=""/>
        <dsp:cNvSpPr/>
      </dsp:nvSpPr>
      <dsp:spPr>
        <a:xfrm>
          <a:off x="258999" y="3407058"/>
          <a:ext cx="470907" cy="4709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CA03B2-31B3-4095-AE1C-EC552C5523E9}">
      <dsp:nvSpPr>
        <dsp:cNvPr id="0" name=""/>
        <dsp:cNvSpPr/>
      </dsp:nvSpPr>
      <dsp:spPr>
        <a:xfrm>
          <a:off x="988906" y="3214414"/>
          <a:ext cx="4948176" cy="856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14" tIns="90614" rIns="90614" bIns="90614" numCol="1" spcCol="1270" anchor="ctr" anchorCtr="0">
          <a:noAutofit/>
        </a:bodyPr>
        <a:lstStyle/>
        <a:p>
          <a:pPr marL="0" lvl="0" indent="0" algn="l" defTabSz="933450">
            <a:lnSpc>
              <a:spcPct val="90000"/>
            </a:lnSpc>
            <a:spcBef>
              <a:spcPct val="0"/>
            </a:spcBef>
            <a:spcAft>
              <a:spcPct val="35000"/>
            </a:spcAft>
            <a:buNone/>
          </a:pPr>
          <a:r>
            <a:rPr lang="en-US" sz="2100" kern="1200"/>
            <a:t>Three factors : </a:t>
          </a:r>
        </a:p>
      </dsp:txBody>
      <dsp:txXfrm>
        <a:off x="988906" y="3214414"/>
        <a:ext cx="4948176" cy="856196"/>
      </dsp:txXfrm>
    </dsp:sp>
    <dsp:sp modelId="{85D0E412-99C4-4590-A299-19B2CF6BFFF8}">
      <dsp:nvSpPr>
        <dsp:cNvPr id="0" name=""/>
        <dsp:cNvSpPr/>
      </dsp:nvSpPr>
      <dsp:spPr>
        <a:xfrm>
          <a:off x="5937083" y="3214414"/>
          <a:ext cx="5057898" cy="856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14" tIns="90614" rIns="90614" bIns="90614" numCol="1" spcCol="1270" anchor="ctr" anchorCtr="0">
          <a:noAutofit/>
        </a:bodyPr>
        <a:lstStyle/>
        <a:p>
          <a:pPr marL="0" lvl="0" indent="0" algn="l" defTabSz="711200">
            <a:lnSpc>
              <a:spcPct val="90000"/>
            </a:lnSpc>
            <a:spcBef>
              <a:spcPct val="0"/>
            </a:spcBef>
            <a:spcAft>
              <a:spcPct val="35000"/>
            </a:spcAft>
            <a:buFont typeface="+mj-lt"/>
            <a:buNone/>
          </a:pPr>
          <a:r>
            <a:rPr lang="en-US" sz="1600" kern="1200" dirty="0"/>
            <a:t>The </a:t>
          </a:r>
          <a:r>
            <a:rPr lang="en-US" sz="1600" b="1" kern="1200" dirty="0"/>
            <a:t>cause</a:t>
          </a:r>
          <a:r>
            <a:rPr lang="en-US" sz="1600" kern="1200" dirty="0"/>
            <a:t>, or the origin of the risk; </a:t>
          </a:r>
        </a:p>
        <a:p>
          <a:pPr marL="0" lvl="0" indent="0" algn="l" defTabSz="711200">
            <a:lnSpc>
              <a:spcPct val="90000"/>
            </a:lnSpc>
            <a:spcBef>
              <a:spcPct val="0"/>
            </a:spcBef>
            <a:spcAft>
              <a:spcPct val="35000"/>
            </a:spcAft>
            <a:buFont typeface="+mj-lt"/>
            <a:buNone/>
          </a:pPr>
          <a:r>
            <a:rPr lang="en-US" sz="1600" kern="1200" dirty="0"/>
            <a:t>The </a:t>
          </a:r>
          <a:r>
            <a:rPr lang="en-US" sz="1600" b="1" kern="1200" dirty="0"/>
            <a:t>risk event </a:t>
          </a:r>
          <a:r>
            <a:rPr lang="en-US" sz="1600" kern="1200" dirty="0"/>
            <a:t>or situation itself; </a:t>
          </a:r>
        </a:p>
        <a:p>
          <a:pPr marL="0" lvl="0" indent="0" algn="l" defTabSz="711200">
            <a:lnSpc>
              <a:spcPct val="90000"/>
            </a:lnSpc>
            <a:spcBef>
              <a:spcPct val="0"/>
            </a:spcBef>
            <a:spcAft>
              <a:spcPct val="35000"/>
            </a:spcAft>
            <a:buFont typeface="+mj-lt"/>
            <a:buNone/>
          </a:pPr>
          <a:r>
            <a:rPr lang="en-US" sz="1600" kern="1200" dirty="0"/>
            <a:t>The </a:t>
          </a:r>
          <a:r>
            <a:rPr lang="en-US" sz="1600" b="1" kern="1200" dirty="0"/>
            <a:t>impact</a:t>
          </a:r>
          <a:r>
            <a:rPr lang="en-US" sz="1600" kern="1200" dirty="0"/>
            <a:t> of the risk on the project</a:t>
          </a:r>
          <a:r>
            <a:rPr lang="en-US" sz="1300" kern="1200" dirty="0"/>
            <a:t>. </a:t>
          </a:r>
        </a:p>
      </dsp:txBody>
      <dsp:txXfrm>
        <a:off x="5937083" y="3214414"/>
        <a:ext cx="5057898" cy="856196"/>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66774-A692-4EB8-AC80-F3903DEFA968}">
      <dsp:nvSpPr>
        <dsp:cNvPr id="0" name=""/>
        <dsp:cNvSpPr/>
      </dsp:nvSpPr>
      <dsp:spPr>
        <a:xfrm>
          <a:off x="0" y="47050"/>
          <a:ext cx="4737100" cy="655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baseline="0"/>
            <a:t>Risk Response Strategies</a:t>
          </a:r>
          <a:endParaRPr lang="en-US" sz="2800" kern="1200"/>
        </a:p>
      </dsp:txBody>
      <dsp:txXfrm>
        <a:off x="31984" y="79034"/>
        <a:ext cx="4673132" cy="591232"/>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A21E8-B111-45EE-920B-6076F873DCFD}">
      <dsp:nvSpPr>
        <dsp:cNvPr id="0" name=""/>
        <dsp:cNvSpPr/>
      </dsp:nvSpPr>
      <dsp:spPr>
        <a:xfrm>
          <a:off x="0" y="4919"/>
          <a:ext cx="7931249" cy="10477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5227BB-7B49-4CDA-85D5-B3BC70AB495E}">
      <dsp:nvSpPr>
        <dsp:cNvPr id="0" name=""/>
        <dsp:cNvSpPr/>
      </dsp:nvSpPr>
      <dsp:spPr>
        <a:xfrm>
          <a:off x="316958" y="240673"/>
          <a:ext cx="576288" cy="576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F8FFAC-310C-405F-A5E2-1C0335C1B12F}">
      <dsp:nvSpPr>
        <dsp:cNvPr id="0" name=""/>
        <dsp:cNvSpPr/>
      </dsp:nvSpPr>
      <dsp:spPr>
        <a:xfrm>
          <a:off x="1210206" y="4919"/>
          <a:ext cx="6721042" cy="1047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2" tIns="110892" rIns="110892" bIns="110892" numCol="1" spcCol="1270" anchor="ctr" anchorCtr="0">
          <a:noAutofit/>
        </a:bodyPr>
        <a:lstStyle/>
        <a:p>
          <a:pPr marL="0" lvl="0" indent="0" algn="l" defTabSz="800100">
            <a:lnSpc>
              <a:spcPct val="100000"/>
            </a:lnSpc>
            <a:spcBef>
              <a:spcPct val="0"/>
            </a:spcBef>
            <a:spcAft>
              <a:spcPct val="35000"/>
            </a:spcAft>
            <a:buNone/>
          </a:pPr>
          <a:r>
            <a:rPr lang="en-US" sz="1800" kern="1200" dirty="0"/>
            <a:t>Continually monitor risks to identify any change in their status, or if they turn into an issue. </a:t>
          </a:r>
        </a:p>
      </dsp:txBody>
      <dsp:txXfrm>
        <a:off x="1210206" y="4919"/>
        <a:ext cx="6721042" cy="1047798"/>
      </dsp:txXfrm>
    </dsp:sp>
    <dsp:sp modelId="{3D46A638-90DA-4256-8E7D-E22DABEEBD7C}">
      <dsp:nvSpPr>
        <dsp:cNvPr id="0" name=""/>
        <dsp:cNvSpPr/>
      </dsp:nvSpPr>
      <dsp:spPr>
        <a:xfrm>
          <a:off x="0" y="1314666"/>
          <a:ext cx="7931249" cy="10477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1257B8-5901-47DA-9226-8DAA9BA5E64B}">
      <dsp:nvSpPr>
        <dsp:cNvPr id="0" name=""/>
        <dsp:cNvSpPr/>
      </dsp:nvSpPr>
      <dsp:spPr>
        <a:xfrm>
          <a:off x="316958" y="1550421"/>
          <a:ext cx="576288" cy="576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90140F-DAE9-430F-B3AF-14C74EE40C76}">
      <dsp:nvSpPr>
        <dsp:cNvPr id="0" name=""/>
        <dsp:cNvSpPr/>
      </dsp:nvSpPr>
      <dsp:spPr>
        <a:xfrm>
          <a:off x="1210206" y="1314666"/>
          <a:ext cx="6721042" cy="1047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2" tIns="110892" rIns="110892" bIns="110892" numCol="1" spcCol="1270" anchor="ctr" anchorCtr="0">
          <a:noAutofit/>
        </a:bodyPr>
        <a:lstStyle/>
        <a:p>
          <a:pPr marL="0" lvl="0" indent="0" algn="l" defTabSz="800100">
            <a:lnSpc>
              <a:spcPct val="100000"/>
            </a:lnSpc>
            <a:spcBef>
              <a:spcPct val="0"/>
            </a:spcBef>
            <a:spcAft>
              <a:spcPct val="35000"/>
            </a:spcAft>
            <a:buNone/>
          </a:pPr>
          <a:r>
            <a:rPr lang="en-US" sz="1800" kern="1200"/>
            <a:t>It is best to hold regular risk reviews to identify actions outstanding, risk probability and impact, remove risks that have passed, and identify </a:t>
          </a:r>
          <a:r>
            <a:rPr lang="en-US" sz="1800" b="1" kern="1200"/>
            <a:t>new </a:t>
          </a:r>
          <a:r>
            <a:rPr lang="en-US" sz="1800" kern="1200"/>
            <a:t>risks. </a:t>
          </a:r>
        </a:p>
      </dsp:txBody>
      <dsp:txXfrm>
        <a:off x="1210206" y="1314666"/>
        <a:ext cx="6721042" cy="1047798"/>
      </dsp:txXfrm>
    </dsp:sp>
    <dsp:sp modelId="{1D7A4F42-4BEC-4787-9CBB-316CA2828E85}">
      <dsp:nvSpPr>
        <dsp:cNvPr id="0" name=""/>
        <dsp:cNvSpPr/>
      </dsp:nvSpPr>
      <dsp:spPr>
        <a:xfrm>
          <a:off x="0" y="2624414"/>
          <a:ext cx="7931249" cy="10477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91BE3B-DB58-4D22-A6A3-56096F51E88B}">
      <dsp:nvSpPr>
        <dsp:cNvPr id="0" name=""/>
        <dsp:cNvSpPr/>
      </dsp:nvSpPr>
      <dsp:spPr>
        <a:xfrm>
          <a:off x="316958" y="2860169"/>
          <a:ext cx="576288" cy="5762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004F5B-737B-498D-BB0D-BCF1505293EA}">
      <dsp:nvSpPr>
        <dsp:cNvPr id="0" name=""/>
        <dsp:cNvSpPr/>
      </dsp:nvSpPr>
      <dsp:spPr>
        <a:xfrm>
          <a:off x="1210206" y="2624414"/>
          <a:ext cx="6721042" cy="1047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2" tIns="110892" rIns="110892" bIns="110892" numCol="1" spcCol="1270" anchor="ctr" anchorCtr="0">
          <a:noAutofit/>
        </a:bodyPr>
        <a:lstStyle/>
        <a:p>
          <a:pPr marL="0" lvl="0" indent="0" algn="l" defTabSz="800100">
            <a:lnSpc>
              <a:spcPct val="100000"/>
            </a:lnSpc>
            <a:spcBef>
              <a:spcPct val="0"/>
            </a:spcBef>
            <a:spcAft>
              <a:spcPct val="35000"/>
            </a:spcAft>
            <a:buNone/>
          </a:pPr>
          <a:r>
            <a:rPr lang="en-US" sz="1800" kern="1200" dirty="0"/>
            <a:t>It is recommended that the risk register be established as early in the life of the project as possible </a:t>
          </a:r>
        </a:p>
      </dsp:txBody>
      <dsp:txXfrm>
        <a:off x="1210206" y="2624414"/>
        <a:ext cx="6721042" cy="1047798"/>
      </dsp:txXfrm>
    </dsp:sp>
    <dsp:sp modelId="{AB6F82C3-15BC-48C6-AE09-28CC73DF161D}">
      <dsp:nvSpPr>
        <dsp:cNvPr id="0" name=""/>
        <dsp:cNvSpPr/>
      </dsp:nvSpPr>
      <dsp:spPr>
        <a:xfrm>
          <a:off x="0" y="3934162"/>
          <a:ext cx="7931249" cy="10477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7B2764-E9E5-49EB-A6C3-897D28D2CC7E}">
      <dsp:nvSpPr>
        <dsp:cNvPr id="0" name=""/>
        <dsp:cNvSpPr/>
      </dsp:nvSpPr>
      <dsp:spPr>
        <a:xfrm>
          <a:off x="316958" y="4169916"/>
          <a:ext cx="576288" cy="576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4AEDAF-9E27-44FC-9005-E749D48C26B6}">
      <dsp:nvSpPr>
        <dsp:cNvPr id="0" name=""/>
        <dsp:cNvSpPr/>
      </dsp:nvSpPr>
      <dsp:spPr>
        <a:xfrm>
          <a:off x="1210206" y="3934162"/>
          <a:ext cx="6721042" cy="1047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2" tIns="110892" rIns="110892" bIns="110892" numCol="1" spcCol="1270" anchor="ctr" anchorCtr="0">
          <a:noAutofit/>
        </a:bodyPr>
        <a:lstStyle/>
        <a:p>
          <a:pPr marL="0" lvl="0" indent="0" algn="l" defTabSz="800100">
            <a:lnSpc>
              <a:spcPct val="100000"/>
            </a:lnSpc>
            <a:spcBef>
              <a:spcPct val="0"/>
            </a:spcBef>
            <a:spcAft>
              <a:spcPct val="35000"/>
            </a:spcAft>
            <a:buNone/>
          </a:pPr>
          <a:r>
            <a:rPr lang="en-US" sz="1800" kern="1200"/>
            <a:t>Regularly scheduled project risk reviews can be used to ensure that project risk is an agenda item at all project management meetings. </a:t>
          </a:r>
        </a:p>
      </dsp:txBody>
      <dsp:txXfrm>
        <a:off x="1210206" y="3934162"/>
        <a:ext cx="6721042" cy="1047798"/>
      </dsp:txXfrm>
    </dsp:sp>
    <dsp:sp modelId="{E2F3561E-42A4-4EEC-8F8E-A401309DE5C4}">
      <dsp:nvSpPr>
        <dsp:cNvPr id="0" name=""/>
        <dsp:cNvSpPr/>
      </dsp:nvSpPr>
      <dsp:spPr>
        <a:xfrm>
          <a:off x="0" y="5243909"/>
          <a:ext cx="7931249" cy="10477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936888-74E2-4D1A-9E81-A37970A0C06F}">
      <dsp:nvSpPr>
        <dsp:cNvPr id="0" name=""/>
        <dsp:cNvSpPr/>
      </dsp:nvSpPr>
      <dsp:spPr>
        <a:xfrm>
          <a:off x="316958" y="5479664"/>
          <a:ext cx="576288" cy="5762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7E51EF-9F26-4A46-A549-438B6F71DC3B}">
      <dsp:nvSpPr>
        <dsp:cNvPr id="0" name=""/>
        <dsp:cNvSpPr/>
      </dsp:nvSpPr>
      <dsp:spPr>
        <a:xfrm>
          <a:off x="1210206" y="5243909"/>
          <a:ext cx="6721042" cy="1047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92" tIns="110892" rIns="110892" bIns="110892" numCol="1" spcCol="1270" anchor="ctr" anchorCtr="0">
          <a:noAutofit/>
        </a:bodyPr>
        <a:lstStyle/>
        <a:p>
          <a:pPr marL="0" lvl="0" indent="0" algn="l" defTabSz="800100">
            <a:lnSpc>
              <a:spcPct val="100000"/>
            </a:lnSpc>
            <a:spcBef>
              <a:spcPct val="0"/>
            </a:spcBef>
            <a:spcAft>
              <a:spcPct val="35000"/>
            </a:spcAft>
            <a:buNone/>
          </a:pPr>
          <a:r>
            <a:rPr lang="en-US" sz="1800" kern="1200"/>
            <a:t>If unanticipated risks emerge or a risk's impact is greater than expected, the planned response or risk allocation may not be adequate </a:t>
          </a:r>
        </a:p>
      </dsp:txBody>
      <dsp:txXfrm>
        <a:off x="1210206" y="5243909"/>
        <a:ext cx="6721042" cy="1047798"/>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C2758-3A1F-4ED0-9B90-944F8C2BCC05}">
      <dsp:nvSpPr>
        <dsp:cNvPr id="0" name=""/>
        <dsp:cNvSpPr/>
      </dsp:nvSpPr>
      <dsp:spPr>
        <a:xfrm>
          <a:off x="6698" y="760389"/>
          <a:ext cx="915468" cy="9154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C3D671-0B96-4608-9C9E-14FDBF507C09}">
      <dsp:nvSpPr>
        <dsp:cNvPr id="0" name=""/>
        <dsp:cNvSpPr/>
      </dsp:nvSpPr>
      <dsp:spPr>
        <a:xfrm>
          <a:off x="6698" y="1776788"/>
          <a:ext cx="2615625" cy="42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a:t>Managing</a:t>
          </a:r>
        </a:p>
      </dsp:txBody>
      <dsp:txXfrm>
        <a:off x="6698" y="1776788"/>
        <a:ext cx="2615625" cy="429125"/>
      </dsp:txXfrm>
    </dsp:sp>
    <dsp:sp modelId="{6A578ACA-A52C-4DBD-8E6D-B7CFD2680361}">
      <dsp:nvSpPr>
        <dsp:cNvPr id="0" name=""/>
        <dsp:cNvSpPr/>
      </dsp:nvSpPr>
      <dsp:spPr>
        <a:xfrm>
          <a:off x="6698" y="2252858"/>
          <a:ext cx="2615625" cy="85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pPr>
          <a:r>
            <a:rPr lang="en-US" sz="2800" kern="1200" dirty="0"/>
            <a:t>issues</a:t>
          </a:r>
        </a:p>
      </dsp:txBody>
      <dsp:txXfrm>
        <a:off x="6698" y="2252858"/>
        <a:ext cx="2615625" cy="854743"/>
      </dsp:txXfrm>
    </dsp:sp>
    <dsp:sp modelId="{3B35C4FC-B517-4661-AD4F-E6F2C655EE77}">
      <dsp:nvSpPr>
        <dsp:cNvPr id="0" name=""/>
        <dsp:cNvSpPr/>
      </dsp:nvSpPr>
      <dsp:spPr>
        <a:xfrm>
          <a:off x="3080057" y="760389"/>
          <a:ext cx="915468" cy="9154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79FA49-F43F-4BF3-9D69-ADA2B91316EA}">
      <dsp:nvSpPr>
        <dsp:cNvPr id="0" name=""/>
        <dsp:cNvSpPr/>
      </dsp:nvSpPr>
      <dsp:spPr>
        <a:xfrm>
          <a:off x="3080057" y="1776788"/>
          <a:ext cx="2615625" cy="42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a:t>Managing</a:t>
          </a:r>
        </a:p>
      </dsp:txBody>
      <dsp:txXfrm>
        <a:off x="3080057" y="1776788"/>
        <a:ext cx="2615625" cy="429125"/>
      </dsp:txXfrm>
    </dsp:sp>
    <dsp:sp modelId="{E141A0E2-34E6-485B-8808-4644DD3C1FCB}">
      <dsp:nvSpPr>
        <dsp:cNvPr id="0" name=""/>
        <dsp:cNvSpPr/>
      </dsp:nvSpPr>
      <dsp:spPr>
        <a:xfrm>
          <a:off x="3080057" y="2252858"/>
          <a:ext cx="2615625" cy="85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pPr>
          <a:r>
            <a:rPr lang="en-US" sz="2800" kern="1200" dirty="0"/>
            <a:t>people</a:t>
          </a:r>
        </a:p>
      </dsp:txBody>
      <dsp:txXfrm>
        <a:off x="3080057" y="2252858"/>
        <a:ext cx="2615625" cy="854743"/>
      </dsp:txXfrm>
    </dsp:sp>
    <dsp:sp modelId="{E28D1D97-8083-4193-B0B5-B2A164836F5A}">
      <dsp:nvSpPr>
        <dsp:cNvPr id="0" name=""/>
        <dsp:cNvSpPr/>
      </dsp:nvSpPr>
      <dsp:spPr>
        <a:xfrm>
          <a:off x="6153417" y="760389"/>
          <a:ext cx="915468" cy="9154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33A188-880C-49EC-98F7-4D8F33B87D63}">
      <dsp:nvSpPr>
        <dsp:cNvPr id="0" name=""/>
        <dsp:cNvSpPr/>
      </dsp:nvSpPr>
      <dsp:spPr>
        <a:xfrm>
          <a:off x="6153417" y="1776788"/>
          <a:ext cx="2615625" cy="42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a:t>Managing</a:t>
          </a:r>
        </a:p>
      </dsp:txBody>
      <dsp:txXfrm>
        <a:off x="6153417" y="1776788"/>
        <a:ext cx="2615625" cy="429125"/>
      </dsp:txXfrm>
    </dsp:sp>
    <dsp:sp modelId="{305C29D8-2C79-49B1-9975-73BB045148BF}">
      <dsp:nvSpPr>
        <dsp:cNvPr id="0" name=""/>
        <dsp:cNvSpPr/>
      </dsp:nvSpPr>
      <dsp:spPr>
        <a:xfrm>
          <a:off x="6153417" y="2252858"/>
          <a:ext cx="2615625" cy="85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pPr>
          <a:r>
            <a:rPr lang="en-US" sz="2800" kern="1200" dirty="0"/>
            <a:t>the supply chain</a:t>
          </a:r>
        </a:p>
      </dsp:txBody>
      <dsp:txXfrm>
        <a:off x="6153417" y="2252858"/>
        <a:ext cx="2615625" cy="854743"/>
      </dsp:txXfrm>
    </dsp:sp>
    <dsp:sp modelId="{1C935E0F-E33C-4F32-8A0A-63F4F0AC3D5E}">
      <dsp:nvSpPr>
        <dsp:cNvPr id="0" name=""/>
        <dsp:cNvSpPr/>
      </dsp:nvSpPr>
      <dsp:spPr>
        <a:xfrm>
          <a:off x="9226776" y="760389"/>
          <a:ext cx="915468" cy="9154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FD2723-B23E-4962-BC5A-97BBCBFDFD62}">
      <dsp:nvSpPr>
        <dsp:cNvPr id="0" name=""/>
        <dsp:cNvSpPr/>
      </dsp:nvSpPr>
      <dsp:spPr>
        <a:xfrm>
          <a:off x="9226776" y="1776788"/>
          <a:ext cx="2615625" cy="42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a:t>Managing</a:t>
          </a:r>
        </a:p>
      </dsp:txBody>
      <dsp:txXfrm>
        <a:off x="9226776" y="1776788"/>
        <a:ext cx="2615625" cy="429125"/>
      </dsp:txXfrm>
    </dsp:sp>
    <dsp:sp modelId="{A032FBF1-F8B6-4497-B31F-D5E1674B2B64}">
      <dsp:nvSpPr>
        <dsp:cNvPr id="0" name=""/>
        <dsp:cNvSpPr/>
      </dsp:nvSpPr>
      <dsp:spPr>
        <a:xfrm>
          <a:off x="9226776" y="2252858"/>
          <a:ext cx="2615625" cy="85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pPr>
          <a:r>
            <a:rPr lang="en-US" sz="2800" kern="1200" dirty="0"/>
            <a:t>internal controls</a:t>
          </a:r>
        </a:p>
      </dsp:txBody>
      <dsp:txXfrm>
        <a:off x="9226776" y="2252858"/>
        <a:ext cx="2615625" cy="854743"/>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1C0E7-41FB-4E73-BD35-92F25F918B14}">
      <dsp:nvSpPr>
        <dsp:cNvPr id="0" name=""/>
        <dsp:cNvSpPr/>
      </dsp:nvSpPr>
      <dsp:spPr>
        <a:xfrm>
          <a:off x="0" y="421599"/>
          <a:ext cx="6572250"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8A4388-67B8-4C16-A02E-2D558DF4540C}">
      <dsp:nvSpPr>
        <dsp:cNvPr id="0" name=""/>
        <dsp:cNvSpPr/>
      </dsp:nvSpPr>
      <dsp:spPr>
        <a:xfrm>
          <a:off x="328612" y="126399"/>
          <a:ext cx="4600575"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891" tIns="0" rIns="173891" bIns="0" numCol="1" spcCol="1270" anchor="ctr" anchorCtr="0">
          <a:noAutofit/>
        </a:bodyPr>
        <a:lstStyle/>
        <a:p>
          <a:pPr marL="0" lvl="0" indent="0" algn="l" defTabSz="889000">
            <a:lnSpc>
              <a:spcPct val="90000"/>
            </a:lnSpc>
            <a:spcBef>
              <a:spcPct val="0"/>
            </a:spcBef>
            <a:spcAft>
              <a:spcPct val="35000"/>
            </a:spcAft>
            <a:buNone/>
          </a:pPr>
          <a:r>
            <a:rPr lang="en-US" sz="2000" b="1" i="1" kern="1200" dirty="0">
              <a:solidFill>
                <a:srgbClr val="FF0000"/>
              </a:solidFill>
            </a:rPr>
            <a:t>Issue Log</a:t>
          </a:r>
          <a:endParaRPr lang="en-US" sz="2000" i="1" kern="1200" dirty="0">
            <a:solidFill>
              <a:srgbClr val="FF0000"/>
            </a:solidFill>
          </a:endParaRPr>
        </a:p>
      </dsp:txBody>
      <dsp:txXfrm>
        <a:off x="357433" y="155220"/>
        <a:ext cx="4542933" cy="532758"/>
      </dsp:txXfrm>
    </dsp:sp>
    <dsp:sp modelId="{9BC98284-F89A-41CE-9381-A4E9B6CEE301}">
      <dsp:nvSpPr>
        <dsp:cNvPr id="0" name=""/>
        <dsp:cNvSpPr/>
      </dsp:nvSpPr>
      <dsp:spPr>
        <a:xfrm>
          <a:off x="0" y="1328800"/>
          <a:ext cx="6572250" cy="504000"/>
        </a:xfrm>
        <a:prstGeom prst="rect">
          <a:avLst/>
        </a:prstGeom>
        <a:solidFill>
          <a:schemeClr val="lt1">
            <a:alpha val="90000"/>
            <a:hueOff val="0"/>
            <a:satOff val="0"/>
            <a:lumOff val="0"/>
            <a:alphaOff val="0"/>
          </a:schemeClr>
        </a:solidFill>
        <a:ln w="12700" cap="flat" cmpd="sng" algn="ctr">
          <a:solidFill>
            <a:schemeClr val="accent5">
              <a:hueOff val="-4264624"/>
              <a:satOff val="2424"/>
              <a:lumOff val="-2000"/>
              <a:alphaOff val="0"/>
            </a:schemeClr>
          </a:solidFill>
          <a:prstDash val="solid"/>
        </a:ln>
        <a:effectLst/>
      </dsp:spPr>
      <dsp:style>
        <a:lnRef idx="2">
          <a:scrgbClr r="0" g="0" b="0"/>
        </a:lnRef>
        <a:fillRef idx="1">
          <a:scrgbClr r="0" g="0" b="0"/>
        </a:fillRef>
        <a:effectRef idx="0">
          <a:scrgbClr r="0" g="0" b="0"/>
        </a:effectRef>
        <a:fontRef idx="minor"/>
      </dsp:style>
    </dsp:sp>
    <dsp:sp modelId="{2761115F-AB34-429F-A746-2E43A7E7B697}">
      <dsp:nvSpPr>
        <dsp:cNvPr id="0" name=""/>
        <dsp:cNvSpPr/>
      </dsp:nvSpPr>
      <dsp:spPr>
        <a:xfrm>
          <a:off x="328612" y="1033600"/>
          <a:ext cx="4600575" cy="590400"/>
        </a:xfrm>
        <a:prstGeom prst="roundRect">
          <a:avLst/>
        </a:prstGeom>
        <a:solidFill>
          <a:schemeClr val="accent5">
            <a:hueOff val="-4264624"/>
            <a:satOff val="2424"/>
            <a:lumOff val="-2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891" tIns="0" rIns="173891" bIns="0" numCol="1" spcCol="1270" anchor="ctr" anchorCtr="0">
          <a:noAutofit/>
        </a:bodyPr>
        <a:lstStyle/>
        <a:p>
          <a:pPr marL="0" lvl="0" indent="0" algn="l" defTabSz="889000">
            <a:lnSpc>
              <a:spcPct val="90000"/>
            </a:lnSpc>
            <a:spcBef>
              <a:spcPct val="0"/>
            </a:spcBef>
            <a:spcAft>
              <a:spcPct val="35000"/>
            </a:spcAft>
            <a:buNone/>
          </a:pPr>
          <a:r>
            <a:rPr lang="en-US" sz="2000" b="1" kern="1200"/>
            <a:t>Monitoring Reports</a:t>
          </a:r>
          <a:endParaRPr lang="en-US" sz="2000" kern="1200"/>
        </a:p>
      </dsp:txBody>
      <dsp:txXfrm>
        <a:off x="357433" y="1062421"/>
        <a:ext cx="4542933" cy="532758"/>
      </dsp:txXfrm>
    </dsp:sp>
    <dsp:sp modelId="{E39C1F19-07A6-4ADF-9D7E-8174B3BDA8DA}">
      <dsp:nvSpPr>
        <dsp:cNvPr id="0" name=""/>
        <dsp:cNvSpPr/>
      </dsp:nvSpPr>
      <dsp:spPr>
        <a:xfrm>
          <a:off x="0" y="2236000"/>
          <a:ext cx="6572250" cy="504000"/>
        </a:xfrm>
        <a:prstGeom prst="rect">
          <a:avLst/>
        </a:prstGeom>
        <a:solidFill>
          <a:schemeClr val="lt1">
            <a:alpha val="90000"/>
            <a:hueOff val="0"/>
            <a:satOff val="0"/>
            <a:lumOff val="0"/>
            <a:alphaOff val="0"/>
          </a:schemeClr>
        </a:solidFill>
        <a:ln w="12700" cap="flat" cmpd="sng" algn="ctr">
          <a:solidFill>
            <a:schemeClr val="accent5">
              <a:hueOff val="-8529249"/>
              <a:satOff val="4848"/>
              <a:lumOff val="-4000"/>
              <a:alphaOff val="0"/>
            </a:schemeClr>
          </a:solidFill>
          <a:prstDash val="solid"/>
        </a:ln>
        <a:effectLst/>
      </dsp:spPr>
      <dsp:style>
        <a:lnRef idx="2">
          <a:scrgbClr r="0" g="0" b="0"/>
        </a:lnRef>
        <a:fillRef idx="1">
          <a:scrgbClr r="0" g="0" b="0"/>
        </a:fillRef>
        <a:effectRef idx="0">
          <a:scrgbClr r="0" g="0" b="0"/>
        </a:effectRef>
        <a:fontRef idx="minor"/>
      </dsp:style>
    </dsp:sp>
    <dsp:sp modelId="{C6A59F5A-1785-428E-9FB1-8EACABD6AF4E}">
      <dsp:nvSpPr>
        <dsp:cNvPr id="0" name=""/>
        <dsp:cNvSpPr/>
      </dsp:nvSpPr>
      <dsp:spPr>
        <a:xfrm>
          <a:off x="328612" y="1940800"/>
          <a:ext cx="4600575" cy="590400"/>
        </a:xfrm>
        <a:prstGeom prst="roundRect">
          <a:avLst/>
        </a:prstGeom>
        <a:solidFill>
          <a:schemeClr val="accent5">
            <a:hueOff val="-8529249"/>
            <a:satOff val="4848"/>
            <a:lumOff val="-4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891" tIns="0" rIns="173891" bIns="0" numCol="1" spcCol="1270" anchor="ctr" anchorCtr="0">
          <a:noAutofit/>
        </a:bodyPr>
        <a:lstStyle/>
        <a:p>
          <a:pPr marL="0" lvl="0" indent="0" algn="l" defTabSz="889000">
            <a:lnSpc>
              <a:spcPct val="90000"/>
            </a:lnSpc>
            <a:spcBef>
              <a:spcPct val="0"/>
            </a:spcBef>
            <a:spcAft>
              <a:spcPct val="35000"/>
            </a:spcAft>
            <a:buNone/>
          </a:pPr>
          <a:r>
            <a:rPr lang="en-US" sz="2000" b="1" kern="1200"/>
            <a:t>Evaluations</a:t>
          </a:r>
          <a:endParaRPr lang="en-US" sz="2000" kern="1200"/>
        </a:p>
      </dsp:txBody>
      <dsp:txXfrm>
        <a:off x="357433" y="1969621"/>
        <a:ext cx="4542933" cy="532758"/>
      </dsp:txXfrm>
    </dsp:sp>
    <dsp:sp modelId="{24BA0147-5C46-4791-BD45-8A866228F362}">
      <dsp:nvSpPr>
        <dsp:cNvPr id="0" name=""/>
        <dsp:cNvSpPr/>
      </dsp:nvSpPr>
      <dsp:spPr>
        <a:xfrm>
          <a:off x="0" y="3143200"/>
          <a:ext cx="6572250" cy="504000"/>
        </a:xfrm>
        <a:prstGeom prst="rect">
          <a:avLst/>
        </a:prstGeom>
        <a:solidFill>
          <a:schemeClr val="lt1">
            <a:alpha val="90000"/>
            <a:hueOff val="0"/>
            <a:satOff val="0"/>
            <a:lumOff val="0"/>
            <a:alphaOff val="0"/>
          </a:schemeClr>
        </a:solidFill>
        <a:ln w="12700" cap="flat" cmpd="sng" algn="ctr">
          <a:solidFill>
            <a:schemeClr val="accent5">
              <a:hueOff val="-12793873"/>
              <a:satOff val="7271"/>
              <a:lumOff val="-6000"/>
              <a:alphaOff val="0"/>
            </a:schemeClr>
          </a:solidFill>
          <a:prstDash val="solid"/>
        </a:ln>
        <a:effectLst/>
      </dsp:spPr>
      <dsp:style>
        <a:lnRef idx="2">
          <a:scrgbClr r="0" g="0" b="0"/>
        </a:lnRef>
        <a:fillRef idx="1">
          <a:scrgbClr r="0" g="0" b="0"/>
        </a:fillRef>
        <a:effectRef idx="0">
          <a:scrgbClr r="0" g="0" b="0"/>
        </a:effectRef>
        <a:fontRef idx="minor"/>
      </dsp:style>
    </dsp:sp>
    <dsp:sp modelId="{9F3D6AF7-B8AF-4C0A-95A7-42ED6930FCAC}">
      <dsp:nvSpPr>
        <dsp:cNvPr id="0" name=""/>
        <dsp:cNvSpPr/>
      </dsp:nvSpPr>
      <dsp:spPr>
        <a:xfrm>
          <a:off x="328612" y="2848000"/>
          <a:ext cx="4600575" cy="590400"/>
        </a:xfrm>
        <a:prstGeom prst="roundRect">
          <a:avLst/>
        </a:prstGeom>
        <a:solidFill>
          <a:schemeClr val="accent5">
            <a:hueOff val="-12793873"/>
            <a:satOff val="7271"/>
            <a:lumOff val="-6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891" tIns="0" rIns="173891" bIns="0" numCol="1" spcCol="1270" anchor="ctr" anchorCtr="0">
          <a:noAutofit/>
        </a:bodyPr>
        <a:lstStyle/>
        <a:p>
          <a:pPr marL="0" lvl="0" indent="0" algn="l" defTabSz="889000">
            <a:lnSpc>
              <a:spcPct val="90000"/>
            </a:lnSpc>
            <a:spcBef>
              <a:spcPct val="0"/>
            </a:spcBef>
            <a:spcAft>
              <a:spcPct val="35000"/>
            </a:spcAft>
            <a:buNone/>
          </a:pPr>
          <a:r>
            <a:rPr lang="en-US" sz="2000" b="1" kern="1200"/>
            <a:t>Narrative and Financial Reports</a:t>
          </a:r>
          <a:endParaRPr lang="en-US" sz="2000" kern="1200"/>
        </a:p>
      </dsp:txBody>
      <dsp:txXfrm>
        <a:off x="357433" y="2876821"/>
        <a:ext cx="4542933" cy="532758"/>
      </dsp:txXfrm>
    </dsp:sp>
    <dsp:sp modelId="{D2FD3C26-FE34-42E4-93D8-676732B257DB}">
      <dsp:nvSpPr>
        <dsp:cNvPr id="0" name=""/>
        <dsp:cNvSpPr/>
      </dsp:nvSpPr>
      <dsp:spPr>
        <a:xfrm>
          <a:off x="0" y="4050400"/>
          <a:ext cx="6572250" cy="504000"/>
        </a:xfrm>
        <a:prstGeom prst="rect">
          <a:avLst/>
        </a:prstGeom>
        <a:solidFill>
          <a:schemeClr val="lt1">
            <a:alpha val="90000"/>
            <a:hueOff val="0"/>
            <a:satOff val="0"/>
            <a:lumOff val="0"/>
            <a:alphaOff val="0"/>
          </a:schemeClr>
        </a:solidFill>
        <a:ln w="12700" cap="flat" cmpd="sng" algn="ctr">
          <a:solidFill>
            <a:schemeClr val="accent5">
              <a:hueOff val="-17058497"/>
              <a:satOff val="9695"/>
              <a:lumOff val="-8000"/>
              <a:alphaOff val="0"/>
            </a:schemeClr>
          </a:solidFill>
          <a:prstDash val="solid"/>
        </a:ln>
        <a:effectLst/>
      </dsp:spPr>
      <dsp:style>
        <a:lnRef idx="2">
          <a:scrgbClr r="0" g="0" b="0"/>
        </a:lnRef>
        <a:fillRef idx="1">
          <a:scrgbClr r="0" g="0" b="0"/>
        </a:fillRef>
        <a:effectRef idx="0">
          <a:scrgbClr r="0" g="0" b="0"/>
        </a:effectRef>
        <a:fontRef idx="minor"/>
      </dsp:style>
    </dsp:sp>
    <dsp:sp modelId="{7B41F8DE-192A-4E0B-8AAA-A3F5C5254233}">
      <dsp:nvSpPr>
        <dsp:cNvPr id="0" name=""/>
        <dsp:cNvSpPr/>
      </dsp:nvSpPr>
      <dsp:spPr>
        <a:xfrm>
          <a:off x="328612" y="3755200"/>
          <a:ext cx="4600575" cy="590400"/>
        </a:xfrm>
        <a:prstGeom prst="roundRect">
          <a:avLst/>
        </a:prstGeom>
        <a:solidFill>
          <a:schemeClr val="accent5">
            <a:hueOff val="-17058497"/>
            <a:satOff val="9695"/>
            <a:lumOff val="-8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891" tIns="0" rIns="173891" bIns="0" numCol="1" spcCol="1270" anchor="ctr" anchorCtr="0">
          <a:noAutofit/>
        </a:bodyPr>
        <a:lstStyle/>
        <a:p>
          <a:pPr marL="0" lvl="0" indent="0" algn="l" defTabSz="889000">
            <a:lnSpc>
              <a:spcPct val="90000"/>
            </a:lnSpc>
            <a:spcBef>
              <a:spcPct val="0"/>
            </a:spcBef>
            <a:spcAft>
              <a:spcPct val="35000"/>
            </a:spcAft>
            <a:buNone/>
          </a:pPr>
          <a:r>
            <a:rPr lang="en-US" sz="2000" b="1" kern="1200"/>
            <a:t>Stage Plans</a:t>
          </a:r>
          <a:endParaRPr lang="en-US" sz="2000" kern="1200"/>
        </a:p>
      </dsp:txBody>
      <dsp:txXfrm>
        <a:off x="357433" y="3784021"/>
        <a:ext cx="4542933" cy="532758"/>
      </dsp:txXfrm>
    </dsp:sp>
    <dsp:sp modelId="{80567141-CAC6-45A8-89AC-F34146B66C78}">
      <dsp:nvSpPr>
        <dsp:cNvPr id="0" name=""/>
        <dsp:cNvSpPr/>
      </dsp:nvSpPr>
      <dsp:spPr>
        <a:xfrm>
          <a:off x="0" y="4957600"/>
          <a:ext cx="6572250" cy="504000"/>
        </a:xfrm>
        <a:prstGeom prst="rect">
          <a:avLst/>
        </a:prstGeom>
        <a:solidFill>
          <a:schemeClr val="lt1">
            <a:alpha val="90000"/>
            <a:hueOff val="0"/>
            <a:satOff val="0"/>
            <a:lumOff val="0"/>
            <a:alphaOff val="0"/>
          </a:schemeClr>
        </a:solidFill>
        <a:ln w="12700" cap="flat" cmpd="sng" algn="ctr">
          <a:solidFill>
            <a:schemeClr val="accent5">
              <a:hueOff val="-21323121"/>
              <a:satOff val="12119"/>
              <a:lumOff val="-10000"/>
              <a:alphaOff val="0"/>
            </a:schemeClr>
          </a:solidFill>
          <a:prstDash val="solid"/>
        </a:ln>
        <a:effectLst/>
      </dsp:spPr>
      <dsp:style>
        <a:lnRef idx="2">
          <a:scrgbClr r="0" g="0" b="0"/>
        </a:lnRef>
        <a:fillRef idx="1">
          <a:scrgbClr r="0" g="0" b="0"/>
        </a:fillRef>
        <a:effectRef idx="0">
          <a:scrgbClr r="0" g="0" b="0"/>
        </a:effectRef>
        <a:fontRef idx="minor"/>
      </dsp:style>
    </dsp:sp>
    <dsp:sp modelId="{6EF31111-18F1-4422-BEBC-3291599C5968}">
      <dsp:nvSpPr>
        <dsp:cNvPr id="0" name=""/>
        <dsp:cNvSpPr/>
      </dsp:nvSpPr>
      <dsp:spPr>
        <a:xfrm>
          <a:off x="328612" y="4662400"/>
          <a:ext cx="4600575" cy="590400"/>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891" tIns="0" rIns="173891" bIns="0" numCol="1" spcCol="1270" anchor="ctr" anchorCtr="0">
          <a:noAutofit/>
        </a:bodyPr>
        <a:lstStyle/>
        <a:p>
          <a:pPr marL="0" lvl="0" indent="0" algn="l" defTabSz="889000">
            <a:lnSpc>
              <a:spcPct val="90000"/>
            </a:lnSpc>
            <a:spcBef>
              <a:spcPct val="0"/>
            </a:spcBef>
            <a:spcAft>
              <a:spcPct val="35000"/>
            </a:spcAft>
            <a:buNone/>
          </a:pPr>
          <a:r>
            <a:rPr lang="en-US" sz="2000" b="1" kern="1200"/>
            <a:t>Updated Risk Plan</a:t>
          </a:r>
          <a:endParaRPr lang="en-US" sz="2000" kern="1200"/>
        </a:p>
      </dsp:txBody>
      <dsp:txXfrm>
        <a:off x="357433" y="4691221"/>
        <a:ext cx="4542933" cy="532758"/>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C7103-62F9-4E36-A4DB-3FDE8A6711AA}">
      <dsp:nvSpPr>
        <dsp:cNvPr id="0" name=""/>
        <dsp:cNvSpPr/>
      </dsp:nvSpPr>
      <dsp:spPr>
        <a:xfrm>
          <a:off x="0" y="4365"/>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DE117-A83A-4C58-B428-4BB0611BD921}">
      <dsp:nvSpPr>
        <dsp:cNvPr id="0" name=""/>
        <dsp:cNvSpPr/>
      </dsp:nvSpPr>
      <dsp:spPr>
        <a:xfrm>
          <a:off x="281288" y="213588"/>
          <a:ext cx="511432" cy="511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92E31F-A1D9-4898-81FF-CF11898E09D3}">
      <dsp:nvSpPr>
        <dsp:cNvPr id="0" name=""/>
        <dsp:cNvSpPr/>
      </dsp:nvSpPr>
      <dsp:spPr>
        <a:xfrm>
          <a:off x="1074009" y="4365"/>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kern="1200"/>
            <a:t>Comprehensive Risk Plan</a:t>
          </a:r>
        </a:p>
      </dsp:txBody>
      <dsp:txXfrm>
        <a:off x="1074009" y="4365"/>
        <a:ext cx="5498240" cy="929878"/>
      </dsp:txXfrm>
    </dsp:sp>
    <dsp:sp modelId="{9E62A2FE-1124-408B-BF8E-6181494C5CD9}">
      <dsp:nvSpPr>
        <dsp:cNvPr id="0" name=""/>
        <dsp:cNvSpPr/>
      </dsp:nvSpPr>
      <dsp:spPr>
        <a:xfrm>
          <a:off x="0" y="1166713"/>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67CF8-83E4-4136-8902-361F070A7A71}">
      <dsp:nvSpPr>
        <dsp:cNvPr id="0" name=""/>
        <dsp:cNvSpPr/>
      </dsp:nvSpPr>
      <dsp:spPr>
        <a:xfrm>
          <a:off x="281288" y="1375935"/>
          <a:ext cx="511432" cy="511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C0B50C-448B-4692-9267-974DBC7177F4}">
      <dsp:nvSpPr>
        <dsp:cNvPr id="0" name=""/>
        <dsp:cNvSpPr/>
      </dsp:nvSpPr>
      <dsp:spPr>
        <a:xfrm>
          <a:off x="1074009" y="1166713"/>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kern="1200"/>
            <a:t>MEAL Plan</a:t>
          </a:r>
        </a:p>
      </dsp:txBody>
      <dsp:txXfrm>
        <a:off x="1074009" y="1166713"/>
        <a:ext cx="5498240" cy="929878"/>
      </dsp:txXfrm>
    </dsp:sp>
    <dsp:sp modelId="{77F18FE1-0736-4502-B640-A4BD340494A3}">
      <dsp:nvSpPr>
        <dsp:cNvPr id="0" name=""/>
        <dsp:cNvSpPr/>
      </dsp:nvSpPr>
      <dsp:spPr>
        <a:xfrm>
          <a:off x="0" y="2329060"/>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51F4D6-D15A-43C7-B45C-081D0D9B39DF}">
      <dsp:nvSpPr>
        <dsp:cNvPr id="0" name=""/>
        <dsp:cNvSpPr/>
      </dsp:nvSpPr>
      <dsp:spPr>
        <a:xfrm>
          <a:off x="281288" y="2538283"/>
          <a:ext cx="511432" cy="511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FF3EBD-6EE7-484D-A65F-4C94E4D169EA}">
      <dsp:nvSpPr>
        <dsp:cNvPr id="0" name=""/>
        <dsp:cNvSpPr/>
      </dsp:nvSpPr>
      <dsp:spPr>
        <a:xfrm>
          <a:off x="1074009" y="2329060"/>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kern="1200"/>
            <a:t>Human Resource and Management Plan</a:t>
          </a:r>
        </a:p>
      </dsp:txBody>
      <dsp:txXfrm>
        <a:off x="1074009" y="2329060"/>
        <a:ext cx="5498240" cy="929878"/>
      </dsp:txXfrm>
    </dsp:sp>
    <dsp:sp modelId="{809670CC-87F1-4FFB-B07E-DC215E96B270}">
      <dsp:nvSpPr>
        <dsp:cNvPr id="0" name=""/>
        <dsp:cNvSpPr/>
      </dsp:nvSpPr>
      <dsp:spPr>
        <a:xfrm>
          <a:off x="0" y="3491408"/>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E3D7C-74CA-48E0-AA1E-EB890F1B2DA5}">
      <dsp:nvSpPr>
        <dsp:cNvPr id="0" name=""/>
        <dsp:cNvSpPr/>
      </dsp:nvSpPr>
      <dsp:spPr>
        <a:xfrm>
          <a:off x="281288" y="3700631"/>
          <a:ext cx="511432" cy="5114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3B67EB-9D23-46DF-BE77-BA4411994515}">
      <dsp:nvSpPr>
        <dsp:cNvPr id="0" name=""/>
        <dsp:cNvSpPr/>
      </dsp:nvSpPr>
      <dsp:spPr>
        <a:xfrm>
          <a:off x="1074009" y="3491408"/>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kern="1200"/>
            <a:t>Stakeholder Engagement and Communications Plan</a:t>
          </a:r>
        </a:p>
      </dsp:txBody>
      <dsp:txXfrm>
        <a:off x="1074009" y="3491408"/>
        <a:ext cx="5498240" cy="929878"/>
      </dsp:txXfrm>
    </dsp:sp>
    <dsp:sp modelId="{A8B8CEA6-24B2-4A0D-ACBB-3292244EA0D9}">
      <dsp:nvSpPr>
        <dsp:cNvPr id="0" name=""/>
        <dsp:cNvSpPr/>
      </dsp:nvSpPr>
      <dsp:spPr>
        <a:xfrm>
          <a:off x="0" y="4653756"/>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C9122C-F24C-4BEF-BDDF-B35C9C32ED25}">
      <dsp:nvSpPr>
        <dsp:cNvPr id="0" name=""/>
        <dsp:cNvSpPr/>
      </dsp:nvSpPr>
      <dsp:spPr>
        <a:xfrm>
          <a:off x="281288" y="4862978"/>
          <a:ext cx="511432" cy="5114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737338-9191-4258-89F4-D6C19E5410B2}">
      <dsp:nvSpPr>
        <dsp:cNvPr id="0" name=""/>
        <dsp:cNvSpPr/>
      </dsp:nvSpPr>
      <dsp:spPr>
        <a:xfrm>
          <a:off x="1074009" y="4653756"/>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kern="1200"/>
            <a:t>Any other subsidiary plans that will be useful</a:t>
          </a:r>
        </a:p>
      </dsp:txBody>
      <dsp:txXfrm>
        <a:off x="1074009" y="4653756"/>
        <a:ext cx="5498240" cy="929878"/>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73D07-4364-45D1-ADA0-E625435BF520}">
      <dsp:nvSpPr>
        <dsp:cNvPr id="0" name=""/>
        <dsp:cNvSpPr/>
      </dsp:nvSpPr>
      <dsp:spPr>
        <a:xfrm>
          <a:off x="0" y="3047"/>
          <a:ext cx="11551533" cy="649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5CD418-8C87-4ADD-A4A1-5111B0B4D49F}">
      <dsp:nvSpPr>
        <dsp:cNvPr id="0" name=""/>
        <dsp:cNvSpPr/>
      </dsp:nvSpPr>
      <dsp:spPr>
        <a:xfrm>
          <a:off x="196351" y="149093"/>
          <a:ext cx="357002" cy="3570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0EE90E-5375-49FA-A5B3-E6F9D5A490BC}">
      <dsp:nvSpPr>
        <dsp:cNvPr id="0" name=""/>
        <dsp:cNvSpPr/>
      </dsp:nvSpPr>
      <dsp:spPr>
        <a:xfrm>
          <a:off x="749705" y="3047"/>
          <a:ext cx="10801827" cy="649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6" tIns="68696" rIns="68696" bIns="68696" numCol="1" spcCol="1270" anchor="ctr" anchorCtr="0">
          <a:noAutofit/>
        </a:bodyPr>
        <a:lstStyle/>
        <a:p>
          <a:pPr marL="0" lvl="0" indent="0" algn="l" defTabSz="755650">
            <a:lnSpc>
              <a:spcPct val="100000"/>
            </a:lnSpc>
            <a:spcBef>
              <a:spcPct val="0"/>
            </a:spcBef>
            <a:spcAft>
              <a:spcPct val="35000"/>
            </a:spcAft>
            <a:buNone/>
          </a:pPr>
          <a:r>
            <a:rPr lang="en-US" sz="1700" kern="1200"/>
            <a:t>Human resource management is both an art and a science. </a:t>
          </a:r>
        </a:p>
      </dsp:txBody>
      <dsp:txXfrm>
        <a:off x="749705" y="3047"/>
        <a:ext cx="10801827" cy="649095"/>
      </dsp:txXfrm>
    </dsp:sp>
    <dsp:sp modelId="{A2507DB9-264E-4D19-BD9B-847051B27479}">
      <dsp:nvSpPr>
        <dsp:cNvPr id="0" name=""/>
        <dsp:cNvSpPr/>
      </dsp:nvSpPr>
      <dsp:spPr>
        <a:xfrm>
          <a:off x="0" y="814416"/>
          <a:ext cx="11551533" cy="649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16AAB-DB22-4808-9FE7-E85C0CE7D9A9}">
      <dsp:nvSpPr>
        <dsp:cNvPr id="0" name=""/>
        <dsp:cNvSpPr/>
      </dsp:nvSpPr>
      <dsp:spPr>
        <a:xfrm>
          <a:off x="196351" y="960463"/>
          <a:ext cx="357002" cy="3570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1DDA27-26FA-4AE9-85E9-F7C22C0111DE}">
      <dsp:nvSpPr>
        <dsp:cNvPr id="0" name=""/>
        <dsp:cNvSpPr/>
      </dsp:nvSpPr>
      <dsp:spPr>
        <a:xfrm>
          <a:off x="749705" y="814416"/>
          <a:ext cx="10801827" cy="649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6" tIns="68696" rIns="68696" bIns="68696" numCol="1" spcCol="1270" anchor="ctr" anchorCtr="0">
          <a:noAutofit/>
        </a:bodyPr>
        <a:lstStyle/>
        <a:p>
          <a:pPr marL="0" lvl="0" indent="0" algn="l" defTabSz="755650">
            <a:lnSpc>
              <a:spcPct val="100000"/>
            </a:lnSpc>
            <a:spcBef>
              <a:spcPct val="0"/>
            </a:spcBef>
            <a:spcAft>
              <a:spcPct val="35000"/>
            </a:spcAft>
            <a:buNone/>
          </a:pPr>
          <a:r>
            <a:rPr lang="en-US" sz="1700" kern="1200" dirty="0"/>
            <a:t>The art of human resources management depends on the interpersonal and leadership skills of the Project Manager. </a:t>
          </a:r>
        </a:p>
      </dsp:txBody>
      <dsp:txXfrm>
        <a:off x="749705" y="814416"/>
        <a:ext cx="10801827" cy="649095"/>
      </dsp:txXfrm>
    </dsp:sp>
    <dsp:sp modelId="{BE95F9CF-4A5F-4B76-8E57-E8DAC181D119}">
      <dsp:nvSpPr>
        <dsp:cNvPr id="0" name=""/>
        <dsp:cNvSpPr/>
      </dsp:nvSpPr>
      <dsp:spPr>
        <a:xfrm>
          <a:off x="0" y="1625786"/>
          <a:ext cx="11551533" cy="649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255578-B837-4E5A-A246-1CC0A6A5B012}">
      <dsp:nvSpPr>
        <dsp:cNvPr id="0" name=""/>
        <dsp:cNvSpPr/>
      </dsp:nvSpPr>
      <dsp:spPr>
        <a:xfrm>
          <a:off x="196351" y="1771832"/>
          <a:ext cx="357002" cy="3570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FBAB35-E6D4-4D5C-B27E-394A44EF4397}">
      <dsp:nvSpPr>
        <dsp:cNvPr id="0" name=""/>
        <dsp:cNvSpPr/>
      </dsp:nvSpPr>
      <dsp:spPr>
        <a:xfrm>
          <a:off x="749705" y="1625786"/>
          <a:ext cx="10801827" cy="649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6" tIns="68696" rIns="68696" bIns="68696" numCol="1" spcCol="1270" anchor="ctr" anchorCtr="0">
          <a:noAutofit/>
        </a:bodyPr>
        <a:lstStyle/>
        <a:p>
          <a:pPr marL="0" lvl="0" indent="0" algn="l" defTabSz="755650">
            <a:lnSpc>
              <a:spcPct val="100000"/>
            </a:lnSpc>
            <a:spcBef>
              <a:spcPct val="0"/>
            </a:spcBef>
            <a:spcAft>
              <a:spcPct val="35000"/>
            </a:spcAft>
            <a:buNone/>
          </a:pPr>
          <a:r>
            <a:rPr lang="en-US" sz="1700" kern="1200"/>
            <a:t>Can the project manager motivate stakeholders? Inspire confidence? Manage conflict? Build team morale? The science of human resources management depends on effective planning. </a:t>
          </a:r>
        </a:p>
      </dsp:txBody>
      <dsp:txXfrm>
        <a:off x="749705" y="1625786"/>
        <a:ext cx="10801827" cy="649095"/>
      </dsp:txXfrm>
    </dsp:sp>
    <dsp:sp modelId="{09DBE4B7-A9AE-46E4-8DE6-7B9522D808D4}">
      <dsp:nvSpPr>
        <dsp:cNvPr id="0" name=""/>
        <dsp:cNvSpPr/>
      </dsp:nvSpPr>
      <dsp:spPr>
        <a:xfrm>
          <a:off x="0" y="2437155"/>
          <a:ext cx="11551533" cy="649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C1AB2-19F9-4DA7-9199-42C54DBDF149}">
      <dsp:nvSpPr>
        <dsp:cNvPr id="0" name=""/>
        <dsp:cNvSpPr/>
      </dsp:nvSpPr>
      <dsp:spPr>
        <a:xfrm>
          <a:off x="196351" y="2583202"/>
          <a:ext cx="357002" cy="3570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59FE28-F646-43D8-A779-C9F07E30F107}">
      <dsp:nvSpPr>
        <dsp:cNvPr id="0" name=""/>
        <dsp:cNvSpPr/>
      </dsp:nvSpPr>
      <dsp:spPr>
        <a:xfrm>
          <a:off x="749705" y="2437155"/>
          <a:ext cx="10801827" cy="649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6" tIns="68696" rIns="68696" bIns="68696" numCol="1" spcCol="1270" anchor="ctr" anchorCtr="0">
          <a:noAutofit/>
        </a:bodyPr>
        <a:lstStyle/>
        <a:p>
          <a:pPr marL="0" lvl="0" indent="0" algn="l" defTabSz="755650">
            <a:lnSpc>
              <a:spcPct val="100000"/>
            </a:lnSpc>
            <a:spcBef>
              <a:spcPct val="0"/>
            </a:spcBef>
            <a:spcAft>
              <a:spcPct val="35000"/>
            </a:spcAft>
            <a:buNone/>
          </a:pPr>
          <a:r>
            <a:rPr lang="en-US" sz="1700" kern="1200"/>
            <a:t>Human resources planning is an integral element of a comprehensive project implementation plan. </a:t>
          </a:r>
        </a:p>
      </dsp:txBody>
      <dsp:txXfrm>
        <a:off x="749705" y="2437155"/>
        <a:ext cx="10801827" cy="649095"/>
      </dsp:txXfrm>
    </dsp:sp>
    <dsp:sp modelId="{B9A5B5B5-6859-4F81-8832-52E30F761FC8}">
      <dsp:nvSpPr>
        <dsp:cNvPr id="0" name=""/>
        <dsp:cNvSpPr/>
      </dsp:nvSpPr>
      <dsp:spPr>
        <a:xfrm>
          <a:off x="0" y="3248525"/>
          <a:ext cx="11551533" cy="649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8F4E6E-133B-4A18-9893-B75A94A9BB93}">
      <dsp:nvSpPr>
        <dsp:cNvPr id="0" name=""/>
        <dsp:cNvSpPr/>
      </dsp:nvSpPr>
      <dsp:spPr>
        <a:xfrm>
          <a:off x="196351" y="3394571"/>
          <a:ext cx="357002" cy="3570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3AD4D8-932B-4276-A6D9-FDA5DEC86642}">
      <dsp:nvSpPr>
        <dsp:cNvPr id="0" name=""/>
        <dsp:cNvSpPr/>
      </dsp:nvSpPr>
      <dsp:spPr>
        <a:xfrm>
          <a:off x="749705" y="3248525"/>
          <a:ext cx="10801827" cy="649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6" tIns="68696" rIns="68696" bIns="68696" numCol="1" spcCol="1270" anchor="ctr" anchorCtr="0">
          <a:noAutofit/>
        </a:bodyPr>
        <a:lstStyle/>
        <a:p>
          <a:pPr marL="0" lvl="0" indent="0" algn="l" defTabSz="755650">
            <a:lnSpc>
              <a:spcPct val="100000"/>
            </a:lnSpc>
            <a:spcBef>
              <a:spcPct val="0"/>
            </a:spcBef>
            <a:spcAft>
              <a:spcPct val="35000"/>
            </a:spcAft>
            <a:buNone/>
          </a:pPr>
          <a:r>
            <a:rPr lang="en-US" sz="1700" kern="1200"/>
            <a:t>The project’s human resource management plan identifies the activities and resources required to manage the project team. </a:t>
          </a:r>
        </a:p>
      </dsp:txBody>
      <dsp:txXfrm>
        <a:off x="749705" y="3248525"/>
        <a:ext cx="10801827" cy="649095"/>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505E3-62F5-4ABB-AB8E-5EE94B44E7D2}">
      <dsp:nvSpPr>
        <dsp:cNvPr id="0" name=""/>
        <dsp:cNvSpPr/>
      </dsp:nvSpPr>
      <dsp:spPr>
        <a:xfrm>
          <a:off x="0" y="5186"/>
          <a:ext cx="9878387" cy="8534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8CEF3-9E97-4998-A690-F2504F89D309}">
      <dsp:nvSpPr>
        <dsp:cNvPr id="0" name=""/>
        <dsp:cNvSpPr/>
      </dsp:nvSpPr>
      <dsp:spPr>
        <a:xfrm>
          <a:off x="258177" y="197219"/>
          <a:ext cx="469872" cy="4694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344ABC-B95D-42FB-9223-48D34B1E9808}">
      <dsp:nvSpPr>
        <dsp:cNvPr id="0" name=""/>
        <dsp:cNvSpPr/>
      </dsp:nvSpPr>
      <dsp:spPr>
        <a:xfrm>
          <a:off x="986228" y="5186"/>
          <a:ext cx="8876970" cy="880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49" tIns="93149" rIns="93149" bIns="93149" numCol="1" spcCol="1270" anchor="ctr" anchorCtr="0">
          <a:noAutofit/>
        </a:bodyPr>
        <a:lstStyle/>
        <a:p>
          <a:pPr marL="0" lvl="0" indent="0" algn="l" defTabSz="711200">
            <a:lnSpc>
              <a:spcPct val="100000"/>
            </a:lnSpc>
            <a:spcBef>
              <a:spcPct val="0"/>
            </a:spcBef>
            <a:spcAft>
              <a:spcPct val="35000"/>
            </a:spcAft>
            <a:buNone/>
          </a:pPr>
          <a:r>
            <a:rPr lang="en-US" sz="1600" b="1" kern="1200" dirty="0"/>
            <a:t>Acquiring Project Staff </a:t>
          </a:r>
          <a:r>
            <a:rPr lang="en-US" sz="1600" kern="1200" dirty="0"/>
            <a:t>– As part of the function of managing the team, the project team leader must be clear on the systems for identifying staff candidates, interviewing candidates, identifying selection criteria and making final selections of project staff.</a:t>
          </a:r>
        </a:p>
      </dsp:txBody>
      <dsp:txXfrm>
        <a:off x="986228" y="5186"/>
        <a:ext cx="8876970" cy="880151"/>
      </dsp:txXfrm>
    </dsp:sp>
    <dsp:sp modelId="{BB1372CF-873B-466D-A689-3DAAB2C521A0}">
      <dsp:nvSpPr>
        <dsp:cNvPr id="0" name=""/>
        <dsp:cNvSpPr/>
      </dsp:nvSpPr>
      <dsp:spPr>
        <a:xfrm>
          <a:off x="0" y="1105375"/>
          <a:ext cx="9878387" cy="8534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3C1E86-AED3-4B5F-87BA-58E7C67285C9}">
      <dsp:nvSpPr>
        <dsp:cNvPr id="0" name=""/>
        <dsp:cNvSpPr/>
      </dsp:nvSpPr>
      <dsp:spPr>
        <a:xfrm>
          <a:off x="258177" y="1297408"/>
          <a:ext cx="469872" cy="4694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419880-0880-4DB2-84D6-52785B61D2EC}">
      <dsp:nvSpPr>
        <dsp:cNvPr id="0" name=""/>
        <dsp:cNvSpPr/>
      </dsp:nvSpPr>
      <dsp:spPr>
        <a:xfrm>
          <a:off x="986228" y="1105375"/>
          <a:ext cx="8876970" cy="880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49" tIns="93149" rIns="93149" bIns="93149" numCol="1" spcCol="1270" anchor="ctr" anchorCtr="0">
          <a:noAutofit/>
        </a:bodyPr>
        <a:lstStyle/>
        <a:p>
          <a:pPr marL="0" lvl="0" indent="0" algn="l" defTabSz="711200">
            <a:lnSpc>
              <a:spcPct val="100000"/>
            </a:lnSpc>
            <a:spcBef>
              <a:spcPct val="0"/>
            </a:spcBef>
            <a:spcAft>
              <a:spcPct val="35000"/>
            </a:spcAft>
            <a:buNone/>
          </a:pPr>
          <a:r>
            <a:rPr lang="en-US" sz="1600" b="1" kern="1200" dirty="0"/>
            <a:t>Identifying Project Staff Assignments </a:t>
          </a:r>
          <a:r>
            <a:rPr lang="en-US" sz="1600" kern="1200" dirty="0"/>
            <a:t>– Project staff assignments are the list of project duties, roles and responsibilities for team members. Staff assignments are often used during the monitoring and controlling process to evaluate individual team members.</a:t>
          </a:r>
        </a:p>
      </dsp:txBody>
      <dsp:txXfrm>
        <a:off x="986228" y="1105375"/>
        <a:ext cx="8876970" cy="880151"/>
      </dsp:txXfrm>
    </dsp:sp>
    <dsp:sp modelId="{8940A91F-26C6-451A-B9DD-CEDA5299DE4E}">
      <dsp:nvSpPr>
        <dsp:cNvPr id="0" name=""/>
        <dsp:cNvSpPr/>
      </dsp:nvSpPr>
      <dsp:spPr>
        <a:xfrm>
          <a:off x="0" y="2205565"/>
          <a:ext cx="9878387" cy="8534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753269-AB0D-49B8-85DA-4660CDCCAFED}">
      <dsp:nvSpPr>
        <dsp:cNvPr id="0" name=""/>
        <dsp:cNvSpPr/>
      </dsp:nvSpPr>
      <dsp:spPr>
        <a:xfrm>
          <a:off x="258177" y="2397598"/>
          <a:ext cx="469872" cy="4694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4310E0-A636-4A47-8F87-0F2D85C03E03}">
      <dsp:nvSpPr>
        <dsp:cNvPr id="0" name=""/>
        <dsp:cNvSpPr/>
      </dsp:nvSpPr>
      <dsp:spPr>
        <a:xfrm>
          <a:off x="986228" y="2205565"/>
          <a:ext cx="8876970" cy="880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49" tIns="93149" rIns="93149" bIns="93149" numCol="1" spcCol="1270" anchor="ctr" anchorCtr="0">
          <a:noAutofit/>
        </a:bodyPr>
        <a:lstStyle/>
        <a:p>
          <a:pPr marL="0" lvl="0" indent="0" algn="l" defTabSz="711200">
            <a:lnSpc>
              <a:spcPct val="100000"/>
            </a:lnSpc>
            <a:spcBef>
              <a:spcPct val="0"/>
            </a:spcBef>
            <a:spcAft>
              <a:spcPct val="35000"/>
            </a:spcAft>
            <a:buNone/>
          </a:pPr>
          <a:r>
            <a:rPr lang="en-US" sz="1600" b="1" kern="1200" dirty="0"/>
            <a:t>Documenting Project Organization Charts </a:t>
          </a:r>
          <a:r>
            <a:rPr lang="en-US" sz="1600" kern="1200" dirty="0"/>
            <a:t>– Project charts represent the reporting relationships among the project team.</a:t>
          </a:r>
        </a:p>
      </dsp:txBody>
      <dsp:txXfrm>
        <a:off x="986228" y="2205565"/>
        <a:ext cx="8876970" cy="880151"/>
      </dsp:txXfrm>
    </dsp:sp>
    <dsp:sp modelId="{16272CF0-E55D-43E9-B58E-DB1DC4EDC73F}">
      <dsp:nvSpPr>
        <dsp:cNvPr id="0" name=""/>
        <dsp:cNvSpPr/>
      </dsp:nvSpPr>
      <dsp:spPr>
        <a:xfrm>
          <a:off x="0" y="3305754"/>
          <a:ext cx="9878387" cy="8534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BD08AD-FB28-4272-AE3E-DF94D26BF527}">
      <dsp:nvSpPr>
        <dsp:cNvPr id="0" name=""/>
        <dsp:cNvSpPr/>
      </dsp:nvSpPr>
      <dsp:spPr>
        <a:xfrm>
          <a:off x="258177" y="3497787"/>
          <a:ext cx="469872" cy="4694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FFBFF8-6F53-4115-87D5-3214FF8B6C0D}">
      <dsp:nvSpPr>
        <dsp:cNvPr id="0" name=""/>
        <dsp:cNvSpPr/>
      </dsp:nvSpPr>
      <dsp:spPr>
        <a:xfrm>
          <a:off x="986228" y="3305754"/>
          <a:ext cx="8876970" cy="880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49" tIns="93149" rIns="93149" bIns="93149" numCol="1" spcCol="1270" anchor="ctr" anchorCtr="0">
          <a:noAutofit/>
        </a:bodyPr>
        <a:lstStyle/>
        <a:p>
          <a:pPr marL="0" lvl="0" indent="0" algn="l" defTabSz="711200">
            <a:lnSpc>
              <a:spcPct val="100000"/>
            </a:lnSpc>
            <a:spcBef>
              <a:spcPct val="0"/>
            </a:spcBef>
            <a:spcAft>
              <a:spcPct val="35000"/>
            </a:spcAft>
            <a:buNone/>
          </a:pPr>
          <a:r>
            <a:rPr lang="en-US" sz="1600" b="1" kern="1200" dirty="0"/>
            <a:t>Developing Project Staff </a:t>
          </a:r>
          <a:r>
            <a:rPr lang="en-US" sz="1600" kern="1200" dirty="0"/>
            <a:t>– What skills are needed? What are the training needs? Are there certification requirements? What are the compliance issues?</a:t>
          </a:r>
        </a:p>
      </dsp:txBody>
      <dsp:txXfrm>
        <a:off x="986228" y="3305754"/>
        <a:ext cx="8876970" cy="880151"/>
      </dsp:txXfrm>
    </dsp:sp>
    <dsp:sp modelId="{D42B6B92-915A-4A9B-A544-6F04A355DFF4}">
      <dsp:nvSpPr>
        <dsp:cNvPr id="0" name=""/>
        <dsp:cNvSpPr/>
      </dsp:nvSpPr>
      <dsp:spPr>
        <a:xfrm>
          <a:off x="0" y="4405943"/>
          <a:ext cx="9878387" cy="8534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D6276F-2D23-4C29-99B4-FD819E27EC49}">
      <dsp:nvSpPr>
        <dsp:cNvPr id="0" name=""/>
        <dsp:cNvSpPr/>
      </dsp:nvSpPr>
      <dsp:spPr>
        <a:xfrm>
          <a:off x="258177" y="4597976"/>
          <a:ext cx="469872" cy="46941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0B024C-229C-4E49-9B41-77E466AB0661}">
      <dsp:nvSpPr>
        <dsp:cNvPr id="0" name=""/>
        <dsp:cNvSpPr/>
      </dsp:nvSpPr>
      <dsp:spPr>
        <a:xfrm>
          <a:off x="986228" y="4405943"/>
          <a:ext cx="8876970" cy="880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49" tIns="93149" rIns="93149" bIns="93149" numCol="1" spcCol="1270" anchor="ctr" anchorCtr="0">
          <a:noAutofit/>
        </a:bodyPr>
        <a:lstStyle/>
        <a:p>
          <a:pPr marL="0" lvl="0" indent="0" algn="l" defTabSz="711200">
            <a:lnSpc>
              <a:spcPct val="100000"/>
            </a:lnSpc>
            <a:spcBef>
              <a:spcPct val="0"/>
            </a:spcBef>
            <a:spcAft>
              <a:spcPct val="35000"/>
            </a:spcAft>
            <a:buNone/>
          </a:pPr>
          <a:r>
            <a:rPr lang="en-US" sz="1600" b="1" kern="1200" dirty="0"/>
            <a:t>Conducting Performance Assessments </a:t>
          </a:r>
          <a:r>
            <a:rPr lang="en-US" sz="1600" kern="1200" dirty="0"/>
            <a:t>– Performance assessments are the documented formal or informal assessment of the project team members’ performance. After analyzing the information, Project Managers can identify and resolve problems, reduce conflicts, and improve overall team work.</a:t>
          </a:r>
        </a:p>
      </dsp:txBody>
      <dsp:txXfrm>
        <a:off x="986228" y="4405943"/>
        <a:ext cx="8876970" cy="880151"/>
      </dsp:txXfrm>
    </dsp:sp>
    <dsp:sp modelId="{49BD57B8-280C-423C-B4A8-971745F83289}">
      <dsp:nvSpPr>
        <dsp:cNvPr id="0" name=""/>
        <dsp:cNvSpPr/>
      </dsp:nvSpPr>
      <dsp:spPr>
        <a:xfrm>
          <a:off x="0" y="5506133"/>
          <a:ext cx="9878387" cy="8534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60D70E-7040-4F3E-8905-22DF4AFCFDE7}">
      <dsp:nvSpPr>
        <dsp:cNvPr id="0" name=""/>
        <dsp:cNvSpPr/>
      </dsp:nvSpPr>
      <dsp:spPr>
        <a:xfrm>
          <a:off x="258177" y="5698166"/>
          <a:ext cx="469872" cy="46941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2335D0-F86A-434D-999E-F2A15D8E349D}">
      <dsp:nvSpPr>
        <dsp:cNvPr id="0" name=""/>
        <dsp:cNvSpPr/>
      </dsp:nvSpPr>
      <dsp:spPr>
        <a:xfrm>
          <a:off x="986228" y="5506133"/>
          <a:ext cx="8876970" cy="880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49" tIns="93149" rIns="93149" bIns="93149" numCol="1" spcCol="1270" anchor="ctr" anchorCtr="0">
          <a:noAutofit/>
        </a:bodyPr>
        <a:lstStyle/>
        <a:p>
          <a:pPr marL="0" lvl="0" indent="0" algn="l" defTabSz="711200">
            <a:lnSpc>
              <a:spcPct val="100000"/>
            </a:lnSpc>
            <a:spcBef>
              <a:spcPct val="0"/>
            </a:spcBef>
            <a:spcAft>
              <a:spcPct val="35000"/>
            </a:spcAft>
            <a:buNone/>
          </a:pPr>
          <a:r>
            <a:rPr lang="en-US" sz="1600" b="1" kern="1200" dirty="0"/>
            <a:t>Promoting a Highly Productive Team Environment </a:t>
          </a:r>
          <a:r>
            <a:rPr lang="en-US" sz="1600" kern="1200" dirty="0"/>
            <a:t>– As the leader of the project team, the Project Manager must actively work to identify issues and conflicts and work creatively to resolve these issues.</a:t>
          </a:r>
        </a:p>
      </dsp:txBody>
      <dsp:txXfrm>
        <a:off x="986228" y="5506133"/>
        <a:ext cx="8876970" cy="8801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ADF66-15B1-47A4-A2CF-BB0177AB9BEF}">
      <dsp:nvSpPr>
        <dsp:cNvPr id="0" name=""/>
        <dsp:cNvSpPr/>
      </dsp:nvSpPr>
      <dsp:spPr>
        <a:xfrm>
          <a:off x="127058" y="589375"/>
          <a:ext cx="836443" cy="83644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36F581-05D2-4DAD-85C6-4D64CCCACD71}">
      <dsp:nvSpPr>
        <dsp:cNvPr id="0" name=""/>
        <dsp:cNvSpPr/>
      </dsp:nvSpPr>
      <dsp:spPr>
        <a:xfrm>
          <a:off x="302711" y="765028"/>
          <a:ext cx="485137" cy="48513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CD6FCB-BD3F-4CD6-9A76-DC26D7629F26}">
      <dsp:nvSpPr>
        <dsp:cNvPr id="0" name=""/>
        <dsp:cNvSpPr/>
      </dsp:nvSpPr>
      <dsp:spPr>
        <a:xfrm>
          <a:off x="1142739" y="589375"/>
          <a:ext cx="1971615" cy="83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Social goals</a:t>
          </a:r>
        </a:p>
      </dsp:txBody>
      <dsp:txXfrm>
        <a:off x="1142739" y="589375"/>
        <a:ext cx="1971615" cy="836443"/>
      </dsp:txXfrm>
    </dsp:sp>
    <dsp:sp modelId="{CF6D3CD1-6830-4D03-B959-6D6E35BAAB16}">
      <dsp:nvSpPr>
        <dsp:cNvPr id="0" name=""/>
        <dsp:cNvSpPr/>
      </dsp:nvSpPr>
      <dsp:spPr>
        <a:xfrm>
          <a:off x="3457894" y="589375"/>
          <a:ext cx="836443" cy="83644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ED80C-4155-4C92-95C2-DA5EB0F05E73}">
      <dsp:nvSpPr>
        <dsp:cNvPr id="0" name=""/>
        <dsp:cNvSpPr/>
      </dsp:nvSpPr>
      <dsp:spPr>
        <a:xfrm>
          <a:off x="3633547" y="765028"/>
          <a:ext cx="485137" cy="48513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BFE9B0-32D9-42A3-AB8A-D11441140E44}">
      <dsp:nvSpPr>
        <dsp:cNvPr id="0" name=""/>
        <dsp:cNvSpPr/>
      </dsp:nvSpPr>
      <dsp:spPr>
        <a:xfrm>
          <a:off x="4473575" y="589375"/>
          <a:ext cx="1971615" cy="83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Complex problems</a:t>
          </a:r>
        </a:p>
      </dsp:txBody>
      <dsp:txXfrm>
        <a:off x="4473575" y="589375"/>
        <a:ext cx="1971615" cy="836443"/>
      </dsp:txXfrm>
    </dsp:sp>
    <dsp:sp modelId="{D31DD101-1E24-4CC4-80EF-BF503DE0ADE5}">
      <dsp:nvSpPr>
        <dsp:cNvPr id="0" name=""/>
        <dsp:cNvSpPr/>
      </dsp:nvSpPr>
      <dsp:spPr>
        <a:xfrm>
          <a:off x="127058" y="2375778"/>
          <a:ext cx="836443" cy="83644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6F3565-B0BB-4DA8-91FF-2809317F855A}">
      <dsp:nvSpPr>
        <dsp:cNvPr id="0" name=""/>
        <dsp:cNvSpPr/>
      </dsp:nvSpPr>
      <dsp:spPr>
        <a:xfrm>
          <a:off x="302711" y="2551431"/>
          <a:ext cx="485137" cy="48513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FE6ED5-319C-44E7-B5A5-7CE782965E17}">
      <dsp:nvSpPr>
        <dsp:cNvPr id="0" name=""/>
        <dsp:cNvSpPr/>
      </dsp:nvSpPr>
      <dsp:spPr>
        <a:xfrm>
          <a:off x="1142739" y="2375778"/>
          <a:ext cx="1971615" cy="83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Challenging contexts</a:t>
          </a:r>
        </a:p>
      </dsp:txBody>
      <dsp:txXfrm>
        <a:off x="1142739" y="2375778"/>
        <a:ext cx="1971615" cy="836443"/>
      </dsp:txXfrm>
    </dsp:sp>
    <dsp:sp modelId="{B5A6F02B-BD7A-459B-9962-6200F49F429C}">
      <dsp:nvSpPr>
        <dsp:cNvPr id="0" name=""/>
        <dsp:cNvSpPr/>
      </dsp:nvSpPr>
      <dsp:spPr>
        <a:xfrm>
          <a:off x="3457894" y="2375778"/>
          <a:ext cx="836443" cy="83644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1C8C2-288C-45AC-A33C-A96657F0818E}">
      <dsp:nvSpPr>
        <dsp:cNvPr id="0" name=""/>
        <dsp:cNvSpPr/>
      </dsp:nvSpPr>
      <dsp:spPr>
        <a:xfrm>
          <a:off x="3633547" y="2551431"/>
          <a:ext cx="485137" cy="48513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7DBAC0-6536-438C-BE20-3B61DBC241CC}">
      <dsp:nvSpPr>
        <dsp:cNvPr id="0" name=""/>
        <dsp:cNvSpPr/>
      </dsp:nvSpPr>
      <dsp:spPr>
        <a:xfrm>
          <a:off x="4473575" y="2375778"/>
          <a:ext cx="1971615" cy="83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Complex relationships</a:t>
          </a:r>
        </a:p>
      </dsp:txBody>
      <dsp:txXfrm>
        <a:off x="4473575" y="2375778"/>
        <a:ext cx="1971615" cy="836443"/>
      </dsp:txXfrm>
    </dsp:sp>
    <dsp:sp modelId="{8A6A62A3-0233-49C2-9AC9-A605FB18776F}">
      <dsp:nvSpPr>
        <dsp:cNvPr id="0" name=""/>
        <dsp:cNvSpPr/>
      </dsp:nvSpPr>
      <dsp:spPr>
        <a:xfrm>
          <a:off x="127058" y="4162181"/>
          <a:ext cx="836443" cy="83644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2379CA-6A36-41DD-8BDD-F836C94EEA2E}">
      <dsp:nvSpPr>
        <dsp:cNvPr id="0" name=""/>
        <dsp:cNvSpPr/>
      </dsp:nvSpPr>
      <dsp:spPr>
        <a:xfrm>
          <a:off x="302711" y="4337834"/>
          <a:ext cx="485137" cy="485137"/>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BEAA8E-53EB-4AB3-9652-C26BC51FC048}">
      <dsp:nvSpPr>
        <dsp:cNvPr id="0" name=""/>
        <dsp:cNvSpPr/>
      </dsp:nvSpPr>
      <dsp:spPr>
        <a:xfrm>
          <a:off x="1142739" y="4162181"/>
          <a:ext cx="1971615" cy="83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Participatory approach</a:t>
          </a:r>
        </a:p>
      </dsp:txBody>
      <dsp:txXfrm>
        <a:off x="1142739" y="4162181"/>
        <a:ext cx="1971615" cy="836443"/>
      </dsp:txXfrm>
    </dsp:sp>
    <dsp:sp modelId="{F67EC729-24E8-4BA2-8BC4-D0BD95972655}">
      <dsp:nvSpPr>
        <dsp:cNvPr id="0" name=""/>
        <dsp:cNvSpPr/>
      </dsp:nvSpPr>
      <dsp:spPr>
        <a:xfrm>
          <a:off x="3457894" y="4162181"/>
          <a:ext cx="836443" cy="83644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B4A82-087D-4323-856E-BC97C641D824}">
      <dsp:nvSpPr>
        <dsp:cNvPr id="0" name=""/>
        <dsp:cNvSpPr/>
      </dsp:nvSpPr>
      <dsp:spPr>
        <a:xfrm>
          <a:off x="3633547" y="4337834"/>
          <a:ext cx="485137" cy="485137"/>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F81EE5-7E3D-4EE9-9755-0A722B523AFC}">
      <dsp:nvSpPr>
        <dsp:cNvPr id="0" name=""/>
        <dsp:cNvSpPr/>
      </dsp:nvSpPr>
      <dsp:spPr>
        <a:xfrm>
          <a:off x="4473575" y="4162181"/>
          <a:ext cx="1971615" cy="83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Transfer of learning</a:t>
          </a:r>
        </a:p>
      </dsp:txBody>
      <dsp:txXfrm>
        <a:off x="4473575" y="4162181"/>
        <a:ext cx="1971615" cy="836443"/>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12C73-B78F-485A-9264-6E92700B21DE}">
      <dsp:nvSpPr>
        <dsp:cNvPr id="0" name=""/>
        <dsp:cNvSpPr/>
      </dsp:nvSpPr>
      <dsp:spPr>
        <a:xfrm>
          <a:off x="0" y="460"/>
          <a:ext cx="10499725" cy="10781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C37D0-403F-4314-8AAD-9C05CF18F24D}">
      <dsp:nvSpPr>
        <dsp:cNvPr id="0" name=""/>
        <dsp:cNvSpPr/>
      </dsp:nvSpPr>
      <dsp:spPr>
        <a:xfrm>
          <a:off x="326135" y="243040"/>
          <a:ext cx="592972" cy="5929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6A675C-64D7-4480-8CC7-AB04ABE23227}">
      <dsp:nvSpPr>
        <dsp:cNvPr id="0" name=""/>
        <dsp:cNvSpPr/>
      </dsp:nvSpPr>
      <dsp:spPr>
        <a:xfrm>
          <a:off x="1245242" y="460"/>
          <a:ext cx="9254482" cy="1078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02" tIns="114102" rIns="114102" bIns="114102" numCol="1" spcCol="1270" anchor="ctr" anchorCtr="0">
          <a:noAutofit/>
        </a:bodyPr>
        <a:lstStyle/>
        <a:p>
          <a:pPr marL="0" lvl="0" indent="0" algn="l" defTabSz="933450">
            <a:lnSpc>
              <a:spcPct val="90000"/>
            </a:lnSpc>
            <a:spcBef>
              <a:spcPct val="0"/>
            </a:spcBef>
            <a:spcAft>
              <a:spcPct val="35000"/>
            </a:spcAft>
            <a:buNone/>
          </a:pPr>
          <a:r>
            <a:rPr lang="en-US" sz="2100" kern="1200"/>
            <a:t>An issue is an unresolved decision, situation or problem that will significantly impact the project and that the project team cannot immediately resolve. </a:t>
          </a:r>
        </a:p>
      </dsp:txBody>
      <dsp:txXfrm>
        <a:off x="1245242" y="460"/>
        <a:ext cx="9254482" cy="1078132"/>
      </dsp:txXfrm>
    </dsp:sp>
    <dsp:sp modelId="{C529A5AB-FEED-4F47-B3E2-25E8298FD9C4}">
      <dsp:nvSpPr>
        <dsp:cNvPr id="0" name=""/>
        <dsp:cNvSpPr/>
      </dsp:nvSpPr>
      <dsp:spPr>
        <a:xfrm>
          <a:off x="0" y="1348126"/>
          <a:ext cx="10499725" cy="10781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5AC380-7B26-451D-A6F9-E295DB94383B}">
      <dsp:nvSpPr>
        <dsp:cNvPr id="0" name=""/>
        <dsp:cNvSpPr/>
      </dsp:nvSpPr>
      <dsp:spPr>
        <a:xfrm>
          <a:off x="326135" y="1590706"/>
          <a:ext cx="592972" cy="5929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FC4AF1-96ED-40F6-8681-AC0F37BD22DA}">
      <dsp:nvSpPr>
        <dsp:cNvPr id="0" name=""/>
        <dsp:cNvSpPr/>
      </dsp:nvSpPr>
      <dsp:spPr>
        <a:xfrm>
          <a:off x="1245242" y="1348126"/>
          <a:ext cx="9254482" cy="1078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02" tIns="114102" rIns="114102" bIns="114102" numCol="1" spcCol="1270" anchor="ctr" anchorCtr="0">
          <a:noAutofit/>
        </a:bodyPr>
        <a:lstStyle/>
        <a:p>
          <a:pPr marL="0" lvl="0" indent="0" algn="l" defTabSz="933450">
            <a:lnSpc>
              <a:spcPct val="90000"/>
            </a:lnSpc>
            <a:spcBef>
              <a:spcPct val="0"/>
            </a:spcBef>
            <a:spcAft>
              <a:spcPct val="35000"/>
            </a:spcAft>
            <a:buNone/>
          </a:pPr>
          <a:r>
            <a:rPr lang="en-US" sz="2100" kern="1200"/>
            <a:t>Issues management consists of having a process for identifying these problems and managing them until they are resolved. Resolving issues is frequently beyond the authority of the team. </a:t>
          </a:r>
        </a:p>
      </dsp:txBody>
      <dsp:txXfrm>
        <a:off x="1245242" y="1348126"/>
        <a:ext cx="9254482" cy="1078132"/>
      </dsp:txXfrm>
    </dsp:sp>
    <dsp:sp modelId="{14309D39-E5E7-43CE-971C-27EE71FEE738}">
      <dsp:nvSpPr>
        <dsp:cNvPr id="0" name=""/>
        <dsp:cNvSpPr/>
      </dsp:nvSpPr>
      <dsp:spPr>
        <a:xfrm>
          <a:off x="0" y="2695791"/>
          <a:ext cx="10499725" cy="10781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76CE9A-A1EA-4226-B7BE-8C30194841D4}">
      <dsp:nvSpPr>
        <dsp:cNvPr id="0" name=""/>
        <dsp:cNvSpPr/>
      </dsp:nvSpPr>
      <dsp:spPr>
        <a:xfrm>
          <a:off x="326135" y="2938371"/>
          <a:ext cx="592972" cy="5929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D3C086-9406-416E-8C90-22DE9C3A23C3}">
      <dsp:nvSpPr>
        <dsp:cNvPr id="0" name=""/>
        <dsp:cNvSpPr/>
      </dsp:nvSpPr>
      <dsp:spPr>
        <a:xfrm>
          <a:off x="1245242" y="2695791"/>
          <a:ext cx="9254482" cy="1078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02" tIns="114102" rIns="114102" bIns="114102" numCol="1" spcCol="1270" anchor="ctr" anchorCtr="0">
          <a:noAutofit/>
        </a:bodyPr>
        <a:lstStyle/>
        <a:p>
          <a:pPr marL="0" lvl="0" indent="0" algn="l" defTabSz="933450">
            <a:lnSpc>
              <a:spcPct val="90000"/>
            </a:lnSpc>
            <a:spcBef>
              <a:spcPct val="0"/>
            </a:spcBef>
            <a:spcAft>
              <a:spcPct val="35000"/>
            </a:spcAft>
            <a:buNone/>
          </a:pPr>
          <a:r>
            <a:rPr lang="en-US" sz="2100" kern="1200"/>
            <a:t>However, even if an issue needs to be escalated to the next level or delegated to another person to resolve, it still needs to be tracked by the project manager. </a:t>
          </a:r>
        </a:p>
      </dsp:txBody>
      <dsp:txXfrm>
        <a:off x="1245242" y="2695791"/>
        <a:ext cx="9254482" cy="1078132"/>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7DAD5-83CD-4481-8F9A-FA4C05FC917A}">
      <dsp:nvSpPr>
        <dsp:cNvPr id="0" name=""/>
        <dsp:cNvSpPr/>
      </dsp:nvSpPr>
      <dsp:spPr>
        <a:xfrm>
          <a:off x="0" y="682"/>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6D5C13-FF84-4C0D-8736-B1D22D48DEAA}">
      <dsp:nvSpPr>
        <dsp:cNvPr id="0" name=""/>
        <dsp:cNvSpPr/>
      </dsp:nvSpPr>
      <dsp:spPr>
        <a:xfrm>
          <a:off x="482844" y="359822"/>
          <a:ext cx="877899" cy="877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B5D6D7-73F3-4B22-8FFA-5337130407C3}">
      <dsp:nvSpPr>
        <dsp:cNvPr id="0" name=""/>
        <dsp:cNvSpPr/>
      </dsp:nvSpPr>
      <dsp:spPr>
        <a:xfrm>
          <a:off x="1843589" y="682"/>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a:t>Identifying issues</a:t>
          </a:r>
        </a:p>
      </dsp:txBody>
      <dsp:txXfrm>
        <a:off x="1843589" y="682"/>
        <a:ext cx="4728660" cy="1596181"/>
      </dsp:txXfrm>
    </dsp:sp>
    <dsp:sp modelId="{B1DDB1FE-BD27-4D8B-BD3B-26209202A595}">
      <dsp:nvSpPr>
        <dsp:cNvPr id="0" name=""/>
        <dsp:cNvSpPr/>
      </dsp:nvSpPr>
      <dsp:spPr>
        <a:xfrm>
          <a:off x="0" y="1995909"/>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43ED66-554E-4FC2-BCAE-B51FE6A9022A}">
      <dsp:nvSpPr>
        <dsp:cNvPr id="0" name=""/>
        <dsp:cNvSpPr/>
      </dsp:nvSpPr>
      <dsp:spPr>
        <a:xfrm>
          <a:off x="482844" y="2355050"/>
          <a:ext cx="877899" cy="877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BE1F0D-84DA-46FA-B4CF-0177D8B263E5}">
      <dsp:nvSpPr>
        <dsp:cNvPr id="0" name=""/>
        <dsp:cNvSpPr/>
      </dsp:nvSpPr>
      <dsp:spPr>
        <a:xfrm>
          <a:off x="1843589" y="1995909"/>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a:t>Resolving issues “on site” whenever possible</a:t>
          </a:r>
        </a:p>
      </dsp:txBody>
      <dsp:txXfrm>
        <a:off x="1843589" y="1995909"/>
        <a:ext cx="4728660" cy="1596181"/>
      </dsp:txXfrm>
    </dsp:sp>
    <dsp:sp modelId="{A6FDFAF4-F3C2-4F0D-A35A-4A1940CFF8FB}">
      <dsp:nvSpPr>
        <dsp:cNvPr id="0" name=""/>
        <dsp:cNvSpPr/>
      </dsp:nvSpPr>
      <dsp:spPr>
        <a:xfrm>
          <a:off x="0" y="3991136"/>
          <a:ext cx="6572250" cy="15961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2F68EE-79FE-42C3-8F1B-55B7861A914B}">
      <dsp:nvSpPr>
        <dsp:cNvPr id="0" name=""/>
        <dsp:cNvSpPr/>
      </dsp:nvSpPr>
      <dsp:spPr>
        <a:xfrm>
          <a:off x="482844" y="4350277"/>
          <a:ext cx="877899" cy="877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BFE016-C17E-423C-BD50-DBBCBBCB7AD4}">
      <dsp:nvSpPr>
        <dsp:cNvPr id="0" name=""/>
        <dsp:cNvSpPr/>
      </dsp:nvSpPr>
      <dsp:spPr>
        <a:xfrm>
          <a:off x="1843589" y="3991136"/>
          <a:ext cx="4728660" cy="159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29" tIns="168929" rIns="168929" bIns="168929" numCol="1" spcCol="1270" anchor="ctr" anchorCtr="0">
          <a:noAutofit/>
        </a:bodyPr>
        <a:lstStyle/>
        <a:p>
          <a:pPr marL="0" lvl="0" indent="0" algn="l" defTabSz="1111250">
            <a:lnSpc>
              <a:spcPct val="90000"/>
            </a:lnSpc>
            <a:spcBef>
              <a:spcPct val="0"/>
            </a:spcBef>
            <a:spcAft>
              <a:spcPct val="35000"/>
            </a:spcAft>
            <a:buNone/>
          </a:pPr>
          <a:r>
            <a:rPr lang="en-US" sz="2500" kern="1200"/>
            <a:t>Escalating complex issues to the project manager</a:t>
          </a:r>
        </a:p>
      </dsp:txBody>
      <dsp:txXfrm>
        <a:off x="1843589" y="3991136"/>
        <a:ext cx="4728660" cy="1596181"/>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9F66C-5C01-4C03-B844-A44E7A8E0516}">
      <dsp:nvSpPr>
        <dsp:cNvPr id="0" name=""/>
        <dsp:cNvSpPr/>
      </dsp:nvSpPr>
      <dsp:spPr>
        <a:xfrm>
          <a:off x="0" y="2010"/>
          <a:ext cx="11758613" cy="101876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A3FB94-CCC3-4AB7-9D3C-057A97FA2C3F}">
      <dsp:nvSpPr>
        <dsp:cNvPr id="0" name=""/>
        <dsp:cNvSpPr/>
      </dsp:nvSpPr>
      <dsp:spPr>
        <a:xfrm>
          <a:off x="308177" y="231233"/>
          <a:ext cx="560323" cy="5603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5096CF-DAE8-44AA-AC56-DF1ED5734147}">
      <dsp:nvSpPr>
        <dsp:cNvPr id="0" name=""/>
        <dsp:cNvSpPr/>
      </dsp:nvSpPr>
      <dsp:spPr>
        <a:xfrm>
          <a:off x="1176679" y="2010"/>
          <a:ext cx="10581933" cy="1018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20" tIns="107820" rIns="107820" bIns="107820" numCol="1" spcCol="1270" anchor="ctr" anchorCtr="0">
          <a:noAutofit/>
        </a:bodyPr>
        <a:lstStyle/>
        <a:p>
          <a:pPr marL="0" lvl="0" indent="0" algn="l" defTabSz="844550">
            <a:lnSpc>
              <a:spcPct val="90000"/>
            </a:lnSpc>
            <a:spcBef>
              <a:spcPct val="0"/>
            </a:spcBef>
            <a:spcAft>
              <a:spcPct val="35000"/>
            </a:spcAft>
            <a:buNone/>
          </a:pPr>
          <a:r>
            <a:rPr lang="en-US" sz="1900" b="1" kern="1200" dirty="0"/>
            <a:t>Issue Identification and Tracking </a:t>
          </a:r>
          <a:r>
            <a:rPr lang="en-US" sz="1900" kern="1200" dirty="0"/>
            <a:t>– Identifying outstanding questions, decisions and other problems before they adversely affect the project. </a:t>
          </a:r>
        </a:p>
      </dsp:txBody>
      <dsp:txXfrm>
        <a:off x="1176679" y="2010"/>
        <a:ext cx="10581933" cy="1018769"/>
      </dsp:txXfrm>
    </dsp:sp>
    <dsp:sp modelId="{C0CD3622-A092-403C-9B93-1725764161B5}">
      <dsp:nvSpPr>
        <dsp:cNvPr id="0" name=""/>
        <dsp:cNvSpPr/>
      </dsp:nvSpPr>
      <dsp:spPr>
        <a:xfrm>
          <a:off x="0" y="1275472"/>
          <a:ext cx="11758613" cy="1018769"/>
        </a:xfrm>
        <a:prstGeom prst="roundRect">
          <a:avLst>
            <a:gd name="adj" fmla="val 10000"/>
          </a:avLst>
        </a:prstGeom>
        <a:solidFill>
          <a:schemeClr val="accent5">
            <a:hueOff val="-7107707"/>
            <a:satOff val="4040"/>
            <a:lumOff val="-3333"/>
            <a:alphaOff val="0"/>
          </a:schemeClr>
        </a:solidFill>
        <a:ln>
          <a:noFill/>
        </a:ln>
        <a:effectLst/>
      </dsp:spPr>
      <dsp:style>
        <a:lnRef idx="0">
          <a:scrgbClr r="0" g="0" b="0"/>
        </a:lnRef>
        <a:fillRef idx="1">
          <a:scrgbClr r="0" g="0" b="0"/>
        </a:fillRef>
        <a:effectRef idx="0">
          <a:scrgbClr r="0" g="0" b="0"/>
        </a:effectRef>
        <a:fontRef idx="minor"/>
      </dsp:style>
    </dsp:sp>
    <dsp:sp modelId="{8F93E93E-0220-45E2-9B6F-7C609A27F6FE}">
      <dsp:nvSpPr>
        <dsp:cNvPr id="0" name=""/>
        <dsp:cNvSpPr/>
      </dsp:nvSpPr>
      <dsp:spPr>
        <a:xfrm>
          <a:off x="308177" y="1504695"/>
          <a:ext cx="560323" cy="5603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528D4E-B968-45EB-A61D-43F41983B87C}">
      <dsp:nvSpPr>
        <dsp:cNvPr id="0" name=""/>
        <dsp:cNvSpPr/>
      </dsp:nvSpPr>
      <dsp:spPr>
        <a:xfrm>
          <a:off x="1176679" y="1275472"/>
          <a:ext cx="10581933" cy="1018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20" tIns="107820" rIns="107820" bIns="107820" numCol="1" spcCol="1270" anchor="ctr" anchorCtr="0">
          <a:noAutofit/>
        </a:bodyPr>
        <a:lstStyle/>
        <a:p>
          <a:pPr marL="0" lvl="0" indent="0" algn="l" defTabSz="844550">
            <a:lnSpc>
              <a:spcPct val="90000"/>
            </a:lnSpc>
            <a:spcBef>
              <a:spcPct val="0"/>
            </a:spcBef>
            <a:spcAft>
              <a:spcPct val="35000"/>
            </a:spcAft>
            <a:buNone/>
          </a:pPr>
          <a:r>
            <a:rPr lang="en-US" sz="1900" b="1" kern="1200" dirty="0"/>
            <a:t>2. Issue Analysis </a:t>
          </a:r>
          <a:r>
            <a:rPr lang="en-US" sz="1900" kern="1200" dirty="0"/>
            <a:t>– Understanding the issue sufficiently to consider future consequences of action plans designed to resolve it.</a:t>
          </a:r>
        </a:p>
      </dsp:txBody>
      <dsp:txXfrm>
        <a:off x="1176679" y="1275472"/>
        <a:ext cx="10581933" cy="1018769"/>
      </dsp:txXfrm>
    </dsp:sp>
    <dsp:sp modelId="{E3A674AE-7301-4D7E-8774-F445E20BB1D2}">
      <dsp:nvSpPr>
        <dsp:cNvPr id="0" name=""/>
        <dsp:cNvSpPr/>
      </dsp:nvSpPr>
      <dsp:spPr>
        <a:xfrm>
          <a:off x="0" y="2548934"/>
          <a:ext cx="11758613" cy="1018769"/>
        </a:xfrm>
        <a:prstGeom prst="roundRect">
          <a:avLst>
            <a:gd name="adj" fmla="val 10000"/>
          </a:avLst>
        </a:prstGeom>
        <a:solidFill>
          <a:schemeClr val="accent5">
            <a:hueOff val="-14215414"/>
            <a:satOff val="8079"/>
            <a:lumOff val="-6667"/>
            <a:alphaOff val="0"/>
          </a:schemeClr>
        </a:solidFill>
        <a:ln>
          <a:noFill/>
        </a:ln>
        <a:effectLst/>
      </dsp:spPr>
      <dsp:style>
        <a:lnRef idx="0">
          <a:scrgbClr r="0" g="0" b="0"/>
        </a:lnRef>
        <a:fillRef idx="1">
          <a:scrgbClr r="0" g="0" b="0"/>
        </a:fillRef>
        <a:effectRef idx="0">
          <a:scrgbClr r="0" g="0" b="0"/>
        </a:effectRef>
        <a:fontRef idx="minor"/>
      </dsp:style>
    </dsp:sp>
    <dsp:sp modelId="{A805C68C-1696-453E-AD73-1D1B2B47904C}">
      <dsp:nvSpPr>
        <dsp:cNvPr id="0" name=""/>
        <dsp:cNvSpPr/>
      </dsp:nvSpPr>
      <dsp:spPr>
        <a:xfrm>
          <a:off x="308177" y="2778157"/>
          <a:ext cx="560323" cy="5603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5ADAD8-3591-4A74-B7DC-0589BCFB5185}">
      <dsp:nvSpPr>
        <dsp:cNvPr id="0" name=""/>
        <dsp:cNvSpPr/>
      </dsp:nvSpPr>
      <dsp:spPr>
        <a:xfrm>
          <a:off x="1176679" y="2548934"/>
          <a:ext cx="10581933" cy="1018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20" tIns="107820" rIns="107820" bIns="107820" numCol="1" spcCol="1270" anchor="ctr" anchorCtr="0">
          <a:noAutofit/>
        </a:bodyPr>
        <a:lstStyle/>
        <a:p>
          <a:pPr marL="0" lvl="0" indent="0" algn="l" defTabSz="844550">
            <a:lnSpc>
              <a:spcPct val="90000"/>
            </a:lnSpc>
            <a:spcBef>
              <a:spcPct val="0"/>
            </a:spcBef>
            <a:spcAft>
              <a:spcPct val="35000"/>
            </a:spcAft>
            <a:buNone/>
          </a:pPr>
          <a:r>
            <a:rPr lang="en-US" sz="1900" b="1" kern="1200" dirty="0"/>
            <a:t>3. Issue Communication </a:t>
          </a:r>
          <a:r>
            <a:rPr lang="en-US" sz="1900" kern="1200" dirty="0"/>
            <a:t>– Communicating issues to the right level of the organization to get them resolved. Furthermore, it is important to communicate when and how issues are resolved.</a:t>
          </a:r>
        </a:p>
      </dsp:txBody>
      <dsp:txXfrm>
        <a:off x="1176679" y="2548934"/>
        <a:ext cx="10581933" cy="1018769"/>
      </dsp:txXfrm>
    </dsp:sp>
    <dsp:sp modelId="{19AB530F-76FC-4A30-8B1C-714299420DF3}">
      <dsp:nvSpPr>
        <dsp:cNvPr id="0" name=""/>
        <dsp:cNvSpPr/>
      </dsp:nvSpPr>
      <dsp:spPr>
        <a:xfrm>
          <a:off x="0" y="3822397"/>
          <a:ext cx="11758613" cy="1018769"/>
        </a:xfrm>
        <a:prstGeom prst="roundRect">
          <a:avLst>
            <a:gd name="adj" fmla="val 10000"/>
          </a:avLst>
        </a:prstGeom>
        <a:solidFill>
          <a:schemeClr val="accent5">
            <a:hueOff val="-21323121"/>
            <a:satOff val="12119"/>
            <a:lumOff val="-10000"/>
            <a:alphaOff val="0"/>
          </a:schemeClr>
        </a:solidFill>
        <a:ln>
          <a:noFill/>
        </a:ln>
        <a:effectLst/>
      </dsp:spPr>
      <dsp:style>
        <a:lnRef idx="0">
          <a:scrgbClr r="0" g="0" b="0"/>
        </a:lnRef>
        <a:fillRef idx="1">
          <a:scrgbClr r="0" g="0" b="0"/>
        </a:fillRef>
        <a:effectRef idx="0">
          <a:scrgbClr r="0" g="0" b="0"/>
        </a:effectRef>
        <a:fontRef idx="minor"/>
      </dsp:style>
    </dsp:sp>
    <dsp:sp modelId="{82D724BB-BA7A-44D5-B775-D6FE5DAEF6FD}">
      <dsp:nvSpPr>
        <dsp:cNvPr id="0" name=""/>
        <dsp:cNvSpPr/>
      </dsp:nvSpPr>
      <dsp:spPr>
        <a:xfrm>
          <a:off x="308177" y="4051620"/>
          <a:ext cx="560323" cy="5603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D5A50A-9A85-41A4-AD16-5E7EBDBE86A7}">
      <dsp:nvSpPr>
        <dsp:cNvPr id="0" name=""/>
        <dsp:cNvSpPr/>
      </dsp:nvSpPr>
      <dsp:spPr>
        <a:xfrm>
          <a:off x="1176679" y="3822397"/>
          <a:ext cx="10581933" cy="1018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20" tIns="107820" rIns="107820" bIns="107820" numCol="1" spcCol="1270" anchor="ctr" anchorCtr="0">
          <a:noAutofit/>
        </a:bodyPr>
        <a:lstStyle/>
        <a:p>
          <a:pPr marL="0" lvl="0" indent="0" algn="l" defTabSz="844550">
            <a:lnSpc>
              <a:spcPct val="90000"/>
            </a:lnSpc>
            <a:spcBef>
              <a:spcPct val="0"/>
            </a:spcBef>
            <a:spcAft>
              <a:spcPct val="35000"/>
            </a:spcAft>
            <a:buNone/>
          </a:pPr>
          <a:r>
            <a:rPr lang="en-US" sz="1900" b="1" kern="1200" dirty="0"/>
            <a:t>4. Issue Control – </a:t>
          </a:r>
          <a:r>
            <a:rPr lang="en-US" sz="1900" kern="1200" dirty="0"/>
            <a:t>The project manager is responsible for establishing an environment where the project team and implementing partners can carry out actions to ensure issues are resolved in a timely and effective manner.</a:t>
          </a:r>
        </a:p>
      </dsp:txBody>
      <dsp:txXfrm>
        <a:off x="1176679" y="3822397"/>
        <a:ext cx="10581933" cy="1018769"/>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75AAC-9B80-425C-9FBF-3B7E4AFBB1FE}">
      <dsp:nvSpPr>
        <dsp:cNvPr id="0" name=""/>
        <dsp:cNvSpPr/>
      </dsp:nvSpPr>
      <dsp:spPr>
        <a:xfrm>
          <a:off x="0" y="85000"/>
          <a:ext cx="6572250" cy="818999"/>
        </a:xfrm>
        <a:prstGeom prst="roundRect">
          <a:avLst/>
        </a:prstGeom>
        <a:solidFill>
          <a:schemeClr val="accent4">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Status reports</a:t>
          </a:r>
        </a:p>
      </dsp:txBody>
      <dsp:txXfrm>
        <a:off x="39980" y="124980"/>
        <a:ext cx="6492290" cy="739039"/>
      </dsp:txXfrm>
    </dsp:sp>
    <dsp:sp modelId="{5A8AECF2-34B5-48E6-BD6F-78EEC043AB4C}">
      <dsp:nvSpPr>
        <dsp:cNvPr id="0" name=""/>
        <dsp:cNvSpPr/>
      </dsp:nvSpPr>
      <dsp:spPr>
        <a:xfrm>
          <a:off x="0" y="1004800"/>
          <a:ext cx="6572250" cy="818999"/>
        </a:xfrm>
        <a:prstGeom prst="roundRect">
          <a:avLst/>
        </a:prstGeom>
        <a:solidFill>
          <a:schemeClr val="accent4">
            <a:hueOff val="4084606"/>
            <a:satOff val="-4797"/>
            <a:lumOff val="1843"/>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Meetings</a:t>
          </a:r>
        </a:p>
      </dsp:txBody>
      <dsp:txXfrm>
        <a:off x="39980" y="1044780"/>
        <a:ext cx="6492290" cy="739039"/>
      </dsp:txXfrm>
    </dsp:sp>
    <dsp:sp modelId="{871ABB7B-3BE3-4B80-83F8-39DA3BD72297}">
      <dsp:nvSpPr>
        <dsp:cNvPr id="0" name=""/>
        <dsp:cNvSpPr/>
      </dsp:nvSpPr>
      <dsp:spPr>
        <a:xfrm>
          <a:off x="0" y="1924600"/>
          <a:ext cx="6572250" cy="818999"/>
        </a:xfrm>
        <a:prstGeom prst="roundRect">
          <a:avLst/>
        </a:prstGeom>
        <a:solidFill>
          <a:schemeClr val="accent4">
            <a:hueOff val="8169213"/>
            <a:satOff val="-9594"/>
            <a:lumOff val="3686"/>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Event-driven communications</a:t>
          </a:r>
        </a:p>
      </dsp:txBody>
      <dsp:txXfrm>
        <a:off x="39980" y="1964580"/>
        <a:ext cx="6492290" cy="739039"/>
      </dsp:txXfrm>
    </dsp:sp>
    <dsp:sp modelId="{964F4D44-C576-4454-9A88-419407BF2D3F}">
      <dsp:nvSpPr>
        <dsp:cNvPr id="0" name=""/>
        <dsp:cNvSpPr/>
      </dsp:nvSpPr>
      <dsp:spPr>
        <a:xfrm>
          <a:off x="0" y="2844400"/>
          <a:ext cx="6572250" cy="818999"/>
        </a:xfrm>
        <a:prstGeom prst="roundRect">
          <a:avLst/>
        </a:prstGeom>
        <a:solidFill>
          <a:schemeClr val="accent4">
            <a:hueOff val="12253820"/>
            <a:satOff val="-14392"/>
            <a:lumOff val="553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Critical issues sessions</a:t>
          </a:r>
        </a:p>
      </dsp:txBody>
      <dsp:txXfrm>
        <a:off x="39980" y="2884380"/>
        <a:ext cx="6492290" cy="739039"/>
      </dsp:txXfrm>
    </dsp:sp>
    <dsp:sp modelId="{789E885E-680C-470F-BE2C-962ED97954EE}">
      <dsp:nvSpPr>
        <dsp:cNvPr id="0" name=""/>
        <dsp:cNvSpPr/>
      </dsp:nvSpPr>
      <dsp:spPr>
        <a:xfrm>
          <a:off x="0" y="3764200"/>
          <a:ext cx="6572250" cy="818999"/>
        </a:xfrm>
        <a:prstGeom prst="roundRect">
          <a:avLst/>
        </a:prstGeom>
        <a:solidFill>
          <a:schemeClr val="accent4">
            <a:hueOff val="16338426"/>
            <a:satOff val="-19189"/>
            <a:lumOff val="7373"/>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Training schedules</a:t>
          </a:r>
        </a:p>
      </dsp:txBody>
      <dsp:txXfrm>
        <a:off x="39980" y="3804180"/>
        <a:ext cx="6492290" cy="739039"/>
      </dsp:txXfrm>
    </dsp:sp>
    <dsp:sp modelId="{66D8B1C8-0F93-46CF-B24E-CA4DC2AF4F03}">
      <dsp:nvSpPr>
        <dsp:cNvPr id="0" name=""/>
        <dsp:cNvSpPr/>
      </dsp:nvSpPr>
      <dsp:spPr>
        <a:xfrm>
          <a:off x="0" y="4684000"/>
          <a:ext cx="6572250" cy="818999"/>
        </a:xfrm>
        <a:prstGeom prst="roundRect">
          <a:avLst/>
        </a:prstGeom>
        <a:solidFill>
          <a:schemeClr val="accent4">
            <a:hueOff val="20423033"/>
            <a:satOff val="-23986"/>
            <a:lumOff val="9216"/>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Roll-out schedules</a:t>
          </a:r>
        </a:p>
      </dsp:txBody>
      <dsp:txXfrm>
        <a:off x="39980" y="4723980"/>
        <a:ext cx="6492290" cy="739039"/>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3A0E7-B042-462D-BB4D-34132101D7C5}">
      <dsp:nvSpPr>
        <dsp:cNvPr id="0" name=""/>
        <dsp:cNvSpPr/>
      </dsp:nvSpPr>
      <dsp:spPr>
        <a:xfrm>
          <a:off x="0" y="5775"/>
          <a:ext cx="8684059" cy="130345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9ED6A-0891-42A3-B0C1-3E9F74026B67}">
      <dsp:nvSpPr>
        <dsp:cNvPr id="0" name=""/>
        <dsp:cNvSpPr/>
      </dsp:nvSpPr>
      <dsp:spPr>
        <a:xfrm>
          <a:off x="394294" y="299052"/>
          <a:ext cx="717599" cy="716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C0BFC2-F21F-4D28-B276-DDDBD362CBF8}">
      <dsp:nvSpPr>
        <dsp:cNvPr id="0" name=""/>
        <dsp:cNvSpPr/>
      </dsp:nvSpPr>
      <dsp:spPr>
        <a:xfrm>
          <a:off x="1506188" y="5775"/>
          <a:ext cx="7154674" cy="134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60" tIns="142260" rIns="142260" bIns="142260" numCol="1" spcCol="1270" anchor="ctr" anchorCtr="0">
          <a:noAutofit/>
        </a:bodyPr>
        <a:lstStyle/>
        <a:p>
          <a:pPr marL="0" lvl="0" indent="0" algn="l" defTabSz="711200">
            <a:lnSpc>
              <a:spcPct val="90000"/>
            </a:lnSpc>
            <a:spcBef>
              <a:spcPct val="0"/>
            </a:spcBef>
            <a:spcAft>
              <a:spcPct val="35000"/>
            </a:spcAft>
            <a:buNone/>
          </a:pPr>
          <a:r>
            <a:rPr lang="en-US" sz="1600" kern="1200" dirty="0"/>
            <a:t>During implementation, a substantial amount of monitoring, accountability, and learning will be completed. </a:t>
          </a:r>
        </a:p>
      </dsp:txBody>
      <dsp:txXfrm>
        <a:off x="1506188" y="5775"/>
        <a:ext cx="7154674" cy="1344185"/>
      </dsp:txXfrm>
    </dsp:sp>
    <dsp:sp modelId="{FB468B28-EEC0-4EC3-B742-0B300CB5FEFE}">
      <dsp:nvSpPr>
        <dsp:cNvPr id="0" name=""/>
        <dsp:cNvSpPr/>
      </dsp:nvSpPr>
      <dsp:spPr>
        <a:xfrm>
          <a:off x="0" y="1686007"/>
          <a:ext cx="8684059" cy="130345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793879-E7B6-4DA1-A80D-C034F0B7A23E}">
      <dsp:nvSpPr>
        <dsp:cNvPr id="0" name=""/>
        <dsp:cNvSpPr/>
      </dsp:nvSpPr>
      <dsp:spPr>
        <a:xfrm>
          <a:off x="394294" y="1979284"/>
          <a:ext cx="717599" cy="7168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CA0CBE-B1C2-4DAE-B6F1-2D00E88D26F0}">
      <dsp:nvSpPr>
        <dsp:cNvPr id="0" name=""/>
        <dsp:cNvSpPr/>
      </dsp:nvSpPr>
      <dsp:spPr>
        <a:xfrm>
          <a:off x="1506188" y="1686007"/>
          <a:ext cx="7154674" cy="134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60" tIns="142260" rIns="142260" bIns="142260" numCol="1" spcCol="1270" anchor="ctr" anchorCtr="0">
          <a:noAutofit/>
        </a:bodyPr>
        <a:lstStyle/>
        <a:p>
          <a:pPr marL="0" lvl="0" indent="0" algn="l" defTabSz="711200">
            <a:lnSpc>
              <a:spcPct val="90000"/>
            </a:lnSpc>
            <a:spcBef>
              <a:spcPct val="0"/>
            </a:spcBef>
            <a:spcAft>
              <a:spcPct val="35000"/>
            </a:spcAft>
            <a:buNone/>
          </a:pPr>
          <a:r>
            <a:rPr lang="en-US" sz="1600" kern="1200"/>
            <a:t>The frequency of evaluation will depend on the length of the project, requirements from donors, and complexity of the project. </a:t>
          </a:r>
        </a:p>
      </dsp:txBody>
      <dsp:txXfrm>
        <a:off x="1506188" y="1686007"/>
        <a:ext cx="7154674" cy="1344185"/>
      </dsp:txXfrm>
    </dsp:sp>
    <dsp:sp modelId="{109371D1-18FC-4FFB-9FFA-F8582DD8A55D}">
      <dsp:nvSpPr>
        <dsp:cNvPr id="0" name=""/>
        <dsp:cNvSpPr/>
      </dsp:nvSpPr>
      <dsp:spPr>
        <a:xfrm>
          <a:off x="0" y="3366239"/>
          <a:ext cx="8684059" cy="130345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DB380-BEED-4D89-AC23-8D57E0FECADB}">
      <dsp:nvSpPr>
        <dsp:cNvPr id="0" name=""/>
        <dsp:cNvSpPr/>
      </dsp:nvSpPr>
      <dsp:spPr>
        <a:xfrm>
          <a:off x="394294" y="3659516"/>
          <a:ext cx="717599" cy="7168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0D197A-5006-4AE5-8790-7F03EBE1374F}">
      <dsp:nvSpPr>
        <dsp:cNvPr id="0" name=""/>
        <dsp:cNvSpPr/>
      </dsp:nvSpPr>
      <dsp:spPr>
        <a:xfrm>
          <a:off x="1506188" y="3366239"/>
          <a:ext cx="7154674" cy="134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60" tIns="142260" rIns="142260" bIns="142260" numCol="1" spcCol="1270" anchor="ctr" anchorCtr="0">
          <a:noAutofit/>
        </a:bodyPr>
        <a:lstStyle/>
        <a:p>
          <a:pPr marL="0" lvl="0" indent="0" algn="l" defTabSz="711200">
            <a:lnSpc>
              <a:spcPct val="90000"/>
            </a:lnSpc>
            <a:spcBef>
              <a:spcPct val="0"/>
            </a:spcBef>
            <a:spcAft>
              <a:spcPct val="35000"/>
            </a:spcAft>
            <a:buNone/>
          </a:pPr>
          <a:r>
            <a:rPr lang="en-US" sz="1600" kern="1200"/>
            <a:t>The MEAL activities during implementation are vital to maintaining and managing the triple constraint triangle. </a:t>
          </a:r>
        </a:p>
      </dsp:txBody>
      <dsp:txXfrm>
        <a:off x="1506188" y="3366239"/>
        <a:ext cx="7154674" cy="1344185"/>
      </dsp:txXfrm>
    </dsp:sp>
    <dsp:sp modelId="{F99B5EA6-8D88-4F3D-91EC-EC834D10A5B3}">
      <dsp:nvSpPr>
        <dsp:cNvPr id="0" name=""/>
        <dsp:cNvSpPr/>
      </dsp:nvSpPr>
      <dsp:spPr>
        <a:xfrm>
          <a:off x="0" y="5046471"/>
          <a:ext cx="8684059" cy="130345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752F7E-04A0-4CBD-B8E3-E1CE4603B233}">
      <dsp:nvSpPr>
        <dsp:cNvPr id="0" name=""/>
        <dsp:cNvSpPr/>
      </dsp:nvSpPr>
      <dsp:spPr>
        <a:xfrm>
          <a:off x="394679" y="5339747"/>
          <a:ext cx="717599" cy="7168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9C6BA0-C8C6-4339-9132-94537C02BCFB}">
      <dsp:nvSpPr>
        <dsp:cNvPr id="0" name=""/>
        <dsp:cNvSpPr/>
      </dsp:nvSpPr>
      <dsp:spPr>
        <a:xfrm>
          <a:off x="1506959" y="5046471"/>
          <a:ext cx="7130007" cy="134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60" tIns="142260" rIns="142260" bIns="142260" numCol="1" spcCol="1270" anchor="ctr" anchorCtr="0">
          <a:noAutofit/>
        </a:bodyPr>
        <a:lstStyle/>
        <a:p>
          <a:pPr marL="0" lvl="0" indent="0" algn="l" defTabSz="711200">
            <a:lnSpc>
              <a:spcPct val="90000"/>
            </a:lnSpc>
            <a:spcBef>
              <a:spcPct val="0"/>
            </a:spcBef>
            <a:spcAft>
              <a:spcPct val="35000"/>
            </a:spcAft>
            <a:buNone/>
          </a:pPr>
          <a:r>
            <a:rPr lang="en-US" sz="1600" kern="1200" dirty="0"/>
            <a:t>The project manager needs to work closely with the MEAL team (or focal point) to provide timely and relevant information on the progress of the project as well as incorporate mechanisms that will give stakeholders the opportunity to provide feedback and ensure there are intentional learning processes included into the project</a:t>
          </a:r>
        </a:p>
      </dsp:txBody>
      <dsp:txXfrm>
        <a:off x="1506959" y="5046471"/>
        <a:ext cx="7130007" cy="1344185"/>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2430E-9848-449A-8D05-3E4B7E97E72A}">
      <dsp:nvSpPr>
        <dsp:cNvPr id="0" name=""/>
        <dsp:cNvSpPr/>
      </dsp:nvSpPr>
      <dsp:spPr>
        <a:xfrm>
          <a:off x="0" y="495"/>
          <a:ext cx="11644131" cy="11601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11C31-E32C-4C8C-A362-5E6C28D71E17}">
      <dsp:nvSpPr>
        <dsp:cNvPr id="0" name=""/>
        <dsp:cNvSpPr/>
      </dsp:nvSpPr>
      <dsp:spPr>
        <a:xfrm>
          <a:off x="350944" y="261528"/>
          <a:ext cx="638080" cy="6380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90CB74-1D63-4E48-80EC-8B008A57DAE0}">
      <dsp:nvSpPr>
        <dsp:cNvPr id="0" name=""/>
        <dsp:cNvSpPr/>
      </dsp:nvSpPr>
      <dsp:spPr>
        <a:xfrm>
          <a:off x="1339968" y="495"/>
          <a:ext cx="10304162" cy="116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82" tIns="122782" rIns="122782" bIns="122782" numCol="1" spcCol="1270" anchor="ctr" anchorCtr="0">
          <a:noAutofit/>
        </a:bodyPr>
        <a:lstStyle/>
        <a:p>
          <a:pPr marL="0" lvl="0" indent="0" algn="l" defTabSz="755650">
            <a:lnSpc>
              <a:spcPct val="90000"/>
            </a:lnSpc>
            <a:spcBef>
              <a:spcPct val="0"/>
            </a:spcBef>
            <a:spcAft>
              <a:spcPct val="35000"/>
            </a:spcAft>
            <a:buNone/>
          </a:pPr>
          <a:r>
            <a:rPr lang="en-US" sz="1700" b="1" kern="1200" dirty="0"/>
            <a:t>Procurement Management </a:t>
          </a:r>
          <a:r>
            <a:rPr lang="en-US" sz="1700" kern="1200" dirty="0"/>
            <a:t>– including the identification of what materials and services are needed, when they needed, and identifying how it will be acquired and by whom. The procured plan also needs to be integrated with all of the other elements of the project plan to ensure that all procurement decisions are aligned with the project’s budget, calendar, quality and risk parameters. </a:t>
          </a:r>
        </a:p>
      </dsp:txBody>
      <dsp:txXfrm>
        <a:off x="1339968" y="495"/>
        <a:ext cx="10304162" cy="1160146"/>
      </dsp:txXfrm>
    </dsp:sp>
    <dsp:sp modelId="{C136845C-1E72-4CBE-98E9-DC030B82BB64}">
      <dsp:nvSpPr>
        <dsp:cNvPr id="0" name=""/>
        <dsp:cNvSpPr/>
      </dsp:nvSpPr>
      <dsp:spPr>
        <a:xfrm>
          <a:off x="0" y="1450678"/>
          <a:ext cx="11644131" cy="11601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B6BC50-6EAC-4B54-A636-BFE52186ECE1}">
      <dsp:nvSpPr>
        <dsp:cNvPr id="0" name=""/>
        <dsp:cNvSpPr/>
      </dsp:nvSpPr>
      <dsp:spPr>
        <a:xfrm>
          <a:off x="350944" y="1711711"/>
          <a:ext cx="638080" cy="6380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C1BC5D-9174-40AB-8684-0DBB73B4CF7D}">
      <dsp:nvSpPr>
        <dsp:cNvPr id="0" name=""/>
        <dsp:cNvSpPr/>
      </dsp:nvSpPr>
      <dsp:spPr>
        <a:xfrm>
          <a:off x="1339968" y="1450678"/>
          <a:ext cx="10304162" cy="116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82" tIns="122782" rIns="122782" bIns="122782" numCol="1" spcCol="1270" anchor="ctr" anchorCtr="0">
          <a:noAutofit/>
        </a:bodyPr>
        <a:lstStyle/>
        <a:p>
          <a:pPr marL="0" lvl="0" indent="0" algn="l" defTabSz="755650">
            <a:lnSpc>
              <a:spcPct val="90000"/>
            </a:lnSpc>
            <a:spcBef>
              <a:spcPct val="0"/>
            </a:spcBef>
            <a:spcAft>
              <a:spcPct val="35000"/>
            </a:spcAft>
            <a:buNone/>
          </a:pPr>
          <a:r>
            <a:rPr lang="en-US" sz="1700" b="1" kern="1200"/>
            <a:t>Logistics Management </a:t>
          </a:r>
          <a:r>
            <a:rPr lang="en-US" sz="1700" kern="1200"/>
            <a:t>– including planning, implementing and controlling the efficient, cost-effective flow and storage of raw materials, in-process inventory, finished goods and related information from point of origin to point of consumption for the purpose of conforming to customer requirements. </a:t>
          </a:r>
        </a:p>
      </dsp:txBody>
      <dsp:txXfrm>
        <a:off x="1339968" y="1450678"/>
        <a:ext cx="10304162" cy="1160146"/>
      </dsp:txXfrm>
    </dsp:sp>
    <dsp:sp modelId="{DB83ECC3-F420-4752-8070-49C34EBC3105}">
      <dsp:nvSpPr>
        <dsp:cNvPr id="0" name=""/>
        <dsp:cNvSpPr/>
      </dsp:nvSpPr>
      <dsp:spPr>
        <a:xfrm>
          <a:off x="0" y="2900861"/>
          <a:ext cx="11644131" cy="11601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87A246-5126-45A8-92C7-6218CCAED18E}">
      <dsp:nvSpPr>
        <dsp:cNvPr id="0" name=""/>
        <dsp:cNvSpPr/>
      </dsp:nvSpPr>
      <dsp:spPr>
        <a:xfrm>
          <a:off x="350944" y="3161893"/>
          <a:ext cx="638080" cy="6380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C7C93B-54DB-4999-BCC1-3690A55B06B5}">
      <dsp:nvSpPr>
        <dsp:cNvPr id="0" name=""/>
        <dsp:cNvSpPr/>
      </dsp:nvSpPr>
      <dsp:spPr>
        <a:xfrm>
          <a:off x="1339968" y="2900861"/>
          <a:ext cx="10304162" cy="116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82" tIns="122782" rIns="122782" bIns="122782" numCol="1" spcCol="1270" anchor="ctr" anchorCtr="0">
          <a:noAutofit/>
        </a:bodyPr>
        <a:lstStyle/>
        <a:p>
          <a:pPr marL="0" lvl="0" indent="0" algn="l" defTabSz="755650">
            <a:lnSpc>
              <a:spcPct val="90000"/>
            </a:lnSpc>
            <a:spcBef>
              <a:spcPct val="0"/>
            </a:spcBef>
            <a:spcAft>
              <a:spcPct val="35000"/>
            </a:spcAft>
            <a:buNone/>
          </a:pPr>
          <a:r>
            <a:rPr lang="en-US" sz="1700" b="1" kern="1200" dirty="0"/>
            <a:t>Asset Management – </a:t>
          </a:r>
          <a:r>
            <a:rPr lang="en-US" sz="1700" kern="1200" dirty="0"/>
            <a:t>including the systems whereby things that are of value to a project are monitored, maintained and disposed. </a:t>
          </a:r>
        </a:p>
      </dsp:txBody>
      <dsp:txXfrm>
        <a:off x="1339968" y="2900861"/>
        <a:ext cx="10304162" cy="1160146"/>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671E1-090B-45BC-AED3-E7042277ECBB}">
      <dsp:nvSpPr>
        <dsp:cNvPr id="0" name=""/>
        <dsp:cNvSpPr/>
      </dsp:nvSpPr>
      <dsp:spPr>
        <a:xfrm>
          <a:off x="0" y="421"/>
          <a:ext cx="10058399" cy="9861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B02D17-229F-4830-A7A3-2D24425BEFA4}">
      <dsp:nvSpPr>
        <dsp:cNvPr id="0" name=""/>
        <dsp:cNvSpPr/>
      </dsp:nvSpPr>
      <dsp:spPr>
        <a:xfrm>
          <a:off x="298313" y="222307"/>
          <a:ext cx="542388" cy="542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9CF78F-EA08-414C-9259-CE53AAB7D8E4}">
      <dsp:nvSpPr>
        <dsp:cNvPr id="0" name=""/>
        <dsp:cNvSpPr/>
      </dsp:nvSpPr>
      <dsp:spPr>
        <a:xfrm>
          <a:off x="1139016" y="421"/>
          <a:ext cx="4526280" cy="986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69" tIns="104369" rIns="104369" bIns="104369" numCol="1" spcCol="1270" anchor="ctr" anchorCtr="0">
          <a:noAutofit/>
        </a:bodyPr>
        <a:lstStyle/>
        <a:p>
          <a:pPr marL="0" lvl="0" indent="0" algn="l" defTabSz="1111250">
            <a:lnSpc>
              <a:spcPct val="100000"/>
            </a:lnSpc>
            <a:spcBef>
              <a:spcPct val="0"/>
            </a:spcBef>
            <a:spcAft>
              <a:spcPct val="35000"/>
            </a:spcAft>
            <a:buNone/>
          </a:pPr>
          <a:r>
            <a:rPr lang="en-US" sz="2500" b="1" kern="1200" dirty="0"/>
            <a:t>Procurement planning</a:t>
          </a:r>
        </a:p>
      </dsp:txBody>
      <dsp:txXfrm>
        <a:off x="1139016" y="421"/>
        <a:ext cx="4526280" cy="986161"/>
      </dsp:txXfrm>
    </dsp:sp>
    <dsp:sp modelId="{B65D2EB6-3ADC-4E17-B0A1-A06935B14201}">
      <dsp:nvSpPr>
        <dsp:cNvPr id="0" name=""/>
        <dsp:cNvSpPr/>
      </dsp:nvSpPr>
      <dsp:spPr>
        <a:xfrm>
          <a:off x="5665296" y="421"/>
          <a:ext cx="4393103" cy="986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69" tIns="104369" rIns="104369" bIns="104369" numCol="1" spcCol="1270" anchor="ctr" anchorCtr="0">
          <a:noAutofit/>
        </a:bodyPr>
        <a:lstStyle/>
        <a:p>
          <a:pPr marL="0" lvl="0" indent="0" algn="l" defTabSz="622300">
            <a:lnSpc>
              <a:spcPct val="100000"/>
            </a:lnSpc>
            <a:spcBef>
              <a:spcPct val="0"/>
            </a:spcBef>
            <a:spcAft>
              <a:spcPct val="35000"/>
            </a:spcAft>
            <a:buNone/>
          </a:pPr>
          <a:r>
            <a:rPr lang="en-US" sz="1400" kern="1200" dirty="0"/>
            <a:t>Defining the items you need to procure;</a:t>
          </a:r>
        </a:p>
        <a:p>
          <a:pPr marL="0" lvl="0" indent="0" algn="l" defTabSz="622300">
            <a:lnSpc>
              <a:spcPct val="100000"/>
            </a:lnSpc>
            <a:spcBef>
              <a:spcPct val="0"/>
            </a:spcBef>
            <a:spcAft>
              <a:spcPct val="35000"/>
            </a:spcAft>
            <a:buNone/>
          </a:pPr>
          <a:r>
            <a:rPr lang="en-US" sz="1400" kern="1200" dirty="0"/>
            <a:t>Defining the process for acquiring those items;</a:t>
          </a:r>
        </a:p>
        <a:p>
          <a:pPr marL="0" lvl="0" indent="0" algn="l" defTabSz="622300">
            <a:lnSpc>
              <a:spcPct val="100000"/>
            </a:lnSpc>
            <a:spcBef>
              <a:spcPct val="0"/>
            </a:spcBef>
            <a:spcAft>
              <a:spcPct val="35000"/>
            </a:spcAft>
            <a:buNone/>
          </a:pPr>
          <a:r>
            <a:rPr lang="en-US" sz="1400" kern="1200" dirty="0"/>
            <a:t>Scheduling the timeframes for delivery</a:t>
          </a:r>
        </a:p>
      </dsp:txBody>
      <dsp:txXfrm>
        <a:off x="5665296" y="421"/>
        <a:ext cx="4393103" cy="986161"/>
      </dsp:txXfrm>
    </dsp:sp>
    <dsp:sp modelId="{6DDD43C3-D1C9-4D6C-A1A5-D5AAEC602E2A}">
      <dsp:nvSpPr>
        <dsp:cNvPr id="0" name=""/>
        <dsp:cNvSpPr/>
      </dsp:nvSpPr>
      <dsp:spPr>
        <a:xfrm>
          <a:off x="0" y="1233122"/>
          <a:ext cx="10058399" cy="9861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D5E0C-9250-4390-B26E-1AAD6239DE8A}">
      <dsp:nvSpPr>
        <dsp:cNvPr id="0" name=""/>
        <dsp:cNvSpPr/>
      </dsp:nvSpPr>
      <dsp:spPr>
        <a:xfrm>
          <a:off x="298313" y="1455009"/>
          <a:ext cx="542388" cy="542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281608-8103-4045-BBD5-5FE4F51564A6}">
      <dsp:nvSpPr>
        <dsp:cNvPr id="0" name=""/>
        <dsp:cNvSpPr/>
      </dsp:nvSpPr>
      <dsp:spPr>
        <a:xfrm>
          <a:off x="1139016" y="1233122"/>
          <a:ext cx="4526280" cy="986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69" tIns="104369" rIns="104369" bIns="104369" numCol="1" spcCol="1270" anchor="ctr" anchorCtr="0">
          <a:noAutofit/>
        </a:bodyPr>
        <a:lstStyle/>
        <a:p>
          <a:pPr marL="0" lvl="0" indent="0" algn="l" defTabSz="1111250">
            <a:lnSpc>
              <a:spcPct val="100000"/>
            </a:lnSpc>
            <a:spcBef>
              <a:spcPct val="0"/>
            </a:spcBef>
            <a:spcAft>
              <a:spcPct val="35000"/>
            </a:spcAft>
            <a:buNone/>
          </a:pPr>
          <a:r>
            <a:rPr lang="en-US" sz="2500" b="1" kern="1200" dirty="0"/>
            <a:t>Identification of providers</a:t>
          </a:r>
        </a:p>
      </dsp:txBody>
      <dsp:txXfrm>
        <a:off x="1139016" y="1233122"/>
        <a:ext cx="4526280" cy="986161"/>
      </dsp:txXfrm>
    </dsp:sp>
    <dsp:sp modelId="{D4D7283B-296C-46EC-8852-0E93F4ADF051}">
      <dsp:nvSpPr>
        <dsp:cNvPr id="0" name=""/>
        <dsp:cNvSpPr/>
      </dsp:nvSpPr>
      <dsp:spPr>
        <a:xfrm>
          <a:off x="5665296" y="1233122"/>
          <a:ext cx="4393103" cy="986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69" tIns="104369" rIns="104369" bIns="104369" numCol="1" spcCol="1270" anchor="ctr" anchorCtr="0">
          <a:noAutofit/>
        </a:bodyPr>
        <a:lstStyle/>
        <a:p>
          <a:pPr marL="0" lvl="0" indent="0" algn="l" defTabSz="622300">
            <a:lnSpc>
              <a:spcPct val="100000"/>
            </a:lnSpc>
            <a:spcBef>
              <a:spcPct val="0"/>
            </a:spcBef>
            <a:spcAft>
              <a:spcPct val="35000"/>
            </a:spcAft>
            <a:buNone/>
          </a:pPr>
          <a:r>
            <a:rPr lang="en-US" sz="1400" kern="1200"/>
            <a:t>Estimates (price is primary evaluation criteria)</a:t>
          </a:r>
        </a:p>
        <a:p>
          <a:pPr marL="0" lvl="0" indent="0" algn="l" defTabSz="622300">
            <a:lnSpc>
              <a:spcPct val="100000"/>
            </a:lnSpc>
            <a:spcBef>
              <a:spcPct val="0"/>
            </a:spcBef>
            <a:spcAft>
              <a:spcPct val="35000"/>
            </a:spcAft>
            <a:buNone/>
          </a:pPr>
          <a:r>
            <a:rPr lang="en-US" sz="1400" kern="1200" dirty="0"/>
            <a:t>Proposals (complex evaluation criteria) RFP, IFB, RFQ</a:t>
          </a:r>
        </a:p>
      </dsp:txBody>
      <dsp:txXfrm>
        <a:off x="5665296" y="1233122"/>
        <a:ext cx="4393103" cy="986161"/>
      </dsp:txXfrm>
    </dsp:sp>
    <dsp:sp modelId="{02B9738F-F79D-4F4D-986D-2FF5E25010ED}">
      <dsp:nvSpPr>
        <dsp:cNvPr id="0" name=""/>
        <dsp:cNvSpPr/>
      </dsp:nvSpPr>
      <dsp:spPr>
        <a:xfrm>
          <a:off x="0" y="2465824"/>
          <a:ext cx="10058399" cy="9861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A02444-E6F0-4F39-B907-4C0BB526574E}">
      <dsp:nvSpPr>
        <dsp:cNvPr id="0" name=""/>
        <dsp:cNvSpPr/>
      </dsp:nvSpPr>
      <dsp:spPr>
        <a:xfrm>
          <a:off x="298313" y="2687710"/>
          <a:ext cx="542388" cy="542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5BA6ED-2E74-44AC-B29B-00DBF3ED0860}">
      <dsp:nvSpPr>
        <dsp:cNvPr id="0" name=""/>
        <dsp:cNvSpPr/>
      </dsp:nvSpPr>
      <dsp:spPr>
        <a:xfrm>
          <a:off x="1139016" y="2465824"/>
          <a:ext cx="4526280" cy="986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69" tIns="104369" rIns="104369" bIns="104369" numCol="1" spcCol="1270" anchor="ctr" anchorCtr="0">
          <a:noAutofit/>
        </a:bodyPr>
        <a:lstStyle/>
        <a:p>
          <a:pPr marL="0" lvl="0" indent="0" algn="l" defTabSz="1111250">
            <a:lnSpc>
              <a:spcPct val="100000"/>
            </a:lnSpc>
            <a:spcBef>
              <a:spcPct val="0"/>
            </a:spcBef>
            <a:spcAft>
              <a:spcPct val="35000"/>
            </a:spcAft>
            <a:buNone/>
          </a:pPr>
          <a:r>
            <a:rPr lang="en-US" sz="2500" b="1" kern="1200" dirty="0"/>
            <a:t>Selection, negotiation, and award</a:t>
          </a:r>
        </a:p>
      </dsp:txBody>
      <dsp:txXfrm>
        <a:off x="1139016" y="2465824"/>
        <a:ext cx="4526280" cy="986161"/>
      </dsp:txXfrm>
    </dsp:sp>
    <dsp:sp modelId="{0E3739CE-1ECA-4FD6-9C9F-2CEBB01EFE97}">
      <dsp:nvSpPr>
        <dsp:cNvPr id="0" name=""/>
        <dsp:cNvSpPr/>
      </dsp:nvSpPr>
      <dsp:spPr>
        <a:xfrm>
          <a:off x="5665296" y="2465824"/>
          <a:ext cx="4393103" cy="986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69" tIns="104369" rIns="104369" bIns="104369" numCol="1" spcCol="1270" anchor="ctr" anchorCtr="0">
          <a:noAutofit/>
        </a:bodyPr>
        <a:lstStyle/>
        <a:p>
          <a:pPr marL="0" lvl="0" indent="0" algn="l" defTabSz="622300">
            <a:lnSpc>
              <a:spcPct val="100000"/>
            </a:lnSpc>
            <a:spcBef>
              <a:spcPct val="0"/>
            </a:spcBef>
            <a:spcAft>
              <a:spcPct val="35000"/>
            </a:spcAft>
            <a:buNone/>
          </a:pPr>
          <a:r>
            <a:rPr lang="en-US" sz="1400" kern="1200" dirty="0"/>
            <a:t>provider selection will be based on a combination of financial and technical considerations.</a:t>
          </a:r>
        </a:p>
      </dsp:txBody>
      <dsp:txXfrm>
        <a:off x="5665296" y="2465824"/>
        <a:ext cx="4393103" cy="986161"/>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16D24-4730-4783-8F7E-C0938CF6F7F3}">
      <dsp:nvSpPr>
        <dsp:cNvPr id="0" name=""/>
        <dsp:cNvSpPr/>
      </dsp:nvSpPr>
      <dsp:spPr>
        <a:xfrm>
          <a:off x="0" y="73052"/>
          <a:ext cx="6572250" cy="11969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Inventory management</a:t>
          </a:r>
          <a:r>
            <a:rPr lang="ar-JO" sz="3100" kern="1200" dirty="0"/>
            <a:t> </a:t>
          </a:r>
          <a:r>
            <a:rPr lang="en-US" sz="3100" kern="1200" dirty="0"/>
            <a:t>and Warehousing</a:t>
          </a:r>
        </a:p>
      </dsp:txBody>
      <dsp:txXfrm>
        <a:off x="58428" y="131480"/>
        <a:ext cx="6455394" cy="1080053"/>
      </dsp:txXfrm>
    </dsp:sp>
    <dsp:sp modelId="{4C826596-A434-40D8-9FC1-E6F2697FAE14}">
      <dsp:nvSpPr>
        <dsp:cNvPr id="0" name=""/>
        <dsp:cNvSpPr/>
      </dsp:nvSpPr>
      <dsp:spPr>
        <a:xfrm>
          <a:off x="0" y="1269962"/>
          <a:ext cx="6572250" cy="1604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66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Connected to project needs</a:t>
          </a:r>
        </a:p>
        <a:p>
          <a:pPr marL="228600" lvl="1" indent="-228600" algn="l" defTabSz="1066800">
            <a:lnSpc>
              <a:spcPct val="90000"/>
            </a:lnSpc>
            <a:spcBef>
              <a:spcPct val="0"/>
            </a:spcBef>
            <a:spcAft>
              <a:spcPct val="20000"/>
            </a:spcAft>
            <a:buChar char="•"/>
          </a:pPr>
          <a:r>
            <a:rPr lang="en-US" sz="2400" kern="1200"/>
            <a:t>Minimum stock for lead time</a:t>
          </a:r>
        </a:p>
        <a:p>
          <a:pPr marL="228600" lvl="1" indent="-228600" algn="l" defTabSz="1066800">
            <a:lnSpc>
              <a:spcPct val="90000"/>
            </a:lnSpc>
            <a:spcBef>
              <a:spcPct val="0"/>
            </a:spcBef>
            <a:spcAft>
              <a:spcPct val="20000"/>
            </a:spcAft>
            <a:buChar char="•"/>
          </a:pPr>
          <a:r>
            <a:rPr lang="en-US" sz="2400" kern="1200" dirty="0"/>
            <a:t>Warehousing</a:t>
          </a:r>
        </a:p>
        <a:p>
          <a:pPr marL="228600" lvl="1" indent="-228600" algn="l" defTabSz="1066800">
            <a:lnSpc>
              <a:spcPct val="90000"/>
            </a:lnSpc>
            <a:spcBef>
              <a:spcPct val="0"/>
            </a:spcBef>
            <a:spcAft>
              <a:spcPct val="20000"/>
            </a:spcAft>
            <a:buChar char="•"/>
          </a:pPr>
          <a:r>
            <a:rPr lang="en-US" sz="2400" kern="1200" dirty="0"/>
            <a:t>Appropriate policies are in place</a:t>
          </a:r>
        </a:p>
      </dsp:txBody>
      <dsp:txXfrm>
        <a:off x="0" y="1269962"/>
        <a:ext cx="6572250" cy="1604250"/>
      </dsp:txXfrm>
    </dsp:sp>
    <dsp:sp modelId="{87DA1D99-177E-4F12-BDAC-181D6E61B8F1}">
      <dsp:nvSpPr>
        <dsp:cNvPr id="0" name=""/>
        <dsp:cNvSpPr/>
      </dsp:nvSpPr>
      <dsp:spPr>
        <a:xfrm>
          <a:off x="0" y="2874212"/>
          <a:ext cx="6572250" cy="1196909"/>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Materials transport</a:t>
          </a:r>
        </a:p>
      </dsp:txBody>
      <dsp:txXfrm>
        <a:off x="58428" y="2932640"/>
        <a:ext cx="6455394" cy="1080053"/>
      </dsp:txXfrm>
    </dsp:sp>
    <dsp:sp modelId="{90E3F8B5-FE49-417A-A2C7-A631D703E522}">
      <dsp:nvSpPr>
        <dsp:cNvPr id="0" name=""/>
        <dsp:cNvSpPr/>
      </dsp:nvSpPr>
      <dsp:spPr>
        <a:xfrm>
          <a:off x="0" y="4071122"/>
          <a:ext cx="6572250" cy="1443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66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Timely and Cost effective</a:t>
          </a:r>
        </a:p>
        <a:p>
          <a:pPr marL="228600" lvl="1" indent="-228600" algn="l" defTabSz="1066800">
            <a:lnSpc>
              <a:spcPct val="90000"/>
            </a:lnSpc>
            <a:spcBef>
              <a:spcPct val="0"/>
            </a:spcBef>
            <a:spcAft>
              <a:spcPct val="20000"/>
            </a:spcAft>
            <a:buChar char="•"/>
          </a:pPr>
          <a:r>
            <a:rPr lang="en-US" sz="2400" kern="1200" dirty="0"/>
            <a:t>A transport strategy not only depends on the needs of the project; it can also vary from situation to situation.</a:t>
          </a:r>
        </a:p>
      </dsp:txBody>
      <dsp:txXfrm>
        <a:off x="0" y="4071122"/>
        <a:ext cx="6572250" cy="1443824"/>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80895-D7F9-4C32-ADCC-FECAE5CA79B8}">
      <dsp:nvSpPr>
        <dsp:cNvPr id="0" name=""/>
        <dsp:cNvSpPr/>
      </dsp:nvSpPr>
      <dsp:spPr>
        <a:xfrm>
          <a:off x="0" y="266757"/>
          <a:ext cx="7040717" cy="99067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6438" tIns="354076" rIns="54643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Threshold  Cost of $1,000 or more</a:t>
          </a:r>
        </a:p>
        <a:p>
          <a:pPr marL="171450" lvl="1" indent="-171450" algn="l" defTabSz="755650">
            <a:lnSpc>
              <a:spcPct val="90000"/>
            </a:lnSpc>
            <a:spcBef>
              <a:spcPct val="0"/>
            </a:spcBef>
            <a:spcAft>
              <a:spcPct val="15000"/>
            </a:spcAft>
            <a:buChar char="•"/>
          </a:pPr>
          <a:r>
            <a:rPr lang="en-US" sz="1700" kern="1200"/>
            <a:t>Thee year life or more</a:t>
          </a:r>
        </a:p>
      </dsp:txBody>
      <dsp:txXfrm>
        <a:off x="0" y="266757"/>
        <a:ext cx="7040717" cy="990675"/>
      </dsp:txXfrm>
    </dsp:sp>
    <dsp:sp modelId="{374466C4-31FA-45EF-82A1-C03CBF66986C}">
      <dsp:nvSpPr>
        <dsp:cNvPr id="0" name=""/>
        <dsp:cNvSpPr/>
      </dsp:nvSpPr>
      <dsp:spPr>
        <a:xfrm>
          <a:off x="352035" y="15837"/>
          <a:ext cx="4928501" cy="50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286" tIns="0" rIns="186286" bIns="0" numCol="1" spcCol="1270" anchor="ctr" anchorCtr="0">
          <a:noAutofit/>
        </a:bodyPr>
        <a:lstStyle/>
        <a:p>
          <a:pPr marL="0" lvl="0" indent="0" algn="l" defTabSz="755650">
            <a:lnSpc>
              <a:spcPct val="90000"/>
            </a:lnSpc>
            <a:spcBef>
              <a:spcPct val="0"/>
            </a:spcBef>
            <a:spcAft>
              <a:spcPct val="35000"/>
            </a:spcAft>
            <a:buNone/>
          </a:pPr>
          <a:r>
            <a:rPr lang="en-US" sz="1700" kern="1200" dirty="0"/>
            <a:t>Asset definition</a:t>
          </a:r>
        </a:p>
      </dsp:txBody>
      <dsp:txXfrm>
        <a:off x="376533" y="40335"/>
        <a:ext cx="4879505" cy="452844"/>
      </dsp:txXfrm>
    </dsp:sp>
    <dsp:sp modelId="{2AEC5F26-33B2-4C0E-97CE-06F219474612}">
      <dsp:nvSpPr>
        <dsp:cNvPr id="0" name=""/>
        <dsp:cNvSpPr/>
      </dsp:nvSpPr>
      <dsp:spPr>
        <a:xfrm>
          <a:off x="0" y="1600152"/>
          <a:ext cx="7040717" cy="4926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6438" tIns="354076" rIns="546438"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t>Recording</a:t>
          </a:r>
        </a:p>
        <a:p>
          <a:pPr marL="342900" lvl="2" indent="-171450" algn="l" defTabSz="755650">
            <a:lnSpc>
              <a:spcPct val="90000"/>
            </a:lnSpc>
            <a:spcBef>
              <a:spcPct val="0"/>
            </a:spcBef>
            <a:spcAft>
              <a:spcPct val="15000"/>
            </a:spcAft>
            <a:buChar char="•"/>
          </a:pPr>
          <a:r>
            <a:rPr lang="en-US" sz="1700" kern="1200" dirty="0"/>
            <a:t>Projects should maintain complete and accurate records of all fixed asset acquisitions.</a:t>
          </a:r>
        </a:p>
        <a:p>
          <a:pPr marL="171450" lvl="1" indent="-171450" algn="l" defTabSz="755650">
            <a:lnSpc>
              <a:spcPct val="90000"/>
            </a:lnSpc>
            <a:spcBef>
              <a:spcPct val="0"/>
            </a:spcBef>
            <a:spcAft>
              <a:spcPct val="15000"/>
            </a:spcAft>
            <a:buChar char="•"/>
          </a:pPr>
          <a:r>
            <a:rPr lang="en-US" sz="1700" b="1" kern="1200" dirty="0"/>
            <a:t>Labeling</a:t>
          </a:r>
        </a:p>
        <a:p>
          <a:pPr marL="342900" lvl="2" indent="-171450" algn="l" defTabSz="755650">
            <a:lnSpc>
              <a:spcPct val="90000"/>
            </a:lnSpc>
            <a:spcBef>
              <a:spcPct val="0"/>
            </a:spcBef>
            <a:spcAft>
              <a:spcPct val="15000"/>
            </a:spcAft>
            <a:buChar char="•"/>
          </a:pPr>
          <a:r>
            <a:rPr lang="en-US" sz="1700" kern="1200" dirty="0"/>
            <a:t>Project assets should be labeled to facilitate their oversight and control</a:t>
          </a:r>
        </a:p>
        <a:p>
          <a:pPr marL="171450" lvl="1" indent="-171450" algn="l" defTabSz="755650">
            <a:lnSpc>
              <a:spcPct val="90000"/>
            </a:lnSpc>
            <a:spcBef>
              <a:spcPct val="0"/>
            </a:spcBef>
            <a:spcAft>
              <a:spcPct val="15000"/>
            </a:spcAft>
            <a:buChar char="•"/>
          </a:pPr>
          <a:r>
            <a:rPr lang="en-US" sz="1700" b="1" kern="1200" dirty="0"/>
            <a:t>Monitoring</a:t>
          </a:r>
        </a:p>
        <a:p>
          <a:pPr marL="342900" lvl="2" indent="-171450" algn="l" defTabSz="755650">
            <a:lnSpc>
              <a:spcPct val="90000"/>
            </a:lnSpc>
            <a:spcBef>
              <a:spcPct val="0"/>
            </a:spcBef>
            <a:spcAft>
              <a:spcPct val="15000"/>
            </a:spcAft>
            <a:buChar char="•"/>
          </a:pPr>
          <a:r>
            <a:rPr lang="en-US" sz="1700" kern="1200" dirty="0"/>
            <a:t>Asset information should be updated on a regular basis to account for acquisition, adjustment, transfer and disposal information</a:t>
          </a:r>
        </a:p>
        <a:p>
          <a:pPr marL="171450" lvl="1" indent="-171450" algn="l" defTabSz="755650">
            <a:lnSpc>
              <a:spcPct val="90000"/>
            </a:lnSpc>
            <a:spcBef>
              <a:spcPct val="0"/>
            </a:spcBef>
            <a:spcAft>
              <a:spcPct val="15000"/>
            </a:spcAft>
            <a:buChar char="•"/>
          </a:pPr>
          <a:r>
            <a:rPr lang="en-US" sz="1700" b="1" kern="1200" dirty="0"/>
            <a:t>Safeguarding</a:t>
          </a:r>
        </a:p>
        <a:p>
          <a:pPr marL="342900" lvl="2" indent="-171450" algn="l" defTabSz="755650">
            <a:lnSpc>
              <a:spcPct val="90000"/>
            </a:lnSpc>
            <a:spcBef>
              <a:spcPct val="0"/>
            </a:spcBef>
            <a:spcAft>
              <a:spcPct val="15000"/>
            </a:spcAft>
            <a:buChar char="•"/>
          </a:pPr>
          <a:r>
            <a:rPr lang="en-US" sz="1700" kern="1200" dirty="0"/>
            <a:t>Establish adequate controls are in place so that fixed assets are properly maintained and safeguarded. These controls will vary depending on the asset and the risk.</a:t>
          </a:r>
        </a:p>
        <a:p>
          <a:pPr marL="171450" lvl="1" indent="-171450" algn="l" defTabSz="755650">
            <a:lnSpc>
              <a:spcPct val="90000"/>
            </a:lnSpc>
            <a:spcBef>
              <a:spcPct val="0"/>
            </a:spcBef>
            <a:spcAft>
              <a:spcPct val="15000"/>
            </a:spcAft>
            <a:buChar char="•"/>
          </a:pPr>
          <a:r>
            <a:rPr lang="en-US" sz="1700" b="1" kern="1200" dirty="0"/>
            <a:t>Disposal</a:t>
          </a:r>
        </a:p>
        <a:p>
          <a:pPr marL="342900" lvl="2" indent="-171450" algn="l" defTabSz="755650">
            <a:lnSpc>
              <a:spcPct val="90000"/>
            </a:lnSpc>
            <a:spcBef>
              <a:spcPct val="0"/>
            </a:spcBef>
            <a:spcAft>
              <a:spcPct val="15000"/>
            </a:spcAft>
            <a:buChar char="•"/>
          </a:pPr>
          <a:r>
            <a:rPr lang="en-US" sz="1700" kern="1200" dirty="0"/>
            <a:t>Clear processes for asset disposal should be established that include any requirements related to approvals, publicity, donor requirements, and reporting</a:t>
          </a:r>
        </a:p>
      </dsp:txBody>
      <dsp:txXfrm>
        <a:off x="0" y="1600152"/>
        <a:ext cx="7040717" cy="4926600"/>
      </dsp:txXfrm>
    </dsp:sp>
    <dsp:sp modelId="{5540D8C8-6AEF-4973-AE18-CE787F8D4166}">
      <dsp:nvSpPr>
        <dsp:cNvPr id="0" name=""/>
        <dsp:cNvSpPr/>
      </dsp:nvSpPr>
      <dsp:spPr>
        <a:xfrm>
          <a:off x="352035" y="1349232"/>
          <a:ext cx="4928501" cy="50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286" tIns="0" rIns="186286" bIns="0" numCol="1" spcCol="1270" anchor="ctr" anchorCtr="0">
          <a:noAutofit/>
        </a:bodyPr>
        <a:lstStyle/>
        <a:p>
          <a:pPr marL="0" lvl="0" indent="0" algn="l" defTabSz="755650">
            <a:lnSpc>
              <a:spcPct val="90000"/>
            </a:lnSpc>
            <a:spcBef>
              <a:spcPct val="0"/>
            </a:spcBef>
            <a:spcAft>
              <a:spcPct val="35000"/>
            </a:spcAft>
            <a:buNone/>
          </a:pPr>
          <a:r>
            <a:rPr lang="en-US" sz="1700" kern="1200" dirty="0"/>
            <a:t>Asset administration</a:t>
          </a:r>
        </a:p>
      </dsp:txBody>
      <dsp:txXfrm>
        <a:off x="376533" y="1373730"/>
        <a:ext cx="4879505" cy="452844"/>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E6ACE-BC5E-4481-9743-0FDD3261CB69}">
      <dsp:nvSpPr>
        <dsp:cNvPr id="0" name=""/>
        <dsp:cNvSpPr/>
      </dsp:nvSpPr>
      <dsp:spPr>
        <a:xfrm>
          <a:off x="0" y="8104"/>
          <a:ext cx="7455876" cy="1029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A48DE-80C2-435A-94BD-F33F753D9640}">
      <dsp:nvSpPr>
        <dsp:cNvPr id="0" name=""/>
        <dsp:cNvSpPr/>
      </dsp:nvSpPr>
      <dsp:spPr>
        <a:xfrm>
          <a:off x="311506" y="239804"/>
          <a:ext cx="566929" cy="5663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CADB97-9D6B-4705-9A5C-5627DACF1384}">
      <dsp:nvSpPr>
        <dsp:cNvPr id="0" name=""/>
        <dsp:cNvSpPr/>
      </dsp:nvSpPr>
      <dsp:spPr>
        <a:xfrm>
          <a:off x="1189943" y="8104"/>
          <a:ext cx="6247606" cy="106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90" tIns="112390" rIns="112390" bIns="112390" numCol="1" spcCol="1270" anchor="ctr" anchorCtr="0">
          <a:noAutofit/>
        </a:bodyPr>
        <a:lstStyle/>
        <a:p>
          <a:pPr marL="0" lvl="0" indent="0" algn="l" defTabSz="1422400">
            <a:lnSpc>
              <a:spcPct val="90000"/>
            </a:lnSpc>
            <a:spcBef>
              <a:spcPct val="0"/>
            </a:spcBef>
            <a:spcAft>
              <a:spcPct val="35000"/>
            </a:spcAft>
            <a:buNone/>
          </a:pPr>
          <a:r>
            <a:rPr lang="en-US" sz="3200" kern="1200"/>
            <a:t>Effectiveness and efficiency of operations</a:t>
          </a:r>
        </a:p>
      </dsp:txBody>
      <dsp:txXfrm>
        <a:off x="1189943" y="8104"/>
        <a:ext cx="6247606" cy="1061955"/>
      </dsp:txXfrm>
    </dsp:sp>
    <dsp:sp modelId="{9BC2A3E5-0262-48F8-8866-24DDB2707880}">
      <dsp:nvSpPr>
        <dsp:cNvPr id="0" name=""/>
        <dsp:cNvSpPr/>
      </dsp:nvSpPr>
      <dsp:spPr>
        <a:xfrm>
          <a:off x="0" y="1335549"/>
          <a:ext cx="7455876" cy="1029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137789-008A-40A2-91AC-FD65ACDA7731}">
      <dsp:nvSpPr>
        <dsp:cNvPr id="0" name=""/>
        <dsp:cNvSpPr/>
      </dsp:nvSpPr>
      <dsp:spPr>
        <a:xfrm>
          <a:off x="311506" y="1567248"/>
          <a:ext cx="566929" cy="5663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B1CE72-A0BD-4254-816A-1015809495BA}">
      <dsp:nvSpPr>
        <dsp:cNvPr id="0" name=""/>
        <dsp:cNvSpPr/>
      </dsp:nvSpPr>
      <dsp:spPr>
        <a:xfrm>
          <a:off x="1189943" y="1335549"/>
          <a:ext cx="6247606" cy="106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90" tIns="112390" rIns="112390" bIns="112390" numCol="1" spcCol="1270" anchor="ctr" anchorCtr="0">
          <a:noAutofit/>
        </a:bodyPr>
        <a:lstStyle/>
        <a:p>
          <a:pPr marL="0" lvl="0" indent="0" algn="l" defTabSz="1422400">
            <a:lnSpc>
              <a:spcPct val="90000"/>
            </a:lnSpc>
            <a:spcBef>
              <a:spcPct val="0"/>
            </a:spcBef>
            <a:spcAft>
              <a:spcPct val="35000"/>
            </a:spcAft>
            <a:buNone/>
          </a:pPr>
          <a:r>
            <a:rPr lang="en-US" sz="3200" kern="1200"/>
            <a:t>Reliability of project outcomes</a:t>
          </a:r>
        </a:p>
      </dsp:txBody>
      <dsp:txXfrm>
        <a:off x="1189943" y="1335549"/>
        <a:ext cx="6247606" cy="1061955"/>
      </dsp:txXfrm>
    </dsp:sp>
    <dsp:sp modelId="{E8F3F40E-1925-4E6D-9395-A7062FEDCED5}">
      <dsp:nvSpPr>
        <dsp:cNvPr id="0" name=""/>
        <dsp:cNvSpPr/>
      </dsp:nvSpPr>
      <dsp:spPr>
        <a:xfrm>
          <a:off x="0" y="2662993"/>
          <a:ext cx="7455876" cy="1029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A48A8-EAFB-4B3A-98BC-F345D76FD73C}">
      <dsp:nvSpPr>
        <dsp:cNvPr id="0" name=""/>
        <dsp:cNvSpPr/>
      </dsp:nvSpPr>
      <dsp:spPr>
        <a:xfrm>
          <a:off x="311506" y="2894693"/>
          <a:ext cx="566929" cy="5663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55D6D4-F175-44AA-835B-3170167E78F1}">
      <dsp:nvSpPr>
        <dsp:cNvPr id="0" name=""/>
        <dsp:cNvSpPr/>
      </dsp:nvSpPr>
      <dsp:spPr>
        <a:xfrm>
          <a:off x="1189943" y="2662993"/>
          <a:ext cx="6247606" cy="106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90" tIns="112390" rIns="112390" bIns="112390" numCol="1" spcCol="1270" anchor="ctr" anchorCtr="0">
          <a:noAutofit/>
        </a:bodyPr>
        <a:lstStyle/>
        <a:p>
          <a:pPr marL="0" lvl="0" indent="0" algn="l" defTabSz="1422400">
            <a:lnSpc>
              <a:spcPct val="90000"/>
            </a:lnSpc>
            <a:spcBef>
              <a:spcPct val="0"/>
            </a:spcBef>
            <a:spcAft>
              <a:spcPct val="35000"/>
            </a:spcAft>
            <a:buNone/>
          </a:pPr>
          <a:r>
            <a:rPr lang="en-US" sz="3200" kern="1200"/>
            <a:t>Compliance with laws and regulations</a:t>
          </a:r>
        </a:p>
      </dsp:txBody>
      <dsp:txXfrm>
        <a:off x="1189943" y="2662993"/>
        <a:ext cx="6247606" cy="1061955"/>
      </dsp:txXfrm>
    </dsp:sp>
    <dsp:sp modelId="{6642E6B0-F599-4ED3-8CE9-28FD7BA22A5E}">
      <dsp:nvSpPr>
        <dsp:cNvPr id="0" name=""/>
        <dsp:cNvSpPr/>
      </dsp:nvSpPr>
      <dsp:spPr>
        <a:xfrm>
          <a:off x="0" y="3990438"/>
          <a:ext cx="7455876" cy="1029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ABEF9-438F-4241-9F72-B78DC009913F}">
      <dsp:nvSpPr>
        <dsp:cNvPr id="0" name=""/>
        <dsp:cNvSpPr/>
      </dsp:nvSpPr>
      <dsp:spPr>
        <a:xfrm>
          <a:off x="311506" y="4222137"/>
          <a:ext cx="566929" cy="5663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142540-74B8-4FD4-8C85-E951FB053C78}">
      <dsp:nvSpPr>
        <dsp:cNvPr id="0" name=""/>
        <dsp:cNvSpPr/>
      </dsp:nvSpPr>
      <dsp:spPr>
        <a:xfrm>
          <a:off x="1189943" y="3990438"/>
          <a:ext cx="6247606" cy="106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90" tIns="112390" rIns="112390" bIns="112390" numCol="1" spcCol="1270" anchor="ctr" anchorCtr="0">
          <a:noAutofit/>
        </a:bodyPr>
        <a:lstStyle/>
        <a:p>
          <a:pPr marL="0" lvl="0" indent="0" algn="l" defTabSz="1422400">
            <a:lnSpc>
              <a:spcPct val="90000"/>
            </a:lnSpc>
            <a:spcBef>
              <a:spcPct val="0"/>
            </a:spcBef>
            <a:spcAft>
              <a:spcPct val="35000"/>
            </a:spcAft>
            <a:buNone/>
          </a:pPr>
          <a:r>
            <a:rPr lang="en-US" sz="3200" kern="1200"/>
            <a:t>Protection of physical and intangible assets</a:t>
          </a:r>
        </a:p>
      </dsp:txBody>
      <dsp:txXfrm>
        <a:off x="1189943" y="3990438"/>
        <a:ext cx="6247606" cy="1061955"/>
      </dsp:txXfrm>
    </dsp:sp>
    <dsp:sp modelId="{BBE1750D-876A-4C36-8E74-3FA135AD92AE}">
      <dsp:nvSpPr>
        <dsp:cNvPr id="0" name=""/>
        <dsp:cNvSpPr/>
      </dsp:nvSpPr>
      <dsp:spPr>
        <a:xfrm>
          <a:off x="0" y="5317882"/>
          <a:ext cx="7455876" cy="1029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3B740C-4AD8-4DEA-891E-CE7D41C24A0A}">
      <dsp:nvSpPr>
        <dsp:cNvPr id="0" name=""/>
        <dsp:cNvSpPr/>
      </dsp:nvSpPr>
      <dsp:spPr>
        <a:xfrm>
          <a:off x="311506" y="5549582"/>
          <a:ext cx="566929" cy="56637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CA1DB0-277D-42DA-8E9B-F2DB79AECDEA}">
      <dsp:nvSpPr>
        <dsp:cNvPr id="0" name=""/>
        <dsp:cNvSpPr/>
      </dsp:nvSpPr>
      <dsp:spPr>
        <a:xfrm>
          <a:off x="1189943" y="5317882"/>
          <a:ext cx="6247606" cy="106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90" tIns="112390" rIns="112390" bIns="112390" numCol="1" spcCol="1270" anchor="ctr" anchorCtr="0">
          <a:noAutofit/>
        </a:bodyPr>
        <a:lstStyle/>
        <a:p>
          <a:pPr marL="0" lvl="0" indent="0" algn="l" defTabSz="1422400">
            <a:lnSpc>
              <a:spcPct val="90000"/>
            </a:lnSpc>
            <a:spcBef>
              <a:spcPct val="0"/>
            </a:spcBef>
            <a:spcAft>
              <a:spcPct val="35000"/>
            </a:spcAft>
            <a:buNone/>
          </a:pPr>
          <a:r>
            <a:rPr lang="en-US" sz="3200" kern="1200" dirty="0"/>
            <a:t>Reduce risk of fraud and corruption</a:t>
          </a:r>
        </a:p>
      </dsp:txBody>
      <dsp:txXfrm>
        <a:off x="1189943" y="5317882"/>
        <a:ext cx="6247606" cy="10619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0D9E9-5FAC-486F-837A-376285AFDD11}">
      <dsp:nvSpPr>
        <dsp:cNvPr id="0" name=""/>
        <dsp:cNvSpPr/>
      </dsp:nvSpPr>
      <dsp:spPr>
        <a:xfrm>
          <a:off x="651424" y="258608"/>
          <a:ext cx="616992" cy="61699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C9CD72-1BEF-4820-ABC4-93798FB2B791}">
      <dsp:nvSpPr>
        <dsp:cNvPr id="0" name=""/>
        <dsp:cNvSpPr/>
      </dsp:nvSpPr>
      <dsp:spPr>
        <a:xfrm>
          <a:off x="274373" y="1111591"/>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Inadequate planning</a:t>
          </a:r>
        </a:p>
      </dsp:txBody>
      <dsp:txXfrm>
        <a:off x="274373" y="1111591"/>
        <a:ext cx="1371093" cy="548437"/>
      </dsp:txXfrm>
    </dsp:sp>
    <dsp:sp modelId="{CF006531-420F-4E81-9D07-8543C2F8E2ED}">
      <dsp:nvSpPr>
        <dsp:cNvPr id="0" name=""/>
        <dsp:cNvSpPr/>
      </dsp:nvSpPr>
      <dsp:spPr>
        <a:xfrm>
          <a:off x="2262459" y="258608"/>
          <a:ext cx="616992" cy="61699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D9703D-1549-4815-BA64-426E89A39CDF}">
      <dsp:nvSpPr>
        <dsp:cNvPr id="0" name=""/>
        <dsp:cNvSpPr/>
      </dsp:nvSpPr>
      <dsp:spPr>
        <a:xfrm>
          <a:off x="1885409" y="1111591"/>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Inadequate resources</a:t>
          </a:r>
        </a:p>
      </dsp:txBody>
      <dsp:txXfrm>
        <a:off x="1885409" y="1111591"/>
        <a:ext cx="1371093" cy="548437"/>
      </dsp:txXfrm>
    </dsp:sp>
    <dsp:sp modelId="{1FD988F9-3524-46C6-B54B-4346C20E9E74}">
      <dsp:nvSpPr>
        <dsp:cNvPr id="0" name=""/>
        <dsp:cNvSpPr/>
      </dsp:nvSpPr>
      <dsp:spPr>
        <a:xfrm>
          <a:off x="3873495" y="258608"/>
          <a:ext cx="616992" cy="61699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959CB0-136C-4EA1-A7FC-DCBC0D09B284}">
      <dsp:nvSpPr>
        <dsp:cNvPr id="0" name=""/>
        <dsp:cNvSpPr/>
      </dsp:nvSpPr>
      <dsp:spPr>
        <a:xfrm>
          <a:off x="3496444" y="1111591"/>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Unrealistic expectations</a:t>
          </a:r>
        </a:p>
      </dsp:txBody>
      <dsp:txXfrm>
        <a:off x="3496444" y="1111591"/>
        <a:ext cx="1371093" cy="548437"/>
      </dsp:txXfrm>
    </dsp:sp>
    <dsp:sp modelId="{4090FB39-7CD2-4296-A128-B753408ECEA4}">
      <dsp:nvSpPr>
        <dsp:cNvPr id="0" name=""/>
        <dsp:cNvSpPr/>
      </dsp:nvSpPr>
      <dsp:spPr>
        <a:xfrm>
          <a:off x="651424" y="2002802"/>
          <a:ext cx="616992" cy="61699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2D5622-CE73-4CCB-96EA-025CFA71A81E}">
      <dsp:nvSpPr>
        <dsp:cNvPr id="0" name=""/>
        <dsp:cNvSpPr/>
      </dsp:nvSpPr>
      <dsp:spPr>
        <a:xfrm>
          <a:off x="274373" y="2855785"/>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Inadequate risk management</a:t>
          </a:r>
        </a:p>
      </dsp:txBody>
      <dsp:txXfrm>
        <a:off x="274373" y="2855785"/>
        <a:ext cx="1371093" cy="548437"/>
      </dsp:txXfrm>
    </dsp:sp>
    <dsp:sp modelId="{0EC767FC-AAD5-4064-A0B4-6F4745EE2A3A}">
      <dsp:nvSpPr>
        <dsp:cNvPr id="0" name=""/>
        <dsp:cNvSpPr/>
      </dsp:nvSpPr>
      <dsp:spPr>
        <a:xfrm>
          <a:off x="2262459" y="2002802"/>
          <a:ext cx="616992" cy="61699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AE040B-5389-45C0-86E5-B451B82975F7}">
      <dsp:nvSpPr>
        <dsp:cNvPr id="0" name=""/>
        <dsp:cNvSpPr/>
      </dsp:nvSpPr>
      <dsp:spPr>
        <a:xfrm>
          <a:off x="1885409" y="2855785"/>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Failure to learn from mistakes</a:t>
          </a:r>
        </a:p>
      </dsp:txBody>
      <dsp:txXfrm>
        <a:off x="1885409" y="2855785"/>
        <a:ext cx="1371093" cy="548437"/>
      </dsp:txXfrm>
    </dsp:sp>
    <dsp:sp modelId="{51992FE2-69D0-4415-B4FD-70FD537E52D6}">
      <dsp:nvSpPr>
        <dsp:cNvPr id="0" name=""/>
        <dsp:cNvSpPr/>
      </dsp:nvSpPr>
      <dsp:spPr>
        <a:xfrm>
          <a:off x="3873495" y="2002802"/>
          <a:ext cx="616992" cy="616992"/>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701B9E-AD77-4809-BC66-72D9A3A087A6}">
      <dsp:nvSpPr>
        <dsp:cNvPr id="0" name=""/>
        <dsp:cNvSpPr/>
      </dsp:nvSpPr>
      <dsp:spPr>
        <a:xfrm>
          <a:off x="3496444" y="2855785"/>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Incomplete requirements and specifications;</a:t>
          </a:r>
        </a:p>
      </dsp:txBody>
      <dsp:txXfrm>
        <a:off x="3496444" y="2855785"/>
        <a:ext cx="1371093" cy="548437"/>
      </dsp:txXfrm>
    </dsp:sp>
    <dsp:sp modelId="{012B169C-B851-43F0-B914-D02491AC2D1C}">
      <dsp:nvSpPr>
        <dsp:cNvPr id="0" name=""/>
        <dsp:cNvSpPr/>
      </dsp:nvSpPr>
      <dsp:spPr>
        <a:xfrm>
          <a:off x="1456942" y="3746996"/>
          <a:ext cx="616992" cy="616992"/>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458522-CC24-4758-B1FB-72789F7C6022}">
      <dsp:nvSpPr>
        <dsp:cNvPr id="0" name=""/>
        <dsp:cNvSpPr/>
      </dsp:nvSpPr>
      <dsp:spPr>
        <a:xfrm>
          <a:off x="1079891" y="45999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Lack of contingency planning for managing risks; and</a:t>
          </a:r>
        </a:p>
      </dsp:txBody>
      <dsp:txXfrm>
        <a:off x="1079891" y="4599978"/>
        <a:ext cx="1371093" cy="548437"/>
      </dsp:txXfrm>
    </dsp:sp>
    <dsp:sp modelId="{076C1537-A0C7-4378-880E-7DFFFCD1D0AA}">
      <dsp:nvSpPr>
        <dsp:cNvPr id="0" name=""/>
        <dsp:cNvSpPr/>
      </dsp:nvSpPr>
      <dsp:spPr>
        <a:xfrm>
          <a:off x="3067977" y="3746996"/>
          <a:ext cx="616992" cy="616992"/>
        </a:xfrm>
        <a:prstGeom prst="rect">
          <a:avLst/>
        </a:prstGeom>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A91282-ECD0-4726-8413-088E45C8750C}">
      <dsp:nvSpPr>
        <dsp:cNvPr id="0" name=""/>
        <dsp:cNvSpPr/>
      </dsp:nvSpPr>
      <dsp:spPr>
        <a:xfrm>
          <a:off x="2690926" y="45999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Failure to learn from mistakes.</a:t>
          </a:r>
        </a:p>
      </dsp:txBody>
      <dsp:txXfrm>
        <a:off x="2690926" y="4599978"/>
        <a:ext cx="1371093" cy="548437"/>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82D89-C2EA-4908-803A-EA62556C4424}">
      <dsp:nvSpPr>
        <dsp:cNvPr id="0" name=""/>
        <dsp:cNvSpPr/>
      </dsp:nvSpPr>
      <dsp:spPr>
        <a:xfrm>
          <a:off x="0" y="601338"/>
          <a:ext cx="7257051" cy="22695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4ECE4-0482-44CC-AF4C-35867137FD0E}">
      <dsp:nvSpPr>
        <dsp:cNvPr id="0" name=""/>
        <dsp:cNvSpPr/>
      </dsp:nvSpPr>
      <dsp:spPr>
        <a:xfrm>
          <a:off x="686544" y="1111992"/>
          <a:ext cx="1248263" cy="12482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D73428-4A73-4584-AD2F-357E72A7C8BB}">
      <dsp:nvSpPr>
        <dsp:cNvPr id="0" name=""/>
        <dsp:cNvSpPr/>
      </dsp:nvSpPr>
      <dsp:spPr>
        <a:xfrm>
          <a:off x="2621352" y="601338"/>
          <a:ext cx="4635698" cy="226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96" tIns="240196" rIns="240196" bIns="240196" numCol="1" spcCol="1270" anchor="ctr" anchorCtr="0">
          <a:noAutofit/>
        </a:bodyPr>
        <a:lstStyle/>
        <a:p>
          <a:pPr marL="0" lvl="0" indent="0" algn="l" defTabSz="1155700">
            <a:lnSpc>
              <a:spcPct val="90000"/>
            </a:lnSpc>
            <a:spcBef>
              <a:spcPct val="0"/>
            </a:spcBef>
            <a:spcAft>
              <a:spcPct val="35000"/>
            </a:spcAft>
            <a:buNone/>
          </a:pPr>
          <a:r>
            <a:rPr lang="en-US" sz="2600" i="1" kern="1200"/>
            <a:t>It is the responsibility of the project to achieve its outcomes; however, it is not its responsibility to achieve the goals.</a:t>
          </a:r>
          <a:endParaRPr lang="en-US" sz="2600" kern="1200"/>
        </a:p>
      </dsp:txBody>
      <dsp:txXfrm>
        <a:off x="2621352" y="601338"/>
        <a:ext cx="4635698" cy="2269569"/>
      </dsp:txXfrm>
    </dsp:sp>
    <dsp:sp modelId="{7077FA16-0CE2-4164-94BA-4E7C8265BCF4}">
      <dsp:nvSpPr>
        <dsp:cNvPr id="0" name=""/>
        <dsp:cNvSpPr/>
      </dsp:nvSpPr>
      <dsp:spPr>
        <a:xfrm>
          <a:off x="0" y="3336461"/>
          <a:ext cx="7257051" cy="22695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764ED2-BED0-4A98-B6E6-DB7258C116D6}">
      <dsp:nvSpPr>
        <dsp:cNvPr id="0" name=""/>
        <dsp:cNvSpPr/>
      </dsp:nvSpPr>
      <dsp:spPr>
        <a:xfrm>
          <a:off x="686544" y="3847114"/>
          <a:ext cx="1248263" cy="12482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18DABB-3D1C-4CA2-8D3E-16EC84728FED}">
      <dsp:nvSpPr>
        <dsp:cNvPr id="0" name=""/>
        <dsp:cNvSpPr/>
      </dsp:nvSpPr>
      <dsp:spPr>
        <a:xfrm>
          <a:off x="2621352" y="3336461"/>
          <a:ext cx="4635698" cy="226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96" tIns="240196" rIns="240196" bIns="240196" numCol="1" spcCol="1270" anchor="ctr" anchorCtr="0">
          <a:noAutofit/>
        </a:bodyPr>
        <a:lstStyle/>
        <a:p>
          <a:pPr marL="0" lvl="0" indent="0" algn="l" defTabSz="1155700">
            <a:lnSpc>
              <a:spcPct val="90000"/>
            </a:lnSpc>
            <a:spcBef>
              <a:spcPct val="0"/>
            </a:spcBef>
            <a:spcAft>
              <a:spcPct val="35000"/>
            </a:spcAft>
            <a:buNone/>
          </a:pPr>
          <a:r>
            <a:rPr lang="en-US" sz="2600" i="1" kern="1200"/>
            <a:t>Outcomes are progress towards achieving the goals.</a:t>
          </a:r>
          <a:endParaRPr lang="en-US" sz="2600" kern="1200"/>
        </a:p>
      </dsp:txBody>
      <dsp:txXfrm>
        <a:off x="2621352" y="3336461"/>
        <a:ext cx="4635698" cy="2269569"/>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087A4-F62B-4544-A429-34A7669AE147}">
      <dsp:nvSpPr>
        <dsp:cNvPr id="0" name=""/>
        <dsp:cNvSpPr/>
      </dsp:nvSpPr>
      <dsp:spPr>
        <a:xfrm>
          <a:off x="0" y="15170"/>
          <a:ext cx="7935688" cy="12789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Mandated by donor or organization</a:t>
          </a:r>
        </a:p>
      </dsp:txBody>
      <dsp:txXfrm>
        <a:off x="62433" y="77603"/>
        <a:ext cx="7810822" cy="1154090"/>
      </dsp:txXfrm>
    </dsp:sp>
    <dsp:sp modelId="{B3362CF0-1C31-4455-85D2-B24FD778AA26}">
      <dsp:nvSpPr>
        <dsp:cNvPr id="0" name=""/>
        <dsp:cNvSpPr/>
      </dsp:nvSpPr>
      <dsp:spPr>
        <a:xfrm>
          <a:off x="0" y="1389166"/>
          <a:ext cx="7935688" cy="1278956"/>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Specialized teams collect and analyze data</a:t>
          </a:r>
        </a:p>
      </dsp:txBody>
      <dsp:txXfrm>
        <a:off x="62433" y="1451599"/>
        <a:ext cx="7810822" cy="1154090"/>
      </dsp:txXfrm>
    </dsp:sp>
    <dsp:sp modelId="{4630CAC9-37CF-4DAA-BC60-0400FD58BAC5}">
      <dsp:nvSpPr>
        <dsp:cNvPr id="0" name=""/>
        <dsp:cNvSpPr/>
      </dsp:nvSpPr>
      <dsp:spPr>
        <a:xfrm>
          <a:off x="0" y="2763162"/>
          <a:ext cx="7935688" cy="1278956"/>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Evaluation questions</a:t>
          </a:r>
        </a:p>
      </dsp:txBody>
      <dsp:txXfrm>
        <a:off x="62433" y="2825595"/>
        <a:ext cx="7810822" cy="1154090"/>
      </dsp:txXfrm>
    </dsp:sp>
    <dsp:sp modelId="{8EE23C9A-0E8D-4C35-926A-F917D492212C}">
      <dsp:nvSpPr>
        <dsp:cNvPr id="0" name=""/>
        <dsp:cNvSpPr/>
      </dsp:nvSpPr>
      <dsp:spPr>
        <a:xfrm>
          <a:off x="0" y="4042118"/>
          <a:ext cx="7935688" cy="2800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958"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Did the project accomplish the desired outcomes?</a:t>
          </a:r>
        </a:p>
        <a:p>
          <a:pPr marL="228600" lvl="1" indent="-228600" algn="l" defTabSz="1155700">
            <a:lnSpc>
              <a:spcPct val="90000"/>
            </a:lnSpc>
            <a:spcBef>
              <a:spcPct val="0"/>
            </a:spcBef>
            <a:spcAft>
              <a:spcPct val="20000"/>
            </a:spcAft>
            <a:buChar char="•"/>
          </a:pPr>
          <a:r>
            <a:rPr lang="en-US" sz="2600" kern="1200"/>
            <a:t>Was the project relevant, effective, and efficient?</a:t>
          </a:r>
        </a:p>
        <a:p>
          <a:pPr marL="228600" lvl="1" indent="-228600" algn="l" defTabSz="1155700">
            <a:lnSpc>
              <a:spcPct val="90000"/>
            </a:lnSpc>
            <a:spcBef>
              <a:spcPct val="0"/>
            </a:spcBef>
            <a:spcAft>
              <a:spcPct val="20000"/>
            </a:spcAft>
            <a:buChar char="•"/>
          </a:pPr>
          <a:r>
            <a:rPr lang="en-US" sz="2600" kern="1200" dirty="0"/>
            <a:t>Are the project operations and impact sustainable?</a:t>
          </a:r>
        </a:p>
        <a:p>
          <a:pPr marL="228600" lvl="1" indent="-228600" algn="l" defTabSz="1155700">
            <a:lnSpc>
              <a:spcPct val="90000"/>
            </a:lnSpc>
            <a:spcBef>
              <a:spcPct val="0"/>
            </a:spcBef>
            <a:spcAft>
              <a:spcPct val="20000"/>
            </a:spcAft>
            <a:buChar char="•"/>
          </a:pPr>
          <a:r>
            <a:rPr lang="en-US" sz="2600" kern="1200"/>
            <a:t>Are the logical framework assumptions valid?</a:t>
          </a:r>
        </a:p>
      </dsp:txBody>
      <dsp:txXfrm>
        <a:off x="0" y="4042118"/>
        <a:ext cx="7935688" cy="2800710"/>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92771-D3CC-4C7C-8A81-889D6AF0B908}">
      <dsp:nvSpPr>
        <dsp:cNvPr id="0" name=""/>
        <dsp:cNvSpPr/>
      </dsp:nvSpPr>
      <dsp:spPr>
        <a:xfrm>
          <a:off x="2336884" y="21292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41D05B-046F-4CD1-8126-89072E6AB0E7}">
      <dsp:nvSpPr>
        <dsp:cNvPr id="0" name=""/>
        <dsp:cNvSpPr/>
      </dsp:nvSpPr>
      <dsp:spPr>
        <a:xfrm>
          <a:off x="1148884" y="2727490"/>
          <a:ext cx="4320000" cy="128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a:t>Similar structure to final evaluation</a:t>
          </a:r>
        </a:p>
      </dsp:txBody>
      <dsp:txXfrm>
        <a:off x="1148884" y="2727490"/>
        <a:ext cx="4320000" cy="1288828"/>
      </dsp:txXfrm>
    </dsp:sp>
    <dsp:sp modelId="{177DAD64-7E93-4B69-8C4B-6A29A5E8A837}">
      <dsp:nvSpPr>
        <dsp:cNvPr id="0" name=""/>
        <dsp:cNvSpPr/>
      </dsp:nvSpPr>
      <dsp:spPr>
        <a:xfrm>
          <a:off x="7412884" y="21292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A095FB-F82B-4C91-A8E9-1EC20C07387D}">
      <dsp:nvSpPr>
        <dsp:cNvPr id="0" name=""/>
        <dsp:cNvSpPr/>
      </dsp:nvSpPr>
      <dsp:spPr>
        <a:xfrm>
          <a:off x="6224884" y="2727490"/>
          <a:ext cx="4320000" cy="128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dirty="0"/>
            <a:t>Opportunity to improve efficiency and impact during project</a:t>
          </a:r>
        </a:p>
      </dsp:txBody>
      <dsp:txXfrm>
        <a:off x="6224884" y="2727490"/>
        <a:ext cx="4320000" cy="1288828"/>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79578-D479-405E-8E00-630720EF9013}">
      <dsp:nvSpPr>
        <dsp:cNvPr id="0" name=""/>
        <dsp:cNvSpPr/>
      </dsp:nvSpPr>
      <dsp:spPr>
        <a:xfrm>
          <a:off x="0" y="731164"/>
          <a:ext cx="7525763" cy="21934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081926-25E8-4898-BA7C-B60E3E7D3DB8}">
      <dsp:nvSpPr>
        <dsp:cNvPr id="0" name=""/>
        <dsp:cNvSpPr/>
      </dsp:nvSpPr>
      <dsp:spPr>
        <a:xfrm>
          <a:off x="663531" y="1224699"/>
          <a:ext cx="1206420" cy="1206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3053AE-B7AE-4B9C-95CB-5AF16518F951}">
      <dsp:nvSpPr>
        <dsp:cNvPr id="0" name=""/>
        <dsp:cNvSpPr/>
      </dsp:nvSpPr>
      <dsp:spPr>
        <a:xfrm>
          <a:off x="2533483" y="731164"/>
          <a:ext cx="4992279" cy="219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145" tIns="232145" rIns="232145" bIns="232145" numCol="1" spcCol="1270" anchor="ctr" anchorCtr="0">
          <a:noAutofit/>
        </a:bodyPr>
        <a:lstStyle/>
        <a:p>
          <a:pPr marL="0" lvl="0" indent="0" algn="l" defTabSz="1422400">
            <a:lnSpc>
              <a:spcPct val="90000"/>
            </a:lnSpc>
            <a:spcBef>
              <a:spcPct val="0"/>
            </a:spcBef>
            <a:spcAft>
              <a:spcPct val="35000"/>
            </a:spcAft>
            <a:buNone/>
          </a:pPr>
          <a:r>
            <a:rPr lang="en-US" sz="3200" kern="1200" dirty="0"/>
            <a:t>Evaluate project impact at defined period after project completion</a:t>
          </a:r>
        </a:p>
      </dsp:txBody>
      <dsp:txXfrm>
        <a:off x="2533483" y="731164"/>
        <a:ext cx="4992279" cy="2193492"/>
      </dsp:txXfrm>
    </dsp:sp>
    <dsp:sp modelId="{66480DA9-BEA3-4A81-B34F-619CBA7D705A}">
      <dsp:nvSpPr>
        <dsp:cNvPr id="0" name=""/>
        <dsp:cNvSpPr/>
      </dsp:nvSpPr>
      <dsp:spPr>
        <a:xfrm>
          <a:off x="0" y="3398924"/>
          <a:ext cx="7525763" cy="21934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B24ABA-CEAE-42A6-8710-4D6800BF7442}">
      <dsp:nvSpPr>
        <dsp:cNvPr id="0" name=""/>
        <dsp:cNvSpPr/>
      </dsp:nvSpPr>
      <dsp:spPr>
        <a:xfrm>
          <a:off x="663531" y="3892460"/>
          <a:ext cx="1206420" cy="1206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0A01BE-9297-4111-B9F4-7CCCB500BB9E}">
      <dsp:nvSpPr>
        <dsp:cNvPr id="0" name=""/>
        <dsp:cNvSpPr/>
      </dsp:nvSpPr>
      <dsp:spPr>
        <a:xfrm>
          <a:off x="2533483" y="3398924"/>
          <a:ext cx="4992279" cy="2193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145" tIns="232145" rIns="232145" bIns="232145" numCol="1" spcCol="1270" anchor="ctr" anchorCtr="0">
          <a:noAutofit/>
        </a:bodyPr>
        <a:lstStyle/>
        <a:p>
          <a:pPr marL="0" lvl="0" indent="0" algn="l" defTabSz="1422400">
            <a:lnSpc>
              <a:spcPct val="90000"/>
            </a:lnSpc>
            <a:spcBef>
              <a:spcPct val="0"/>
            </a:spcBef>
            <a:spcAft>
              <a:spcPct val="35000"/>
            </a:spcAft>
            <a:buNone/>
          </a:pPr>
          <a:r>
            <a:rPr lang="en-US" sz="3200" kern="1200"/>
            <a:t>Evaluates extent of outcomes realized through participant ownership</a:t>
          </a:r>
        </a:p>
      </dsp:txBody>
      <dsp:txXfrm>
        <a:off x="2533483" y="3398924"/>
        <a:ext cx="4992279" cy="2193492"/>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C1771-D6B8-49F4-B9F5-52D9905F85CD}">
      <dsp:nvSpPr>
        <dsp:cNvPr id="0" name=""/>
        <dsp:cNvSpPr/>
      </dsp:nvSpPr>
      <dsp:spPr>
        <a:xfrm>
          <a:off x="0" y="2319"/>
          <a:ext cx="6572250" cy="11754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7CC60B-7CE8-42A4-9E1C-504E9356DE93}">
      <dsp:nvSpPr>
        <dsp:cNvPr id="0" name=""/>
        <dsp:cNvSpPr/>
      </dsp:nvSpPr>
      <dsp:spPr>
        <a:xfrm>
          <a:off x="355571" y="266794"/>
          <a:ext cx="646494" cy="6464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17119A-AE3F-40F0-B74E-68BEAB64C480}">
      <dsp:nvSpPr>
        <dsp:cNvPr id="0" name=""/>
        <dsp:cNvSpPr/>
      </dsp:nvSpPr>
      <dsp:spPr>
        <a:xfrm>
          <a:off x="1357638" y="2319"/>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a. </a:t>
          </a:r>
          <a:r>
            <a:rPr lang="en-US" sz="2200" b="1" kern="1200"/>
            <a:t>managed </a:t>
          </a:r>
          <a:r>
            <a:rPr lang="en-US" sz="2200" kern="1200"/>
            <a:t>through a formal change management process; </a:t>
          </a:r>
        </a:p>
      </dsp:txBody>
      <dsp:txXfrm>
        <a:off x="1357638" y="2319"/>
        <a:ext cx="5214611" cy="1175444"/>
      </dsp:txXfrm>
    </dsp:sp>
    <dsp:sp modelId="{A03A256A-2C4F-4B03-87EF-3BB9C1E3E3E1}">
      <dsp:nvSpPr>
        <dsp:cNvPr id="0" name=""/>
        <dsp:cNvSpPr/>
      </dsp:nvSpPr>
      <dsp:spPr>
        <a:xfrm>
          <a:off x="0" y="1471624"/>
          <a:ext cx="6572250" cy="11754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F717EF-DA12-4A24-89B5-6A9723437318}">
      <dsp:nvSpPr>
        <dsp:cNvPr id="0" name=""/>
        <dsp:cNvSpPr/>
      </dsp:nvSpPr>
      <dsp:spPr>
        <a:xfrm>
          <a:off x="355571" y="1736099"/>
          <a:ext cx="646494" cy="6464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0031C6-4BAE-4900-A4BC-1A86FC0A5D14}">
      <dsp:nvSpPr>
        <dsp:cNvPr id="0" name=""/>
        <dsp:cNvSpPr/>
      </dsp:nvSpPr>
      <dsp:spPr>
        <a:xfrm>
          <a:off x="1357638" y="1471624"/>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b. </a:t>
          </a:r>
          <a:r>
            <a:rPr lang="en-US" sz="2200" b="1" kern="1200"/>
            <a:t>analyzed </a:t>
          </a:r>
          <a:r>
            <a:rPr lang="en-US" sz="2200" kern="1200"/>
            <a:t>to ensure that implications of those changes are thoroughly thought through; </a:t>
          </a:r>
        </a:p>
      </dsp:txBody>
      <dsp:txXfrm>
        <a:off x="1357638" y="1471624"/>
        <a:ext cx="5214611" cy="1175444"/>
      </dsp:txXfrm>
    </dsp:sp>
    <dsp:sp modelId="{EE8EE794-E12F-46BE-AB84-A18CCB268CAD}">
      <dsp:nvSpPr>
        <dsp:cNvPr id="0" name=""/>
        <dsp:cNvSpPr/>
      </dsp:nvSpPr>
      <dsp:spPr>
        <a:xfrm>
          <a:off x="0" y="2940930"/>
          <a:ext cx="6572250" cy="117544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5B998-E2F1-4047-A74C-300AE0C95298}">
      <dsp:nvSpPr>
        <dsp:cNvPr id="0" name=""/>
        <dsp:cNvSpPr/>
      </dsp:nvSpPr>
      <dsp:spPr>
        <a:xfrm>
          <a:off x="355571" y="3205405"/>
          <a:ext cx="646494" cy="6464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0AF4EA-A256-4CA6-9E81-6A65D75EAA05}">
      <dsp:nvSpPr>
        <dsp:cNvPr id="0" name=""/>
        <dsp:cNvSpPr/>
      </dsp:nvSpPr>
      <dsp:spPr>
        <a:xfrm>
          <a:off x="1357638" y="2940930"/>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c. </a:t>
          </a:r>
          <a:r>
            <a:rPr lang="en-US" sz="2200" b="1" kern="1200"/>
            <a:t>documented to illustrated their complete impact on all the integrated elements of the project </a:t>
          </a:r>
          <a:endParaRPr lang="en-US" sz="2200" kern="1200"/>
        </a:p>
      </dsp:txBody>
      <dsp:txXfrm>
        <a:off x="1357638" y="2940930"/>
        <a:ext cx="5214611" cy="1175444"/>
      </dsp:txXfrm>
    </dsp:sp>
    <dsp:sp modelId="{2139825E-4A0F-40C8-BA78-E9AE17E02BBB}">
      <dsp:nvSpPr>
        <dsp:cNvPr id="0" name=""/>
        <dsp:cNvSpPr/>
      </dsp:nvSpPr>
      <dsp:spPr>
        <a:xfrm>
          <a:off x="0" y="4410236"/>
          <a:ext cx="6572250" cy="117544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15F4AE-8548-462F-AC17-AC590E149431}">
      <dsp:nvSpPr>
        <dsp:cNvPr id="0" name=""/>
        <dsp:cNvSpPr/>
      </dsp:nvSpPr>
      <dsp:spPr>
        <a:xfrm>
          <a:off x="355571" y="4674711"/>
          <a:ext cx="646494" cy="6464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B5E971-32EF-43CD-B73A-78062F9DDA2C}">
      <dsp:nvSpPr>
        <dsp:cNvPr id="0" name=""/>
        <dsp:cNvSpPr/>
      </dsp:nvSpPr>
      <dsp:spPr>
        <a:xfrm>
          <a:off x="1357638" y="4410236"/>
          <a:ext cx="5214611" cy="11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01" tIns="124401" rIns="124401" bIns="124401" numCol="1" spcCol="1270" anchor="ctr" anchorCtr="0">
          <a:noAutofit/>
        </a:bodyPr>
        <a:lstStyle/>
        <a:p>
          <a:pPr marL="0" lvl="0" indent="0" algn="l" defTabSz="977900">
            <a:lnSpc>
              <a:spcPct val="90000"/>
            </a:lnSpc>
            <a:spcBef>
              <a:spcPct val="0"/>
            </a:spcBef>
            <a:spcAft>
              <a:spcPct val="35000"/>
            </a:spcAft>
            <a:buNone/>
          </a:pPr>
          <a:r>
            <a:rPr lang="en-US" sz="2200" kern="1200"/>
            <a:t>d. </a:t>
          </a:r>
          <a:r>
            <a:rPr lang="en-US" sz="2200" b="1" kern="1200"/>
            <a:t>communicated </a:t>
          </a:r>
          <a:r>
            <a:rPr lang="en-US" sz="2200" kern="1200"/>
            <a:t>to key project stakeholders. </a:t>
          </a:r>
        </a:p>
      </dsp:txBody>
      <dsp:txXfrm>
        <a:off x="1357638" y="4410236"/>
        <a:ext cx="5214611" cy="1175444"/>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6313B-94BC-4D5A-AAEA-8F81A3C5C9CD}">
      <dsp:nvSpPr>
        <dsp:cNvPr id="0" name=""/>
        <dsp:cNvSpPr/>
      </dsp:nvSpPr>
      <dsp:spPr>
        <a:xfrm>
          <a:off x="0" y="5100"/>
          <a:ext cx="8110838" cy="8147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D9A37-184A-4F34-81DD-CE4320A0AEC0}">
      <dsp:nvSpPr>
        <dsp:cNvPr id="0" name=""/>
        <dsp:cNvSpPr/>
      </dsp:nvSpPr>
      <dsp:spPr>
        <a:xfrm>
          <a:off x="246457" y="188416"/>
          <a:ext cx="448542" cy="448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E1F101-8F75-4CB3-8F3D-EB7CA699E7FA}">
      <dsp:nvSpPr>
        <dsp:cNvPr id="0" name=""/>
        <dsp:cNvSpPr/>
      </dsp:nvSpPr>
      <dsp:spPr>
        <a:xfrm>
          <a:off x="941457" y="5100"/>
          <a:ext cx="7140864" cy="86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5" tIns="91615" rIns="91615" bIns="91615" numCol="1" spcCol="1270" anchor="ctr" anchorCtr="0">
          <a:noAutofit/>
        </a:bodyPr>
        <a:lstStyle/>
        <a:p>
          <a:pPr marL="0" lvl="0" indent="0" algn="l" defTabSz="800100">
            <a:lnSpc>
              <a:spcPct val="90000"/>
            </a:lnSpc>
            <a:spcBef>
              <a:spcPct val="0"/>
            </a:spcBef>
            <a:spcAft>
              <a:spcPct val="35000"/>
            </a:spcAft>
            <a:buNone/>
          </a:pPr>
          <a:r>
            <a:rPr lang="en-US" sz="1800" b="1" kern="1200"/>
            <a:t>Time Tolerance </a:t>
          </a:r>
          <a:r>
            <a:rPr lang="en-US" sz="1800" kern="1200"/>
            <a:t>- the amount of time by which the project completion can be later or earlier than the planned date. </a:t>
          </a:r>
        </a:p>
      </dsp:txBody>
      <dsp:txXfrm>
        <a:off x="941457" y="5100"/>
        <a:ext cx="7140864" cy="865656"/>
      </dsp:txXfrm>
    </dsp:sp>
    <dsp:sp modelId="{3F1A34EA-011C-4623-90D7-458AD7D93186}">
      <dsp:nvSpPr>
        <dsp:cNvPr id="0" name=""/>
        <dsp:cNvSpPr/>
      </dsp:nvSpPr>
      <dsp:spPr>
        <a:xfrm>
          <a:off x="0" y="1087172"/>
          <a:ext cx="8110838" cy="8147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8A436A-9E00-403D-9193-247F2AEF0EA3}">
      <dsp:nvSpPr>
        <dsp:cNvPr id="0" name=""/>
        <dsp:cNvSpPr/>
      </dsp:nvSpPr>
      <dsp:spPr>
        <a:xfrm>
          <a:off x="246457" y="1270487"/>
          <a:ext cx="448542" cy="448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291311-0B1B-404A-BD1F-0F07C21D5442}">
      <dsp:nvSpPr>
        <dsp:cNvPr id="0" name=""/>
        <dsp:cNvSpPr/>
      </dsp:nvSpPr>
      <dsp:spPr>
        <a:xfrm>
          <a:off x="941457" y="1087172"/>
          <a:ext cx="7140864" cy="86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5" tIns="91615" rIns="91615" bIns="91615" numCol="1" spcCol="1270" anchor="ctr" anchorCtr="0">
          <a:noAutofit/>
        </a:bodyPr>
        <a:lstStyle/>
        <a:p>
          <a:pPr marL="0" lvl="0" indent="0" algn="l" defTabSz="800100">
            <a:lnSpc>
              <a:spcPct val="90000"/>
            </a:lnSpc>
            <a:spcBef>
              <a:spcPct val="0"/>
            </a:spcBef>
            <a:spcAft>
              <a:spcPct val="35000"/>
            </a:spcAft>
            <a:buNone/>
          </a:pPr>
          <a:r>
            <a:rPr lang="en-US" sz="1800" b="1" kern="1200"/>
            <a:t>Cost Tolerance - </a:t>
          </a:r>
          <a:r>
            <a:rPr lang="en-US" sz="1800" kern="1200"/>
            <a:t>the percentage, or a cash amount, by which the project can be over or under the planned budget. </a:t>
          </a:r>
        </a:p>
      </dsp:txBody>
      <dsp:txXfrm>
        <a:off x="941457" y="1087172"/>
        <a:ext cx="7140864" cy="865656"/>
      </dsp:txXfrm>
    </dsp:sp>
    <dsp:sp modelId="{E544455D-0D00-407B-8E52-7471F41815F2}">
      <dsp:nvSpPr>
        <dsp:cNvPr id="0" name=""/>
        <dsp:cNvSpPr/>
      </dsp:nvSpPr>
      <dsp:spPr>
        <a:xfrm>
          <a:off x="0" y="2169243"/>
          <a:ext cx="8110838" cy="8147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B6AD28-10C1-4686-9EFD-7A78945A1D4F}">
      <dsp:nvSpPr>
        <dsp:cNvPr id="0" name=""/>
        <dsp:cNvSpPr/>
      </dsp:nvSpPr>
      <dsp:spPr>
        <a:xfrm>
          <a:off x="246457" y="2352558"/>
          <a:ext cx="448542" cy="448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16432F-D9F3-40D1-93A8-DF362D017975}">
      <dsp:nvSpPr>
        <dsp:cNvPr id="0" name=""/>
        <dsp:cNvSpPr/>
      </dsp:nvSpPr>
      <dsp:spPr>
        <a:xfrm>
          <a:off x="941457" y="2169243"/>
          <a:ext cx="7140864" cy="86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5" tIns="91615" rIns="91615" bIns="91615" numCol="1" spcCol="1270" anchor="ctr" anchorCtr="0">
          <a:noAutofit/>
        </a:bodyPr>
        <a:lstStyle/>
        <a:p>
          <a:pPr marL="0" lvl="0" indent="0" algn="l" defTabSz="800100">
            <a:lnSpc>
              <a:spcPct val="90000"/>
            </a:lnSpc>
            <a:spcBef>
              <a:spcPct val="0"/>
            </a:spcBef>
            <a:spcAft>
              <a:spcPct val="35000"/>
            </a:spcAft>
            <a:buNone/>
          </a:pPr>
          <a:r>
            <a:rPr lang="en-US" sz="1800" b="1" kern="1200"/>
            <a:t>Scope Tolerance - </a:t>
          </a:r>
          <a:r>
            <a:rPr lang="en-US" sz="1800" kern="1200"/>
            <a:t>is measured as an agreed variation from the product description, and any potential variation should be documented in the product breakdown structure. </a:t>
          </a:r>
        </a:p>
      </dsp:txBody>
      <dsp:txXfrm>
        <a:off x="941457" y="2169243"/>
        <a:ext cx="7140864" cy="865656"/>
      </dsp:txXfrm>
    </dsp:sp>
    <dsp:sp modelId="{EB96D88D-EEEB-477A-9BCB-ED0B9C982321}">
      <dsp:nvSpPr>
        <dsp:cNvPr id="0" name=""/>
        <dsp:cNvSpPr/>
      </dsp:nvSpPr>
      <dsp:spPr>
        <a:xfrm>
          <a:off x="0" y="3251314"/>
          <a:ext cx="8110838" cy="81473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1259C-DBA9-4291-A325-71945E76D007}">
      <dsp:nvSpPr>
        <dsp:cNvPr id="0" name=""/>
        <dsp:cNvSpPr/>
      </dsp:nvSpPr>
      <dsp:spPr>
        <a:xfrm>
          <a:off x="246457" y="3434629"/>
          <a:ext cx="448542" cy="4481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3E594D-D220-4B05-B436-C5706675C813}">
      <dsp:nvSpPr>
        <dsp:cNvPr id="0" name=""/>
        <dsp:cNvSpPr/>
      </dsp:nvSpPr>
      <dsp:spPr>
        <a:xfrm>
          <a:off x="941457" y="3251314"/>
          <a:ext cx="7140864" cy="86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5" tIns="91615" rIns="91615" bIns="91615" numCol="1" spcCol="1270" anchor="ctr" anchorCtr="0">
          <a:noAutofit/>
        </a:bodyPr>
        <a:lstStyle/>
        <a:p>
          <a:pPr marL="0" lvl="0" indent="0" algn="l" defTabSz="800100">
            <a:lnSpc>
              <a:spcPct val="90000"/>
            </a:lnSpc>
            <a:spcBef>
              <a:spcPct val="0"/>
            </a:spcBef>
            <a:spcAft>
              <a:spcPct val="35000"/>
            </a:spcAft>
            <a:buNone/>
          </a:pPr>
          <a:r>
            <a:rPr lang="en-US" sz="1800" b="1" kern="1200" dirty="0"/>
            <a:t>Risk Tolerance - </a:t>
          </a:r>
          <a:r>
            <a:rPr lang="en-US" sz="1800" kern="1200" dirty="0"/>
            <a:t>provide a benchmark for which risks you should be escalating to the Project Board. </a:t>
          </a:r>
        </a:p>
      </dsp:txBody>
      <dsp:txXfrm>
        <a:off x="941457" y="3251314"/>
        <a:ext cx="7140864" cy="865656"/>
      </dsp:txXfrm>
    </dsp:sp>
    <dsp:sp modelId="{75602430-C5D3-41F8-BD45-214FD9836A6C}">
      <dsp:nvSpPr>
        <dsp:cNvPr id="0" name=""/>
        <dsp:cNvSpPr/>
      </dsp:nvSpPr>
      <dsp:spPr>
        <a:xfrm>
          <a:off x="0" y="4333385"/>
          <a:ext cx="8110838" cy="81473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520F81-59A7-4D65-A999-8C9C0507EBA4}">
      <dsp:nvSpPr>
        <dsp:cNvPr id="0" name=""/>
        <dsp:cNvSpPr/>
      </dsp:nvSpPr>
      <dsp:spPr>
        <a:xfrm>
          <a:off x="246457" y="4516700"/>
          <a:ext cx="448542" cy="4481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20E1F3-C3F3-4D45-8639-36DC8E8DD82A}">
      <dsp:nvSpPr>
        <dsp:cNvPr id="0" name=""/>
        <dsp:cNvSpPr/>
      </dsp:nvSpPr>
      <dsp:spPr>
        <a:xfrm>
          <a:off x="941457" y="4333385"/>
          <a:ext cx="7140864" cy="86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5" tIns="91615" rIns="91615" bIns="91615" numCol="1" spcCol="1270" anchor="ctr" anchorCtr="0">
          <a:noAutofit/>
        </a:bodyPr>
        <a:lstStyle/>
        <a:p>
          <a:pPr marL="0" lvl="0" indent="0" algn="l" defTabSz="800100">
            <a:lnSpc>
              <a:spcPct val="90000"/>
            </a:lnSpc>
            <a:spcBef>
              <a:spcPct val="0"/>
            </a:spcBef>
            <a:spcAft>
              <a:spcPct val="35000"/>
            </a:spcAft>
            <a:buNone/>
          </a:pPr>
          <a:r>
            <a:rPr lang="en-US" sz="1800" b="1" kern="1200"/>
            <a:t>Quality Tolerance - </a:t>
          </a:r>
          <a:r>
            <a:rPr lang="en-US" sz="1800" kern="1200"/>
            <a:t>ranges that define acceptable performance for a product, documented in the product descriptions. </a:t>
          </a:r>
        </a:p>
      </dsp:txBody>
      <dsp:txXfrm>
        <a:off x="941457" y="4333385"/>
        <a:ext cx="7140864" cy="865656"/>
      </dsp:txXfrm>
    </dsp:sp>
    <dsp:sp modelId="{9B6C30D2-9333-4DD8-86E3-9607E4A9152C}">
      <dsp:nvSpPr>
        <dsp:cNvPr id="0" name=""/>
        <dsp:cNvSpPr/>
      </dsp:nvSpPr>
      <dsp:spPr>
        <a:xfrm>
          <a:off x="0" y="5415456"/>
          <a:ext cx="8110838" cy="8147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551B29-D72E-47C9-8F42-C85C50CCA9A5}">
      <dsp:nvSpPr>
        <dsp:cNvPr id="0" name=""/>
        <dsp:cNvSpPr/>
      </dsp:nvSpPr>
      <dsp:spPr>
        <a:xfrm>
          <a:off x="246457" y="5598771"/>
          <a:ext cx="448542" cy="4481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72D0A8-C2E1-4172-B97A-D1B2E86F664B}">
      <dsp:nvSpPr>
        <dsp:cNvPr id="0" name=""/>
        <dsp:cNvSpPr/>
      </dsp:nvSpPr>
      <dsp:spPr>
        <a:xfrm>
          <a:off x="941457" y="5415456"/>
          <a:ext cx="7140864" cy="86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5" tIns="91615" rIns="91615" bIns="91615" numCol="1" spcCol="1270" anchor="ctr" anchorCtr="0">
          <a:noAutofit/>
        </a:bodyPr>
        <a:lstStyle/>
        <a:p>
          <a:pPr marL="0" lvl="0" indent="0" algn="l" defTabSz="800100">
            <a:lnSpc>
              <a:spcPct val="90000"/>
            </a:lnSpc>
            <a:spcBef>
              <a:spcPct val="0"/>
            </a:spcBef>
            <a:spcAft>
              <a:spcPct val="35000"/>
            </a:spcAft>
            <a:buNone/>
          </a:pPr>
          <a:r>
            <a:rPr lang="en-US" sz="1800" b="1" kern="1200"/>
            <a:t>Benefits Tolerance – </a:t>
          </a:r>
          <a:r>
            <a:rPr lang="en-US" sz="1800" kern="1200"/>
            <a:t>ranges of acceptable performance of the project at the outcomes level. </a:t>
          </a:r>
        </a:p>
      </dsp:txBody>
      <dsp:txXfrm>
        <a:off x="941457" y="5415456"/>
        <a:ext cx="7140864" cy="865656"/>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0251C-0B99-4375-9BCF-E4A240F3B74F}">
      <dsp:nvSpPr>
        <dsp:cNvPr id="0" name=""/>
        <dsp:cNvSpPr/>
      </dsp:nvSpPr>
      <dsp:spPr>
        <a:xfrm>
          <a:off x="0" y="4877"/>
          <a:ext cx="8701087" cy="103893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CD353-97E8-4018-9197-655184E811CE}">
      <dsp:nvSpPr>
        <dsp:cNvPr id="0" name=""/>
        <dsp:cNvSpPr/>
      </dsp:nvSpPr>
      <dsp:spPr>
        <a:xfrm>
          <a:off x="314277" y="238637"/>
          <a:ext cx="571412" cy="571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53DF92-E4A3-4CBE-93F9-EE2FC1C314E5}">
      <dsp:nvSpPr>
        <dsp:cNvPr id="0" name=""/>
        <dsp:cNvSpPr/>
      </dsp:nvSpPr>
      <dsp:spPr>
        <a:xfrm>
          <a:off x="1199967" y="4877"/>
          <a:ext cx="7501119" cy="103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4" tIns="109954" rIns="109954" bIns="109954" numCol="1" spcCol="1270" anchor="ctr" anchorCtr="0">
          <a:noAutofit/>
        </a:bodyPr>
        <a:lstStyle/>
        <a:p>
          <a:pPr marL="0" lvl="0" indent="0" algn="l" defTabSz="844550">
            <a:lnSpc>
              <a:spcPct val="90000"/>
            </a:lnSpc>
            <a:spcBef>
              <a:spcPct val="0"/>
            </a:spcBef>
            <a:spcAft>
              <a:spcPct val="35000"/>
            </a:spcAft>
            <a:buNone/>
          </a:pPr>
          <a:r>
            <a:rPr lang="en-US" sz="1900" kern="1200"/>
            <a:t>An initial project plan is established when the project is approved. </a:t>
          </a:r>
        </a:p>
      </dsp:txBody>
      <dsp:txXfrm>
        <a:off x="1199967" y="4877"/>
        <a:ext cx="7501119" cy="1038932"/>
      </dsp:txXfrm>
    </dsp:sp>
    <dsp:sp modelId="{17523F99-B152-451F-8FAF-1D1156522D4E}">
      <dsp:nvSpPr>
        <dsp:cNvPr id="0" name=""/>
        <dsp:cNvSpPr/>
      </dsp:nvSpPr>
      <dsp:spPr>
        <a:xfrm>
          <a:off x="0" y="1303543"/>
          <a:ext cx="8701087" cy="103893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F58136-6578-4A9F-BF4D-EFE4AEC65455}">
      <dsp:nvSpPr>
        <dsp:cNvPr id="0" name=""/>
        <dsp:cNvSpPr/>
      </dsp:nvSpPr>
      <dsp:spPr>
        <a:xfrm>
          <a:off x="314277" y="1537303"/>
          <a:ext cx="571412" cy="571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DB1B9C-A38E-4197-823F-DF632AFCA76C}">
      <dsp:nvSpPr>
        <dsp:cNvPr id="0" name=""/>
        <dsp:cNvSpPr/>
      </dsp:nvSpPr>
      <dsp:spPr>
        <a:xfrm>
          <a:off x="1199967" y="1303543"/>
          <a:ext cx="7501119" cy="103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4" tIns="109954" rIns="109954" bIns="109954" numCol="1" spcCol="1270" anchor="ctr" anchorCtr="0">
          <a:noAutofit/>
        </a:bodyPr>
        <a:lstStyle/>
        <a:p>
          <a:pPr marL="0" lvl="0" indent="0" algn="l" defTabSz="844550">
            <a:lnSpc>
              <a:spcPct val="90000"/>
            </a:lnSpc>
            <a:spcBef>
              <a:spcPct val="0"/>
            </a:spcBef>
            <a:spcAft>
              <a:spcPct val="35000"/>
            </a:spcAft>
            <a:buNone/>
          </a:pPr>
          <a:r>
            <a:rPr lang="en-US" sz="1900" kern="1200"/>
            <a:t>However, recognizing that the field reality of project implementation can/will vary over time, the details of the project plan are not set out until later.</a:t>
          </a:r>
        </a:p>
      </dsp:txBody>
      <dsp:txXfrm>
        <a:off x="1199967" y="1303543"/>
        <a:ext cx="7501119" cy="1038932"/>
      </dsp:txXfrm>
    </dsp:sp>
    <dsp:sp modelId="{8D902EED-3AFC-4E27-9E91-A4E93D6C6E5E}">
      <dsp:nvSpPr>
        <dsp:cNvPr id="0" name=""/>
        <dsp:cNvSpPr/>
      </dsp:nvSpPr>
      <dsp:spPr>
        <a:xfrm>
          <a:off x="0" y="2602209"/>
          <a:ext cx="8701087" cy="103893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325654-0748-4F92-AE59-B3A6E4F38F4E}">
      <dsp:nvSpPr>
        <dsp:cNvPr id="0" name=""/>
        <dsp:cNvSpPr/>
      </dsp:nvSpPr>
      <dsp:spPr>
        <a:xfrm>
          <a:off x="314277" y="2835969"/>
          <a:ext cx="571412" cy="5714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8CB5C2-B2C9-4533-A66B-EC9BF585941A}">
      <dsp:nvSpPr>
        <dsp:cNvPr id="0" name=""/>
        <dsp:cNvSpPr/>
      </dsp:nvSpPr>
      <dsp:spPr>
        <a:xfrm>
          <a:off x="1199967" y="2602209"/>
          <a:ext cx="7501119" cy="103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4" tIns="109954" rIns="109954" bIns="109954" numCol="1" spcCol="1270" anchor="ctr" anchorCtr="0">
          <a:noAutofit/>
        </a:bodyPr>
        <a:lstStyle/>
        <a:p>
          <a:pPr marL="0" lvl="0" indent="0" algn="l" defTabSz="844550">
            <a:lnSpc>
              <a:spcPct val="90000"/>
            </a:lnSpc>
            <a:spcBef>
              <a:spcPct val="0"/>
            </a:spcBef>
            <a:spcAft>
              <a:spcPct val="35000"/>
            </a:spcAft>
            <a:buNone/>
          </a:pPr>
          <a:r>
            <a:rPr lang="en-US" sz="1900" kern="1200"/>
            <a:t>Instead of establishing a single detailed implementation plan, the projects subscribe to a planning model that includes periodic updates of implementation plans.</a:t>
          </a:r>
        </a:p>
      </dsp:txBody>
      <dsp:txXfrm>
        <a:off x="1199967" y="2602209"/>
        <a:ext cx="7501119" cy="1038932"/>
      </dsp:txXfrm>
    </dsp:sp>
    <dsp:sp modelId="{2702481C-29D9-4288-A771-DAC23A822A4C}">
      <dsp:nvSpPr>
        <dsp:cNvPr id="0" name=""/>
        <dsp:cNvSpPr/>
      </dsp:nvSpPr>
      <dsp:spPr>
        <a:xfrm>
          <a:off x="0" y="3900874"/>
          <a:ext cx="8701087" cy="103893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7E4DD5-DD50-49AC-A3DD-1DEE3435DDB1}">
      <dsp:nvSpPr>
        <dsp:cNvPr id="0" name=""/>
        <dsp:cNvSpPr/>
      </dsp:nvSpPr>
      <dsp:spPr>
        <a:xfrm>
          <a:off x="314277" y="4134634"/>
          <a:ext cx="571412" cy="5714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CE3A1B-22C8-4920-8287-D4FBFD5ED1FA}">
      <dsp:nvSpPr>
        <dsp:cNvPr id="0" name=""/>
        <dsp:cNvSpPr/>
      </dsp:nvSpPr>
      <dsp:spPr>
        <a:xfrm>
          <a:off x="1199967" y="3900874"/>
          <a:ext cx="7501119" cy="103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4" tIns="109954" rIns="109954" bIns="109954" numCol="1" spcCol="1270" anchor="ctr" anchorCtr="0">
          <a:noAutofit/>
        </a:bodyPr>
        <a:lstStyle/>
        <a:p>
          <a:pPr marL="0" lvl="0" indent="0" algn="l" defTabSz="844550">
            <a:lnSpc>
              <a:spcPct val="90000"/>
            </a:lnSpc>
            <a:spcBef>
              <a:spcPct val="0"/>
            </a:spcBef>
            <a:spcAft>
              <a:spcPct val="35000"/>
            </a:spcAft>
            <a:buNone/>
          </a:pPr>
          <a:r>
            <a:rPr lang="en-US" sz="1900" kern="1200"/>
            <a:t>In development projects, these periodic plans are usually made on a yearly basis and are called Annual Operating plans. </a:t>
          </a:r>
        </a:p>
      </dsp:txBody>
      <dsp:txXfrm>
        <a:off x="1199967" y="3900874"/>
        <a:ext cx="7501119" cy="1038932"/>
      </dsp:txXfrm>
    </dsp:sp>
    <dsp:sp modelId="{B92933E0-379F-4F18-B7F3-96F34B303BE5}">
      <dsp:nvSpPr>
        <dsp:cNvPr id="0" name=""/>
        <dsp:cNvSpPr/>
      </dsp:nvSpPr>
      <dsp:spPr>
        <a:xfrm>
          <a:off x="0" y="5199540"/>
          <a:ext cx="8701087" cy="103893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BE6F1F-473E-40F5-B143-E29D1EA46AB5}">
      <dsp:nvSpPr>
        <dsp:cNvPr id="0" name=""/>
        <dsp:cNvSpPr/>
      </dsp:nvSpPr>
      <dsp:spPr>
        <a:xfrm>
          <a:off x="314277" y="5433300"/>
          <a:ext cx="571412" cy="5714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F8E735-2066-46A5-923C-9897284E7005}">
      <dsp:nvSpPr>
        <dsp:cNvPr id="0" name=""/>
        <dsp:cNvSpPr/>
      </dsp:nvSpPr>
      <dsp:spPr>
        <a:xfrm>
          <a:off x="1199967" y="5199540"/>
          <a:ext cx="7501119" cy="103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4" tIns="109954" rIns="109954" bIns="109954" numCol="1" spcCol="1270" anchor="ctr" anchorCtr="0">
          <a:noAutofit/>
        </a:bodyPr>
        <a:lstStyle/>
        <a:p>
          <a:pPr marL="0" lvl="0" indent="0" algn="l" defTabSz="844550">
            <a:lnSpc>
              <a:spcPct val="90000"/>
            </a:lnSpc>
            <a:spcBef>
              <a:spcPct val="0"/>
            </a:spcBef>
            <a:spcAft>
              <a:spcPct val="35000"/>
            </a:spcAft>
            <a:buNone/>
          </a:pPr>
          <a:r>
            <a:rPr lang="en-US" sz="1900" kern="1200"/>
            <a:t>In an emergency response project, this time frame for updated plans might be significantly shorter. </a:t>
          </a:r>
        </a:p>
      </dsp:txBody>
      <dsp:txXfrm>
        <a:off x="1199967" y="5199540"/>
        <a:ext cx="7501119" cy="1038932"/>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4AD96-B711-49C9-89FE-D00BBF5768D8}">
      <dsp:nvSpPr>
        <dsp:cNvPr id="0" name=""/>
        <dsp:cNvSpPr/>
      </dsp:nvSpPr>
      <dsp:spPr>
        <a:xfrm>
          <a:off x="404043" y="1077658"/>
          <a:ext cx="658125" cy="65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5606F8-254F-425D-96EF-D19BE66DA59C}">
      <dsp:nvSpPr>
        <dsp:cNvPr id="0" name=""/>
        <dsp:cNvSpPr/>
      </dsp:nvSpPr>
      <dsp:spPr>
        <a:xfrm>
          <a:off x="1856" y="195518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Project closure scenarios</a:t>
          </a:r>
        </a:p>
      </dsp:txBody>
      <dsp:txXfrm>
        <a:off x="1856" y="1955186"/>
        <a:ext cx="1462500" cy="585000"/>
      </dsp:txXfrm>
    </dsp:sp>
    <dsp:sp modelId="{6E765FDF-23DE-4B9C-BF13-83DE1E59FC86}">
      <dsp:nvSpPr>
        <dsp:cNvPr id="0" name=""/>
        <dsp:cNvSpPr/>
      </dsp:nvSpPr>
      <dsp:spPr>
        <a:xfrm>
          <a:off x="2122481" y="1077658"/>
          <a:ext cx="658125" cy="65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77F000-D72F-4B21-AE24-3F438846F21B}">
      <dsp:nvSpPr>
        <dsp:cNvPr id="0" name=""/>
        <dsp:cNvSpPr/>
      </dsp:nvSpPr>
      <dsp:spPr>
        <a:xfrm>
          <a:off x="1720293" y="195518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Administrative, financial, and contractual closure</a:t>
          </a:r>
        </a:p>
      </dsp:txBody>
      <dsp:txXfrm>
        <a:off x="1720293" y="1955186"/>
        <a:ext cx="1462500" cy="585000"/>
      </dsp:txXfrm>
    </dsp:sp>
    <dsp:sp modelId="{1A33D2A2-91A4-42FB-A265-9D9525C618B2}">
      <dsp:nvSpPr>
        <dsp:cNvPr id="0" name=""/>
        <dsp:cNvSpPr/>
      </dsp:nvSpPr>
      <dsp:spPr>
        <a:xfrm>
          <a:off x="3840918" y="1077658"/>
          <a:ext cx="658125" cy="65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A78D08-D235-4503-AFC0-A04A531BBF2E}">
      <dsp:nvSpPr>
        <dsp:cNvPr id="0" name=""/>
        <dsp:cNvSpPr/>
      </dsp:nvSpPr>
      <dsp:spPr>
        <a:xfrm>
          <a:off x="3438731" y="195518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Sustainability planning</a:t>
          </a:r>
        </a:p>
      </dsp:txBody>
      <dsp:txXfrm>
        <a:off x="3438731" y="1955186"/>
        <a:ext cx="1462500" cy="585000"/>
      </dsp:txXfrm>
    </dsp:sp>
    <dsp:sp modelId="{4F471444-0B6E-4F80-841B-3CF38CE4A149}">
      <dsp:nvSpPr>
        <dsp:cNvPr id="0" name=""/>
        <dsp:cNvSpPr/>
      </dsp:nvSpPr>
      <dsp:spPr>
        <a:xfrm>
          <a:off x="5559356" y="1077658"/>
          <a:ext cx="658125" cy="6581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B4664E-6B87-4A73-BDE9-23B7AE477302}">
      <dsp:nvSpPr>
        <dsp:cNvPr id="0" name=""/>
        <dsp:cNvSpPr/>
      </dsp:nvSpPr>
      <dsp:spPr>
        <a:xfrm>
          <a:off x="5157168" y="195518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Project evaluations</a:t>
          </a:r>
        </a:p>
      </dsp:txBody>
      <dsp:txXfrm>
        <a:off x="5157168" y="1955186"/>
        <a:ext cx="1462500" cy="585000"/>
      </dsp:txXfrm>
    </dsp:sp>
    <dsp:sp modelId="{5011611A-325C-44E0-A6AA-3401A34BF852}">
      <dsp:nvSpPr>
        <dsp:cNvPr id="0" name=""/>
        <dsp:cNvSpPr/>
      </dsp:nvSpPr>
      <dsp:spPr>
        <a:xfrm>
          <a:off x="7277793" y="1077658"/>
          <a:ext cx="658125" cy="6581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BD0414-231D-40D8-A1A7-DD9883C85B91}">
      <dsp:nvSpPr>
        <dsp:cNvPr id="0" name=""/>
        <dsp:cNvSpPr/>
      </dsp:nvSpPr>
      <dsp:spPr>
        <a:xfrm>
          <a:off x="6875606" y="195518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Project reporting</a:t>
          </a:r>
        </a:p>
      </dsp:txBody>
      <dsp:txXfrm>
        <a:off x="6875606" y="1955186"/>
        <a:ext cx="1462500" cy="585000"/>
      </dsp:txXfrm>
    </dsp:sp>
    <dsp:sp modelId="{E7A43E58-7886-474A-8D78-E6EAC4D233EB}">
      <dsp:nvSpPr>
        <dsp:cNvPr id="0" name=""/>
        <dsp:cNvSpPr/>
      </dsp:nvSpPr>
      <dsp:spPr>
        <a:xfrm>
          <a:off x="8996231" y="1077658"/>
          <a:ext cx="658125" cy="6581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96CE43-5F65-4141-ADE2-D4CB9B0D890A}">
      <dsp:nvSpPr>
        <dsp:cNvPr id="0" name=""/>
        <dsp:cNvSpPr/>
      </dsp:nvSpPr>
      <dsp:spPr>
        <a:xfrm>
          <a:off x="8594043" y="195518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Lessons learned and after-action reviews</a:t>
          </a:r>
        </a:p>
      </dsp:txBody>
      <dsp:txXfrm>
        <a:off x="8594043" y="1955186"/>
        <a:ext cx="1462500" cy="585000"/>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61696-82EF-42A7-9E89-8846FBF75F27}">
      <dsp:nvSpPr>
        <dsp:cNvPr id="0" name=""/>
        <dsp:cNvSpPr/>
      </dsp:nvSpPr>
      <dsp:spPr>
        <a:xfrm>
          <a:off x="0" y="0"/>
          <a:ext cx="5060632" cy="10058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Detailed Implementation and Stage Plan</a:t>
          </a:r>
        </a:p>
      </dsp:txBody>
      <dsp:txXfrm>
        <a:off x="29460" y="29460"/>
        <a:ext cx="3857569" cy="946920"/>
      </dsp:txXfrm>
    </dsp:sp>
    <dsp:sp modelId="{25A6A79C-3A55-49FA-B47C-7666A0884E44}">
      <dsp:nvSpPr>
        <dsp:cNvPr id="0" name=""/>
        <dsp:cNvSpPr/>
      </dsp:nvSpPr>
      <dsp:spPr>
        <a:xfrm>
          <a:off x="377904" y="1145540"/>
          <a:ext cx="5060632" cy="1005840"/>
        </a:xfrm>
        <a:prstGeom prst="roundRect">
          <a:avLst>
            <a:gd name="adj" fmla="val 10000"/>
          </a:avLst>
        </a:prstGeom>
        <a:solidFill>
          <a:schemeClr val="accent2">
            <a:hueOff val="476947"/>
            <a:satOff val="-10882"/>
            <a:lumOff val="4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MEAL Reports (including any lessons learned that have been documented during the project)</a:t>
          </a:r>
        </a:p>
      </dsp:txBody>
      <dsp:txXfrm>
        <a:off x="407364" y="1175000"/>
        <a:ext cx="3970012" cy="946920"/>
      </dsp:txXfrm>
    </dsp:sp>
    <dsp:sp modelId="{12E8C05E-4465-468B-B8C6-C427C2420814}">
      <dsp:nvSpPr>
        <dsp:cNvPr id="0" name=""/>
        <dsp:cNvSpPr/>
      </dsp:nvSpPr>
      <dsp:spPr>
        <a:xfrm>
          <a:off x="755808" y="2291080"/>
          <a:ext cx="5060632" cy="1005840"/>
        </a:xfrm>
        <a:prstGeom prst="roundRect">
          <a:avLst>
            <a:gd name="adj" fmla="val 10000"/>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Narrative and Financial Reports</a:t>
          </a:r>
        </a:p>
      </dsp:txBody>
      <dsp:txXfrm>
        <a:off x="785268" y="2320540"/>
        <a:ext cx="3970012" cy="946920"/>
      </dsp:txXfrm>
    </dsp:sp>
    <dsp:sp modelId="{079CDAF2-80ED-4B42-B7CC-83CE5C02A1E3}">
      <dsp:nvSpPr>
        <dsp:cNvPr id="0" name=""/>
        <dsp:cNvSpPr/>
      </dsp:nvSpPr>
      <dsp:spPr>
        <a:xfrm>
          <a:off x="1133713" y="3436620"/>
          <a:ext cx="5060632" cy="1005840"/>
        </a:xfrm>
        <a:prstGeom prst="roundRect">
          <a:avLst>
            <a:gd name="adj" fmla="val 10000"/>
          </a:avLst>
        </a:prstGeom>
        <a:solidFill>
          <a:schemeClr val="accent2">
            <a:hueOff val="1430842"/>
            <a:satOff val="-32646"/>
            <a:lumOff val="12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Issue Log</a:t>
          </a:r>
        </a:p>
      </dsp:txBody>
      <dsp:txXfrm>
        <a:off x="1163173" y="3466080"/>
        <a:ext cx="3970012" cy="946920"/>
      </dsp:txXfrm>
    </dsp:sp>
    <dsp:sp modelId="{1338AC91-D55A-4340-9FAD-615D0E195926}">
      <dsp:nvSpPr>
        <dsp:cNvPr id="0" name=""/>
        <dsp:cNvSpPr/>
      </dsp:nvSpPr>
      <dsp:spPr>
        <a:xfrm>
          <a:off x="1511617" y="4582160"/>
          <a:ext cx="5060632" cy="1005840"/>
        </a:xfrm>
        <a:prstGeom prst="roundRect">
          <a:avLst>
            <a:gd name="adj" fmla="val 10000"/>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Updated Risk Register</a:t>
          </a:r>
        </a:p>
      </dsp:txBody>
      <dsp:txXfrm>
        <a:off x="1541077" y="4611620"/>
        <a:ext cx="3970012" cy="946920"/>
      </dsp:txXfrm>
    </dsp:sp>
    <dsp:sp modelId="{5F54A7BF-425A-4585-A175-9649774463AB}">
      <dsp:nvSpPr>
        <dsp:cNvPr id="0" name=""/>
        <dsp:cNvSpPr/>
      </dsp:nvSpPr>
      <dsp:spPr>
        <a:xfrm>
          <a:off x="4406836" y="734822"/>
          <a:ext cx="653796" cy="6537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553940" y="734822"/>
        <a:ext cx="359588" cy="491981"/>
      </dsp:txXfrm>
    </dsp:sp>
    <dsp:sp modelId="{A5B53060-08D6-4376-AD00-4EAFD716D5AB}">
      <dsp:nvSpPr>
        <dsp:cNvPr id="0" name=""/>
        <dsp:cNvSpPr/>
      </dsp:nvSpPr>
      <dsp:spPr>
        <a:xfrm>
          <a:off x="4784740" y="1880362"/>
          <a:ext cx="653796" cy="653796"/>
        </a:xfrm>
        <a:prstGeom prst="downArrow">
          <a:avLst>
            <a:gd name="adj1" fmla="val 55000"/>
            <a:gd name="adj2" fmla="val 45000"/>
          </a:avLst>
        </a:prstGeom>
        <a:solidFill>
          <a:schemeClr val="accent2">
            <a:tint val="40000"/>
            <a:alpha val="90000"/>
            <a:hueOff val="658188"/>
            <a:satOff val="-1724"/>
            <a:lumOff val="617"/>
            <a:alphaOff val="0"/>
          </a:schemeClr>
        </a:solidFill>
        <a:ln w="12700" cap="flat" cmpd="sng" algn="ctr">
          <a:solidFill>
            <a:schemeClr val="accent2">
              <a:tint val="40000"/>
              <a:alpha val="90000"/>
              <a:hueOff val="658188"/>
              <a:satOff val="-1724"/>
              <a:lumOff val="6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931844" y="1880362"/>
        <a:ext cx="359588" cy="491981"/>
      </dsp:txXfrm>
    </dsp:sp>
    <dsp:sp modelId="{1CC5DBD3-B20D-40DB-B5E3-35234E40FF8F}">
      <dsp:nvSpPr>
        <dsp:cNvPr id="0" name=""/>
        <dsp:cNvSpPr/>
      </dsp:nvSpPr>
      <dsp:spPr>
        <a:xfrm>
          <a:off x="5162645" y="3009138"/>
          <a:ext cx="653796" cy="653796"/>
        </a:xfrm>
        <a:prstGeom prst="downArrow">
          <a:avLst>
            <a:gd name="adj1" fmla="val 55000"/>
            <a:gd name="adj2" fmla="val 45000"/>
          </a:avLst>
        </a:prstGeom>
        <a:solidFill>
          <a:schemeClr val="accent2">
            <a:tint val="40000"/>
            <a:alpha val="90000"/>
            <a:hueOff val="1316376"/>
            <a:satOff val="-3449"/>
            <a:lumOff val="1235"/>
            <a:alphaOff val="0"/>
          </a:schemeClr>
        </a:solidFill>
        <a:ln w="12700" cap="flat" cmpd="sng" algn="ctr">
          <a:solidFill>
            <a:schemeClr val="accent2">
              <a:tint val="40000"/>
              <a:alpha val="90000"/>
              <a:hueOff val="1316376"/>
              <a:satOff val="-3449"/>
              <a:lumOff val="1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309749" y="3009138"/>
        <a:ext cx="359588" cy="491981"/>
      </dsp:txXfrm>
    </dsp:sp>
    <dsp:sp modelId="{F424F075-015B-496D-82BA-92F36B160B3B}">
      <dsp:nvSpPr>
        <dsp:cNvPr id="0" name=""/>
        <dsp:cNvSpPr/>
      </dsp:nvSpPr>
      <dsp:spPr>
        <a:xfrm>
          <a:off x="5540549" y="4165854"/>
          <a:ext cx="653796" cy="653796"/>
        </a:xfrm>
        <a:prstGeom prst="downArrow">
          <a:avLst>
            <a:gd name="adj1" fmla="val 55000"/>
            <a:gd name="adj2" fmla="val 45000"/>
          </a:avLst>
        </a:prstGeom>
        <a:solidFill>
          <a:schemeClr val="accent2">
            <a:tint val="40000"/>
            <a:alpha val="90000"/>
            <a:hueOff val="1974564"/>
            <a:satOff val="-5173"/>
            <a:lumOff val="1852"/>
            <a:alphaOff val="0"/>
          </a:schemeClr>
        </a:solidFill>
        <a:ln w="12700" cap="flat" cmpd="sng" algn="ctr">
          <a:solidFill>
            <a:schemeClr val="accent2">
              <a:tint val="40000"/>
              <a:alpha val="90000"/>
              <a:hueOff val="1974564"/>
              <a:satOff val="-5173"/>
              <a:lumOff val="1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687653" y="4165854"/>
        <a:ext cx="359588" cy="491981"/>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9E64B-7FDF-407C-8E7A-BC0721BE5FD4}">
      <dsp:nvSpPr>
        <dsp:cNvPr id="0" name=""/>
        <dsp:cNvSpPr/>
      </dsp:nvSpPr>
      <dsp:spPr>
        <a:xfrm>
          <a:off x="0" y="0"/>
          <a:ext cx="4105910" cy="9000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Sustainability Plan</a:t>
          </a:r>
          <a:endParaRPr lang="en-US" sz="2400" kern="1200"/>
        </a:p>
      </dsp:txBody>
      <dsp:txXfrm>
        <a:off x="26361" y="26361"/>
        <a:ext cx="3058669" cy="847295"/>
      </dsp:txXfrm>
    </dsp:sp>
    <dsp:sp modelId="{1B51420A-EA5A-420B-AAC7-4B1BB8856AB1}">
      <dsp:nvSpPr>
        <dsp:cNvPr id="0" name=""/>
        <dsp:cNvSpPr/>
      </dsp:nvSpPr>
      <dsp:spPr>
        <a:xfrm>
          <a:off x="343869" y="1063656"/>
          <a:ext cx="4105910" cy="90001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Reports</a:t>
          </a:r>
          <a:endParaRPr lang="en-US" sz="2400" kern="1200"/>
        </a:p>
      </dsp:txBody>
      <dsp:txXfrm>
        <a:off x="370230" y="1090017"/>
        <a:ext cx="3124307" cy="847295"/>
      </dsp:txXfrm>
    </dsp:sp>
    <dsp:sp modelId="{5002CF21-17AD-49A3-A33E-FA586E321245}">
      <dsp:nvSpPr>
        <dsp:cNvPr id="0" name=""/>
        <dsp:cNvSpPr/>
      </dsp:nvSpPr>
      <dsp:spPr>
        <a:xfrm>
          <a:off x="682607" y="2127313"/>
          <a:ext cx="4105910" cy="90001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Final Project Evaluation</a:t>
          </a:r>
          <a:endParaRPr lang="en-US" sz="2400" kern="1200"/>
        </a:p>
      </dsp:txBody>
      <dsp:txXfrm>
        <a:off x="708968" y="2153674"/>
        <a:ext cx="3129439" cy="847295"/>
      </dsp:txXfrm>
    </dsp:sp>
    <dsp:sp modelId="{06A81AED-63F3-44AC-BCA1-10A56C6CD575}">
      <dsp:nvSpPr>
        <dsp:cNvPr id="0" name=""/>
        <dsp:cNvSpPr/>
      </dsp:nvSpPr>
      <dsp:spPr>
        <a:xfrm>
          <a:off x="1026477" y="3190970"/>
          <a:ext cx="4105910" cy="9000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Lessons Learned</a:t>
          </a:r>
          <a:endParaRPr lang="en-US" sz="2400" kern="1200"/>
        </a:p>
      </dsp:txBody>
      <dsp:txXfrm>
        <a:off x="1052838" y="3217331"/>
        <a:ext cx="3124307" cy="847295"/>
      </dsp:txXfrm>
    </dsp:sp>
    <dsp:sp modelId="{7508FB58-CFD5-4ACE-AD38-526E5E983B09}">
      <dsp:nvSpPr>
        <dsp:cNvPr id="0" name=""/>
        <dsp:cNvSpPr/>
      </dsp:nvSpPr>
      <dsp:spPr>
        <a:xfrm>
          <a:off x="3520899" y="689331"/>
          <a:ext cx="585011" cy="58501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652526" y="689331"/>
        <a:ext cx="321757" cy="440221"/>
      </dsp:txXfrm>
    </dsp:sp>
    <dsp:sp modelId="{41DD3D60-E24A-48AF-A6F0-5CD5E779BFBE}">
      <dsp:nvSpPr>
        <dsp:cNvPr id="0" name=""/>
        <dsp:cNvSpPr/>
      </dsp:nvSpPr>
      <dsp:spPr>
        <a:xfrm>
          <a:off x="3864769" y="1752988"/>
          <a:ext cx="585011" cy="58501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996396" y="1752988"/>
        <a:ext cx="321757" cy="440221"/>
      </dsp:txXfrm>
    </dsp:sp>
    <dsp:sp modelId="{B8374D91-DA64-4484-9818-381AAA92AFE1}">
      <dsp:nvSpPr>
        <dsp:cNvPr id="0" name=""/>
        <dsp:cNvSpPr/>
      </dsp:nvSpPr>
      <dsp:spPr>
        <a:xfrm>
          <a:off x="4203506" y="2816645"/>
          <a:ext cx="585011" cy="58501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335133" y="2816645"/>
        <a:ext cx="321757" cy="4402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07CAC-3598-4CA2-899B-9B1B44BDA67E}" type="datetimeFigureOut">
              <a:rPr lang="en-US" smtClean="0"/>
              <a:t>9/13/2020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CA206-4FE5-43FC-BEFC-3B5C7ADADD01}" type="slidenum">
              <a:rPr lang="en-US" smtClean="0"/>
              <a:t>‹#›</a:t>
            </a:fld>
            <a:endParaRPr lang="en-US"/>
          </a:p>
        </p:txBody>
      </p:sp>
    </p:spTree>
    <p:extLst>
      <p:ext uri="{BB962C8B-B14F-4D97-AF65-F5344CB8AC3E}">
        <p14:creationId xmlns:p14="http://schemas.microsoft.com/office/powerpoint/2010/main" val="352556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30000"/>
              </a:spcBef>
              <a:defRPr sz="1300">
                <a:solidFill>
                  <a:schemeClr val="tx1"/>
                </a:solidFill>
                <a:latin typeface="Arial" charset="0"/>
                <a:cs typeface="Arial" charset="0"/>
              </a:defRPr>
            </a:lvl1pPr>
            <a:lvl2pPr marL="785302" indent="-302039" algn="r" rtl="1" eaLnBrk="0" hangingPunct="0">
              <a:spcBef>
                <a:spcPct val="30000"/>
              </a:spcBef>
              <a:defRPr sz="1300">
                <a:solidFill>
                  <a:schemeClr val="tx1"/>
                </a:solidFill>
                <a:latin typeface="Arial" charset="0"/>
                <a:cs typeface="Arial" charset="0"/>
              </a:defRPr>
            </a:lvl2pPr>
            <a:lvl3pPr marL="1208157" indent="-241632" algn="r" rtl="1" eaLnBrk="0" hangingPunct="0">
              <a:spcBef>
                <a:spcPct val="30000"/>
              </a:spcBef>
              <a:defRPr sz="1300">
                <a:solidFill>
                  <a:schemeClr val="tx1"/>
                </a:solidFill>
                <a:latin typeface="Arial" charset="0"/>
                <a:cs typeface="Arial" charset="0"/>
              </a:defRPr>
            </a:lvl3pPr>
            <a:lvl4pPr marL="1691420" indent="-241632" algn="r" rtl="1" eaLnBrk="0" hangingPunct="0">
              <a:spcBef>
                <a:spcPct val="30000"/>
              </a:spcBef>
              <a:defRPr sz="1300">
                <a:solidFill>
                  <a:schemeClr val="tx1"/>
                </a:solidFill>
                <a:latin typeface="Arial" charset="0"/>
                <a:cs typeface="Arial" charset="0"/>
              </a:defRPr>
            </a:lvl4pPr>
            <a:lvl5pPr marL="2174684" indent="-241632" algn="r" rtl="1" eaLnBrk="0" hangingPunct="0">
              <a:spcBef>
                <a:spcPct val="30000"/>
              </a:spcBef>
              <a:defRPr sz="1300">
                <a:solidFill>
                  <a:schemeClr val="tx1"/>
                </a:solidFill>
                <a:latin typeface="Arial" charset="0"/>
                <a:cs typeface="Arial" charset="0"/>
              </a:defRPr>
            </a:lvl5pPr>
            <a:lvl6pPr marL="2657947" indent="-241632" algn="r" rtl="1" eaLnBrk="0" fontAlgn="base" hangingPunct="0">
              <a:spcBef>
                <a:spcPct val="30000"/>
              </a:spcBef>
              <a:spcAft>
                <a:spcPct val="0"/>
              </a:spcAft>
              <a:defRPr sz="1300">
                <a:solidFill>
                  <a:schemeClr val="tx1"/>
                </a:solidFill>
                <a:latin typeface="Arial" charset="0"/>
                <a:cs typeface="Arial" charset="0"/>
              </a:defRPr>
            </a:lvl6pPr>
            <a:lvl7pPr marL="3141210" indent="-241632" algn="r" rtl="1" eaLnBrk="0" fontAlgn="base" hangingPunct="0">
              <a:spcBef>
                <a:spcPct val="30000"/>
              </a:spcBef>
              <a:spcAft>
                <a:spcPct val="0"/>
              </a:spcAft>
              <a:defRPr sz="1300">
                <a:solidFill>
                  <a:schemeClr val="tx1"/>
                </a:solidFill>
                <a:latin typeface="Arial" charset="0"/>
                <a:cs typeface="Arial" charset="0"/>
              </a:defRPr>
            </a:lvl7pPr>
            <a:lvl8pPr marL="3624473" indent="-241632" algn="r" rtl="1" eaLnBrk="0" fontAlgn="base" hangingPunct="0">
              <a:spcBef>
                <a:spcPct val="30000"/>
              </a:spcBef>
              <a:spcAft>
                <a:spcPct val="0"/>
              </a:spcAft>
              <a:defRPr sz="1300">
                <a:solidFill>
                  <a:schemeClr val="tx1"/>
                </a:solidFill>
                <a:latin typeface="Arial" charset="0"/>
                <a:cs typeface="Arial" charset="0"/>
              </a:defRPr>
            </a:lvl8pPr>
            <a:lvl9pPr marL="4107736" indent="-241632" algn="r" rtl="1" eaLnBrk="0" fontAlgn="base" hangingPunct="0">
              <a:spcBef>
                <a:spcPct val="30000"/>
              </a:spcBef>
              <a:spcAft>
                <a:spcPct val="0"/>
              </a:spcAft>
              <a:defRPr sz="1300">
                <a:solidFill>
                  <a:schemeClr val="tx1"/>
                </a:solidFill>
                <a:latin typeface="Arial" charset="0"/>
                <a:cs typeface="Arial" charset="0"/>
              </a:defRPr>
            </a:lvl9pPr>
          </a:lstStyle>
          <a:p>
            <a:pPr marL="0" marR="0" lvl="0" indent="0" algn="l" defTabSz="966572" rtl="1" eaLnBrk="1" fontAlgn="base" latinLnBrk="0" hangingPunct="1">
              <a:lnSpc>
                <a:spcPct val="100000"/>
              </a:lnSpc>
              <a:spcBef>
                <a:spcPct val="0"/>
              </a:spcBef>
              <a:spcAft>
                <a:spcPct val="0"/>
              </a:spcAft>
              <a:buClrTx/>
              <a:buSzTx/>
              <a:buFontTx/>
              <a:buNone/>
              <a:tabLst/>
              <a:defRPr/>
            </a:pPr>
            <a:fld id="{BD8EFF09-1E3B-4328-A2C3-4F4695EDCEE0}" type="slidenum">
              <a:rPr kumimoji="0" lang="en-US" altLang="en-US" sz="1300" b="0" i="0" u="none" strike="noStrike" kern="1200" cap="none" spc="0" normalizeH="0" baseline="0" noProof="0" smtClean="0">
                <a:ln>
                  <a:noFill/>
                </a:ln>
                <a:solidFill>
                  <a:srgbClr val="000000"/>
                </a:solidFill>
                <a:effectLst/>
                <a:uLnTx/>
                <a:uFillTx/>
                <a:latin typeface="Arial" charset="0"/>
                <a:ea typeface="MS PGothic" pitchFamily="34" charset="-128"/>
                <a:cs typeface="Arial" charset="0"/>
              </a:rPr>
              <a:pPr marL="0" marR="0" lvl="0" indent="0" algn="l" defTabSz="966572" rtl="1"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Arial" charset="0"/>
              <a:ea typeface="MS PGothic" pitchFamily="34" charset="-128"/>
              <a:cs typeface="Arial" charset="0"/>
            </a:endParaRPr>
          </a:p>
        </p:txBody>
      </p:sp>
      <p:sp>
        <p:nvSpPr>
          <p:cNvPr id="97283" name="Rectangle 2"/>
          <p:cNvSpPr>
            <a:spLocks noGrp="1" noRot="1" noChangeAspect="1" noChangeArrowheads="1" noTextEdit="1"/>
          </p:cNvSpPr>
          <p:nvPr>
            <p:ph type="sldImg"/>
          </p:nvPr>
        </p:nvSpPr>
        <p:spPr>
          <a:xfrm>
            <a:off x="457200" y="720725"/>
            <a:ext cx="6400800" cy="3600450"/>
          </a:xfrm>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dirty="0">
                <a:ea typeface="Times New Roman"/>
              </a:rPr>
              <a:t>Thank the participants</a:t>
            </a:r>
            <a:r>
              <a:rPr lang="en-US" sz="1100" baseline="0" dirty="0">
                <a:ea typeface="Times New Roman"/>
              </a:rPr>
              <a:t> for their explanations and clarify that -  </a:t>
            </a:r>
            <a:r>
              <a:rPr lang="en-US" sz="1100" dirty="0">
                <a:ea typeface="Times New Roman"/>
              </a:rPr>
              <a:t>Logical frameworks</a:t>
            </a:r>
            <a:r>
              <a:rPr lang="en-US" sz="1100" baseline="0" dirty="0">
                <a:ea typeface="Times New Roman"/>
              </a:rPr>
              <a:t> (</a:t>
            </a:r>
            <a:r>
              <a:rPr lang="en-US" sz="1100" baseline="0" dirty="0" err="1">
                <a:ea typeface="Times New Roman"/>
              </a:rPr>
              <a:t>logframes</a:t>
            </a:r>
            <a:r>
              <a:rPr lang="en-US" sz="1100" baseline="0" dirty="0">
                <a:ea typeface="Times New Roman"/>
              </a:rPr>
              <a:t>)</a:t>
            </a:r>
            <a:r>
              <a:rPr lang="en-US" sz="1100" dirty="0">
                <a:ea typeface="Times New Roman"/>
              </a:rPr>
              <a:t> are the principal tool used to establish the logic of the intervention.  </a:t>
            </a:r>
          </a:p>
          <a:p>
            <a:endParaRPr lang="en-US" sz="1100" dirty="0">
              <a:ea typeface="Times New Roman"/>
            </a:endParaRPr>
          </a:p>
          <a:p>
            <a:r>
              <a:rPr lang="en-US" sz="1100" dirty="0">
                <a:ea typeface="Times New Roman"/>
              </a:rPr>
              <a:t>It is an analytical tool used to plan, monitor and evaluate projects. While there are variations between logical framework models with regard to the terms and their structure,  they are all intended to serve the same underlying purposes:  </a:t>
            </a:r>
          </a:p>
          <a:p>
            <a:endParaRPr lang="en-US" sz="1100" dirty="0">
              <a:ea typeface="Times New Roman"/>
            </a:endParaRPr>
          </a:p>
          <a:p>
            <a:r>
              <a:rPr lang="en-US" sz="1100" dirty="0">
                <a:ea typeface="Times New Roman"/>
              </a:rPr>
              <a:t>(1) a systematic tool for organizing the project thinking and identifying relationships between resources, activities, and project results;  (2) a visual way of presenting and sharing the project intervention logic; and  (3) a tool for measuring progress through indicators and sources of verification. </a:t>
            </a:r>
            <a:r>
              <a:rPr lang="en-NZ" sz="1100" dirty="0">
                <a:ea typeface="Times New Roman"/>
              </a:rPr>
              <a:t>4 explaining that </a:t>
            </a:r>
            <a:r>
              <a:rPr lang="en-US" sz="1100" dirty="0">
                <a:ea typeface="Times New Roman"/>
              </a:rPr>
              <a:t>Risk management, as we will talk about in other phases, has its origins in the logframe.  </a:t>
            </a:r>
          </a:p>
          <a:p>
            <a:endParaRPr lang="en-US" sz="1200" dirty="0">
              <a:ea typeface="Times New Roman"/>
            </a:endParaRPr>
          </a:p>
          <a:p>
            <a:r>
              <a:rPr lang="en-US" sz="1200" b="1" dirty="0">
                <a:ea typeface="Times New Roman"/>
              </a:rPr>
              <a:t>The assumptions column serves as the beginning of this risk register</a:t>
            </a:r>
            <a:r>
              <a:rPr lang="en-US" sz="1200" dirty="0">
                <a:ea typeface="Times New Roman"/>
              </a:rPr>
              <a:t>. (we will cover the risk register later) Almost every assumption will be converted into a risk – and actively managed during implementation. </a:t>
            </a:r>
          </a:p>
          <a:p>
            <a:endParaRPr lang="en-NZ" b="1" dirty="0"/>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663" indent="-269102" eaLnBrk="0" hangingPunct="0">
              <a:defRPr>
                <a:solidFill>
                  <a:schemeClr val="tx1"/>
                </a:solidFill>
                <a:latin typeface="Arial" charset="0"/>
                <a:cs typeface="Arial" charset="0"/>
              </a:defRPr>
            </a:lvl2pPr>
            <a:lvl3pPr marL="1076404" indent="-215281" eaLnBrk="0" hangingPunct="0">
              <a:defRPr>
                <a:solidFill>
                  <a:schemeClr val="tx1"/>
                </a:solidFill>
                <a:latin typeface="Arial" charset="0"/>
                <a:cs typeface="Arial" charset="0"/>
              </a:defRPr>
            </a:lvl3pPr>
            <a:lvl4pPr marL="1506966" indent="-215281" eaLnBrk="0" hangingPunct="0">
              <a:defRPr>
                <a:solidFill>
                  <a:schemeClr val="tx1"/>
                </a:solidFill>
                <a:latin typeface="Arial" charset="0"/>
                <a:cs typeface="Arial" charset="0"/>
              </a:defRPr>
            </a:lvl4pPr>
            <a:lvl5pPr marL="1937529" indent="-215281" eaLnBrk="0" hangingPunct="0">
              <a:defRPr>
                <a:solidFill>
                  <a:schemeClr val="tx1"/>
                </a:solidFill>
                <a:latin typeface="Arial" charset="0"/>
                <a:cs typeface="Arial" charset="0"/>
              </a:defRPr>
            </a:lvl5pPr>
            <a:lvl6pPr marL="2368089" indent="-215281" eaLnBrk="0" fontAlgn="base" hangingPunct="0">
              <a:spcBef>
                <a:spcPct val="0"/>
              </a:spcBef>
              <a:spcAft>
                <a:spcPct val="0"/>
              </a:spcAft>
              <a:defRPr>
                <a:solidFill>
                  <a:schemeClr val="tx1"/>
                </a:solidFill>
                <a:latin typeface="Arial" charset="0"/>
                <a:cs typeface="Arial" charset="0"/>
              </a:defRPr>
            </a:lvl6pPr>
            <a:lvl7pPr marL="2798651" indent="-215281" eaLnBrk="0" fontAlgn="base" hangingPunct="0">
              <a:spcBef>
                <a:spcPct val="0"/>
              </a:spcBef>
              <a:spcAft>
                <a:spcPct val="0"/>
              </a:spcAft>
              <a:defRPr>
                <a:solidFill>
                  <a:schemeClr val="tx1"/>
                </a:solidFill>
                <a:latin typeface="Arial" charset="0"/>
                <a:cs typeface="Arial" charset="0"/>
              </a:defRPr>
            </a:lvl7pPr>
            <a:lvl8pPr marL="3229212" indent="-215281" eaLnBrk="0" fontAlgn="base" hangingPunct="0">
              <a:spcBef>
                <a:spcPct val="0"/>
              </a:spcBef>
              <a:spcAft>
                <a:spcPct val="0"/>
              </a:spcAft>
              <a:defRPr>
                <a:solidFill>
                  <a:schemeClr val="tx1"/>
                </a:solidFill>
                <a:latin typeface="Arial" charset="0"/>
                <a:cs typeface="Arial" charset="0"/>
              </a:defRPr>
            </a:lvl8pPr>
            <a:lvl9pPr marL="3659776" indent="-215281"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0BF56B-EFB7-493A-995A-27D3D1D53C39}"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80988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dirty="0">
                <a:latin typeface="Times New Roman"/>
                <a:ea typeface="Times New Roman"/>
              </a:rPr>
              <a:t>The four levels of the Project </a:t>
            </a:r>
            <a:r>
              <a:rPr lang="en-US" sz="1100" dirty="0" err="1">
                <a:latin typeface="Times New Roman"/>
                <a:ea typeface="Times New Roman"/>
              </a:rPr>
              <a:t>DPro</a:t>
            </a:r>
            <a:r>
              <a:rPr lang="en-US" sz="1100" dirty="0">
                <a:latin typeface="Times New Roman"/>
                <a:ea typeface="Times New Roman"/>
              </a:rPr>
              <a:t> logframe are activities, outputs, outcomes and the goal. This is call the ‘vertical’ logic. Starting from the bottom, the vertical logic reads something like this: </a:t>
            </a:r>
          </a:p>
          <a:p>
            <a:r>
              <a:rPr lang="en-US" sz="1100" dirty="0">
                <a:latin typeface="Times New Roman"/>
                <a:ea typeface="Times New Roman"/>
              </a:rPr>
              <a:t>if adequate resources/inputs are provided; </a:t>
            </a:r>
          </a:p>
          <a:p>
            <a:r>
              <a:rPr lang="en-US" sz="1100" dirty="0">
                <a:latin typeface="Times New Roman"/>
                <a:ea typeface="Times New Roman"/>
              </a:rPr>
              <a:t>then the activities can be conducted. If the activities are conducted; </a:t>
            </a:r>
          </a:p>
          <a:p>
            <a:r>
              <a:rPr lang="en-US" sz="1100" dirty="0">
                <a:latin typeface="Times New Roman"/>
                <a:ea typeface="Times New Roman"/>
              </a:rPr>
              <a:t>then the outputs can be produced. </a:t>
            </a:r>
          </a:p>
          <a:p>
            <a:r>
              <a:rPr lang="en-US" sz="1100" dirty="0">
                <a:latin typeface="Times New Roman"/>
                <a:ea typeface="Times New Roman"/>
              </a:rPr>
              <a:t>If the outputs are produced; then the outcomes will occur. </a:t>
            </a:r>
          </a:p>
          <a:p>
            <a:r>
              <a:rPr lang="en-US" sz="1100" dirty="0">
                <a:latin typeface="Times New Roman"/>
                <a:ea typeface="Times New Roman"/>
              </a:rPr>
              <a:t>If the outcomes occur; then this should contribute to the goal.</a:t>
            </a:r>
          </a:p>
          <a:p>
            <a:endParaRPr lang="en-US" sz="1100" dirty="0">
              <a:latin typeface="Times New Roman"/>
            </a:endParaRPr>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740" indent="-269131" eaLnBrk="0" hangingPunct="0">
              <a:defRPr>
                <a:solidFill>
                  <a:schemeClr val="tx1"/>
                </a:solidFill>
                <a:latin typeface="Arial" charset="0"/>
                <a:cs typeface="Arial" charset="0"/>
              </a:defRPr>
            </a:lvl2pPr>
            <a:lvl3pPr marL="1076524" indent="-215305" eaLnBrk="0" hangingPunct="0">
              <a:defRPr>
                <a:solidFill>
                  <a:schemeClr val="tx1"/>
                </a:solidFill>
                <a:latin typeface="Arial" charset="0"/>
                <a:cs typeface="Arial" charset="0"/>
              </a:defRPr>
            </a:lvl3pPr>
            <a:lvl4pPr marL="1507132" indent="-215305" eaLnBrk="0" hangingPunct="0">
              <a:defRPr>
                <a:solidFill>
                  <a:schemeClr val="tx1"/>
                </a:solidFill>
                <a:latin typeface="Arial" charset="0"/>
                <a:cs typeface="Arial" charset="0"/>
              </a:defRPr>
            </a:lvl4pPr>
            <a:lvl5pPr marL="1937742" indent="-215305" eaLnBrk="0" hangingPunct="0">
              <a:defRPr>
                <a:solidFill>
                  <a:schemeClr val="tx1"/>
                </a:solidFill>
                <a:latin typeface="Arial" charset="0"/>
                <a:cs typeface="Arial" charset="0"/>
              </a:defRPr>
            </a:lvl5pPr>
            <a:lvl6pPr marL="2368352" indent="-215305" eaLnBrk="0" fontAlgn="base" hangingPunct="0">
              <a:spcBef>
                <a:spcPct val="0"/>
              </a:spcBef>
              <a:spcAft>
                <a:spcPct val="0"/>
              </a:spcAft>
              <a:defRPr>
                <a:solidFill>
                  <a:schemeClr val="tx1"/>
                </a:solidFill>
                <a:latin typeface="Arial" charset="0"/>
                <a:cs typeface="Arial" charset="0"/>
              </a:defRPr>
            </a:lvl6pPr>
            <a:lvl7pPr marL="2798962" indent="-215305" eaLnBrk="0" fontAlgn="base" hangingPunct="0">
              <a:spcBef>
                <a:spcPct val="0"/>
              </a:spcBef>
              <a:spcAft>
                <a:spcPct val="0"/>
              </a:spcAft>
              <a:defRPr>
                <a:solidFill>
                  <a:schemeClr val="tx1"/>
                </a:solidFill>
                <a:latin typeface="Arial" charset="0"/>
                <a:cs typeface="Arial" charset="0"/>
              </a:defRPr>
            </a:lvl7pPr>
            <a:lvl8pPr marL="3229571" indent="-215305" eaLnBrk="0" fontAlgn="base" hangingPunct="0">
              <a:spcBef>
                <a:spcPct val="0"/>
              </a:spcBef>
              <a:spcAft>
                <a:spcPct val="0"/>
              </a:spcAft>
              <a:defRPr>
                <a:solidFill>
                  <a:schemeClr val="tx1"/>
                </a:solidFill>
                <a:latin typeface="Arial" charset="0"/>
                <a:cs typeface="Arial" charset="0"/>
              </a:defRPr>
            </a:lvl8pPr>
            <a:lvl9pPr marL="3660180" indent="-215305"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3EECF4-9274-422D-9AA0-19216468A0B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98343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43991">
              <a:defRPr/>
            </a:pPr>
            <a:r>
              <a:rPr lang="en-US" sz="1100" dirty="0">
                <a:ea typeface="Times New Roman"/>
              </a:rPr>
              <a:t>Ask the participants to study the hierarchy of objectives that is on this slide. (Note that it is just a summary version and not the complete project description.) </a:t>
            </a:r>
          </a:p>
          <a:p>
            <a:pPr defTabSz="843991">
              <a:defRPr/>
            </a:pPr>
            <a:endParaRPr lang="en-US" sz="1100" dirty="0">
              <a:ea typeface="Times New Roman"/>
            </a:endParaRPr>
          </a:p>
          <a:p>
            <a:pPr defTabSz="843991">
              <a:defRPr/>
            </a:pPr>
            <a:r>
              <a:rPr lang="en-US" sz="1100" dirty="0">
                <a:ea typeface="Times New Roman"/>
              </a:rPr>
              <a:t>In small groups, discuss your observations about this hierarchy of objectives. Try to find one or two major weaknesses in the logic of these objective statements (or logic gaps). </a:t>
            </a:r>
          </a:p>
          <a:p>
            <a:pPr defTabSz="843991">
              <a:defRPr/>
            </a:pPr>
            <a:endParaRPr lang="en-US" sz="1100" dirty="0">
              <a:ea typeface="Times New Roman"/>
            </a:endParaRPr>
          </a:p>
          <a:p>
            <a:pPr defTabSz="843991">
              <a:defRPr/>
            </a:pPr>
            <a:r>
              <a:rPr lang="en-US" sz="1100" dirty="0">
                <a:ea typeface="Times New Roman"/>
              </a:rPr>
              <a:t>There are at least three or four problems that your keen minds might be able to detect. If you have time, then discuss improvements that could strengthen the logic. Appoint one person from your small group to be the spokesperson for sharing your results. </a:t>
            </a:r>
          </a:p>
          <a:p>
            <a:pPr defTabSz="843991">
              <a:defRPr/>
            </a:pPr>
            <a:endParaRPr lang="en-US" sz="1100" dirty="0">
              <a:ea typeface="Times New Roman"/>
            </a:endParaRPr>
          </a:p>
          <a:p>
            <a:pPr defTabSz="843991">
              <a:defRPr/>
            </a:pPr>
            <a:r>
              <a:rPr lang="en-US" sz="1100" dirty="0">
                <a:ea typeface="Times New Roman"/>
              </a:rPr>
              <a:t>When giving the reports, don’t repeat anything that has already been mentioned by another group.</a:t>
            </a:r>
          </a:p>
          <a:p>
            <a:pPr defTabSz="843991">
              <a:defRPr/>
            </a:pPr>
            <a:endParaRPr lang="en-US" sz="1100" dirty="0"/>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740" indent="-269131" eaLnBrk="0" hangingPunct="0">
              <a:defRPr>
                <a:solidFill>
                  <a:schemeClr val="tx1"/>
                </a:solidFill>
                <a:latin typeface="Arial" charset="0"/>
                <a:cs typeface="Arial" charset="0"/>
              </a:defRPr>
            </a:lvl2pPr>
            <a:lvl3pPr marL="1076524" indent="-215305" eaLnBrk="0" hangingPunct="0">
              <a:defRPr>
                <a:solidFill>
                  <a:schemeClr val="tx1"/>
                </a:solidFill>
                <a:latin typeface="Arial" charset="0"/>
                <a:cs typeface="Arial" charset="0"/>
              </a:defRPr>
            </a:lvl3pPr>
            <a:lvl4pPr marL="1507132" indent="-215305" eaLnBrk="0" hangingPunct="0">
              <a:defRPr>
                <a:solidFill>
                  <a:schemeClr val="tx1"/>
                </a:solidFill>
                <a:latin typeface="Arial" charset="0"/>
                <a:cs typeface="Arial" charset="0"/>
              </a:defRPr>
            </a:lvl4pPr>
            <a:lvl5pPr marL="1937742" indent="-215305" eaLnBrk="0" hangingPunct="0">
              <a:defRPr>
                <a:solidFill>
                  <a:schemeClr val="tx1"/>
                </a:solidFill>
                <a:latin typeface="Arial" charset="0"/>
                <a:cs typeface="Arial" charset="0"/>
              </a:defRPr>
            </a:lvl5pPr>
            <a:lvl6pPr marL="2368352" indent="-215305" eaLnBrk="0" fontAlgn="base" hangingPunct="0">
              <a:spcBef>
                <a:spcPct val="0"/>
              </a:spcBef>
              <a:spcAft>
                <a:spcPct val="0"/>
              </a:spcAft>
              <a:defRPr>
                <a:solidFill>
                  <a:schemeClr val="tx1"/>
                </a:solidFill>
                <a:latin typeface="Arial" charset="0"/>
                <a:cs typeface="Arial" charset="0"/>
              </a:defRPr>
            </a:lvl6pPr>
            <a:lvl7pPr marL="2798962" indent="-215305" eaLnBrk="0" fontAlgn="base" hangingPunct="0">
              <a:spcBef>
                <a:spcPct val="0"/>
              </a:spcBef>
              <a:spcAft>
                <a:spcPct val="0"/>
              </a:spcAft>
              <a:defRPr>
                <a:solidFill>
                  <a:schemeClr val="tx1"/>
                </a:solidFill>
                <a:latin typeface="Arial" charset="0"/>
                <a:cs typeface="Arial" charset="0"/>
              </a:defRPr>
            </a:lvl7pPr>
            <a:lvl8pPr marL="3229571" indent="-215305" eaLnBrk="0" fontAlgn="base" hangingPunct="0">
              <a:spcBef>
                <a:spcPct val="0"/>
              </a:spcBef>
              <a:spcAft>
                <a:spcPct val="0"/>
              </a:spcAft>
              <a:defRPr>
                <a:solidFill>
                  <a:schemeClr val="tx1"/>
                </a:solidFill>
                <a:latin typeface="Arial" charset="0"/>
                <a:cs typeface="Arial" charset="0"/>
              </a:defRPr>
            </a:lvl8pPr>
            <a:lvl9pPr marL="3660180" indent="-215305"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4234FA9-1A53-4649-9D20-3192F7D423F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35544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43991">
              <a:defRPr/>
            </a:pPr>
            <a:r>
              <a:rPr lang="en-US" sz="1100" dirty="0">
                <a:ea typeface="Times New Roman"/>
              </a:rPr>
              <a:t>In the blue box at the outputs level. </a:t>
            </a:r>
          </a:p>
          <a:p>
            <a:pPr defTabSz="843991">
              <a:defRPr/>
            </a:pPr>
            <a:r>
              <a:rPr lang="en-US" sz="1100" dirty="0">
                <a:ea typeface="Times New Roman"/>
              </a:rPr>
              <a:t>The objectives (reduced volume of fecal waste and household refuse) are not appropriate for the output level. </a:t>
            </a:r>
            <a:r>
              <a:rPr lang="en-US" sz="1100" b="1" dirty="0">
                <a:ea typeface="Times New Roman"/>
              </a:rPr>
              <a:t>They are not “tangible” products or services</a:t>
            </a:r>
            <a:r>
              <a:rPr lang="en-US" sz="1100" dirty="0">
                <a:ea typeface="Times New Roman"/>
              </a:rPr>
              <a:t>. Rather, they describe higher level change that would be more appropriate at the outcome level.</a:t>
            </a:r>
          </a:p>
          <a:p>
            <a:pPr defTabSz="843991">
              <a:defRPr/>
            </a:pPr>
            <a:endParaRPr lang="en-US" sz="1100" dirty="0">
              <a:ea typeface="Times New Roman"/>
            </a:endParaRPr>
          </a:p>
          <a:p>
            <a:pPr defTabSz="843991">
              <a:defRPr/>
            </a:pPr>
            <a:r>
              <a:rPr lang="en-US" sz="1100" dirty="0">
                <a:ea typeface="Times New Roman"/>
              </a:rPr>
              <a:t>Another major weakness is that the statement "</a:t>
            </a:r>
            <a:r>
              <a:rPr lang="en-US" sz="1100" b="1" dirty="0">
                <a:ea typeface="Times New Roman"/>
              </a:rPr>
              <a:t>improved quality of River water” is too aspirational/high-level </a:t>
            </a:r>
            <a:r>
              <a:rPr lang="en-US" sz="1100" dirty="0">
                <a:ea typeface="Times New Roman"/>
              </a:rPr>
              <a:t>for the outcome level. It should most likely be shifted up to the project goal level. </a:t>
            </a:r>
          </a:p>
          <a:p>
            <a:pPr defTabSz="843991">
              <a:defRPr/>
            </a:pPr>
            <a:endParaRPr lang="en-US" sz="1100" dirty="0">
              <a:ea typeface="Times New Roman"/>
            </a:endParaRPr>
          </a:p>
          <a:p>
            <a:pPr defTabSz="843991">
              <a:defRPr/>
            </a:pPr>
            <a:r>
              <a:rPr lang="en-US" sz="1100" dirty="0">
                <a:ea typeface="Times New Roman"/>
              </a:rPr>
              <a:t>The statement at the </a:t>
            </a:r>
            <a:r>
              <a:rPr lang="en-US" sz="1100" b="1" dirty="0">
                <a:ea typeface="Times New Roman"/>
              </a:rPr>
              <a:t>goal level is too complex</a:t>
            </a:r>
            <a:r>
              <a:rPr lang="en-US" sz="1100" dirty="0">
                <a:ea typeface="Times New Roman"/>
              </a:rPr>
              <a:t>. It actually </a:t>
            </a:r>
            <a:r>
              <a:rPr lang="en-US" sz="1100" b="1" dirty="0">
                <a:ea typeface="Times New Roman"/>
              </a:rPr>
              <a:t>contains 2 goals </a:t>
            </a:r>
            <a:r>
              <a:rPr lang="en-US" sz="1100" dirty="0">
                <a:ea typeface="Times New Roman"/>
              </a:rPr>
              <a:t>that need to be separated. Contributing to improved health of under 5s is quite different from improving the river ecosystem. </a:t>
            </a:r>
          </a:p>
          <a:p>
            <a:pPr defTabSz="843991">
              <a:defRPr/>
            </a:pPr>
            <a:endParaRPr lang="en-US" sz="1100" dirty="0">
              <a:ea typeface="Times New Roman"/>
            </a:endParaRPr>
          </a:p>
          <a:p>
            <a:pPr defTabSz="843991">
              <a:defRPr/>
            </a:pPr>
            <a:r>
              <a:rPr lang="en-US" sz="1100" dirty="0">
                <a:ea typeface="Times New Roman"/>
              </a:rPr>
              <a:t>Also, these changes are most likely program goals that will require multiple project interventions and contributions.</a:t>
            </a:r>
          </a:p>
          <a:p>
            <a:pPr defTabSz="843991">
              <a:defRPr/>
            </a:pPr>
            <a:endParaRPr lang="en-US" sz="1100" dirty="0"/>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740" indent="-269131" eaLnBrk="0" hangingPunct="0">
              <a:defRPr>
                <a:solidFill>
                  <a:schemeClr val="tx1"/>
                </a:solidFill>
                <a:latin typeface="Arial" charset="0"/>
                <a:cs typeface="Arial" charset="0"/>
              </a:defRPr>
            </a:lvl2pPr>
            <a:lvl3pPr marL="1076524" indent="-215305" eaLnBrk="0" hangingPunct="0">
              <a:defRPr>
                <a:solidFill>
                  <a:schemeClr val="tx1"/>
                </a:solidFill>
                <a:latin typeface="Arial" charset="0"/>
                <a:cs typeface="Arial" charset="0"/>
              </a:defRPr>
            </a:lvl3pPr>
            <a:lvl4pPr marL="1507132" indent="-215305" eaLnBrk="0" hangingPunct="0">
              <a:defRPr>
                <a:solidFill>
                  <a:schemeClr val="tx1"/>
                </a:solidFill>
                <a:latin typeface="Arial" charset="0"/>
                <a:cs typeface="Arial" charset="0"/>
              </a:defRPr>
            </a:lvl4pPr>
            <a:lvl5pPr marL="1937742" indent="-215305" eaLnBrk="0" hangingPunct="0">
              <a:defRPr>
                <a:solidFill>
                  <a:schemeClr val="tx1"/>
                </a:solidFill>
                <a:latin typeface="Arial" charset="0"/>
                <a:cs typeface="Arial" charset="0"/>
              </a:defRPr>
            </a:lvl5pPr>
            <a:lvl6pPr marL="2368352" indent="-215305" eaLnBrk="0" fontAlgn="base" hangingPunct="0">
              <a:spcBef>
                <a:spcPct val="0"/>
              </a:spcBef>
              <a:spcAft>
                <a:spcPct val="0"/>
              </a:spcAft>
              <a:defRPr>
                <a:solidFill>
                  <a:schemeClr val="tx1"/>
                </a:solidFill>
                <a:latin typeface="Arial" charset="0"/>
                <a:cs typeface="Arial" charset="0"/>
              </a:defRPr>
            </a:lvl6pPr>
            <a:lvl7pPr marL="2798962" indent="-215305" eaLnBrk="0" fontAlgn="base" hangingPunct="0">
              <a:spcBef>
                <a:spcPct val="0"/>
              </a:spcBef>
              <a:spcAft>
                <a:spcPct val="0"/>
              </a:spcAft>
              <a:defRPr>
                <a:solidFill>
                  <a:schemeClr val="tx1"/>
                </a:solidFill>
                <a:latin typeface="Arial" charset="0"/>
                <a:cs typeface="Arial" charset="0"/>
              </a:defRPr>
            </a:lvl7pPr>
            <a:lvl8pPr marL="3229571" indent="-215305" eaLnBrk="0" fontAlgn="base" hangingPunct="0">
              <a:spcBef>
                <a:spcPct val="0"/>
              </a:spcBef>
              <a:spcAft>
                <a:spcPct val="0"/>
              </a:spcAft>
              <a:defRPr>
                <a:solidFill>
                  <a:schemeClr val="tx1"/>
                </a:solidFill>
                <a:latin typeface="Arial" charset="0"/>
                <a:cs typeface="Arial" charset="0"/>
              </a:defRPr>
            </a:lvl8pPr>
            <a:lvl9pPr marL="3660180" indent="-215305"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4234FA9-1A53-4649-9D20-3192F7D423F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8127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solidFill>
                  <a:schemeClr val="tx2"/>
                </a:solidFill>
              </a:rPr>
              <a:t>Have quick discussion about the benefits – the</a:t>
            </a:r>
            <a:r>
              <a:rPr lang="en-US" baseline="0" dirty="0">
                <a:solidFill>
                  <a:schemeClr val="tx2"/>
                </a:solidFill>
              </a:rPr>
              <a:t> participants should under stand this very well now.</a:t>
            </a:r>
          </a:p>
          <a:p>
            <a:endParaRPr lang="en-US" baseline="0" dirty="0">
              <a:solidFill>
                <a:schemeClr val="tx2"/>
              </a:solidFill>
            </a:endParaRPr>
          </a:p>
          <a:p>
            <a:r>
              <a:rPr lang="en-US" baseline="0" dirty="0">
                <a:solidFill>
                  <a:schemeClr val="tx2"/>
                </a:solidFill>
              </a:rPr>
              <a:t>&gt;&gt; click – debrief across the 5 points</a:t>
            </a:r>
            <a:endParaRPr lang="en-US" dirty="0">
              <a:solidFill>
                <a:schemeClr val="tx2"/>
              </a:solidFill>
            </a:endParaRPr>
          </a:p>
          <a:p>
            <a:endParaRPr lang="en-US" dirty="0">
              <a:solidFill>
                <a:schemeClr val="tx2"/>
              </a:solidFill>
            </a:endParaRPr>
          </a:p>
          <a:p>
            <a:r>
              <a:rPr lang="en-US" dirty="0">
                <a:solidFill>
                  <a:schemeClr val="tx2"/>
                </a:solidFill>
              </a:rPr>
              <a:t>The charter may have many different names and the process may be unique depending on the context and culture of the organization. </a:t>
            </a:r>
            <a:r>
              <a:rPr lang="en-US" dirty="0"/>
              <a:t>The project charter serves as the set-up deliverable upon which the formal decision to authorize the project is made.  Whatever format the signed project charter, it serves the important purpose of allowing the project to begin allocation of project resources; and begin implementing the project.  </a:t>
            </a:r>
          </a:p>
          <a:p>
            <a:endParaRPr lang="en-US" dirty="0">
              <a:solidFill>
                <a:schemeClr val="tx2"/>
              </a:solidFill>
            </a:endParaRPr>
          </a:p>
          <a:p>
            <a:r>
              <a:rPr lang="en-US" baseline="0" dirty="0"/>
              <a:t>It </a:t>
            </a:r>
            <a:r>
              <a:rPr lang="en-US" dirty="0"/>
              <a:t>identifies. documents and communicates the constraints</a:t>
            </a:r>
            <a:r>
              <a:rPr lang="en-US" baseline="0" dirty="0"/>
              <a:t> (scope, time, cost) </a:t>
            </a:r>
            <a:r>
              <a:rPr lang="en-US" dirty="0"/>
              <a:t>of the project and generally serves to ensure that there is shared understanding of, and commitment to, the project among key project stakeholders and sponsors (both internally and externally). </a:t>
            </a:r>
          </a:p>
          <a:p>
            <a:endParaRPr lang="en-US" dirty="0"/>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859" indent="-269177" eaLnBrk="0" hangingPunct="0">
              <a:defRPr>
                <a:solidFill>
                  <a:schemeClr val="tx1"/>
                </a:solidFill>
                <a:latin typeface="Arial" charset="0"/>
                <a:cs typeface="Arial" charset="0"/>
              </a:defRPr>
            </a:lvl2pPr>
            <a:lvl3pPr marL="1076706" indent="-215341" eaLnBrk="0" hangingPunct="0">
              <a:defRPr>
                <a:solidFill>
                  <a:schemeClr val="tx1"/>
                </a:solidFill>
                <a:latin typeface="Arial" charset="0"/>
                <a:cs typeface="Arial" charset="0"/>
              </a:defRPr>
            </a:lvl3pPr>
            <a:lvl4pPr marL="1507388" indent="-215341" eaLnBrk="0" hangingPunct="0">
              <a:defRPr>
                <a:solidFill>
                  <a:schemeClr val="tx1"/>
                </a:solidFill>
                <a:latin typeface="Arial" charset="0"/>
                <a:cs typeface="Arial" charset="0"/>
              </a:defRPr>
            </a:lvl4pPr>
            <a:lvl5pPr marL="1938071" indent="-215341" eaLnBrk="0" hangingPunct="0">
              <a:defRPr>
                <a:solidFill>
                  <a:schemeClr val="tx1"/>
                </a:solidFill>
                <a:latin typeface="Arial" charset="0"/>
                <a:cs typeface="Arial" charset="0"/>
              </a:defRPr>
            </a:lvl5pPr>
            <a:lvl6pPr marL="2368753" indent="-215341" eaLnBrk="0" fontAlgn="base" hangingPunct="0">
              <a:spcBef>
                <a:spcPct val="0"/>
              </a:spcBef>
              <a:spcAft>
                <a:spcPct val="0"/>
              </a:spcAft>
              <a:defRPr>
                <a:solidFill>
                  <a:schemeClr val="tx1"/>
                </a:solidFill>
                <a:latin typeface="Arial" charset="0"/>
                <a:cs typeface="Arial" charset="0"/>
              </a:defRPr>
            </a:lvl6pPr>
            <a:lvl7pPr marL="2799436" indent="-215341" eaLnBrk="0" fontAlgn="base" hangingPunct="0">
              <a:spcBef>
                <a:spcPct val="0"/>
              </a:spcBef>
              <a:spcAft>
                <a:spcPct val="0"/>
              </a:spcAft>
              <a:defRPr>
                <a:solidFill>
                  <a:schemeClr val="tx1"/>
                </a:solidFill>
                <a:latin typeface="Arial" charset="0"/>
                <a:cs typeface="Arial" charset="0"/>
              </a:defRPr>
            </a:lvl7pPr>
            <a:lvl8pPr marL="3230118" indent="-215341" eaLnBrk="0" fontAlgn="base" hangingPunct="0">
              <a:spcBef>
                <a:spcPct val="0"/>
              </a:spcBef>
              <a:spcAft>
                <a:spcPct val="0"/>
              </a:spcAft>
              <a:defRPr>
                <a:solidFill>
                  <a:schemeClr val="tx1"/>
                </a:solidFill>
                <a:latin typeface="Arial" charset="0"/>
                <a:cs typeface="Arial" charset="0"/>
              </a:defRPr>
            </a:lvl8pPr>
            <a:lvl9pPr marL="3660800" indent="-215341" eaLnBrk="0" fontAlgn="base" hangingPunct="0">
              <a:spcBef>
                <a:spcPct val="0"/>
              </a:spcBef>
              <a:spcAft>
                <a:spcPct val="0"/>
              </a:spcAft>
              <a:defRPr>
                <a:solidFill>
                  <a:schemeClr val="tx1"/>
                </a:solidFill>
                <a:latin typeface="Arial" charset="0"/>
                <a:cs typeface="Arial" charset="0"/>
              </a:defRPr>
            </a:lvl9pPr>
          </a:lstStyle>
          <a:p>
            <a:pPr eaLnBrk="1" hangingPunct="1"/>
            <a:fld id="{4893A0E1-27B7-48BE-99B9-C2A86166602D}" type="slidenum">
              <a:rPr lang="en-US" smtClean="0"/>
              <a:pPr eaLnBrk="1" hangingPunct="1"/>
              <a:t>119</a:t>
            </a:fld>
            <a:endParaRPr lang="en-US"/>
          </a:p>
        </p:txBody>
      </p:sp>
    </p:spTree>
    <p:extLst>
      <p:ext uri="{BB962C8B-B14F-4D97-AF65-F5344CB8AC3E}">
        <p14:creationId xmlns:p14="http://schemas.microsoft.com/office/powerpoint/2010/main" val="244158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contents of the Project Charter can vary its all about what would</a:t>
            </a:r>
            <a:r>
              <a:rPr lang="en-US" sz="1200" kern="1200" baseline="0" dirty="0">
                <a:solidFill>
                  <a:schemeClr val="tx1"/>
                </a:solidFill>
                <a:effectLst/>
                <a:latin typeface="+mn-lt"/>
                <a:ea typeface="+mn-ea"/>
                <a:cs typeface="+mn-cs"/>
              </a:rPr>
              <a:t> work for you and your agency</a:t>
            </a:r>
            <a:r>
              <a:rPr lang="en-US" sz="1200" kern="1200" dirty="0">
                <a:solidFill>
                  <a:schemeClr val="tx1"/>
                </a:solidFill>
                <a:effectLst/>
                <a:latin typeface="+mn-lt"/>
                <a:ea typeface="+mn-ea"/>
                <a:cs typeface="+mn-cs"/>
              </a:rPr>
              <a:t>, but usually includes statements regarding the </a:t>
            </a:r>
          </a:p>
          <a:p>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Project Purpose</a:t>
            </a:r>
            <a:r>
              <a:rPr lang="en-US" sz="1200" kern="1200" dirty="0">
                <a:solidFill>
                  <a:schemeClr val="tx1"/>
                </a:solidFill>
                <a:effectLst/>
                <a:latin typeface="+mn-lt"/>
                <a:ea typeface="+mn-ea"/>
                <a:cs typeface="+mn-cs"/>
              </a:rPr>
              <a:t> – including a statement of the need the project will address; </a:t>
            </a:r>
          </a:p>
          <a:p>
            <a:pPr lvl="1"/>
            <a:r>
              <a:rPr lang="en-US" sz="1200" b="1" kern="1200" dirty="0">
                <a:solidFill>
                  <a:schemeClr val="tx1"/>
                </a:solidFill>
                <a:effectLst/>
                <a:latin typeface="+mn-lt"/>
                <a:ea typeface="+mn-ea"/>
                <a:cs typeface="+mn-cs"/>
              </a:rPr>
              <a:t>Project Deliverables</a:t>
            </a:r>
            <a:r>
              <a:rPr lang="en-US" sz="1200" kern="1200" dirty="0">
                <a:solidFill>
                  <a:schemeClr val="tx1"/>
                </a:solidFill>
                <a:effectLst/>
                <a:latin typeface="+mn-lt"/>
                <a:ea typeface="+mn-ea"/>
                <a:cs typeface="+mn-cs"/>
              </a:rPr>
              <a:t> – describing the scope of the project, including the project goal, outcomes, and major outputs; </a:t>
            </a:r>
          </a:p>
          <a:p>
            <a:pPr lvl="1"/>
            <a:r>
              <a:rPr lang="en-US" sz="1200" b="1" kern="1200" dirty="0">
                <a:solidFill>
                  <a:schemeClr val="tx1"/>
                </a:solidFill>
                <a:effectLst/>
                <a:latin typeface="+mn-lt"/>
                <a:ea typeface="+mn-ea"/>
                <a:cs typeface="+mn-cs"/>
              </a:rPr>
              <a:t>High-level Project Estimates</a:t>
            </a:r>
            <a:r>
              <a:rPr lang="en-US" sz="1200" kern="1200" dirty="0">
                <a:solidFill>
                  <a:schemeClr val="tx1"/>
                </a:solidFill>
                <a:effectLst/>
                <a:latin typeface="+mn-lt"/>
                <a:ea typeface="+mn-ea"/>
                <a:cs typeface="+mn-cs"/>
              </a:rPr>
              <a:t> – including a high-level statement of the project activities,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schedule,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budget and a preliminary list of the roles and skills required to perform the necessary work;</a:t>
            </a:r>
            <a:r>
              <a:rPr lang="en-US" sz="1200" kern="1200" baseline="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Project Risks</a:t>
            </a:r>
            <a:r>
              <a:rPr lang="en-US" sz="1200" kern="1200" dirty="0">
                <a:solidFill>
                  <a:schemeClr val="tx1"/>
                </a:solidFill>
                <a:effectLst/>
                <a:latin typeface="+mn-lt"/>
                <a:ea typeface="+mn-ea"/>
                <a:cs typeface="+mn-cs"/>
              </a:rPr>
              <a:t> – identifying potential problems and/or risks that the project might encounter;</a:t>
            </a:r>
            <a:r>
              <a:rPr lang="en-US" sz="1200" kern="1200" baseline="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Project Tolerances</a:t>
            </a:r>
            <a:r>
              <a:rPr lang="en-US" sz="1200" kern="1200" dirty="0">
                <a:solidFill>
                  <a:schemeClr val="tx1"/>
                </a:solidFill>
                <a:effectLst/>
                <a:latin typeface="+mn-lt"/>
                <a:ea typeface="+mn-ea"/>
                <a:cs typeface="+mn-cs"/>
              </a:rPr>
              <a:t> –   describing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tolerances regarding deliverables, schedule, cost and decisions;</a:t>
            </a:r>
            <a:r>
              <a:rPr lang="en-US" sz="1200" kern="1200" baseline="0" dirty="0">
                <a:solidFill>
                  <a:schemeClr val="tx1"/>
                </a:solidFill>
                <a:effectLst/>
                <a:latin typeface="+mn-lt"/>
                <a:ea typeface="+mn-ea"/>
                <a:cs typeface="+mn-cs"/>
              </a:rPr>
              <a:t> and </a:t>
            </a:r>
          </a:p>
          <a:p>
            <a:pPr lvl="1"/>
            <a:r>
              <a:rPr lang="en-US" sz="1200" b="1" kern="1200" dirty="0">
                <a:solidFill>
                  <a:schemeClr val="tx1"/>
                </a:solidFill>
                <a:effectLst/>
                <a:latin typeface="+mn-lt"/>
                <a:ea typeface="+mn-ea"/>
                <a:cs typeface="+mn-cs"/>
              </a:rPr>
              <a:t>Project Change Control </a:t>
            </a:r>
            <a:r>
              <a:rPr lang="en-US" sz="1200" kern="1200" dirty="0">
                <a:solidFill>
                  <a:schemeClr val="tx1"/>
                </a:solidFill>
                <a:effectLst/>
                <a:latin typeface="+mn-lt"/>
                <a:ea typeface="+mn-ea"/>
                <a:cs typeface="+mn-cs"/>
              </a:rPr>
              <a:t>– establishing an exception handling or escalation process for when the project exceeds a tolerance in any of these areas.</a:t>
            </a:r>
          </a:p>
          <a:p>
            <a:pPr lvl="1"/>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organization or project team must decide on their own requirements.  At times, the purpose of a project charter may be incorporated into existing documents.  In general, the Project </a:t>
            </a:r>
            <a:r>
              <a:rPr lang="en-US" baseline="0" dirty="0" err="1"/>
              <a:t>DPro</a:t>
            </a:r>
            <a:r>
              <a:rPr lang="en-US" baseline="0" dirty="0"/>
              <a:t> Guide does not always recommend adoption of a new tool in every situation but, rather, encourages ‘tailoring’, adaptation and incorporation of PM tools into existing processes where possible.</a:t>
            </a:r>
          </a:p>
          <a:p>
            <a:pPr lvl="1"/>
            <a:endParaRPr lang="en-US" sz="1200" kern="1200" dirty="0">
              <a:solidFill>
                <a:schemeClr val="tx1"/>
              </a:solidFill>
              <a:effectLst/>
              <a:latin typeface="+mn-lt"/>
              <a:ea typeface="+mn-ea"/>
              <a:cs typeface="+mn-cs"/>
            </a:endParaRPr>
          </a:p>
          <a:p>
            <a:pPr lvl="1"/>
            <a:endParaRPr lang="en-US" dirty="0"/>
          </a:p>
        </p:txBody>
      </p:sp>
      <p:sp>
        <p:nvSpPr>
          <p:cNvPr id="4" name="Slide Number Placeholder 3"/>
          <p:cNvSpPr>
            <a:spLocks noGrp="1"/>
          </p:cNvSpPr>
          <p:nvPr>
            <p:ph type="sldNum" sz="quarter" idx="10"/>
          </p:nvPr>
        </p:nvSpPr>
        <p:spPr/>
        <p:txBody>
          <a:bodyPr/>
          <a:lstStyle/>
          <a:p>
            <a:fld id="{038425DD-B2DB-47A1-ACE2-FFFFBF5FEAD7}" type="slidenum">
              <a:rPr lang="en-US" smtClean="0"/>
              <a:pPr/>
              <a:t>121</a:t>
            </a:fld>
            <a:endParaRPr lang="en-US"/>
          </a:p>
        </p:txBody>
      </p:sp>
    </p:spTree>
    <p:extLst>
      <p:ext uri="{BB962C8B-B14F-4D97-AF65-F5344CB8AC3E}">
        <p14:creationId xmlns:p14="http://schemas.microsoft.com/office/powerpoint/2010/main" val="4153531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p:spPr>
        <p:txBody>
          <a:bodyPr/>
          <a:lstStyle/>
          <a:p>
            <a:fld id="{BA52C904-0CB4-4097-87F1-882FB625BA7D}" type="slidenum">
              <a:rPr lang="en-US" smtClean="0"/>
              <a:pPr/>
              <a:t>122</a:t>
            </a:fld>
            <a:endParaRPr lang="en-US"/>
          </a:p>
        </p:txBody>
      </p:sp>
      <p:sp>
        <p:nvSpPr>
          <p:cNvPr id="583683" name="Rectangle 2"/>
          <p:cNvSpPr>
            <a:spLocks noGrp="1" noRot="1" noChangeAspect="1" noChangeArrowheads="1" noTextEdit="1"/>
          </p:cNvSpPr>
          <p:nvPr>
            <p:ph type="sldImg"/>
          </p:nvPr>
        </p:nvSpPr>
        <p:spPr>
          <a:xfrm>
            <a:off x="149225" y="768350"/>
            <a:ext cx="6818313" cy="3836988"/>
          </a:xfrm>
          <a:ln/>
        </p:spPr>
      </p:sp>
      <p:sp>
        <p:nvSpPr>
          <p:cNvPr id="583684"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4200872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dirty="0">
                <a:ea typeface="Times New Roman"/>
              </a:rPr>
              <a:t>Thank the participants</a:t>
            </a:r>
            <a:r>
              <a:rPr lang="en-US" sz="1100" baseline="0" dirty="0">
                <a:ea typeface="Times New Roman"/>
              </a:rPr>
              <a:t> for their explanations and clarify that -  </a:t>
            </a:r>
            <a:r>
              <a:rPr lang="en-US" sz="1100" dirty="0">
                <a:ea typeface="Times New Roman"/>
              </a:rPr>
              <a:t>Logical frameworks</a:t>
            </a:r>
            <a:r>
              <a:rPr lang="en-US" sz="1100" baseline="0" dirty="0">
                <a:ea typeface="Times New Roman"/>
              </a:rPr>
              <a:t> (</a:t>
            </a:r>
            <a:r>
              <a:rPr lang="en-US" sz="1100" baseline="0" dirty="0" err="1">
                <a:ea typeface="Times New Roman"/>
              </a:rPr>
              <a:t>logframes</a:t>
            </a:r>
            <a:r>
              <a:rPr lang="en-US" sz="1100" baseline="0" dirty="0">
                <a:ea typeface="Times New Roman"/>
              </a:rPr>
              <a:t>)</a:t>
            </a:r>
            <a:r>
              <a:rPr lang="en-US" sz="1100" dirty="0">
                <a:ea typeface="Times New Roman"/>
              </a:rPr>
              <a:t> are the principal tool used to establish the logic of the intervention.  </a:t>
            </a:r>
          </a:p>
          <a:p>
            <a:endParaRPr lang="en-US" sz="1100" dirty="0">
              <a:ea typeface="Times New Roman"/>
            </a:endParaRPr>
          </a:p>
          <a:p>
            <a:r>
              <a:rPr lang="en-US" sz="1100" dirty="0">
                <a:ea typeface="Times New Roman"/>
              </a:rPr>
              <a:t>It is an analytical tool used to plan, monitor and evaluate projects. While there are variations between logical framework models with regard to the terms and their structure,  they are all intended to serve the same underlying purposes:  </a:t>
            </a:r>
          </a:p>
          <a:p>
            <a:endParaRPr lang="en-US" sz="1100" dirty="0">
              <a:ea typeface="Times New Roman"/>
            </a:endParaRPr>
          </a:p>
          <a:p>
            <a:r>
              <a:rPr lang="en-US" sz="1100" dirty="0">
                <a:ea typeface="Times New Roman"/>
              </a:rPr>
              <a:t>(1) a systematic tool for organizing the project thinking and identifying relationships between resources, activities, and project results;  (2) a visual way of presenting and sharing the project intervention logic; and  (3) a tool for measuring progress through indicators and sources of verification. </a:t>
            </a:r>
            <a:r>
              <a:rPr lang="en-NZ" sz="1100" dirty="0">
                <a:ea typeface="Times New Roman"/>
              </a:rPr>
              <a:t>4 explaining that </a:t>
            </a:r>
            <a:r>
              <a:rPr lang="en-US" sz="1100" dirty="0">
                <a:ea typeface="Times New Roman"/>
              </a:rPr>
              <a:t>Risk management, as we will talk about in other phases, has its origins in the logframe.  </a:t>
            </a:r>
          </a:p>
          <a:p>
            <a:endParaRPr lang="en-US" sz="1200" dirty="0">
              <a:ea typeface="Times New Roman"/>
            </a:endParaRPr>
          </a:p>
          <a:p>
            <a:r>
              <a:rPr lang="en-US" sz="1200" b="1" dirty="0">
                <a:ea typeface="Times New Roman"/>
              </a:rPr>
              <a:t>The assumptions column serves as the beginning of this risk register</a:t>
            </a:r>
            <a:r>
              <a:rPr lang="en-US" sz="1200" dirty="0">
                <a:ea typeface="Times New Roman"/>
              </a:rPr>
              <a:t>. (we will cover the risk register later) Almost every assumption will be converted into a risk – and actively managed during implementation. </a:t>
            </a:r>
          </a:p>
          <a:p>
            <a:endParaRPr lang="en-NZ" b="1" dirty="0"/>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663" indent="-269102" eaLnBrk="0" hangingPunct="0">
              <a:defRPr>
                <a:solidFill>
                  <a:schemeClr val="tx1"/>
                </a:solidFill>
                <a:latin typeface="Arial" charset="0"/>
                <a:cs typeface="Arial" charset="0"/>
              </a:defRPr>
            </a:lvl2pPr>
            <a:lvl3pPr marL="1076404" indent="-215281" eaLnBrk="0" hangingPunct="0">
              <a:defRPr>
                <a:solidFill>
                  <a:schemeClr val="tx1"/>
                </a:solidFill>
                <a:latin typeface="Arial" charset="0"/>
                <a:cs typeface="Arial" charset="0"/>
              </a:defRPr>
            </a:lvl3pPr>
            <a:lvl4pPr marL="1506966" indent="-215281" eaLnBrk="0" hangingPunct="0">
              <a:defRPr>
                <a:solidFill>
                  <a:schemeClr val="tx1"/>
                </a:solidFill>
                <a:latin typeface="Arial" charset="0"/>
                <a:cs typeface="Arial" charset="0"/>
              </a:defRPr>
            </a:lvl4pPr>
            <a:lvl5pPr marL="1937529" indent="-215281" eaLnBrk="0" hangingPunct="0">
              <a:defRPr>
                <a:solidFill>
                  <a:schemeClr val="tx1"/>
                </a:solidFill>
                <a:latin typeface="Arial" charset="0"/>
                <a:cs typeface="Arial" charset="0"/>
              </a:defRPr>
            </a:lvl5pPr>
            <a:lvl6pPr marL="2368089" indent="-215281" eaLnBrk="0" fontAlgn="base" hangingPunct="0">
              <a:spcBef>
                <a:spcPct val="0"/>
              </a:spcBef>
              <a:spcAft>
                <a:spcPct val="0"/>
              </a:spcAft>
              <a:defRPr>
                <a:solidFill>
                  <a:schemeClr val="tx1"/>
                </a:solidFill>
                <a:latin typeface="Arial" charset="0"/>
                <a:cs typeface="Arial" charset="0"/>
              </a:defRPr>
            </a:lvl6pPr>
            <a:lvl7pPr marL="2798651" indent="-215281" eaLnBrk="0" fontAlgn="base" hangingPunct="0">
              <a:spcBef>
                <a:spcPct val="0"/>
              </a:spcBef>
              <a:spcAft>
                <a:spcPct val="0"/>
              </a:spcAft>
              <a:defRPr>
                <a:solidFill>
                  <a:schemeClr val="tx1"/>
                </a:solidFill>
                <a:latin typeface="Arial" charset="0"/>
                <a:cs typeface="Arial" charset="0"/>
              </a:defRPr>
            </a:lvl7pPr>
            <a:lvl8pPr marL="3229212" indent="-215281" eaLnBrk="0" fontAlgn="base" hangingPunct="0">
              <a:spcBef>
                <a:spcPct val="0"/>
              </a:spcBef>
              <a:spcAft>
                <a:spcPct val="0"/>
              </a:spcAft>
              <a:defRPr>
                <a:solidFill>
                  <a:schemeClr val="tx1"/>
                </a:solidFill>
                <a:latin typeface="Arial" charset="0"/>
                <a:cs typeface="Arial" charset="0"/>
              </a:defRPr>
            </a:lvl8pPr>
            <a:lvl9pPr marL="3659776" indent="-215281"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0BF56B-EFB7-493A-995A-27D3D1D53C39}"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7990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781" indent="-269147" eaLnBrk="0" hangingPunct="0">
              <a:defRPr>
                <a:solidFill>
                  <a:schemeClr val="tx1"/>
                </a:solidFill>
                <a:latin typeface="Arial" charset="0"/>
                <a:cs typeface="Arial" charset="0"/>
              </a:defRPr>
            </a:lvl2pPr>
            <a:lvl3pPr marL="1076587" indent="-215317" eaLnBrk="0" hangingPunct="0">
              <a:defRPr>
                <a:solidFill>
                  <a:schemeClr val="tx1"/>
                </a:solidFill>
                <a:latin typeface="Arial" charset="0"/>
                <a:cs typeface="Arial" charset="0"/>
              </a:defRPr>
            </a:lvl3pPr>
            <a:lvl4pPr marL="1507222" indent="-215317" eaLnBrk="0" hangingPunct="0">
              <a:defRPr>
                <a:solidFill>
                  <a:schemeClr val="tx1"/>
                </a:solidFill>
                <a:latin typeface="Arial" charset="0"/>
                <a:cs typeface="Arial" charset="0"/>
              </a:defRPr>
            </a:lvl4pPr>
            <a:lvl5pPr marL="1937857" indent="-215317" eaLnBrk="0" hangingPunct="0">
              <a:defRPr>
                <a:solidFill>
                  <a:schemeClr val="tx1"/>
                </a:solidFill>
                <a:latin typeface="Arial" charset="0"/>
                <a:cs typeface="Arial" charset="0"/>
              </a:defRPr>
            </a:lvl5pPr>
            <a:lvl6pPr marL="2368491" indent="-215317" eaLnBrk="0" fontAlgn="base" hangingPunct="0">
              <a:spcBef>
                <a:spcPct val="0"/>
              </a:spcBef>
              <a:spcAft>
                <a:spcPct val="0"/>
              </a:spcAft>
              <a:defRPr>
                <a:solidFill>
                  <a:schemeClr val="tx1"/>
                </a:solidFill>
                <a:latin typeface="Arial" charset="0"/>
                <a:cs typeface="Arial" charset="0"/>
              </a:defRPr>
            </a:lvl6pPr>
            <a:lvl7pPr marL="2799126" indent="-215317" eaLnBrk="0" fontAlgn="base" hangingPunct="0">
              <a:spcBef>
                <a:spcPct val="0"/>
              </a:spcBef>
              <a:spcAft>
                <a:spcPct val="0"/>
              </a:spcAft>
              <a:defRPr>
                <a:solidFill>
                  <a:schemeClr val="tx1"/>
                </a:solidFill>
                <a:latin typeface="Arial" charset="0"/>
                <a:cs typeface="Arial" charset="0"/>
              </a:defRPr>
            </a:lvl7pPr>
            <a:lvl8pPr marL="3229760" indent="-215317" eaLnBrk="0" fontAlgn="base" hangingPunct="0">
              <a:spcBef>
                <a:spcPct val="0"/>
              </a:spcBef>
              <a:spcAft>
                <a:spcPct val="0"/>
              </a:spcAft>
              <a:defRPr>
                <a:solidFill>
                  <a:schemeClr val="tx1"/>
                </a:solidFill>
                <a:latin typeface="Arial" charset="0"/>
                <a:cs typeface="Arial" charset="0"/>
              </a:defRPr>
            </a:lvl8pPr>
            <a:lvl9pPr marL="3660396" indent="-215317" eaLnBrk="0" fontAlgn="base" hangingPunct="0">
              <a:spcBef>
                <a:spcPct val="0"/>
              </a:spcBef>
              <a:spcAft>
                <a:spcPct val="0"/>
              </a:spcAft>
              <a:defRPr>
                <a:solidFill>
                  <a:schemeClr val="tx1"/>
                </a:solidFill>
                <a:latin typeface="Arial" charset="0"/>
                <a:cs typeface="Arial" charset="0"/>
              </a:defRPr>
            </a:lvl9pPr>
          </a:lstStyle>
          <a:p>
            <a:pPr eaLnBrk="1" hangingPunct="1"/>
            <a:fld id="{0768CBF4-77EC-4256-857D-A6C4C8AEC003}" type="slidenum">
              <a:rPr lang="en-US" smtClean="0">
                <a:solidFill>
                  <a:prstClr val="black"/>
                </a:solidFill>
              </a:rPr>
              <a:pPr eaLnBrk="1" hangingPunct="1"/>
              <a:t>142</a:t>
            </a:fld>
            <a:endParaRPr lang="en-US">
              <a:solidFill>
                <a:prstClr val="black"/>
              </a:solidFill>
            </a:endParaRPr>
          </a:p>
        </p:txBody>
      </p:sp>
      <p:sp>
        <p:nvSpPr>
          <p:cNvPr id="240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40" name="Rectangle 3"/>
          <p:cNvSpPr>
            <a:spLocks noGrp="1" noChangeArrowheads="1"/>
          </p:cNvSpPr>
          <p:nvPr>
            <p:ph type="body" idx="1"/>
          </p:nvPr>
        </p:nvSpPr>
        <p:spPr bwMode="auto"/>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a:cs typeface="Times New Roman"/>
              </a:rPr>
              <a:t>Work breakdown structure is defined as a deliverable-oriented grouping of project elements which organizes and defines the total scope of the project.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a:cs typeface="Times New Roman"/>
              </a:rPr>
              <a:t>It is usually represented as a hierarchy with each descending, or lower, level representing increased detail and definition of the project activities, tasks, subtasks – or as many descending levels that are necessary to represent 100% of the work needed to accomplish the project. The WBS is the decomposition project work – the word “decompose” simply means to break apart into smaller pieces. Put simply, the work breakdown structure organizes the project scope into “work packages” that become the foundation of every other scheduling tool that we will talk about today. The WBS can be used as a basis for more accurate estimates of activity sequencing, project duration, project cost and estimation of numerous other resources such as vehicles, people, supplies, building materials and so on.</a:t>
            </a:r>
          </a:p>
          <a:p>
            <a:pPr>
              <a:defRPr/>
            </a:pPr>
            <a:endParaRPr lang="en-US" sz="1300" dirty="0"/>
          </a:p>
        </p:txBody>
      </p:sp>
    </p:spTree>
    <p:extLst>
      <p:ext uri="{BB962C8B-B14F-4D97-AF65-F5344CB8AC3E}">
        <p14:creationId xmlns:p14="http://schemas.microsoft.com/office/powerpoint/2010/main" val="1000170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a:cs typeface="Times New Roman"/>
              </a:rPr>
              <a:t>Another possible format is the graphical representation. This format is good for showing levels of work - and how smaller components at lower levels of the project graph roll-up/contribute to larger activities or products. For presentation purposes, the graphical format is preferred. Again, it is the decomposing to the level of detail needed to successfully complete the work that is most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a:cs typeface="Times New Roman"/>
              </a:rPr>
              <a:t>Make sure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n-lt"/>
                <a:ea typeface="Calibri"/>
                <a:cs typeface="Times New Roman"/>
              </a:rPr>
              <a:t>Ask the participants-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n-lt"/>
                <a:ea typeface="Calibri"/>
                <a:cs typeface="Times New Roman"/>
              </a:rPr>
              <a:t>Is this comprehensive enough?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n-lt"/>
                <a:ea typeface="Calibri"/>
                <a:cs typeface="Times New Roman"/>
              </a:rPr>
              <a:t>Is it detailed enough? What would</a:t>
            </a:r>
            <a:r>
              <a:rPr lang="en-US" sz="1200" b="0" baseline="0" dirty="0">
                <a:effectLst/>
                <a:latin typeface="+mn-lt"/>
                <a:ea typeface="Calibri"/>
                <a:cs typeface="Times New Roman"/>
              </a:rPr>
              <a:t> you add</a:t>
            </a:r>
            <a:endParaRPr lang="en-US" sz="1200" b="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038425DD-B2DB-47A1-ACE2-FFFFBF5FEAD7}" type="slidenum">
              <a:rPr lang="en-US" smtClean="0"/>
              <a:pPr/>
              <a:t>145</a:t>
            </a:fld>
            <a:endParaRPr lang="en-US"/>
          </a:p>
        </p:txBody>
      </p:sp>
    </p:spTree>
    <p:extLst>
      <p:ext uri="{BB962C8B-B14F-4D97-AF65-F5344CB8AC3E}">
        <p14:creationId xmlns:p14="http://schemas.microsoft.com/office/powerpoint/2010/main" val="22453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1183" indent="-292763" eaLnBrk="0" hangingPunct="0">
              <a:defRPr>
                <a:solidFill>
                  <a:schemeClr val="tx1"/>
                </a:solidFill>
                <a:latin typeface="Arial" pitchFamily="34" charset="0"/>
                <a:ea typeface="ＭＳ Ｐゴシック" pitchFamily="34" charset="-128"/>
              </a:defRPr>
            </a:lvl2pPr>
            <a:lvl3pPr marL="1171051" indent="-234210" eaLnBrk="0" hangingPunct="0">
              <a:defRPr>
                <a:solidFill>
                  <a:schemeClr val="tx1"/>
                </a:solidFill>
                <a:latin typeface="Arial" pitchFamily="34" charset="0"/>
                <a:ea typeface="ＭＳ Ｐゴシック" pitchFamily="34" charset="-128"/>
              </a:defRPr>
            </a:lvl3pPr>
            <a:lvl4pPr marL="1639471" indent="-234210" eaLnBrk="0" hangingPunct="0">
              <a:defRPr>
                <a:solidFill>
                  <a:schemeClr val="tx1"/>
                </a:solidFill>
                <a:latin typeface="Arial" pitchFamily="34" charset="0"/>
                <a:ea typeface="ＭＳ Ｐゴシック" pitchFamily="34" charset="-128"/>
              </a:defRPr>
            </a:lvl4pPr>
            <a:lvl5pPr marL="2107891" indent="-234210" eaLnBrk="0" hangingPunct="0">
              <a:defRPr>
                <a:solidFill>
                  <a:schemeClr val="tx1"/>
                </a:solidFill>
                <a:latin typeface="Arial" pitchFamily="34" charset="0"/>
                <a:ea typeface="ＭＳ Ｐゴシック" pitchFamily="34" charset="-128"/>
              </a:defRPr>
            </a:lvl5pPr>
            <a:lvl6pPr marL="2576311" indent="-234210" eaLnBrk="0" fontAlgn="base" hangingPunct="0">
              <a:spcBef>
                <a:spcPct val="0"/>
              </a:spcBef>
              <a:spcAft>
                <a:spcPct val="0"/>
              </a:spcAft>
              <a:defRPr>
                <a:solidFill>
                  <a:schemeClr val="tx1"/>
                </a:solidFill>
                <a:latin typeface="Arial" pitchFamily="34" charset="0"/>
                <a:ea typeface="ＭＳ Ｐゴシック" pitchFamily="34" charset="-128"/>
              </a:defRPr>
            </a:lvl6pPr>
            <a:lvl7pPr marL="3044732" indent="-234210" eaLnBrk="0" fontAlgn="base" hangingPunct="0">
              <a:spcBef>
                <a:spcPct val="0"/>
              </a:spcBef>
              <a:spcAft>
                <a:spcPct val="0"/>
              </a:spcAft>
              <a:defRPr>
                <a:solidFill>
                  <a:schemeClr val="tx1"/>
                </a:solidFill>
                <a:latin typeface="Arial" pitchFamily="34" charset="0"/>
                <a:ea typeface="ＭＳ Ｐゴシック" pitchFamily="34" charset="-128"/>
              </a:defRPr>
            </a:lvl7pPr>
            <a:lvl8pPr marL="3513152" indent="-234210" eaLnBrk="0" fontAlgn="base" hangingPunct="0">
              <a:spcBef>
                <a:spcPct val="0"/>
              </a:spcBef>
              <a:spcAft>
                <a:spcPct val="0"/>
              </a:spcAft>
              <a:defRPr>
                <a:solidFill>
                  <a:schemeClr val="tx1"/>
                </a:solidFill>
                <a:latin typeface="Arial" pitchFamily="34" charset="0"/>
                <a:ea typeface="ＭＳ Ｐゴシック" pitchFamily="34" charset="-128"/>
              </a:defRPr>
            </a:lvl8pPr>
            <a:lvl9pPr marL="3981572" indent="-23421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66572" rtl="0" eaLnBrk="1" fontAlgn="base" latinLnBrk="0" hangingPunct="1">
              <a:lnSpc>
                <a:spcPct val="100000"/>
              </a:lnSpc>
              <a:spcBef>
                <a:spcPct val="0"/>
              </a:spcBef>
              <a:spcAft>
                <a:spcPct val="0"/>
              </a:spcAft>
              <a:buClrTx/>
              <a:buSzTx/>
              <a:buFontTx/>
              <a:buNone/>
              <a:tabLst/>
              <a:defRPr/>
            </a:pPr>
            <a:fld id="{6417BA5B-B767-49F6-95D8-A2F4B491164B}"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66572"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405507" name="Rectangle 2"/>
          <p:cNvSpPr>
            <a:spLocks noGrp="1" noRot="1" noChangeAspect="1" noChangeArrowheads="1" noTextEdit="1"/>
          </p:cNvSpPr>
          <p:nvPr>
            <p:ph type="sldImg"/>
          </p:nvPr>
        </p:nvSpPr>
        <p:spPr>
          <a:xfrm>
            <a:off x="457200" y="720725"/>
            <a:ext cx="6400800" cy="3600450"/>
          </a:xfrm>
          <a:ln/>
        </p:spPr>
      </p:sp>
      <p:sp>
        <p:nvSpPr>
          <p:cNvPr id="405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Where</a:t>
            </a:r>
            <a:r>
              <a:rPr lang="en-US" sz="1200" kern="1200" baseline="0" dirty="0">
                <a:solidFill>
                  <a:schemeClr val="tx1"/>
                </a:solidFill>
                <a:latin typeface="+mn-lt"/>
                <a:ea typeface="+mn-ea"/>
                <a:cs typeface="+mn-cs"/>
              </a:rPr>
              <a:t> do the activities come from – there is direct and indirect work here? ----WBS</a:t>
            </a:r>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It focuses on identifying costs of activities that take place in every area of a project and determining how those activities relate to one another – including direct and indirect work.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It builds on the foundation of WBS. While there are a number of possible formats that add details such as account codes, donor codes and unit cost – they all have two similar requirements: 1. Develop a complete list of activities during scope planning and 2. Work out what will be needed to achieve each activity and estimate how much each will cost. This can be especially useful for monitoring purposes. The example of an activity based budget seen on this slide was taken from the Project </a:t>
            </a:r>
            <a:r>
              <a:rPr lang="en-US" sz="1200" kern="1200" dirty="0" err="1">
                <a:solidFill>
                  <a:schemeClr val="tx1"/>
                </a:solidFill>
                <a:latin typeface="+mn-lt"/>
                <a:ea typeface="+mn-ea"/>
                <a:cs typeface="+mn-cs"/>
              </a:rPr>
              <a:t>DPro</a:t>
            </a:r>
            <a:r>
              <a:rPr lang="en-US" sz="1200" kern="1200" dirty="0">
                <a:solidFill>
                  <a:schemeClr val="tx1"/>
                </a:solidFill>
                <a:latin typeface="+mn-lt"/>
                <a:ea typeface="+mn-ea"/>
                <a:cs typeface="+mn-cs"/>
              </a:rPr>
              <a:t> guide.</a:t>
            </a:r>
            <a:endParaRPr lang="en-GB" sz="1000" dirty="0"/>
          </a:p>
          <a:p>
            <a:endParaRPr lang="en-GB" dirty="0"/>
          </a:p>
        </p:txBody>
      </p:sp>
      <p:sp>
        <p:nvSpPr>
          <p:cNvPr id="4" name="Slide Number Placeholder 3"/>
          <p:cNvSpPr>
            <a:spLocks noGrp="1"/>
          </p:cNvSpPr>
          <p:nvPr>
            <p:ph type="sldNum" sz="quarter" idx="10"/>
          </p:nvPr>
        </p:nvSpPr>
        <p:spPr/>
        <p:txBody>
          <a:bodyPr/>
          <a:lstStyle/>
          <a:p>
            <a:fld id="{038425DD-B2DB-47A1-ACE2-FFFFBF5FEAD7}" type="slidenum">
              <a:rPr lang="en-US" smtClean="0"/>
              <a:pPr/>
              <a:t>155</a:t>
            </a:fld>
            <a:endParaRPr lang="en-US"/>
          </a:p>
        </p:txBody>
      </p:sp>
    </p:spTree>
    <p:extLst>
      <p:ext uri="{BB962C8B-B14F-4D97-AF65-F5344CB8AC3E}">
        <p14:creationId xmlns:p14="http://schemas.microsoft.com/office/powerpoint/2010/main" val="31197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contents of the Project Charter can vary its all about what would</a:t>
            </a:r>
            <a:r>
              <a:rPr lang="en-US" sz="1200" kern="1200" baseline="0" dirty="0">
                <a:solidFill>
                  <a:schemeClr val="tx1"/>
                </a:solidFill>
                <a:effectLst/>
                <a:latin typeface="+mn-lt"/>
                <a:ea typeface="+mn-ea"/>
                <a:cs typeface="+mn-cs"/>
              </a:rPr>
              <a:t> work for you and your agency</a:t>
            </a:r>
            <a:r>
              <a:rPr lang="en-US" sz="1200" kern="1200" dirty="0">
                <a:solidFill>
                  <a:schemeClr val="tx1"/>
                </a:solidFill>
                <a:effectLst/>
                <a:latin typeface="+mn-lt"/>
                <a:ea typeface="+mn-ea"/>
                <a:cs typeface="+mn-cs"/>
              </a:rPr>
              <a:t>, but usually includes statements regarding the </a:t>
            </a:r>
          </a:p>
          <a:p>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Project Purpose</a:t>
            </a:r>
            <a:r>
              <a:rPr lang="en-US" sz="1200" kern="1200" dirty="0">
                <a:solidFill>
                  <a:schemeClr val="tx1"/>
                </a:solidFill>
                <a:effectLst/>
                <a:latin typeface="+mn-lt"/>
                <a:ea typeface="+mn-ea"/>
                <a:cs typeface="+mn-cs"/>
              </a:rPr>
              <a:t> – including a statement of the need the project will address; </a:t>
            </a:r>
          </a:p>
          <a:p>
            <a:pPr lvl="1"/>
            <a:r>
              <a:rPr lang="en-US" sz="1200" b="1" kern="1200" dirty="0">
                <a:solidFill>
                  <a:schemeClr val="tx1"/>
                </a:solidFill>
                <a:effectLst/>
                <a:latin typeface="+mn-lt"/>
                <a:ea typeface="+mn-ea"/>
                <a:cs typeface="+mn-cs"/>
              </a:rPr>
              <a:t>Project Deliverables</a:t>
            </a:r>
            <a:r>
              <a:rPr lang="en-US" sz="1200" kern="1200" dirty="0">
                <a:solidFill>
                  <a:schemeClr val="tx1"/>
                </a:solidFill>
                <a:effectLst/>
                <a:latin typeface="+mn-lt"/>
                <a:ea typeface="+mn-ea"/>
                <a:cs typeface="+mn-cs"/>
              </a:rPr>
              <a:t> – describing the scope of the project, including the project goal, outcomes, and major outputs; </a:t>
            </a:r>
          </a:p>
          <a:p>
            <a:pPr lvl="1"/>
            <a:r>
              <a:rPr lang="en-US" sz="1200" b="1" kern="1200" dirty="0">
                <a:solidFill>
                  <a:schemeClr val="tx1"/>
                </a:solidFill>
                <a:effectLst/>
                <a:latin typeface="+mn-lt"/>
                <a:ea typeface="+mn-ea"/>
                <a:cs typeface="+mn-cs"/>
              </a:rPr>
              <a:t>High-level Project Estimates</a:t>
            </a:r>
            <a:r>
              <a:rPr lang="en-US" sz="1200" kern="1200" dirty="0">
                <a:solidFill>
                  <a:schemeClr val="tx1"/>
                </a:solidFill>
                <a:effectLst/>
                <a:latin typeface="+mn-lt"/>
                <a:ea typeface="+mn-ea"/>
                <a:cs typeface="+mn-cs"/>
              </a:rPr>
              <a:t> – including a high-level statement of the project activities,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schedule,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budget and a preliminary list of the roles and skills required to perform the necessary work;</a:t>
            </a:r>
            <a:r>
              <a:rPr lang="en-US" sz="1200" kern="1200" baseline="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Project Risks</a:t>
            </a:r>
            <a:r>
              <a:rPr lang="en-US" sz="1200" kern="1200" dirty="0">
                <a:solidFill>
                  <a:schemeClr val="tx1"/>
                </a:solidFill>
                <a:effectLst/>
                <a:latin typeface="+mn-lt"/>
                <a:ea typeface="+mn-ea"/>
                <a:cs typeface="+mn-cs"/>
              </a:rPr>
              <a:t> – identifying potential problems and/or risks that the project might encounter;</a:t>
            </a:r>
            <a:r>
              <a:rPr lang="en-US" sz="1200" kern="1200" baseline="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Project Tolerances</a:t>
            </a:r>
            <a:r>
              <a:rPr lang="en-US" sz="1200" kern="1200" dirty="0">
                <a:solidFill>
                  <a:schemeClr val="tx1"/>
                </a:solidFill>
                <a:effectLst/>
                <a:latin typeface="+mn-lt"/>
                <a:ea typeface="+mn-ea"/>
                <a:cs typeface="+mn-cs"/>
              </a:rPr>
              <a:t> –   describing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tolerances regarding deliverables, schedule, cost and decisions;</a:t>
            </a:r>
            <a:r>
              <a:rPr lang="en-US" sz="1200" kern="1200" baseline="0" dirty="0">
                <a:solidFill>
                  <a:schemeClr val="tx1"/>
                </a:solidFill>
                <a:effectLst/>
                <a:latin typeface="+mn-lt"/>
                <a:ea typeface="+mn-ea"/>
                <a:cs typeface="+mn-cs"/>
              </a:rPr>
              <a:t> and </a:t>
            </a:r>
          </a:p>
          <a:p>
            <a:pPr lvl="1"/>
            <a:r>
              <a:rPr lang="en-US" sz="1200" b="1" kern="1200" dirty="0">
                <a:solidFill>
                  <a:schemeClr val="tx1"/>
                </a:solidFill>
                <a:effectLst/>
                <a:latin typeface="+mn-lt"/>
                <a:ea typeface="+mn-ea"/>
                <a:cs typeface="+mn-cs"/>
              </a:rPr>
              <a:t>Project Change Control </a:t>
            </a:r>
            <a:r>
              <a:rPr lang="en-US" sz="1200" kern="1200" dirty="0">
                <a:solidFill>
                  <a:schemeClr val="tx1"/>
                </a:solidFill>
                <a:effectLst/>
                <a:latin typeface="+mn-lt"/>
                <a:ea typeface="+mn-ea"/>
                <a:cs typeface="+mn-cs"/>
              </a:rPr>
              <a:t>– establishing an exception handling or escalation process for when the project exceeds a tolerance in any of these areas.</a:t>
            </a:r>
          </a:p>
          <a:p>
            <a:pPr lvl="1"/>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organization or project team must decide on their own requirements.  At times, the purpose of a project charter may be incorporated into existing documents.  In general, the Project </a:t>
            </a:r>
            <a:r>
              <a:rPr lang="en-US" baseline="0" dirty="0" err="1"/>
              <a:t>DPro</a:t>
            </a:r>
            <a:r>
              <a:rPr lang="en-US" baseline="0" dirty="0"/>
              <a:t> Guide does not always recommend adoption of a new tool in every situation but, rather, encourages ‘tailoring’, adaptation and incorporation of PM tools into existing processes where possible.</a:t>
            </a:r>
          </a:p>
          <a:p>
            <a:pPr lvl="1"/>
            <a:endParaRPr lang="en-US" sz="1200" kern="1200" dirty="0">
              <a:solidFill>
                <a:schemeClr val="tx1"/>
              </a:solidFill>
              <a:effectLst/>
              <a:latin typeface="+mn-lt"/>
              <a:ea typeface="+mn-ea"/>
              <a:cs typeface="+mn-cs"/>
            </a:endParaRPr>
          </a:p>
          <a:p>
            <a:pPr lvl="1"/>
            <a:endParaRPr lang="en-US" dirty="0"/>
          </a:p>
        </p:txBody>
      </p:sp>
      <p:sp>
        <p:nvSpPr>
          <p:cNvPr id="4" name="Slide Number Placeholder 3"/>
          <p:cNvSpPr>
            <a:spLocks noGrp="1"/>
          </p:cNvSpPr>
          <p:nvPr>
            <p:ph type="sldNum" sz="quarter" idx="10"/>
          </p:nvPr>
        </p:nvSpPr>
        <p:spPr/>
        <p:txBody>
          <a:bodyPr/>
          <a:lstStyle/>
          <a:p>
            <a:fld id="{038425DD-B2DB-47A1-ACE2-FFFFBF5FEAD7}" type="slidenum">
              <a:rPr lang="en-US" smtClean="0"/>
              <a:pPr/>
              <a:t>156</a:t>
            </a:fld>
            <a:endParaRPr lang="en-US"/>
          </a:p>
        </p:txBody>
      </p:sp>
    </p:spTree>
    <p:extLst>
      <p:ext uri="{BB962C8B-B14F-4D97-AF65-F5344CB8AC3E}">
        <p14:creationId xmlns:p14="http://schemas.microsoft.com/office/powerpoint/2010/main" val="4153531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Are any of you currently required to develop Project Charters in</a:t>
            </a:r>
            <a:r>
              <a:rPr lang="en-US" baseline="0" dirty="0"/>
              <a:t> </a:t>
            </a:r>
            <a:r>
              <a:rPr lang="en-US" dirty="0"/>
              <a:t>your projects?  </a:t>
            </a:r>
            <a:r>
              <a:rPr lang="en-US" baseline="0" dirty="0"/>
              <a:t> </a:t>
            </a:r>
          </a:p>
          <a:p>
            <a:endParaRPr lang="en-US" baseline="0" dirty="0"/>
          </a:p>
          <a:p>
            <a:r>
              <a:rPr lang="en-US" baseline="0" dirty="0"/>
              <a:t>I won’t be surprised if the project charter is not a part of your current systems.  I’d like you to give it some serious thought as it could be one of the most important tools for improving your performance.</a:t>
            </a:r>
            <a:endParaRPr lang="en-US" dirty="0"/>
          </a:p>
          <a:p>
            <a:r>
              <a:rPr lang="en-US" dirty="0"/>
              <a:t> </a:t>
            </a:r>
          </a:p>
          <a:p>
            <a:r>
              <a:rPr lang="en-US" dirty="0"/>
              <a:t>The Project Charter describes the project at a higher level –</a:t>
            </a:r>
            <a:r>
              <a:rPr lang="en-US" baseline="0" dirty="0"/>
              <a:t> without a lot of detail. It is a summary document that is not supposed to long or complicated.  Typically it will be in the 3-5 page range – the length and format are totally depending on the project, organizational requirements and management style.   Despite what some of you may be thinking, the project charter is NOT the same as an grant award letter, an Memorandum of Agreement or Understanding (</a:t>
            </a:r>
            <a:r>
              <a:rPr lang="en-US" baseline="0" dirty="0" err="1"/>
              <a:t>MoA</a:t>
            </a:r>
            <a:r>
              <a:rPr lang="en-US" baseline="0" dirty="0"/>
              <a:t> or </a:t>
            </a:r>
            <a:r>
              <a:rPr lang="en-US" baseline="0" dirty="0" err="1"/>
              <a:t>MoU</a:t>
            </a:r>
            <a:r>
              <a:rPr lang="en-US" baseline="0" dirty="0"/>
              <a:t>).  </a:t>
            </a:r>
          </a:p>
          <a:p>
            <a:endParaRPr lang="en-US" baseline="0" dirty="0"/>
          </a:p>
          <a:p>
            <a:r>
              <a:rPr lang="en-US" dirty="0"/>
              <a:t>Perhaps</a:t>
            </a:r>
            <a:r>
              <a:rPr lang="en-US" baseline="0" dirty="0"/>
              <a:t> most importantly, it is a living document that will be updated to record changes as the implementation process continues.</a:t>
            </a:r>
            <a:endParaRPr lang="en-US" dirty="0"/>
          </a:p>
          <a:p>
            <a:endParaRPr lang="en-US" dirty="0"/>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859" indent="-269177" eaLnBrk="0" hangingPunct="0">
              <a:defRPr>
                <a:solidFill>
                  <a:schemeClr val="tx1"/>
                </a:solidFill>
                <a:latin typeface="Arial" charset="0"/>
                <a:cs typeface="Arial" charset="0"/>
              </a:defRPr>
            </a:lvl2pPr>
            <a:lvl3pPr marL="1076706" indent="-215341" eaLnBrk="0" hangingPunct="0">
              <a:defRPr>
                <a:solidFill>
                  <a:schemeClr val="tx1"/>
                </a:solidFill>
                <a:latin typeface="Arial" charset="0"/>
                <a:cs typeface="Arial" charset="0"/>
              </a:defRPr>
            </a:lvl3pPr>
            <a:lvl4pPr marL="1507388" indent="-215341" eaLnBrk="0" hangingPunct="0">
              <a:defRPr>
                <a:solidFill>
                  <a:schemeClr val="tx1"/>
                </a:solidFill>
                <a:latin typeface="Arial" charset="0"/>
                <a:cs typeface="Arial" charset="0"/>
              </a:defRPr>
            </a:lvl4pPr>
            <a:lvl5pPr marL="1938071" indent="-215341" eaLnBrk="0" hangingPunct="0">
              <a:defRPr>
                <a:solidFill>
                  <a:schemeClr val="tx1"/>
                </a:solidFill>
                <a:latin typeface="Arial" charset="0"/>
                <a:cs typeface="Arial" charset="0"/>
              </a:defRPr>
            </a:lvl5pPr>
            <a:lvl6pPr marL="2368753" indent="-215341" eaLnBrk="0" fontAlgn="base" hangingPunct="0">
              <a:spcBef>
                <a:spcPct val="0"/>
              </a:spcBef>
              <a:spcAft>
                <a:spcPct val="0"/>
              </a:spcAft>
              <a:defRPr>
                <a:solidFill>
                  <a:schemeClr val="tx1"/>
                </a:solidFill>
                <a:latin typeface="Arial" charset="0"/>
                <a:cs typeface="Arial" charset="0"/>
              </a:defRPr>
            </a:lvl6pPr>
            <a:lvl7pPr marL="2799436" indent="-215341" eaLnBrk="0" fontAlgn="base" hangingPunct="0">
              <a:spcBef>
                <a:spcPct val="0"/>
              </a:spcBef>
              <a:spcAft>
                <a:spcPct val="0"/>
              </a:spcAft>
              <a:defRPr>
                <a:solidFill>
                  <a:schemeClr val="tx1"/>
                </a:solidFill>
                <a:latin typeface="Arial" charset="0"/>
                <a:cs typeface="Arial" charset="0"/>
              </a:defRPr>
            </a:lvl7pPr>
            <a:lvl8pPr marL="3230118" indent="-215341" eaLnBrk="0" fontAlgn="base" hangingPunct="0">
              <a:spcBef>
                <a:spcPct val="0"/>
              </a:spcBef>
              <a:spcAft>
                <a:spcPct val="0"/>
              </a:spcAft>
              <a:defRPr>
                <a:solidFill>
                  <a:schemeClr val="tx1"/>
                </a:solidFill>
                <a:latin typeface="Arial" charset="0"/>
                <a:cs typeface="Arial" charset="0"/>
              </a:defRPr>
            </a:lvl8pPr>
            <a:lvl9pPr marL="3660800" indent="-215341" eaLnBrk="0" fontAlgn="base" hangingPunct="0">
              <a:spcBef>
                <a:spcPct val="0"/>
              </a:spcBef>
              <a:spcAft>
                <a:spcPct val="0"/>
              </a:spcAft>
              <a:defRPr>
                <a:solidFill>
                  <a:schemeClr val="tx1"/>
                </a:solidFill>
                <a:latin typeface="Arial" charset="0"/>
                <a:cs typeface="Arial" charset="0"/>
              </a:defRPr>
            </a:lvl9pPr>
          </a:lstStyle>
          <a:p>
            <a:pPr eaLnBrk="1" hangingPunct="1"/>
            <a:fld id="{4893A0E1-27B7-48BE-99B9-C2A86166602D}" type="slidenum">
              <a:rPr lang="en-US" smtClean="0"/>
              <a:pPr eaLnBrk="1" hangingPunct="1"/>
              <a:t>158</a:t>
            </a:fld>
            <a:endParaRPr lang="en-US"/>
          </a:p>
        </p:txBody>
      </p:sp>
    </p:spTree>
    <p:extLst>
      <p:ext uri="{BB962C8B-B14F-4D97-AF65-F5344CB8AC3E}">
        <p14:creationId xmlns:p14="http://schemas.microsoft.com/office/powerpoint/2010/main" val="4007944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Rot="1" noChangeAspect="1" noChangeArrowheads="1" noTextEdit="1"/>
          </p:cNvSpPr>
          <p:nvPr>
            <p:ph type="sldImg"/>
          </p:nvPr>
        </p:nvSpPr>
        <p:spPr bwMode="auto">
          <a:xfrm>
            <a:off x="458788" y="717550"/>
            <a:ext cx="6399212" cy="3600450"/>
          </a:xfrm>
          <a:prstGeom prst="rect">
            <a:avLst/>
          </a:prstGeom>
          <a:solidFill>
            <a:srgbClr val="FFFFFF"/>
          </a:solidFill>
          <a:ln>
            <a:solidFill>
              <a:srgbClr val="000000"/>
            </a:solidFill>
            <a:miter lim="800000"/>
            <a:headEnd/>
            <a:tailEnd/>
          </a:ln>
        </p:spPr>
      </p:sp>
      <p:sp>
        <p:nvSpPr>
          <p:cNvPr id="712707" name="Rectangle 3"/>
          <p:cNvSpPr>
            <a:spLocks noGrp="1" noChangeArrowheads="1"/>
          </p:cNvSpPr>
          <p:nvPr>
            <p:ph type="body" idx="1"/>
          </p:nvPr>
        </p:nvSpPr>
        <p:spPr bwMode="auto">
          <a:xfrm>
            <a:off x="974727" y="4560889"/>
            <a:ext cx="5365750" cy="4321175"/>
          </a:xfrm>
          <a:prstGeom prst="rect">
            <a:avLst/>
          </a:prstGeom>
          <a:solidFill>
            <a:srgbClr val="FFFFFF"/>
          </a:solidFill>
          <a:ln>
            <a:solidFill>
              <a:srgbClr val="000000"/>
            </a:solidFill>
            <a:miter lim="800000"/>
            <a:headEnd/>
            <a:tailEnd/>
          </a:ln>
        </p:spPr>
        <p:txBody>
          <a:bodyPr lIns="91595" tIns="45797" rIns="91595" bIns="45797"/>
          <a:lstStyle/>
          <a:p>
            <a:pPr eaLnBrk="1" hangingPunct="1"/>
            <a:endParaRPr lang="en-US" dirty="0"/>
          </a:p>
        </p:txBody>
      </p:sp>
    </p:spTree>
    <p:extLst>
      <p:ext uri="{BB962C8B-B14F-4D97-AF65-F5344CB8AC3E}">
        <p14:creationId xmlns:p14="http://schemas.microsoft.com/office/powerpoint/2010/main" val="1880741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spect="1" noChangeArrowheads="1" noTextEdit="1"/>
          </p:cNvSpPr>
          <p:nvPr>
            <p:ph type="sldImg"/>
          </p:nvPr>
        </p:nvSpPr>
        <p:spPr bwMode="auto">
          <a:xfrm>
            <a:off x="458788" y="717550"/>
            <a:ext cx="6399212" cy="3600450"/>
          </a:xfrm>
          <a:prstGeom prst="rect">
            <a:avLst/>
          </a:prstGeom>
          <a:solidFill>
            <a:srgbClr val="FFFFFF"/>
          </a:solidFill>
          <a:ln>
            <a:solidFill>
              <a:srgbClr val="000000"/>
            </a:solidFill>
            <a:miter lim="800000"/>
            <a:headEnd/>
            <a:tailEnd/>
          </a:ln>
        </p:spPr>
      </p:sp>
      <p:sp>
        <p:nvSpPr>
          <p:cNvPr id="713731" name="Rectangle 3"/>
          <p:cNvSpPr>
            <a:spLocks noGrp="1" noChangeArrowheads="1"/>
          </p:cNvSpPr>
          <p:nvPr>
            <p:ph type="body" idx="1"/>
          </p:nvPr>
        </p:nvSpPr>
        <p:spPr bwMode="auto">
          <a:xfrm>
            <a:off x="974727" y="4560889"/>
            <a:ext cx="5365750" cy="4321175"/>
          </a:xfrm>
          <a:prstGeom prst="rect">
            <a:avLst/>
          </a:prstGeom>
          <a:solidFill>
            <a:srgbClr val="FFFFFF"/>
          </a:solidFill>
          <a:ln>
            <a:solidFill>
              <a:srgbClr val="000000"/>
            </a:solidFill>
            <a:miter lim="800000"/>
            <a:headEnd/>
            <a:tailEnd/>
          </a:ln>
        </p:spPr>
        <p:txBody>
          <a:bodyPr lIns="91595" tIns="45797" rIns="91595" bIns="45797"/>
          <a:lstStyle/>
          <a:p>
            <a:pPr eaLnBrk="1" hangingPunct="1"/>
            <a:endParaRPr lang="en-US" dirty="0"/>
          </a:p>
        </p:txBody>
      </p:sp>
    </p:spTree>
    <p:extLst>
      <p:ext uri="{BB962C8B-B14F-4D97-AF65-F5344CB8AC3E}">
        <p14:creationId xmlns:p14="http://schemas.microsoft.com/office/powerpoint/2010/main" val="799242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Rot="1" noChangeAspect="1" noChangeArrowheads="1" noTextEdit="1"/>
          </p:cNvSpPr>
          <p:nvPr>
            <p:ph type="sldImg"/>
          </p:nvPr>
        </p:nvSpPr>
        <p:spPr bwMode="auto">
          <a:xfrm>
            <a:off x="458788" y="717550"/>
            <a:ext cx="6399212" cy="3600450"/>
          </a:xfrm>
          <a:prstGeom prst="rect">
            <a:avLst/>
          </a:prstGeom>
          <a:solidFill>
            <a:srgbClr val="FFFFFF"/>
          </a:solidFill>
          <a:ln>
            <a:solidFill>
              <a:srgbClr val="000000"/>
            </a:solidFill>
            <a:miter lim="800000"/>
            <a:headEnd/>
            <a:tailEnd/>
          </a:ln>
        </p:spPr>
      </p:sp>
      <p:sp>
        <p:nvSpPr>
          <p:cNvPr id="715779" name="Rectangle 3"/>
          <p:cNvSpPr>
            <a:spLocks noGrp="1" noChangeArrowheads="1"/>
          </p:cNvSpPr>
          <p:nvPr>
            <p:ph type="body" idx="1"/>
          </p:nvPr>
        </p:nvSpPr>
        <p:spPr bwMode="auto">
          <a:xfrm>
            <a:off x="974727" y="4560889"/>
            <a:ext cx="5365750" cy="4321175"/>
          </a:xfrm>
          <a:prstGeom prst="rect">
            <a:avLst/>
          </a:prstGeom>
          <a:solidFill>
            <a:srgbClr val="FFFFFF"/>
          </a:solidFill>
          <a:ln>
            <a:solidFill>
              <a:srgbClr val="000000"/>
            </a:solidFill>
            <a:miter lim="800000"/>
            <a:headEnd/>
            <a:tailEnd/>
          </a:ln>
        </p:spPr>
        <p:txBody>
          <a:bodyPr lIns="91595" tIns="45797" rIns="91595" bIns="45797"/>
          <a:lstStyle/>
          <a:p>
            <a:pPr eaLnBrk="1" hangingPunct="1"/>
            <a:endParaRPr lang="en-US" dirty="0"/>
          </a:p>
        </p:txBody>
      </p:sp>
    </p:spTree>
    <p:extLst>
      <p:ext uri="{BB962C8B-B14F-4D97-AF65-F5344CB8AC3E}">
        <p14:creationId xmlns:p14="http://schemas.microsoft.com/office/powerpoint/2010/main" val="498234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p:cNvSpPr>
            <a:spLocks noGrp="1" noChangeArrowheads="1"/>
          </p:cNvSpPr>
          <p:nvPr>
            <p:ph type="sldNum" sz="quarter" idx="5"/>
          </p:nvPr>
        </p:nvSpPr>
        <p:spPr>
          <a:noFill/>
        </p:spPr>
        <p:txBody>
          <a:bodyPr/>
          <a:lstStyle/>
          <a:p>
            <a:fld id="{5524C657-894C-4F81-9610-396FDD301746}" type="slidenum">
              <a:rPr lang="en-US" smtClean="0"/>
              <a:pPr/>
              <a:t>172</a:t>
            </a:fld>
            <a:endParaRPr lang="en-US"/>
          </a:p>
        </p:txBody>
      </p:sp>
      <p:sp>
        <p:nvSpPr>
          <p:cNvPr id="628739" name="Rectangle 2"/>
          <p:cNvSpPr>
            <a:spLocks noGrp="1" noRot="1" noChangeAspect="1" noChangeArrowheads="1" noTextEdit="1"/>
          </p:cNvSpPr>
          <p:nvPr>
            <p:ph type="sldImg"/>
          </p:nvPr>
        </p:nvSpPr>
        <p:spPr>
          <a:xfrm>
            <a:off x="142875" y="768350"/>
            <a:ext cx="6818313" cy="3836988"/>
          </a:xfrm>
          <a:ln/>
        </p:spPr>
      </p:sp>
      <p:sp>
        <p:nvSpPr>
          <p:cNvPr id="628740"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4248681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p:spPr>
        <p:txBody>
          <a:bodyPr/>
          <a:lstStyle/>
          <a:p>
            <a:fld id="{4C749F4E-1A24-4CBE-848E-3D1B46D33364}" type="slidenum">
              <a:rPr lang="en-US" smtClean="0"/>
              <a:pPr/>
              <a:t>173</a:t>
            </a:fld>
            <a:endParaRPr lang="en-US"/>
          </a:p>
        </p:txBody>
      </p:sp>
      <p:sp>
        <p:nvSpPr>
          <p:cNvPr id="629763" name="Rectangle 2"/>
          <p:cNvSpPr>
            <a:spLocks noGrp="1" noRot="1" noChangeAspect="1" noChangeArrowheads="1" noTextEdit="1"/>
          </p:cNvSpPr>
          <p:nvPr>
            <p:ph type="sldImg"/>
          </p:nvPr>
        </p:nvSpPr>
        <p:spPr>
          <a:xfrm>
            <a:off x="142875" y="768350"/>
            <a:ext cx="6818313" cy="3836988"/>
          </a:xfrm>
          <a:ln/>
        </p:spPr>
      </p:sp>
      <p:sp>
        <p:nvSpPr>
          <p:cNvPr id="629764"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425905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p:cNvSpPr>
            <a:spLocks noGrp="1" noChangeArrowheads="1"/>
          </p:cNvSpPr>
          <p:nvPr>
            <p:ph type="sldNum" sz="quarter" idx="5"/>
          </p:nvPr>
        </p:nvSpPr>
        <p:spPr>
          <a:noFill/>
        </p:spPr>
        <p:txBody>
          <a:bodyPr/>
          <a:lstStyle/>
          <a:p>
            <a:fld id="{2D531048-5158-4A7C-992C-6B8DA5B52063}" type="slidenum">
              <a:rPr lang="en-US" smtClean="0"/>
              <a:pPr/>
              <a:t>174</a:t>
            </a:fld>
            <a:endParaRPr lang="en-US"/>
          </a:p>
        </p:txBody>
      </p:sp>
      <p:sp>
        <p:nvSpPr>
          <p:cNvPr id="630787" name="Rectangle 2"/>
          <p:cNvSpPr>
            <a:spLocks noGrp="1" noRot="1" noChangeAspect="1" noChangeArrowheads="1" noTextEdit="1"/>
          </p:cNvSpPr>
          <p:nvPr>
            <p:ph type="sldImg"/>
          </p:nvPr>
        </p:nvSpPr>
        <p:spPr>
          <a:xfrm>
            <a:off x="142875" y="768350"/>
            <a:ext cx="6818313" cy="3836988"/>
          </a:xfrm>
          <a:ln/>
        </p:spPr>
      </p:sp>
      <p:sp>
        <p:nvSpPr>
          <p:cNvPr id="630788"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3951174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p:spPr>
        <p:txBody>
          <a:bodyPr/>
          <a:lstStyle/>
          <a:p>
            <a:fld id="{8390DFAC-96B5-4A34-B7C1-DFD5E76A051E}" type="slidenum">
              <a:rPr lang="en-US" smtClean="0"/>
              <a:pPr/>
              <a:t>175</a:t>
            </a:fld>
            <a:endParaRPr lang="en-US"/>
          </a:p>
        </p:txBody>
      </p:sp>
      <p:sp>
        <p:nvSpPr>
          <p:cNvPr id="633859" name="Rectangle 2"/>
          <p:cNvSpPr>
            <a:spLocks noGrp="1" noRot="1" noChangeAspect="1" noChangeArrowheads="1" noTextEdit="1"/>
          </p:cNvSpPr>
          <p:nvPr>
            <p:ph type="sldImg"/>
          </p:nvPr>
        </p:nvSpPr>
        <p:spPr>
          <a:xfrm>
            <a:off x="142875" y="768350"/>
            <a:ext cx="6818313" cy="3836988"/>
          </a:xfrm>
          <a:ln/>
        </p:spPr>
      </p:sp>
      <p:sp>
        <p:nvSpPr>
          <p:cNvPr id="633860"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202829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txBox="1">
            <a:spLocks noGrp="1" noChangeArrowheads="1"/>
          </p:cNvSpPr>
          <p:nvPr/>
        </p:nvSpPr>
        <p:spPr bwMode="auto">
          <a:xfrm>
            <a:off x="4144964" y="9120189"/>
            <a:ext cx="3170237" cy="481011"/>
          </a:xfrm>
          <a:prstGeom prst="rect">
            <a:avLst/>
          </a:prstGeom>
          <a:noFill/>
          <a:ln w="9525">
            <a:noFill/>
            <a:miter lim="800000"/>
            <a:headEnd/>
            <a:tailEnd/>
          </a:ln>
        </p:spPr>
        <p:txBody>
          <a:bodyPr lIns="96217" tIns="48110" rIns="96217" bIns="48110" anchor="b"/>
          <a:lstStyle/>
          <a:p>
            <a:pPr marL="0" marR="0" lvl="0" indent="0" algn="r" defTabSz="963444" rtl="0" eaLnBrk="0" fontAlgn="base" latinLnBrk="0" hangingPunct="0">
              <a:lnSpc>
                <a:spcPct val="100000"/>
              </a:lnSpc>
              <a:spcBef>
                <a:spcPct val="0"/>
              </a:spcBef>
              <a:spcAft>
                <a:spcPct val="0"/>
              </a:spcAft>
              <a:buClrTx/>
              <a:buSzTx/>
              <a:buFontTx/>
              <a:buNone/>
              <a:tabLst/>
              <a:defRPr/>
            </a:pPr>
            <a:fld id="{9A34ED40-013C-42CA-BC2E-8AE5B511CA74}" type="slidenum">
              <a:rPr kumimoji="0" lang="en-US" sz="11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63444" rtl="0" eaLnBrk="0" fontAlgn="base" latinLnBrk="0" hangingPunct="0">
                <a:lnSpc>
                  <a:spcPct val="100000"/>
                </a:lnSpc>
                <a:spcBef>
                  <a:spcPct val="0"/>
                </a:spcBef>
                <a:spcAft>
                  <a:spcPct val="0"/>
                </a:spcAft>
                <a:buClrTx/>
                <a:buSzTx/>
                <a:buFontTx/>
                <a:buNone/>
                <a:tabLst/>
                <a:defRPr/>
              </a:pPr>
              <a:t>23</a:t>
            </a:fld>
            <a:endParaRPr kumimoji="0" lang="en-US" sz="1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509955" name="Rectangle 2"/>
          <p:cNvSpPr>
            <a:spLocks noGrp="1" noRot="1" noChangeAspect="1" noChangeArrowheads="1" noTextEdit="1"/>
          </p:cNvSpPr>
          <p:nvPr>
            <p:ph type="sldImg"/>
          </p:nvPr>
        </p:nvSpPr>
        <p:spPr bwMode="auto">
          <a:xfrm>
            <a:off x="458788" y="717550"/>
            <a:ext cx="6399212" cy="3600450"/>
          </a:xfrm>
          <a:prstGeom prst="rect">
            <a:avLst/>
          </a:prstGeom>
          <a:solidFill>
            <a:srgbClr val="FFFFFF"/>
          </a:solidFill>
          <a:ln>
            <a:solidFill>
              <a:srgbClr val="000000"/>
            </a:solidFill>
            <a:miter lim="800000"/>
            <a:headEnd/>
            <a:tailEnd/>
          </a:ln>
        </p:spPr>
      </p:sp>
      <p:sp>
        <p:nvSpPr>
          <p:cNvPr id="509956" name="Rectangle 3"/>
          <p:cNvSpPr>
            <a:spLocks noGrp="1" noChangeArrowheads="1"/>
          </p:cNvSpPr>
          <p:nvPr>
            <p:ph type="body" idx="1"/>
          </p:nvPr>
        </p:nvSpPr>
        <p:spPr bwMode="auto">
          <a:xfrm>
            <a:off x="974727" y="4560889"/>
            <a:ext cx="5365750" cy="4321175"/>
          </a:xfrm>
          <a:prstGeom prst="rect">
            <a:avLst/>
          </a:prstGeom>
          <a:solidFill>
            <a:srgbClr val="FFFFFF"/>
          </a:solidFill>
          <a:ln>
            <a:solidFill>
              <a:srgbClr val="000000"/>
            </a:solidFill>
            <a:miter lim="800000"/>
            <a:headEnd/>
            <a:tailEnd/>
          </a:ln>
        </p:spPr>
        <p:txBody>
          <a:bodyPr lIns="96217" tIns="48110" rIns="96217" bIns="48110"/>
          <a:lstStyle/>
          <a:p>
            <a:pPr eaLnBrk="1" hangingPunct="1"/>
            <a:endParaRPr lang="en-US" dirty="0"/>
          </a:p>
        </p:txBody>
      </p:sp>
    </p:spTree>
    <p:extLst>
      <p:ext uri="{BB962C8B-B14F-4D97-AF65-F5344CB8AC3E}">
        <p14:creationId xmlns:p14="http://schemas.microsoft.com/office/powerpoint/2010/main" val="201276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C8DBF3AA-A006-4832-8F58-26C460B79E30}" type="slidenum">
              <a:rPr lang="en-US" smtClean="0"/>
              <a:pPr/>
              <a:t>176</a:t>
            </a:fld>
            <a:endParaRPr lang="en-US"/>
          </a:p>
        </p:txBody>
      </p:sp>
      <p:sp>
        <p:nvSpPr>
          <p:cNvPr id="634883" name="Rectangle 2"/>
          <p:cNvSpPr>
            <a:spLocks noGrp="1" noRot="1" noChangeAspect="1" noChangeArrowheads="1" noTextEdit="1"/>
          </p:cNvSpPr>
          <p:nvPr>
            <p:ph type="sldImg"/>
          </p:nvPr>
        </p:nvSpPr>
        <p:spPr>
          <a:xfrm>
            <a:off x="142875" y="768350"/>
            <a:ext cx="6818313" cy="3836988"/>
          </a:xfrm>
          <a:ln/>
        </p:spPr>
      </p:sp>
      <p:sp>
        <p:nvSpPr>
          <p:cNvPr id="634884"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3881966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p:spPr>
        <p:txBody>
          <a:bodyPr/>
          <a:lstStyle/>
          <a:p>
            <a:fld id="{0A55DC20-B352-4708-B975-1F7361BCE35E}" type="slidenum">
              <a:rPr lang="en-US" smtClean="0"/>
              <a:pPr/>
              <a:t>177</a:t>
            </a:fld>
            <a:endParaRPr lang="en-US"/>
          </a:p>
        </p:txBody>
      </p:sp>
      <p:sp>
        <p:nvSpPr>
          <p:cNvPr id="635907" name="Rectangle 2"/>
          <p:cNvSpPr>
            <a:spLocks noGrp="1" noRot="1" noChangeAspect="1" noChangeArrowheads="1" noTextEdit="1"/>
          </p:cNvSpPr>
          <p:nvPr>
            <p:ph type="sldImg"/>
          </p:nvPr>
        </p:nvSpPr>
        <p:spPr>
          <a:xfrm>
            <a:off x="142875" y="768350"/>
            <a:ext cx="6818313" cy="3836988"/>
          </a:xfrm>
          <a:ln/>
        </p:spPr>
      </p:sp>
      <p:sp>
        <p:nvSpPr>
          <p:cNvPr id="635908"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1298099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p:cNvSpPr>
            <a:spLocks noGrp="1" noChangeArrowheads="1"/>
          </p:cNvSpPr>
          <p:nvPr>
            <p:ph type="sldNum" sz="quarter" idx="5"/>
          </p:nvPr>
        </p:nvSpPr>
        <p:spPr>
          <a:noFill/>
        </p:spPr>
        <p:txBody>
          <a:bodyPr/>
          <a:lstStyle/>
          <a:p>
            <a:fld id="{A3EF74DF-80FD-478B-8B04-E801BCA410DF}" type="slidenum">
              <a:rPr lang="en-US" smtClean="0"/>
              <a:pPr/>
              <a:t>178</a:t>
            </a:fld>
            <a:endParaRPr lang="en-US"/>
          </a:p>
        </p:txBody>
      </p:sp>
      <p:sp>
        <p:nvSpPr>
          <p:cNvPr id="636931" name="Rectangle 2"/>
          <p:cNvSpPr>
            <a:spLocks noGrp="1" noRot="1" noChangeAspect="1" noChangeArrowheads="1" noTextEdit="1"/>
          </p:cNvSpPr>
          <p:nvPr>
            <p:ph type="sldImg"/>
          </p:nvPr>
        </p:nvSpPr>
        <p:spPr>
          <a:xfrm>
            <a:off x="142875" y="768350"/>
            <a:ext cx="6818313" cy="3836988"/>
          </a:xfrm>
          <a:ln/>
        </p:spPr>
      </p:sp>
      <p:sp>
        <p:nvSpPr>
          <p:cNvPr id="636932"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3426803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a:noFill/>
        </p:spPr>
        <p:txBody>
          <a:bodyPr/>
          <a:lstStyle/>
          <a:p>
            <a:fld id="{34A4C1A9-D263-4F46-8587-F603AAE24DED}" type="slidenum">
              <a:rPr lang="en-US" smtClean="0"/>
              <a:pPr/>
              <a:t>179</a:t>
            </a:fld>
            <a:endParaRPr lang="en-US"/>
          </a:p>
        </p:txBody>
      </p:sp>
      <p:sp>
        <p:nvSpPr>
          <p:cNvPr id="637955" name="Rectangle 2"/>
          <p:cNvSpPr>
            <a:spLocks noGrp="1" noRot="1" noChangeAspect="1" noChangeArrowheads="1" noTextEdit="1"/>
          </p:cNvSpPr>
          <p:nvPr>
            <p:ph type="sldImg"/>
          </p:nvPr>
        </p:nvSpPr>
        <p:spPr>
          <a:xfrm>
            <a:off x="142875" y="768350"/>
            <a:ext cx="6818313" cy="3836988"/>
          </a:xfrm>
          <a:ln/>
        </p:spPr>
      </p:sp>
      <p:sp>
        <p:nvSpPr>
          <p:cNvPr id="637956"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2786941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p:txBody>
          <a:bodyPr wrap="square" numCol="1" anchor="t" anchorCtr="0" compatLnSpc="1">
            <a:prstTxWarp prst="textNoShape">
              <a:avLst/>
            </a:prstTxWarp>
            <a:normAutofit/>
          </a:bodyPr>
          <a:lstStyle/>
          <a:p>
            <a:pPr>
              <a:lnSpc>
                <a:spcPct val="90000"/>
              </a:lnSpc>
              <a:defRPr/>
            </a:pPr>
            <a:r>
              <a:rPr lang="en-US" sz="1200" kern="1200" dirty="0">
                <a:solidFill>
                  <a:srgbClr val="000000"/>
                </a:solidFill>
                <a:effectLst/>
                <a:latin typeface="+mn-lt"/>
                <a:ea typeface="Calibri"/>
              </a:rPr>
              <a:t>Check they all know what a Gantt</a:t>
            </a:r>
            <a:r>
              <a:rPr lang="en-US" sz="1200" kern="1200" baseline="0" dirty="0">
                <a:solidFill>
                  <a:srgbClr val="000000"/>
                </a:solidFill>
                <a:effectLst/>
                <a:latin typeface="+mn-lt"/>
                <a:ea typeface="Calibri"/>
              </a:rPr>
              <a:t> chart is and what it looks like.</a:t>
            </a:r>
          </a:p>
          <a:p>
            <a:pPr>
              <a:lnSpc>
                <a:spcPct val="90000"/>
              </a:lnSpc>
              <a:defRPr/>
            </a:pPr>
            <a:endParaRPr lang="en-US" sz="1200" kern="1200" baseline="0" dirty="0">
              <a:solidFill>
                <a:srgbClr val="000000"/>
              </a:solidFill>
              <a:effectLst/>
              <a:latin typeface="+mn-lt"/>
              <a:ea typeface="Calibri"/>
            </a:endParaRPr>
          </a:p>
          <a:p>
            <a:pPr>
              <a:lnSpc>
                <a:spcPct val="90000"/>
              </a:lnSpc>
              <a:defRPr/>
            </a:pPr>
            <a:r>
              <a:rPr lang="en-US" sz="1200" kern="1200" baseline="0" dirty="0">
                <a:solidFill>
                  <a:srgbClr val="000000"/>
                </a:solidFill>
                <a:effectLst/>
                <a:latin typeface="+mn-lt"/>
                <a:ea typeface="Calibri"/>
              </a:rPr>
              <a:t>If not you can quickly explain on a piece of flipchart paper.</a:t>
            </a:r>
          </a:p>
          <a:p>
            <a:pPr>
              <a:lnSpc>
                <a:spcPct val="90000"/>
              </a:lnSpc>
              <a:defRPr/>
            </a:pPr>
            <a:endParaRPr lang="en-US" sz="1200" kern="1200" baseline="0" dirty="0">
              <a:solidFill>
                <a:srgbClr val="000000"/>
              </a:solidFill>
              <a:effectLst/>
              <a:latin typeface="+mn-lt"/>
              <a:ea typeface="Calibri"/>
            </a:endParaRPr>
          </a:p>
          <a:p>
            <a:pPr>
              <a:lnSpc>
                <a:spcPct val="90000"/>
              </a:lnSpc>
              <a:defRPr/>
            </a:pPr>
            <a:r>
              <a:rPr lang="en-US" sz="1200" kern="1200" dirty="0">
                <a:solidFill>
                  <a:srgbClr val="000000"/>
                </a:solidFill>
                <a:effectLst/>
                <a:latin typeface="+mn-lt"/>
                <a:ea typeface="Calibri"/>
              </a:rPr>
              <a:t>Gantt charts provide a standard format for displaying all of the project activities, taken from the network diagram and show start and end dates as well as dependencies.. There are some common rules in the use of Gantt charts:  clear or open bars may represent planned work, whereas closed or shaded bars represent completed work – reflecting actual progress compared to planned progress. Some common terms used in Gantt charts are: milestones – markers that indicate completion, or partial completion, of products or services; and summary tasks – a series of combined sub task.</a:t>
            </a:r>
            <a:endParaRPr lang="en-US" sz="1200" dirty="0">
              <a:effectLst/>
              <a:latin typeface="Times New Roman"/>
              <a:ea typeface="Times New Roman"/>
            </a:endParaRPr>
          </a:p>
          <a:p>
            <a:pPr eaLnBrk="1" hangingPunct="1">
              <a:lnSpc>
                <a:spcPct val="90000"/>
              </a:lnSpc>
              <a:defRPr/>
            </a:pPr>
            <a:endParaRPr lang="en-US" dirty="0">
              <a:latin typeface="Arial" pitchFamily="34" charset="0"/>
              <a:cs typeface="Arial" pitchFamily="34" charset="0"/>
            </a:endParaRPr>
          </a:p>
          <a:p>
            <a:pPr eaLnBrk="1" hangingPunct="1">
              <a:defRPr/>
            </a:pPr>
            <a:endParaRPr lang="en-US" dirty="0">
              <a:latin typeface="Arial" pitchFamily="34" charset="0"/>
              <a:cs typeface="Arial" pitchFamily="34" charset="0"/>
            </a:endParaRPr>
          </a:p>
          <a:p>
            <a:pPr>
              <a:defRPr/>
            </a:pPr>
            <a:endParaRPr lang="en-GB" dirty="0">
              <a:latin typeface="Arial" pitchFamily="34" charset="0"/>
              <a:cs typeface="Arial" pitchFamily="34" charset="0"/>
            </a:endParaRPr>
          </a:p>
        </p:txBody>
      </p:sp>
      <p:sp>
        <p:nvSpPr>
          <p:cNvPr id="257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859" indent="-269177" eaLnBrk="0" hangingPunct="0">
              <a:defRPr>
                <a:solidFill>
                  <a:schemeClr val="tx1"/>
                </a:solidFill>
                <a:latin typeface="Arial" charset="0"/>
                <a:cs typeface="Arial" charset="0"/>
              </a:defRPr>
            </a:lvl2pPr>
            <a:lvl3pPr marL="1076706" indent="-215341" eaLnBrk="0" hangingPunct="0">
              <a:defRPr>
                <a:solidFill>
                  <a:schemeClr val="tx1"/>
                </a:solidFill>
                <a:latin typeface="Arial" charset="0"/>
                <a:cs typeface="Arial" charset="0"/>
              </a:defRPr>
            </a:lvl3pPr>
            <a:lvl4pPr marL="1507388" indent="-215341" eaLnBrk="0" hangingPunct="0">
              <a:defRPr>
                <a:solidFill>
                  <a:schemeClr val="tx1"/>
                </a:solidFill>
                <a:latin typeface="Arial" charset="0"/>
                <a:cs typeface="Arial" charset="0"/>
              </a:defRPr>
            </a:lvl4pPr>
            <a:lvl5pPr marL="1938071" indent="-215341" eaLnBrk="0" hangingPunct="0">
              <a:defRPr>
                <a:solidFill>
                  <a:schemeClr val="tx1"/>
                </a:solidFill>
                <a:latin typeface="Arial" charset="0"/>
                <a:cs typeface="Arial" charset="0"/>
              </a:defRPr>
            </a:lvl5pPr>
            <a:lvl6pPr marL="2368753" indent="-215341" eaLnBrk="0" fontAlgn="base" hangingPunct="0">
              <a:spcBef>
                <a:spcPct val="0"/>
              </a:spcBef>
              <a:spcAft>
                <a:spcPct val="0"/>
              </a:spcAft>
              <a:defRPr>
                <a:solidFill>
                  <a:schemeClr val="tx1"/>
                </a:solidFill>
                <a:latin typeface="Arial" charset="0"/>
                <a:cs typeface="Arial" charset="0"/>
              </a:defRPr>
            </a:lvl6pPr>
            <a:lvl7pPr marL="2799436" indent="-215341" eaLnBrk="0" fontAlgn="base" hangingPunct="0">
              <a:spcBef>
                <a:spcPct val="0"/>
              </a:spcBef>
              <a:spcAft>
                <a:spcPct val="0"/>
              </a:spcAft>
              <a:defRPr>
                <a:solidFill>
                  <a:schemeClr val="tx1"/>
                </a:solidFill>
                <a:latin typeface="Arial" charset="0"/>
                <a:cs typeface="Arial" charset="0"/>
              </a:defRPr>
            </a:lvl7pPr>
            <a:lvl8pPr marL="3230118" indent="-215341" eaLnBrk="0" fontAlgn="base" hangingPunct="0">
              <a:spcBef>
                <a:spcPct val="0"/>
              </a:spcBef>
              <a:spcAft>
                <a:spcPct val="0"/>
              </a:spcAft>
              <a:defRPr>
                <a:solidFill>
                  <a:schemeClr val="tx1"/>
                </a:solidFill>
                <a:latin typeface="Arial" charset="0"/>
                <a:cs typeface="Arial" charset="0"/>
              </a:defRPr>
            </a:lvl8pPr>
            <a:lvl9pPr marL="3660800" indent="-215341" eaLnBrk="0" fontAlgn="base" hangingPunct="0">
              <a:spcBef>
                <a:spcPct val="0"/>
              </a:spcBef>
              <a:spcAft>
                <a:spcPct val="0"/>
              </a:spcAft>
              <a:defRPr>
                <a:solidFill>
                  <a:schemeClr val="tx1"/>
                </a:solidFill>
                <a:latin typeface="Arial" charset="0"/>
                <a:cs typeface="Arial" charset="0"/>
              </a:defRPr>
            </a:lvl9pPr>
          </a:lstStyle>
          <a:p>
            <a:pPr eaLnBrk="1" hangingPunct="1"/>
            <a:fld id="{2FDE6D0E-5F72-41E5-9287-CAD07D2A7049}" type="slidenum">
              <a:rPr lang="en-US" smtClean="0"/>
              <a:pPr eaLnBrk="1" hangingPunct="1"/>
              <a:t>188</a:t>
            </a:fld>
            <a:endParaRPr lang="en-US"/>
          </a:p>
        </p:txBody>
      </p:sp>
    </p:spTree>
    <p:extLst>
      <p:ext uri="{BB962C8B-B14F-4D97-AF65-F5344CB8AC3E}">
        <p14:creationId xmlns:p14="http://schemas.microsoft.com/office/powerpoint/2010/main" val="4260952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000" baseline="0" dirty="0">
                <a:cs typeface="Arial" charset="0"/>
              </a:rPr>
              <a:t>Did you brainstorm most of the risks that are mentioned on this slide? Raise your hand if you see something on this slide that did not come up during the previous exercise.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8425DD-B2DB-47A1-ACE2-FFFFBF5FEAD7}" type="slidenum">
              <a:rPr lang="en-US" smtClean="0"/>
              <a:pPr/>
              <a:t>194</a:t>
            </a:fld>
            <a:endParaRPr lang="en-US"/>
          </a:p>
        </p:txBody>
      </p:sp>
    </p:spTree>
    <p:extLst>
      <p:ext uri="{BB962C8B-B14F-4D97-AF65-F5344CB8AC3E}">
        <p14:creationId xmlns:p14="http://schemas.microsoft.com/office/powerpoint/2010/main" val="2936709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000" baseline="0" dirty="0">
                <a:cs typeface="Arial" charset="0"/>
              </a:rPr>
              <a:t>Our next topic is another of critical importance during the set up phase, but also equally important throughout the whole Project </a:t>
            </a:r>
            <a:r>
              <a:rPr lang="en-US" sz="1000" baseline="0" dirty="0" err="1">
                <a:cs typeface="Arial" charset="0"/>
              </a:rPr>
              <a:t>DPro</a:t>
            </a:r>
            <a:r>
              <a:rPr lang="en-US" sz="1000" baseline="0" dirty="0">
                <a:cs typeface="Arial" charset="0"/>
              </a:rPr>
              <a:t> phase model.  It is risk.  As was said earlier, it is impossible to avoid risk.  It is everywhere.  Read the quote on the slide.  </a:t>
            </a:r>
          </a:p>
          <a:p>
            <a:pPr marL="0" lvl="1"/>
            <a:endParaRPr lang="en-US" sz="1000" baseline="0" dirty="0">
              <a:cs typeface="Arial" charset="0"/>
            </a:endParaRPr>
          </a:p>
          <a:p>
            <a:pPr marL="0" lvl="1"/>
            <a:r>
              <a:rPr lang="en-US" sz="1000" baseline="0" dirty="0">
                <a:cs typeface="Arial" charset="0"/>
              </a:rPr>
              <a:t>Reflect on your own experience in project management and describe some of your experiences with risk.  Be prepared to share the results of your reflection.</a:t>
            </a:r>
            <a:endParaRPr lang="en-US" sz="1000" dirty="0">
              <a:cs typeface="Arial" charset="0"/>
            </a:endParaRPr>
          </a:p>
        </p:txBody>
      </p:sp>
      <p:sp>
        <p:nvSpPr>
          <p:cNvPr id="4" name="Slide Number Placeholder 3"/>
          <p:cNvSpPr>
            <a:spLocks noGrp="1"/>
          </p:cNvSpPr>
          <p:nvPr>
            <p:ph type="sldNum" sz="quarter" idx="10"/>
          </p:nvPr>
        </p:nvSpPr>
        <p:spPr/>
        <p:txBody>
          <a:bodyPr/>
          <a:lstStyle/>
          <a:p>
            <a:fld id="{038425DD-B2DB-47A1-ACE2-FFFFBF5FEAD7}" type="slidenum">
              <a:rPr lang="en-US" smtClean="0"/>
              <a:pPr/>
              <a:t>199</a:t>
            </a:fld>
            <a:endParaRPr lang="en-US"/>
          </a:p>
        </p:txBody>
      </p:sp>
    </p:spTree>
    <p:extLst>
      <p:ext uri="{BB962C8B-B14F-4D97-AF65-F5344CB8AC3E}">
        <p14:creationId xmlns:p14="http://schemas.microsoft.com/office/powerpoint/2010/main" val="1757838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735" indent="-269129" eaLnBrk="0" hangingPunct="0">
              <a:defRPr>
                <a:solidFill>
                  <a:schemeClr val="tx1"/>
                </a:solidFill>
                <a:latin typeface="Arial" charset="0"/>
                <a:cs typeface="Arial" charset="0"/>
              </a:defRPr>
            </a:lvl2pPr>
            <a:lvl3pPr marL="1076518" indent="-215304" eaLnBrk="0" hangingPunct="0">
              <a:defRPr>
                <a:solidFill>
                  <a:schemeClr val="tx1"/>
                </a:solidFill>
                <a:latin typeface="Arial" charset="0"/>
                <a:cs typeface="Arial" charset="0"/>
              </a:defRPr>
            </a:lvl3pPr>
            <a:lvl4pPr marL="1507124" indent="-215304" eaLnBrk="0" hangingPunct="0">
              <a:defRPr>
                <a:solidFill>
                  <a:schemeClr val="tx1"/>
                </a:solidFill>
                <a:latin typeface="Arial" charset="0"/>
                <a:cs typeface="Arial" charset="0"/>
              </a:defRPr>
            </a:lvl4pPr>
            <a:lvl5pPr marL="1937732" indent="-215304" eaLnBrk="0" hangingPunct="0">
              <a:defRPr>
                <a:solidFill>
                  <a:schemeClr val="tx1"/>
                </a:solidFill>
                <a:latin typeface="Arial" charset="0"/>
                <a:cs typeface="Arial" charset="0"/>
              </a:defRPr>
            </a:lvl5pPr>
            <a:lvl6pPr marL="2368338" indent="-215304" eaLnBrk="0" fontAlgn="base" hangingPunct="0">
              <a:spcBef>
                <a:spcPct val="0"/>
              </a:spcBef>
              <a:spcAft>
                <a:spcPct val="0"/>
              </a:spcAft>
              <a:defRPr>
                <a:solidFill>
                  <a:schemeClr val="tx1"/>
                </a:solidFill>
                <a:latin typeface="Arial" charset="0"/>
                <a:cs typeface="Arial" charset="0"/>
              </a:defRPr>
            </a:lvl6pPr>
            <a:lvl7pPr marL="2798944" indent="-215304" eaLnBrk="0" fontAlgn="base" hangingPunct="0">
              <a:spcBef>
                <a:spcPct val="0"/>
              </a:spcBef>
              <a:spcAft>
                <a:spcPct val="0"/>
              </a:spcAft>
              <a:defRPr>
                <a:solidFill>
                  <a:schemeClr val="tx1"/>
                </a:solidFill>
                <a:latin typeface="Arial" charset="0"/>
                <a:cs typeface="Arial" charset="0"/>
              </a:defRPr>
            </a:lvl7pPr>
            <a:lvl8pPr marL="3229551" indent="-215304" eaLnBrk="0" fontAlgn="base" hangingPunct="0">
              <a:spcBef>
                <a:spcPct val="0"/>
              </a:spcBef>
              <a:spcAft>
                <a:spcPct val="0"/>
              </a:spcAft>
              <a:defRPr>
                <a:solidFill>
                  <a:schemeClr val="tx1"/>
                </a:solidFill>
                <a:latin typeface="Arial" charset="0"/>
                <a:cs typeface="Arial" charset="0"/>
              </a:defRPr>
            </a:lvl8pPr>
            <a:lvl9pPr marL="3660158" indent="-215304" eaLnBrk="0" fontAlgn="base" hangingPunct="0">
              <a:spcBef>
                <a:spcPct val="0"/>
              </a:spcBef>
              <a:spcAft>
                <a:spcPct val="0"/>
              </a:spcAft>
              <a:defRPr>
                <a:solidFill>
                  <a:schemeClr val="tx1"/>
                </a:solidFill>
                <a:latin typeface="Arial" charset="0"/>
                <a:cs typeface="Arial" charset="0"/>
              </a:defRPr>
            </a:lvl9pPr>
          </a:lstStyle>
          <a:p>
            <a:pPr eaLnBrk="1" hangingPunct="1"/>
            <a:fld id="{88897DC8-0993-4758-93A1-3261E50C496C}" type="slidenum">
              <a:rPr lang="en-US" smtClean="0">
                <a:solidFill>
                  <a:prstClr val="black"/>
                </a:solidFill>
              </a:rPr>
              <a:pPr eaLnBrk="1" hangingPunct="1"/>
              <a:t>200</a:t>
            </a:fld>
            <a:endParaRPr lang="en-US" dirty="0">
              <a:solidFill>
                <a:prstClr val="black"/>
              </a:solidFill>
            </a:endParaRPr>
          </a:p>
        </p:txBody>
      </p:sp>
      <p:sp>
        <p:nvSpPr>
          <p:cNvPr id="282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4" name="Rectangle 3"/>
          <p:cNvSpPr>
            <a:spLocks noGrp="1" noChangeArrowheads="1"/>
          </p:cNvSpPr>
          <p:nvPr>
            <p:ph type="body" idx="1"/>
          </p:nvPr>
        </p:nvSpPr>
        <p:spPr bwMode="auto">
          <a:xfrm>
            <a:off x="381000" y="4191001"/>
            <a:ext cx="6020098" cy="4724703"/>
          </a:xfrm>
        </p:spPr>
        <p:txBody>
          <a:bodyPr wrap="square" numCol="1" anchor="t" anchorCtr="0" compatLnSpc="1">
            <a:prstTxWarp prst="textNoShape">
              <a:avLst/>
            </a:prstTxWarp>
          </a:bodyPr>
          <a:lstStyle/>
          <a:p>
            <a:pPr>
              <a:defRPr/>
            </a:pPr>
            <a:r>
              <a:rPr lang="en-US" dirty="0"/>
              <a:t>Work through</a:t>
            </a:r>
            <a:r>
              <a:rPr lang="en-US" baseline="0" dirty="0"/>
              <a:t> the risk strategies asking the participants what they think is meant by each one and then revealing the definitions.</a:t>
            </a:r>
            <a:endParaRPr lang="en-US" dirty="0"/>
          </a:p>
          <a:p>
            <a:pPr>
              <a:defRPr/>
            </a:pPr>
            <a:endParaRPr lang="en-US" dirty="0"/>
          </a:p>
          <a:p>
            <a:pPr>
              <a:defRPr/>
            </a:pPr>
            <a:r>
              <a:rPr lang="en-US" dirty="0"/>
              <a:t>Once identified, risks should be managed using a combination of the following strategies:</a:t>
            </a:r>
          </a:p>
          <a:p>
            <a:pPr lvl="1">
              <a:defRPr/>
            </a:pPr>
            <a:r>
              <a:rPr lang="en-US" b="1" dirty="0"/>
              <a:t>Risk Avoidance </a:t>
            </a:r>
            <a:r>
              <a:rPr lang="en-US" b="0" dirty="0"/>
              <a:t>means</a:t>
            </a:r>
            <a:r>
              <a:rPr lang="en-US" b="1" dirty="0"/>
              <a:t> ‘</a:t>
            </a:r>
            <a:r>
              <a:rPr lang="en-US" b="0" dirty="0"/>
              <a:t>d</a:t>
            </a:r>
            <a:r>
              <a:rPr lang="en-US" dirty="0"/>
              <a:t>o not do’ (or do in a different way) some portion of the scope that carries high-impact and/or a high probability of risk – if project objectives can still be accomplished.  An example is:  changing locations if a certain area has</a:t>
            </a:r>
            <a:r>
              <a:rPr lang="en-US" baseline="0" dirty="0"/>
              <a:t> problems</a:t>
            </a:r>
            <a:r>
              <a:rPr lang="en-US" dirty="0"/>
              <a:t>; or reducing the number of delivered items, such as latrines, if the project is short of building materials.</a:t>
            </a:r>
          </a:p>
          <a:p>
            <a:pPr lvl="1">
              <a:defRPr/>
            </a:pPr>
            <a:r>
              <a:rPr lang="en-US" b="1" dirty="0"/>
              <a:t>Risk Transference </a:t>
            </a:r>
            <a:r>
              <a:rPr lang="en-US" dirty="0"/>
              <a:t>means shifting the risk (or sharing the risk) for some aspect of project to another party through a contract, insurance or other means.  An</a:t>
            </a:r>
            <a:r>
              <a:rPr lang="en-US" baseline="0" dirty="0"/>
              <a:t> example is: sub-contracting </a:t>
            </a:r>
            <a:r>
              <a:rPr lang="en-US" dirty="0"/>
              <a:t>logistics contracts in an insecure area to private vendors who have more knowledge and experience of the area.  </a:t>
            </a:r>
          </a:p>
          <a:p>
            <a:pPr lvl="1">
              <a:defRPr/>
            </a:pPr>
            <a:r>
              <a:rPr lang="en-US" b="1" dirty="0"/>
              <a:t>Risk Mitigation</a:t>
            </a:r>
            <a:r>
              <a:rPr lang="en-US" dirty="0"/>
              <a:t> means taking specific actions to reduce the probability and/or impact of a potential risk.  An</a:t>
            </a:r>
            <a:r>
              <a:rPr lang="en-US" baseline="0" dirty="0"/>
              <a:t> example is</a:t>
            </a:r>
            <a:r>
              <a:rPr lang="en-US" dirty="0"/>
              <a:t>: instituting a security system that prevents unauthorized access to project building material storage areas.</a:t>
            </a:r>
          </a:p>
          <a:p>
            <a:pPr lvl="1">
              <a:defRPr/>
            </a:pPr>
            <a:r>
              <a:rPr lang="en-US" b="1" dirty="0"/>
              <a:t>Risk Acceptance</a:t>
            </a:r>
            <a:r>
              <a:rPr lang="en-US" dirty="0"/>
              <a:t> means</a:t>
            </a:r>
            <a:r>
              <a:rPr lang="en-US" baseline="0" dirty="0"/>
              <a:t> i</a:t>
            </a:r>
            <a:r>
              <a:rPr lang="en-US" dirty="0"/>
              <a:t>f a risk is assessed as reasonable, an organization can choose to not take action right now and commit to monitoring the situation to see whether probability and impact remain acceptable.  An example is: a community may acknowledge that they face a risk of seasonal mudslides, but choose to live with the probability and consequences of a mudslide rather than attempt to avoid, transfer, or mitigate them.</a:t>
            </a:r>
          </a:p>
          <a:p>
            <a:pPr lvl="1">
              <a:defRPr/>
            </a:pPr>
            <a:r>
              <a:rPr lang="en-US" dirty="0"/>
              <a:t> </a:t>
            </a:r>
          </a:p>
          <a:p>
            <a:pPr marL="227265" indent="-227265">
              <a:lnSpc>
                <a:spcPct val="90000"/>
              </a:lnSpc>
              <a:defRPr/>
            </a:pPr>
            <a:endParaRPr lang="en-US" sz="900" b="1" dirty="0"/>
          </a:p>
        </p:txBody>
      </p:sp>
    </p:spTree>
    <p:extLst>
      <p:ext uri="{BB962C8B-B14F-4D97-AF65-F5344CB8AC3E}">
        <p14:creationId xmlns:p14="http://schemas.microsoft.com/office/powerpoint/2010/main" val="3297410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000" baseline="0" dirty="0">
                <a:cs typeface="Arial" charset="0"/>
              </a:rPr>
              <a:t>Our next topic is another of critical importance during the set up phase, but also equally important throughout the whole Project </a:t>
            </a:r>
            <a:r>
              <a:rPr lang="en-US" sz="1000" baseline="0" dirty="0" err="1">
                <a:cs typeface="Arial" charset="0"/>
              </a:rPr>
              <a:t>DPro</a:t>
            </a:r>
            <a:r>
              <a:rPr lang="en-US" sz="1000" baseline="0" dirty="0">
                <a:cs typeface="Arial" charset="0"/>
              </a:rPr>
              <a:t> phase model.  It is risk.  As was said earlier, it is impossible to avoid risk.  It is everywhere.  Read the quote on the slide.  </a:t>
            </a:r>
          </a:p>
          <a:p>
            <a:pPr marL="0" lvl="1"/>
            <a:endParaRPr lang="en-US" sz="1000" baseline="0" dirty="0">
              <a:cs typeface="Arial" charset="0"/>
            </a:endParaRPr>
          </a:p>
          <a:p>
            <a:pPr marL="0" lvl="1"/>
            <a:r>
              <a:rPr lang="en-US" sz="1000" baseline="0" dirty="0">
                <a:cs typeface="Arial" charset="0"/>
              </a:rPr>
              <a:t>Reflect on your own experience in project management and describe some of your experiences with risk.  Be prepared to share the results of your reflection.</a:t>
            </a:r>
            <a:endParaRPr lang="en-US" sz="1000" dirty="0">
              <a:cs typeface="Arial" charset="0"/>
            </a:endParaRPr>
          </a:p>
        </p:txBody>
      </p:sp>
      <p:sp>
        <p:nvSpPr>
          <p:cNvPr id="4" name="Slide Number Placeholder 3"/>
          <p:cNvSpPr>
            <a:spLocks noGrp="1"/>
          </p:cNvSpPr>
          <p:nvPr>
            <p:ph type="sldNum" sz="quarter" idx="10"/>
          </p:nvPr>
        </p:nvSpPr>
        <p:spPr/>
        <p:txBody>
          <a:bodyPr/>
          <a:lstStyle/>
          <a:p>
            <a:fld id="{038425DD-B2DB-47A1-ACE2-FFFFBF5FEAD7}" type="slidenum">
              <a:rPr lang="en-US" smtClean="0"/>
              <a:pPr/>
              <a:t>202</a:t>
            </a:fld>
            <a:endParaRPr lang="en-US"/>
          </a:p>
        </p:txBody>
      </p:sp>
    </p:spTree>
    <p:extLst>
      <p:ext uri="{BB962C8B-B14F-4D97-AF65-F5344CB8AC3E}">
        <p14:creationId xmlns:p14="http://schemas.microsoft.com/office/powerpoint/2010/main" val="1199763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p:txBody>
          <a:bodyPr wrap="square" numCol="1" anchor="t" anchorCtr="0" compatLnSpc="1">
            <a:prstTxWarp prst="textNoShape">
              <a:avLst/>
            </a:prstTxWarp>
          </a:bodyPr>
          <a:lstStyle/>
          <a:p>
            <a:pPr marL="227598" indent="-227598">
              <a:defRPr/>
            </a:pPr>
            <a:r>
              <a:rPr lang="en-US" dirty="0"/>
              <a:t>Once classified</a:t>
            </a:r>
            <a:r>
              <a:rPr lang="en-US" baseline="0" dirty="0"/>
              <a:t>, then each risk must be analyzed and prioritized. </a:t>
            </a:r>
          </a:p>
          <a:p>
            <a:pPr marL="227598" indent="-227598">
              <a:defRPr/>
            </a:pPr>
            <a:endParaRPr lang="en-US" baseline="0" dirty="0"/>
          </a:p>
          <a:p>
            <a:pPr marL="227598" indent="-227598">
              <a:defRPr/>
            </a:pPr>
            <a:r>
              <a:rPr lang="en-US" dirty="0"/>
              <a:t>There are two key questions to analyze for each risk you identify.  1.  What is the probability of the risk actually happening? And 2. What would be the impact of the risk on the project if it did happen?</a:t>
            </a:r>
          </a:p>
          <a:p>
            <a:pPr marL="658204" lvl="1" indent="-227598">
              <a:buFontTx/>
              <a:buAutoNum type="arabicPeriod"/>
              <a:defRPr/>
            </a:pPr>
            <a:endParaRPr lang="en-US" dirty="0"/>
          </a:p>
          <a:p>
            <a:pPr marL="227598" indent="-227598">
              <a:defRPr/>
            </a:pPr>
            <a:r>
              <a:rPr lang="en-US" dirty="0"/>
              <a:t>Based on an assessment of the probability and impact of each identified risk, the project team should prioritize the risks. Ranking is an essential step because you are not likely to have the resources to prepare for every risk and because some potential events are too low in priority to justify planning.    </a:t>
            </a:r>
          </a:p>
          <a:p>
            <a:pPr marL="227598" indent="-227598">
              <a:defRPr/>
            </a:pPr>
            <a:endParaRPr lang="en-US" dirty="0"/>
          </a:p>
          <a:p>
            <a:pPr marL="227598" indent="-227598">
              <a:defRPr/>
            </a:pPr>
            <a:r>
              <a:rPr lang="en-US" dirty="0"/>
              <a:t>This slide shows a matrix of a combination of risk </a:t>
            </a:r>
            <a:r>
              <a:rPr lang="en-US" baseline="0" dirty="0"/>
              <a:t>probability and impact.  The cell with the large red X represents the most dangerous combination – high probability and severe impact.  The cell with the green x is the lowest potential impact risk combination.  You will see on the coming slides that risk impact and probability may also be quantified to add another dimension of measurement that might enhance risk management.</a:t>
            </a:r>
            <a:endParaRPr lang="en-US" dirty="0"/>
          </a:p>
          <a:p>
            <a:pPr eaLnBrk="1" hangingPunct="1">
              <a:spcBef>
                <a:spcPct val="0"/>
              </a:spcBef>
              <a:defRPr/>
            </a:pPr>
            <a:endParaRPr lang="en-US" dirty="0"/>
          </a:p>
          <a:p>
            <a:pPr>
              <a:defRPr/>
            </a:pPr>
            <a:endParaRPr lang="en-US" dirty="0"/>
          </a:p>
          <a:p>
            <a:pPr>
              <a:defRPr/>
            </a:pPr>
            <a:endParaRPr lang="en-GB" dirty="0"/>
          </a:p>
        </p:txBody>
      </p:sp>
      <p:sp>
        <p:nvSpPr>
          <p:cNvPr id="281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735" indent="-269129" eaLnBrk="0" hangingPunct="0">
              <a:defRPr>
                <a:solidFill>
                  <a:schemeClr val="tx1"/>
                </a:solidFill>
                <a:latin typeface="Arial" charset="0"/>
                <a:cs typeface="Arial" charset="0"/>
              </a:defRPr>
            </a:lvl2pPr>
            <a:lvl3pPr marL="1076518" indent="-215304" eaLnBrk="0" hangingPunct="0">
              <a:defRPr>
                <a:solidFill>
                  <a:schemeClr val="tx1"/>
                </a:solidFill>
                <a:latin typeface="Arial" charset="0"/>
                <a:cs typeface="Arial" charset="0"/>
              </a:defRPr>
            </a:lvl3pPr>
            <a:lvl4pPr marL="1507124" indent="-215304" eaLnBrk="0" hangingPunct="0">
              <a:defRPr>
                <a:solidFill>
                  <a:schemeClr val="tx1"/>
                </a:solidFill>
                <a:latin typeface="Arial" charset="0"/>
                <a:cs typeface="Arial" charset="0"/>
              </a:defRPr>
            </a:lvl4pPr>
            <a:lvl5pPr marL="1937732" indent="-215304" eaLnBrk="0" hangingPunct="0">
              <a:defRPr>
                <a:solidFill>
                  <a:schemeClr val="tx1"/>
                </a:solidFill>
                <a:latin typeface="Arial" charset="0"/>
                <a:cs typeface="Arial" charset="0"/>
              </a:defRPr>
            </a:lvl5pPr>
            <a:lvl6pPr marL="2368338" indent="-215304" eaLnBrk="0" fontAlgn="base" hangingPunct="0">
              <a:spcBef>
                <a:spcPct val="0"/>
              </a:spcBef>
              <a:spcAft>
                <a:spcPct val="0"/>
              </a:spcAft>
              <a:defRPr>
                <a:solidFill>
                  <a:schemeClr val="tx1"/>
                </a:solidFill>
                <a:latin typeface="Arial" charset="0"/>
                <a:cs typeface="Arial" charset="0"/>
              </a:defRPr>
            </a:lvl6pPr>
            <a:lvl7pPr marL="2798944" indent="-215304" eaLnBrk="0" fontAlgn="base" hangingPunct="0">
              <a:spcBef>
                <a:spcPct val="0"/>
              </a:spcBef>
              <a:spcAft>
                <a:spcPct val="0"/>
              </a:spcAft>
              <a:defRPr>
                <a:solidFill>
                  <a:schemeClr val="tx1"/>
                </a:solidFill>
                <a:latin typeface="Arial" charset="0"/>
                <a:cs typeface="Arial" charset="0"/>
              </a:defRPr>
            </a:lvl7pPr>
            <a:lvl8pPr marL="3229551" indent="-215304" eaLnBrk="0" fontAlgn="base" hangingPunct="0">
              <a:spcBef>
                <a:spcPct val="0"/>
              </a:spcBef>
              <a:spcAft>
                <a:spcPct val="0"/>
              </a:spcAft>
              <a:defRPr>
                <a:solidFill>
                  <a:schemeClr val="tx1"/>
                </a:solidFill>
                <a:latin typeface="Arial" charset="0"/>
                <a:cs typeface="Arial" charset="0"/>
              </a:defRPr>
            </a:lvl8pPr>
            <a:lvl9pPr marL="3660158" indent="-215304" eaLnBrk="0" fontAlgn="base" hangingPunct="0">
              <a:spcBef>
                <a:spcPct val="0"/>
              </a:spcBef>
              <a:spcAft>
                <a:spcPct val="0"/>
              </a:spcAft>
              <a:defRPr>
                <a:solidFill>
                  <a:schemeClr val="tx1"/>
                </a:solidFill>
                <a:latin typeface="Arial" charset="0"/>
                <a:cs typeface="Arial" charset="0"/>
              </a:defRPr>
            </a:lvl9pPr>
          </a:lstStyle>
          <a:p>
            <a:pPr eaLnBrk="1" hangingPunct="1"/>
            <a:fld id="{7770A28E-60A6-49FF-935A-298624046FE9}" type="slidenum">
              <a:rPr lang="en-US" smtClean="0">
                <a:solidFill>
                  <a:prstClr val="black"/>
                </a:solidFill>
              </a:rPr>
              <a:pPr eaLnBrk="1" hangingPunct="1"/>
              <a:t>203</a:t>
            </a:fld>
            <a:endParaRPr lang="en-US" dirty="0">
              <a:solidFill>
                <a:prstClr val="black"/>
              </a:solidFill>
            </a:endParaRPr>
          </a:p>
        </p:txBody>
      </p:sp>
    </p:spTree>
    <p:extLst>
      <p:ext uri="{BB962C8B-B14F-4D97-AF65-F5344CB8AC3E}">
        <p14:creationId xmlns:p14="http://schemas.microsoft.com/office/powerpoint/2010/main" val="104595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txBox="1">
            <a:spLocks noGrp="1" noChangeArrowheads="1"/>
          </p:cNvSpPr>
          <p:nvPr/>
        </p:nvSpPr>
        <p:spPr bwMode="auto">
          <a:xfrm>
            <a:off x="4144964" y="9120189"/>
            <a:ext cx="3170237" cy="481011"/>
          </a:xfrm>
          <a:prstGeom prst="rect">
            <a:avLst/>
          </a:prstGeom>
          <a:noFill/>
          <a:ln w="9525">
            <a:noFill/>
            <a:miter lim="800000"/>
            <a:headEnd/>
            <a:tailEnd/>
          </a:ln>
        </p:spPr>
        <p:txBody>
          <a:bodyPr lIns="96217" tIns="48110" rIns="96217" bIns="48110" anchor="b"/>
          <a:lstStyle/>
          <a:p>
            <a:pPr marL="0" marR="0" lvl="0" indent="0" algn="r" defTabSz="963444" rtl="0" eaLnBrk="0" fontAlgn="base" latinLnBrk="0" hangingPunct="0">
              <a:lnSpc>
                <a:spcPct val="100000"/>
              </a:lnSpc>
              <a:spcBef>
                <a:spcPct val="0"/>
              </a:spcBef>
              <a:spcAft>
                <a:spcPct val="0"/>
              </a:spcAft>
              <a:buClrTx/>
              <a:buSzTx/>
              <a:buFontTx/>
              <a:buNone/>
              <a:tabLst/>
              <a:defRPr/>
            </a:pPr>
            <a:fld id="{9A34ED40-013C-42CA-BC2E-8AE5B511CA74}" type="slidenum">
              <a:rPr kumimoji="0" lang="en-US" sz="11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63444" rtl="0" eaLnBrk="0" fontAlgn="base" latinLnBrk="0" hangingPunct="0">
                <a:lnSpc>
                  <a:spcPct val="100000"/>
                </a:lnSpc>
                <a:spcBef>
                  <a:spcPct val="0"/>
                </a:spcBef>
                <a:spcAft>
                  <a:spcPct val="0"/>
                </a:spcAft>
                <a:buClrTx/>
                <a:buSzTx/>
                <a:buFontTx/>
                <a:buNone/>
                <a:tabLst/>
                <a:defRPr/>
              </a:pPr>
              <a:t>27</a:t>
            </a:fld>
            <a:endParaRPr kumimoji="0" lang="en-US" sz="1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509955" name="Rectangle 2"/>
          <p:cNvSpPr>
            <a:spLocks noGrp="1" noRot="1" noChangeAspect="1" noChangeArrowheads="1" noTextEdit="1"/>
          </p:cNvSpPr>
          <p:nvPr>
            <p:ph type="sldImg"/>
          </p:nvPr>
        </p:nvSpPr>
        <p:spPr bwMode="auto">
          <a:xfrm>
            <a:off x="458788" y="717550"/>
            <a:ext cx="6399212" cy="3600450"/>
          </a:xfrm>
          <a:prstGeom prst="rect">
            <a:avLst/>
          </a:prstGeom>
          <a:solidFill>
            <a:srgbClr val="FFFFFF"/>
          </a:solidFill>
          <a:ln>
            <a:solidFill>
              <a:srgbClr val="000000"/>
            </a:solidFill>
            <a:miter lim="800000"/>
            <a:headEnd/>
            <a:tailEnd/>
          </a:ln>
        </p:spPr>
      </p:sp>
      <p:sp>
        <p:nvSpPr>
          <p:cNvPr id="509956" name="Rectangle 3"/>
          <p:cNvSpPr>
            <a:spLocks noGrp="1" noChangeArrowheads="1"/>
          </p:cNvSpPr>
          <p:nvPr>
            <p:ph type="body" idx="1"/>
          </p:nvPr>
        </p:nvSpPr>
        <p:spPr bwMode="auto">
          <a:xfrm>
            <a:off x="974727" y="4560889"/>
            <a:ext cx="5365750" cy="4321175"/>
          </a:xfrm>
          <a:prstGeom prst="rect">
            <a:avLst/>
          </a:prstGeom>
          <a:solidFill>
            <a:srgbClr val="FFFFFF"/>
          </a:solidFill>
          <a:ln>
            <a:solidFill>
              <a:srgbClr val="000000"/>
            </a:solidFill>
            <a:miter lim="800000"/>
            <a:headEnd/>
            <a:tailEnd/>
          </a:ln>
        </p:spPr>
        <p:txBody>
          <a:bodyPr lIns="96217" tIns="48110" rIns="96217" bIns="48110"/>
          <a:lstStyle/>
          <a:p>
            <a:pPr eaLnBrk="1" hangingPunct="1"/>
            <a:endParaRPr lang="en-US" dirty="0"/>
          </a:p>
        </p:txBody>
      </p:sp>
    </p:spTree>
    <p:extLst>
      <p:ext uri="{BB962C8B-B14F-4D97-AF65-F5344CB8AC3E}">
        <p14:creationId xmlns:p14="http://schemas.microsoft.com/office/powerpoint/2010/main" val="201267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900" dirty="0">
                <a:latin typeface="Arial" pitchFamily="34" charset="0"/>
                <a:cs typeface="Arial" pitchFamily="34" charset="0"/>
              </a:rPr>
              <a:t>How do people know what they are supposed to be doing</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900" dirty="0">
              <a:latin typeface="Arial" pitchFamily="34" charset="0"/>
              <a:cs typeface="Arial" pitchFamily="34"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900" dirty="0">
                <a:latin typeface="Arial" pitchFamily="34" charset="0"/>
                <a:cs typeface="Arial" pitchFamily="34" charset="0"/>
              </a:rPr>
              <a:t>A tool</a:t>
            </a:r>
            <a:r>
              <a:rPr lang="en-US" sz="900" baseline="0" dirty="0">
                <a:latin typeface="Arial" pitchFamily="34" charset="0"/>
                <a:cs typeface="Arial" pitchFamily="34" charset="0"/>
              </a:rPr>
              <a:t> that we have already mentioned, the </a:t>
            </a:r>
            <a:r>
              <a:rPr lang="en-US" sz="900" dirty="0">
                <a:latin typeface="Arial" pitchFamily="34" charset="0"/>
                <a:cs typeface="Arial" pitchFamily="34" charset="0"/>
              </a:rPr>
              <a:t>RACI,</a:t>
            </a:r>
            <a:r>
              <a:rPr lang="en-US" sz="900" baseline="0" dirty="0">
                <a:latin typeface="Arial" pitchFamily="34" charset="0"/>
                <a:cs typeface="Arial" pitchFamily="34" charset="0"/>
              </a:rPr>
              <a:t> </a:t>
            </a:r>
            <a:r>
              <a:rPr lang="en-US" sz="900" dirty="0">
                <a:latin typeface="Arial" pitchFamily="34" charset="0"/>
                <a:cs typeface="Arial" pitchFamily="34" charset="0"/>
              </a:rPr>
              <a:t>can be especially helpful when identifying and monitoring the roles and responsibilities of stakeholders involved in project planning and implementation.  By mapping out the role of key stakeholders in the project, the project team can communicate expectations and establish the scope of engagement of different groups.  RACI is also very useful for monitoring the actual</a:t>
            </a:r>
            <a:r>
              <a:rPr lang="en-US" sz="900" baseline="0" dirty="0">
                <a:latin typeface="Arial" pitchFamily="34" charset="0"/>
                <a:cs typeface="Arial" pitchFamily="34" charset="0"/>
              </a:rPr>
              <a:t> roles during implementation.  </a:t>
            </a:r>
            <a:r>
              <a:rPr lang="en-US" sz="900" dirty="0">
                <a:latin typeface="Arial" pitchFamily="34" charset="0"/>
                <a:cs typeface="Arial" pitchFamily="34" charset="0"/>
              </a:rPr>
              <a:t>Within the RACI matrix, each of the letters form an acronym that is interpreted as follows:  </a:t>
            </a:r>
            <a:r>
              <a:rPr lang="en-US" sz="900" b="1" dirty="0">
                <a:latin typeface="Arial" pitchFamily="34" charset="0"/>
                <a:cs typeface="Arial" pitchFamily="34" charset="0"/>
              </a:rPr>
              <a:t>Responsible [R]</a:t>
            </a:r>
            <a:r>
              <a:rPr lang="en-US" sz="900" dirty="0">
                <a:latin typeface="Arial" pitchFamily="34" charset="0"/>
                <a:cs typeface="Arial" pitchFamily="34" charset="0"/>
              </a:rPr>
              <a:t> – This is the person responsible for performing a task. Bear in mind the adage that when nobody is responsible for getting something done, then nothing gets done. Also, a similar situation can occur when too many people are potentially responsible with little to no coordination and oversight to ensure that the task is completed. Another issue to consider is when a person has lots of “R’s”. Are they doing too much? </a:t>
            </a:r>
            <a:r>
              <a:rPr lang="en-US" sz="900" b="1" dirty="0">
                <a:latin typeface="Arial" pitchFamily="34" charset="0"/>
                <a:cs typeface="Arial" pitchFamily="34" charset="0"/>
              </a:rPr>
              <a:t>Accountable [A]</a:t>
            </a:r>
            <a:r>
              <a:rPr lang="en-US" sz="900" dirty="0">
                <a:latin typeface="Arial" pitchFamily="34" charset="0"/>
                <a:cs typeface="Arial" pitchFamily="34" charset="0"/>
              </a:rPr>
              <a:t> – This is the person who is held accountable for the task being complete. In general, one person should be accountable for a task being performed. In some projects, especially</a:t>
            </a:r>
            <a:r>
              <a:rPr lang="en-US" sz="900" baseline="0" dirty="0">
                <a:latin typeface="Arial" pitchFamily="34" charset="0"/>
                <a:cs typeface="Arial" pitchFamily="34" charset="0"/>
              </a:rPr>
              <a:t> those with smaller and less complex tasks, the same person may serve in both the Accountable and Responsible roles.  </a:t>
            </a:r>
            <a:r>
              <a:rPr lang="en-US" sz="900" b="1" dirty="0">
                <a:latin typeface="Arial" pitchFamily="34" charset="0"/>
                <a:cs typeface="Arial" pitchFamily="34" charset="0"/>
              </a:rPr>
              <a:t>Consulted [C]</a:t>
            </a:r>
            <a:r>
              <a:rPr lang="en-US" sz="900" dirty="0">
                <a:latin typeface="Arial" pitchFamily="34" charset="0"/>
                <a:cs typeface="Arial" pitchFamily="34" charset="0"/>
              </a:rPr>
              <a:t> –  This is two-way communication -- people whose input is sought and factored as part</a:t>
            </a:r>
            <a:r>
              <a:rPr lang="en-US" sz="900" baseline="0" dirty="0">
                <a:latin typeface="Arial" pitchFamily="34" charset="0"/>
                <a:cs typeface="Arial" pitchFamily="34" charset="0"/>
              </a:rPr>
              <a:t> of the action related to the activity</a:t>
            </a:r>
            <a:r>
              <a:rPr lang="en-US" sz="900" dirty="0">
                <a:latin typeface="Arial" pitchFamily="34" charset="0"/>
                <a:cs typeface="Arial" pitchFamily="34" charset="0"/>
              </a:rPr>
              <a:t>. As the number of parties consulted increases, the speed with which action can be taken decreases. Conversely, too few and improper decisions may be made. One of the challenges of the project team is to ensure that only those who</a:t>
            </a:r>
            <a:r>
              <a:rPr lang="en-US" sz="900" baseline="0" dirty="0">
                <a:latin typeface="Arial" pitchFamily="34" charset="0"/>
                <a:cs typeface="Arial" pitchFamily="34" charset="0"/>
              </a:rPr>
              <a:t> </a:t>
            </a:r>
            <a:r>
              <a:rPr lang="en-US" sz="900" dirty="0">
                <a:latin typeface="Arial" pitchFamily="34" charset="0"/>
                <a:cs typeface="Arial" pitchFamily="34" charset="0"/>
              </a:rPr>
              <a:t>need to be consulted should be included in that column.  While many stakeholders believe that they should be in the consulted column, in practice it is preferable to carefully manage those that must be in that column and place the others in the informed column when possible.  </a:t>
            </a:r>
            <a:r>
              <a:rPr lang="en-US" sz="900" b="1" dirty="0">
                <a:latin typeface="Arial" pitchFamily="34" charset="0"/>
                <a:cs typeface="Arial" pitchFamily="34" charset="0"/>
              </a:rPr>
              <a:t>Informed [I]</a:t>
            </a:r>
            <a:r>
              <a:rPr lang="en-US" sz="900" dirty="0">
                <a:latin typeface="Arial" pitchFamily="34" charset="0"/>
                <a:cs typeface="Arial" pitchFamily="34" charset="0"/>
              </a:rPr>
              <a:t> – This is normally one-way communication -- parties who are notified.  If the correct parties aren’t informed in some situations, then incidents can arise from groups wondering what changed. At the same time, if there are lots of people being informed, is it necessary?  </a:t>
            </a:r>
          </a:p>
        </p:txBody>
      </p:sp>
      <p:sp>
        <p:nvSpPr>
          <p:cNvPr id="264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99735" indent="-269129" eaLnBrk="0" hangingPunct="0">
              <a:defRPr>
                <a:solidFill>
                  <a:schemeClr val="tx1"/>
                </a:solidFill>
                <a:latin typeface="Arial" charset="0"/>
                <a:cs typeface="Arial" charset="0"/>
              </a:defRPr>
            </a:lvl2pPr>
            <a:lvl3pPr marL="1076518" indent="-215304" eaLnBrk="0" hangingPunct="0">
              <a:defRPr>
                <a:solidFill>
                  <a:schemeClr val="tx1"/>
                </a:solidFill>
                <a:latin typeface="Arial" charset="0"/>
                <a:cs typeface="Arial" charset="0"/>
              </a:defRPr>
            </a:lvl3pPr>
            <a:lvl4pPr marL="1507124" indent="-215304" eaLnBrk="0" hangingPunct="0">
              <a:defRPr>
                <a:solidFill>
                  <a:schemeClr val="tx1"/>
                </a:solidFill>
                <a:latin typeface="Arial" charset="0"/>
                <a:cs typeface="Arial" charset="0"/>
              </a:defRPr>
            </a:lvl4pPr>
            <a:lvl5pPr marL="1937732" indent="-215304" eaLnBrk="0" hangingPunct="0">
              <a:defRPr>
                <a:solidFill>
                  <a:schemeClr val="tx1"/>
                </a:solidFill>
                <a:latin typeface="Arial" charset="0"/>
                <a:cs typeface="Arial" charset="0"/>
              </a:defRPr>
            </a:lvl5pPr>
            <a:lvl6pPr marL="2368338" indent="-215304" eaLnBrk="0" fontAlgn="base" hangingPunct="0">
              <a:spcBef>
                <a:spcPct val="0"/>
              </a:spcBef>
              <a:spcAft>
                <a:spcPct val="0"/>
              </a:spcAft>
              <a:defRPr>
                <a:solidFill>
                  <a:schemeClr val="tx1"/>
                </a:solidFill>
                <a:latin typeface="Arial" charset="0"/>
                <a:cs typeface="Arial" charset="0"/>
              </a:defRPr>
            </a:lvl6pPr>
            <a:lvl7pPr marL="2798944" indent="-215304" eaLnBrk="0" fontAlgn="base" hangingPunct="0">
              <a:spcBef>
                <a:spcPct val="0"/>
              </a:spcBef>
              <a:spcAft>
                <a:spcPct val="0"/>
              </a:spcAft>
              <a:defRPr>
                <a:solidFill>
                  <a:schemeClr val="tx1"/>
                </a:solidFill>
                <a:latin typeface="Arial" charset="0"/>
                <a:cs typeface="Arial" charset="0"/>
              </a:defRPr>
            </a:lvl7pPr>
            <a:lvl8pPr marL="3229551" indent="-215304" eaLnBrk="0" fontAlgn="base" hangingPunct="0">
              <a:spcBef>
                <a:spcPct val="0"/>
              </a:spcBef>
              <a:spcAft>
                <a:spcPct val="0"/>
              </a:spcAft>
              <a:defRPr>
                <a:solidFill>
                  <a:schemeClr val="tx1"/>
                </a:solidFill>
                <a:latin typeface="Arial" charset="0"/>
                <a:cs typeface="Arial" charset="0"/>
              </a:defRPr>
            </a:lvl8pPr>
            <a:lvl9pPr marL="3660158" indent="-215304" eaLnBrk="0" fontAlgn="base" hangingPunct="0">
              <a:spcBef>
                <a:spcPct val="0"/>
              </a:spcBef>
              <a:spcAft>
                <a:spcPct val="0"/>
              </a:spcAft>
              <a:defRPr>
                <a:solidFill>
                  <a:schemeClr val="tx1"/>
                </a:solidFill>
                <a:latin typeface="Arial" charset="0"/>
                <a:cs typeface="Arial" charset="0"/>
              </a:defRPr>
            </a:lvl9pPr>
          </a:lstStyle>
          <a:p>
            <a:pPr eaLnBrk="1" hangingPunct="1"/>
            <a:fld id="{D12E6E83-30E6-4AE5-BA43-FAC3DF7D8143}" type="slidenum">
              <a:rPr lang="en-US" smtClean="0"/>
              <a:pPr eaLnBrk="1" hangingPunct="1"/>
              <a:t>219</a:t>
            </a:fld>
            <a:endParaRPr lang="en-US" dirty="0"/>
          </a:p>
        </p:txBody>
      </p:sp>
    </p:spTree>
    <p:extLst>
      <p:ext uri="{BB962C8B-B14F-4D97-AF65-F5344CB8AC3E}">
        <p14:creationId xmlns:p14="http://schemas.microsoft.com/office/powerpoint/2010/main" val="2874256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7"/>
          <p:cNvSpPr>
            <a:spLocks noGrp="1" noChangeArrowheads="1"/>
          </p:cNvSpPr>
          <p:nvPr>
            <p:ph type="sldNum" sz="quarter" idx="5"/>
          </p:nvPr>
        </p:nvSpPr>
        <p:spPr>
          <a:noFill/>
        </p:spPr>
        <p:txBody>
          <a:bodyPr/>
          <a:lstStyle/>
          <a:p>
            <a:fld id="{4D765E45-8CB5-401A-A2F9-ABEA9B94503F}" type="slidenum">
              <a:rPr lang="en-US" smtClean="0"/>
              <a:pPr/>
              <a:t>237</a:t>
            </a:fld>
            <a:endParaRPr lang="en-US"/>
          </a:p>
        </p:txBody>
      </p:sp>
      <p:sp>
        <p:nvSpPr>
          <p:cNvPr id="902147" name="Rectangle 2"/>
          <p:cNvSpPr>
            <a:spLocks noGrp="1" noRot="1" noChangeAspect="1" noChangeArrowheads="1" noTextEdit="1"/>
          </p:cNvSpPr>
          <p:nvPr>
            <p:ph type="sldImg"/>
          </p:nvPr>
        </p:nvSpPr>
        <p:spPr>
          <a:xfrm>
            <a:off x="142875" y="768350"/>
            <a:ext cx="6818313" cy="3836988"/>
          </a:xfrm>
          <a:ln/>
        </p:spPr>
      </p:sp>
      <p:sp>
        <p:nvSpPr>
          <p:cNvPr id="902148"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3140804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7"/>
          <p:cNvSpPr>
            <a:spLocks noGrp="1" noChangeArrowheads="1"/>
          </p:cNvSpPr>
          <p:nvPr>
            <p:ph type="sldNum" sz="quarter" idx="5"/>
          </p:nvPr>
        </p:nvSpPr>
        <p:spPr>
          <a:noFill/>
        </p:spPr>
        <p:txBody>
          <a:bodyPr/>
          <a:lstStyle/>
          <a:p>
            <a:fld id="{8B43CBB6-722B-42B6-8676-5EAC58A49D9A}" type="slidenum">
              <a:rPr lang="en-US" smtClean="0"/>
              <a:pPr/>
              <a:t>238</a:t>
            </a:fld>
            <a:endParaRPr lang="en-US"/>
          </a:p>
        </p:txBody>
      </p:sp>
      <p:sp>
        <p:nvSpPr>
          <p:cNvPr id="903171" name="Rectangle 2"/>
          <p:cNvSpPr>
            <a:spLocks noGrp="1" noRot="1" noChangeAspect="1" noChangeArrowheads="1" noTextEdit="1"/>
          </p:cNvSpPr>
          <p:nvPr>
            <p:ph type="sldImg"/>
          </p:nvPr>
        </p:nvSpPr>
        <p:spPr>
          <a:xfrm>
            <a:off x="142875" y="768350"/>
            <a:ext cx="6818313" cy="3836988"/>
          </a:xfrm>
          <a:ln/>
        </p:spPr>
      </p:sp>
      <p:sp>
        <p:nvSpPr>
          <p:cNvPr id="903172"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1904382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Slide Image Placeholder 1"/>
          <p:cNvSpPr>
            <a:spLocks noGrp="1" noRot="1" noChangeAspect="1" noTextEdit="1"/>
          </p:cNvSpPr>
          <p:nvPr>
            <p:ph type="sldImg"/>
          </p:nvPr>
        </p:nvSpPr>
        <p:spPr>
          <a:xfrm>
            <a:off x="995363" y="768350"/>
            <a:ext cx="5113337" cy="3836988"/>
          </a:xfrm>
          <a:ln/>
        </p:spPr>
      </p:sp>
      <p:sp>
        <p:nvSpPr>
          <p:cNvPr id="904195" name="Notes Placeholder 2"/>
          <p:cNvSpPr>
            <a:spLocks noGrp="1"/>
          </p:cNvSpPr>
          <p:nvPr>
            <p:ph type="body" idx="1"/>
          </p:nvPr>
        </p:nvSpPr>
        <p:spPr>
          <a:noFill/>
          <a:ln/>
        </p:spPr>
        <p:txBody>
          <a:bodyPr/>
          <a:lstStyle/>
          <a:p>
            <a:endParaRPr lang="ar-JO"/>
          </a:p>
        </p:txBody>
      </p:sp>
      <p:sp>
        <p:nvSpPr>
          <p:cNvPr id="904196" name="Slide Number Placeholder 3"/>
          <p:cNvSpPr>
            <a:spLocks noGrp="1"/>
          </p:cNvSpPr>
          <p:nvPr>
            <p:ph type="sldNum" sz="quarter" idx="5"/>
          </p:nvPr>
        </p:nvSpPr>
        <p:spPr>
          <a:noFill/>
        </p:spPr>
        <p:txBody>
          <a:bodyPr/>
          <a:lstStyle/>
          <a:p>
            <a:fld id="{DAA3C1B3-6527-49FC-93FF-34FF5B272A78}" type="slidenum">
              <a:rPr lang="en-US" smtClean="0"/>
              <a:pPr/>
              <a:t>239</a:t>
            </a:fld>
            <a:endParaRPr lang="en-US"/>
          </a:p>
        </p:txBody>
      </p:sp>
    </p:spTree>
    <p:extLst>
      <p:ext uri="{BB962C8B-B14F-4D97-AF65-F5344CB8AC3E}">
        <p14:creationId xmlns:p14="http://schemas.microsoft.com/office/powerpoint/2010/main" val="1764887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7"/>
          <p:cNvSpPr>
            <a:spLocks noGrp="1" noChangeArrowheads="1"/>
          </p:cNvSpPr>
          <p:nvPr>
            <p:ph type="sldNum" sz="quarter" idx="5"/>
          </p:nvPr>
        </p:nvSpPr>
        <p:spPr>
          <a:noFill/>
        </p:spPr>
        <p:txBody>
          <a:bodyPr/>
          <a:lstStyle/>
          <a:p>
            <a:fld id="{18EC4D02-37E8-4057-A6C7-EC652F65350A}" type="slidenum">
              <a:rPr lang="en-US" smtClean="0"/>
              <a:pPr/>
              <a:t>240</a:t>
            </a:fld>
            <a:endParaRPr lang="en-US"/>
          </a:p>
        </p:txBody>
      </p:sp>
      <p:sp>
        <p:nvSpPr>
          <p:cNvPr id="905219" name="Rectangle 2"/>
          <p:cNvSpPr>
            <a:spLocks noGrp="1" noRot="1" noChangeAspect="1" noChangeArrowheads="1" noTextEdit="1"/>
          </p:cNvSpPr>
          <p:nvPr>
            <p:ph type="sldImg"/>
          </p:nvPr>
        </p:nvSpPr>
        <p:spPr>
          <a:xfrm>
            <a:off x="995363" y="768350"/>
            <a:ext cx="5113337" cy="3836988"/>
          </a:xfrm>
          <a:ln/>
        </p:spPr>
      </p:sp>
      <p:sp>
        <p:nvSpPr>
          <p:cNvPr id="905220"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1682190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Slide Image Placeholder 1"/>
          <p:cNvSpPr>
            <a:spLocks noGrp="1" noRot="1" noChangeAspect="1" noTextEdit="1"/>
          </p:cNvSpPr>
          <p:nvPr>
            <p:ph type="sldImg"/>
          </p:nvPr>
        </p:nvSpPr>
        <p:spPr>
          <a:xfrm>
            <a:off x="995363" y="768350"/>
            <a:ext cx="5113337" cy="3836988"/>
          </a:xfrm>
          <a:ln/>
        </p:spPr>
      </p:sp>
      <p:sp>
        <p:nvSpPr>
          <p:cNvPr id="906243" name="Notes Placeholder 2"/>
          <p:cNvSpPr>
            <a:spLocks noGrp="1"/>
          </p:cNvSpPr>
          <p:nvPr>
            <p:ph type="body" idx="1"/>
          </p:nvPr>
        </p:nvSpPr>
        <p:spPr>
          <a:noFill/>
          <a:ln/>
        </p:spPr>
        <p:txBody>
          <a:bodyPr/>
          <a:lstStyle/>
          <a:p>
            <a:endParaRPr lang="ar-JO"/>
          </a:p>
        </p:txBody>
      </p:sp>
      <p:sp>
        <p:nvSpPr>
          <p:cNvPr id="906244" name="Slide Number Placeholder 3"/>
          <p:cNvSpPr>
            <a:spLocks noGrp="1"/>
          </p:cNvSpPr>
          <p:nvPr>
            <p:ph type="sldNum" sz="quarter" idx="5"/>
          </p:nvPr>
        </p:nvSpPr>
        <p:spPr>
          <a:noFill/>
        </p:spPr>
        <p:txBody>
          <a:bodyPr/>
          <a:lstStyle/>
          <a:p>
            <a:fld id="{93535B76-C2C7-444E-A658-9702FF5BFA8C}" type="slidenum">
              <a:rPr lang="en-US" smtClean="0"/>
              <a:pPr/>
              <a:t>241</a:t>
            </a:fld>
            <a:endParaRPr lang="en-US"/>
          </a:p>
        </p:txBody>
      </p:sp>
    </p:spTree>
    <p:extLst>
      <p:ext uri="{BB962C8B-B14F-4D97-AF65-F5344CB8AC3E}">
        <p14:creationId xmlns:p14="http://schemas.microsoft.com/office/powerpoint/2010/main" val="2879259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p:cNvSpPr>
            <a:spLocks noGrp="1" noChangeArrowheads="1"/>
          </p:cNvSpPr>
          <p:nvPr>
            <p:ph type="sldNum" sz="quarter" idx="5"/>
          </p:nvPr>
        </p:nvSpPr>
        <p:spPr>
          <a:noFill/>
        </p:spPr>
        <p:txBody>
          <a:bodyPr/>
          <a:lstStyle/>
          <a:p>
            <a:fld id="{14D03E44-D9A5-430F-B06C-A0EE95521425}" type="slidenum">
              <a:rPr lang="en-US" smtClean="0"/>
              <a:pPr/>
              <a:t>242</a:t>
            </a:fld>
            <a:endParaRPr lang="en-US"/>
          </a:p>
        </p:txBody>
      </p:sp>
      <p:sp>
        <p:nvSpPr>
          <p:cNvPr id="907267" name="Rectangle 2"/>
          <p:cNvSpPr>
            <a:spLocks noGrp="1" noRot="1" noChangeAspect="1" noChangeArrowheads="1" noTextEdit="1"/>
          </p:cNvSpPr>
          <p:nvPr>
            <p:ph type="sldImg"/>
          </p:nvPr>
        </p:nvSpPr>
        <p:spPr>
          <a:xfrm>
            <a:off x="995363" y="768350"/>
            <a:ext cx="5113337" cy="3836988"/>
          </a:xfrm>
          <a:ln/>
        </p:spPr>
      </p:sp>
      <p:sp>
        <p:nvSpPr>
          <p:cNvPr id="907268"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48819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Slide Image Placeholder 1"/>
          <p:cNvSpPr>
            <a:spLocks noGrp="1" noRot="1" noChangeAspect="1" noTextEdit="1"/>
          </p:cNvSpPr>
          <p:nvPr>
            <p:ph type="sldImg"/>
          </p:nvPr>
        </p:nvSpPr>
        <p:spPr>
          <a:xfrm>
            <a:off x="995363" y="768350"/>
            <a:ext cx="5113337" cy="3836988"/>
          </a:xfrm>
          <a:ln/>
        </p:spPr>
      </p:sp>
      <p:sp>
        <p:nvSpPr>
          <p:cNvPr id="908291" name="Notes Placeholder 2"/>
          <p:cNvSpPr>
            <a:spLocks noGrp="1"/>
          </p:cNvSpPr>
          <p:nvPr>
            <p:ph type="body" idx="1"/>
          </p:nvPr>
        </p:nvSpPr>
        <p:spPr>
          <a:noFill/>
          <a:ln/>
        </p:spPr>
        <p:txBody>
          <a:bodyPr/>
          <a:lstStyle/>
          <a:p>
            <a:endParaRPr lang="ar-JO"/>
          </a:p>
        </p:txBody>
      </p:sp>
      <p:sp>
        <p:nvSpPr>
          <p:cNvPr id="908292" name="Slide Number Placeholder 3"/>
          <p:cNvSpPr>
            <a:spLocks noGrp="1"/>
          </p:cNvSpPr>
          <p:nvPr>
            <p:ph type="sldNum" sz="quarter" idx="5"/>
          </p:nvPr>
        </p:nvSpPr>
        <p:spPr>
          <a:noFill/>
        </p:spPr>
        <p:txBody>
          <a:bodyPr/>
          <a:lstStyle/>
          <a:p>
            <a:fld id="{AEA165FB-47EF-43FD-A961-61D33E6C5648}" type="slidenum">
              <a:rPr lang="en-US" smtClean="0"/>
              <a:pPr/>
              <a:t>243</a:t>
            </a:fld>
            <a:endParaRPr lang="en-US"/>
          </a:p>
        </p:txBody>
      </p:sp>
    </p:spTree>
    <p:extLst>
      <p:ext uri="{BB962C8B-B14F-4D97-AF65-F5344CB8AC3E}">
        <p14:creationId xmlns:p14="http://schemas.microsoft.com/office/powerpoint/2010/main" val="3635717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Slide Image Placeholder 1"/>
          <p:cNvSpPr>
            <a:spLocks noGrp="1" noRot="1" noChangeAspect="1" noTextEdit="1"/>
          </p:cNvSpPr>
          <p:nvPr>
            <p:ph type="sldImg"/>
          </p:nvPr>
        </p:nvSpPr>
        <p:spPr>
          <a:xfrm>
            <a:off x="142875" y="768350"/>
            <a:ext cx="6818313" cy="3836988"/>
          </a:xfrm>
          <a:ln/>
        </p:spPr>
      </p:sp>
      <p:sp>
        <p:nvSpPr>
          <p:cNvPr id="909315" name="Notes Placeholder 2"/>
          <p:cNvSpPr>
            <a:spLocks noGrp="1"/>
          </p:cNvSpPr>
          <p:nvPr>
            <p:ph type="body" idx="1"/>
          </p:nvPr>
        </p:nvSpPr>
        <p:spPr>
          <a:noFill/>
          <a:ln/>
        </p:spPr>
        <p:txBody>
          <a:bodyPr/>
          <a:lstStyle/>
          <a:p>
            <a:endParaRPr lang="ar-JO"/>
          </a:p>
        </p:txBody>
      </p:sp>
      <p:sp>
        <p:nvSpPr>
          <p:cNvPr id="909316" name="Slide Number Placeholder 3"/>
          <p:cNvSpPr>
            <a:spLocks noGrp="1"/>
          </p:cNvSpPr>
          <p:nvPr>
            <p:ph type="sldNum" sz="quarter" idx="5"/>
          </p:nvPr>
        </p:nvSpPr>
        <p:spPr>
          <a:noFill/>
        </p:spPr>
        <p:txBody>
          <a:bodyPr/>
          <a:lstStyle/>
          <a:p>
            <a:fld id="{2A5B51A6-A80B-4D03-8452-A30F9F6E41A0}" type="slidenum">
              <a:rPr lang="en-US" smtClean="0"/>
              <a:pPr/>
              <a:t>244</a:t>
            </a:fld>
            <a:endParaRPr lang="en-US"/>
          </a:p>
        </p:txBody>
      </p:sp>
    </p:spTree>
    <p:extLst>
      <p:ext uri="{BB962C8B-B14F-4D97-AF65-F5344CB8AC3E}">
        <p14:creationId xmlns:p14="http://schemas.microsoft.com/office/powerpoint/2010/main" val="404761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7"/>
          <p:cNvSpPr>
            <a:spLocks noGrp="1" noChangeArrowheads="1"/>
          </p:cNvSpPr>
          <p:nvPr>
            <p:ph type="sldNum" sz="quarter" idx="5"/>
          </p:nvPr>
        </p:nvSpPr>
        <p:spPr>
          <a:noFill/>
        </p:spPr>
        <p:txBody>
          <a:bodyPr/>
          <a:lstStyle/>
          <a:p>
            <a:fld id="{FC1E4728-28EE-4EF0-8B5A-05D85BCCED47}" type="slidenum">
              <a:rPr lang="en-US" smtClean="0"/>
              <a:pPr/>
              <a:t>245</a:t>
            </a:fld>
            <a:endParaRPr lang="en-US"/>
          </a:p>
        </p:txBody>
      </p:sp>
      <p:sp>
        <p:nvSpPr>
          <p:cNvPr id="910339" name="Rectangle 2"/>
          <p:cNvSpPr>
            <a:spLocks noGrp="1" noRot="1" noChangeAspect="1" noChangeArrowheads="1" noTextEdit="1"/>
          </p:cNvSpPr>
          <p:nvPr>
            <p:ph type="sldImg"/>
          </p:nvPr>
        </p:nvSpPr>
        <p:spPr>
          <a:xfrm>
            <a:off x="142875" y="768350"/>
            <a:ext cx="6818313" cy="3836988"/>
          </a:xfrm>
          <a:ln/>
        </p:spPr>
      </p:sp>
      <p:sp>
        <p:nvSpPr>
          <p:cNvPr id="910340"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3074940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CA206-4FE5-43FC-BEFC-3B5C7ADADD01}" type="slidenum">
              <a:rPr lang="en-US" smtClean="0"/>
              <a:t>37</a:t>
            </a:fld>
            <a:endParaRPr lang="en-US"/>
          </a:p>
        </p:txBody>
      </p:sp>
    </p:spTree>
    <p:extLst>
      <p:ext uri="{BB962C8B-B14F-4D97-AF65-F5344CB8AC3E}">
        <p14:creationId xmlns:p14="http://schemas.microsoft.com/office/powerpoint/2010/main" val="18029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7"/>
          <p:cNvSpPr>
            <a:spLocks noGrp="1" noChangeArrowheads="1"/>
          </p:cNvSpPr>
          <p:nvPr>
            <p:ph type="sldNum" sz="quarter" idx="5"/>
          </p:nvPr>
        </p:nvSpPr>
        <p:spPr>
          <a:noFill/>
        </p:spPr>
        <p:txBody>
          <a:bodyPr/>
          <a:lstStyle/>
          <a:p>
            <a:fld id="{6898FCC6-4C46-4B91-A722-F745ABF69A0B}" type="slidenum">
              <a:rPr lang="en-US" smtClean="0"/>
              <a:pPr/>
              <a:t>246</a:t>
            </a:fld>
            <a:endParaRPr lang="en-US"/>
          </a:p>
        </p:txBody>
      </p:sp>
      <p:sp>
        <p:nvSpPr>
          <p:cNvPr id="911363" name="Rectangle 2"/>
          <p:cNvSpPr>
            <a:spLocks noGrp="1" noRot="1" noChangeAspect="1" noChangeArrowheads="1" noTextEdit="1"/>
          </p:cNvSpPr>
          <p:nvPr>
            <p:ph type="sldImg"/>
          </p:nvPr>
        </p:nvSpPr>
        <p:spPr>
          <a:xfrm>
            <a:off x="142875" y="768350"/>
            <a:ext cx="6818313" cy="3836988"/>
          </a:xfrm>
          <a:ln/>
        </p:spPr>
      </p:sp>
      <p:sp>
        <p:nvSpPr>
          <p:cNvPr id="911364"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285207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7"/>
          <p:cNvSpPr>
            <a:spLocks noGrp="1" noChangeArrowheads="1"/>
          </p:cNvSpPr>
          <p:nvPr>
            <p:ph type="sldNum" sz="quarter" idx="5"/>
          </p:nvPr>
        </p:nvSpPr>
        <p:spPr>
          <a:noFill/>
        </p:spPr>
        <p:txBody>
          <a:bodyPr/>
          <a:lstStyle/>
          <a:p>
            <a:fld id="{6243408F-A9B3-43B6-9C0E-A0998428A96A}" type="slidenum">
              <a:rPr lang="en-US" smtClean="0"/>
              <a:pPr/>
              <a:t>247</a:t>
            </a:fld>
            <a:endParaRPr lang="en-US"/>
          </a:p>
        </p:txBody>
      </p:sp>
      <p:sp>
        <p:nvSpPr>
          <p:cNvPr id="912387" name="Rectangle 2"/>
          <p:cNvSpPr>
            <a:spLocks noGrp="1" noRot="1" noChangeAspect="1" noChangeArrowheads="1" noTextEdit="1"/>
          </p:cNvSpPr>
          <p:nvPr>
            <p:ph type="sldImg"/>
          </p:nvPr>
        </p:nvSpPr>
        <p:spPr>
          <a:xfrm>
            <a:off x="142875" y="768350"/>
            <a:ext cx="6818313" cy="3836988"/>
          </a:xfrm>
          <a:ln/>
        </p:spPr>
      </p:sp>
      <p:sp>
        <p:nvSpPr>
          <p:cNvPr id="912388"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3427377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7"/>
          <p:cNvSpPr>
            <a:spLocks noGrp="1" noChangeArrowheads="1"/>
          </p:cNvSpPr>
          <p:nvPr>
            <p:ph type="sldNum" sz="quarter" idx="5"/>
          </p:nvPr>
        </p:nvSpPr>
        <p:spPr>
          <a:noFill/>
        </p:spPr>
        <p:txBody>
          <a:bodyPr/>
          <a:lstStyle/>
          <a:p>
            <a:fld id="{D8AB8B1E-89B5-4E78-AAF5-8D7A9FC54A0D}" type="slidenum">
              <a:rPr lang="en-US" smtClean="0"/>
              <a:pPr/>
              <a:t>248</a:t>
            </a:fld>
            <a:endParaRPr lang="en-US"/>
          </a:p>
        </p:txBody>
      </p:sp>
      <p:sp>
        <p:nvSpPr>
          <p:cNvPr id="913411" name="Rectangle 2"/>
          <p:cNvSpPr>
            <a:spLocks noGrp="1" noRot="1" noChangeAspect="1" noChangeArrowheads="1" noTextEdit="1"/>
          </p:cNvSpPr>
          <p:nvPr>
            <p:ph type="sldImg"/>
          </p:nvPr>
        </p:nvSpPr>
        <p:spPr>
          <a:xfrm>
            <a:off x="995363" y="768350"/>
            <a:ext cx="5113337" cy="3836988"/>
          </a:xfrm>
          <a:ln/>
        </p:spPr>
      </p:sp>
      <p:sp>
        <p:nvSpPr>
          <p:cNvPr id="913412" name="Rectangle 3"/>
          <p:cNvSpPr>
            <a:spLocks noGrp="1" noChangeArrowheads="1"/>
          </p:cNvSpPr>
          <p:nvPr>
            <p:ph type="body" idx="1"/>
          </p:nvPr>
        </p:nvSpPr>
        <p:spPr>
          <a:noFill/>
          <a:ln/>
        </p:spPr>
        <p:txBody>
          <a:bodyPr/>
          <a:lstStyle/>
          <a:p>
            <a:pPr eaLnBrk="1" hangingPunct="1"/>
            <a:endParaRPr lang="ar-JO"/>
          </a:p>
        </p:txBody>
      </p:sp>
    </p:spTree>
    <p:extLst>
      <p:ext uri="{BB962C8B-B14F-4D97-AF65-F5344CB8AC3E}">
        <p14:creationId xmlns:p14="http://schemas.microsoft.com/office/powerpoint/2010/main" val="3458404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26011" indent="-279235" eaLnBrk="0" hangingPunct="0">
              <a:defRPr>
                <a:solidFill>
                  <a:schemeClr val="tx1"/>
                </a:solidFill>
                <a:latin typeface="Arial" charset="0"/>
                <a:cs typeface="Arial" charset="0"/>
              </a:defRPr>
            </a:lvl2pPr>
            <a:lvl3pPr marL="1116940" indent="-223388" eaLnBrk="0" hangingPunct="0">
              <a:defRPr>
                <a:solidFill>
                  <a:schemeClr val="tx1"/>
                </a:solidFill>
                <a:latin typeface="Arial" charset="0"/>
                <a:cs typeface="Arial" charset="0"/>
              </a:defRPr>
            </a:lvl3pPr>
            <a:lvl4pPr marL="1563715" indent="-223388" eaLnBrk="0" hangingPunct="0">
              <a:defRPr>
                <a:solidFill>
                  <a:schemeClr val="tx1"/>
                </a:solidFill>
                <a:latin typeface="Arial" charset="0"/>
                <a:cs typeface="Arial" charset="0"/>
              </a:defRPr>
            </a:lvl4pPr>
            <a:lvl5pPr marL="2010491" indent="-223388" eaLnBrk="0" hangingPunct="0">
              <a:defRPr>
                <a:solidFill>
                  <a:schemeClr val="tx1"/>
                </a:solidFill>
                <a:latin typeface="Arial" charset="0"/>
                <a:cs typeface="Arial" charset="0"/>
              </a:defRPr>
            </a:lvl5pPr>
            <a:lvl6pPr marL="2457267" indent="-223388" eaLnBrk="0" fontAlgn="base" hangingPunct="0">
              <a:spcBef>
                <a:spcPct val="0"/>
              </a:spcBef>
              <a:spcAft>
                <a:spcPct val="0"/>
              </a:spcAft>
              <a:defRPr>
                <a:solidFill>
                  <a:schemeClr val="tx1"/>
                </a:solidFill>
                <a:latin typeface="Arial" charset="0"/>
                <a:cs typeface="Arial" charset="0"/>
              </a:defRPr>
            </a:lvl6pPr>
            <a:lvl7pPr marL="2904043" indent="-223388" eaLnBrk="0" fontAlgn="base" hangingPunct="0">
              <a:spcBef>
                <a:spcPct val="0"/>
              </a:spcBef>
              <a:spcAft>
                <a:spcPct val="0"/>
              </a:spcAft>
              <a:defRPr>
                <a:solidFill>
                  <a:schemeClr val="tx1"/>
                </a:solidFill>
                <a:latin typeface="Arial" charset="0"/>
                <a:cs typeface="Arial" charset="0"/>
              </a:defRPr>
            </a:lvl7pPr>
            <a:lvl8pPr marL="3350819" indent="-223388" eaLnBrk="0" fontAlgn="base" hangingPunct="0">
              <a:spcBef>
                <a:spcPct val="0"/>
              </a:spcBef>
              <a:spcAft>
                <a:spcPct val="0"/>
              </a:spcAft>
              <a:defRPr>
                <a:solidFill>
                  <a:schemeClr val="tx1"/>
                </a:solidFill>
                <a:latin typeface="Arial" charset="0"/>
                <a:cs typeface="Arial" charset="0"/>
              </a:defRPr>
            </a:lvl8pPr>
            <a:lvl9pPr marL="3797595" indent="-223388" eaLnBrk="0" fontAlgn="base" hangingPunct="0">
              <a:spcBef>
                <a:spcPct val="0"/>
              </a:spcBef>
              <a:spcAft>
                <a:spcPct val="0"/>
              </a:spcAft>
              <a:defRPr>
                <a:solidFill>
                  <a:schemeClr val="tx1"/>
                </a:solidFill>
                <a:latin typeface="Arial" charset="0"/>
                <a:cs typeface="Arial" charset="0"/>
              </a:defRPr>
            </a:lvl9pPr>
          </a:lstStyle>
          <a:p>
            <a:pPr eaLnBrk="1" hangingPunct="1"/>
            <a:fld id="{77772C0D-AE98-45EB-968D-B16051F66CCE}" type="slidenum">
              <a:rPr lang="en-US" smtClean="0"/>
              <a:pPr eaLnBrk="1" hangingPunct="1"/>
              <a:t>280</a:t>
            </a:fld>
            <a:endParaRPr lang="en-US"/>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mn-lt"/>
                <a:cs typeface="+mn-cs"/>
              </a:rPr>
              <a:t>What</a:t>
            </a:r>
            <a:r>
              <a:rPr lang="en-US" sz="1200" kern="1200" baseline="0" dirty="0">
                <a:solidFill>
                  <a:srgbClr val="000000"/>
                </a:solidFill>
                <a:effectLst/>
                <a:latin typeface="+mn-lt"/>
                <a:cs typeface="+mn-cs"/>
              </a:rPr>
              <a:t> is the critical path in this example?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rgbClr val="000000"/>
                </a:solidFill>
                <a:effectLst/>
                <a:latin typeface="+mn-lt"/>
                <a:cs typeface="+mn-cs"/>
              </a:rPr>
              <a:t>&gt;&gt; click to reveal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000" baseline="0" dirty="0">
                <a:cs typeface="Arial" charset="0"/>
              </a:rPr>
              <a:t>CP is:</a:t>
            </a:r>
          </a:p>
          <a:p>
            <a:pPr marL="628650" marR="0" lvl="2"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000" dirty="0"/>
              <a:t>The critical path is the series of tasks that determines </a:t>
            </a:r>
            <a:r>
              <a:rPr lang="en-US" sz="1000" b="1" dirty="0"/>
              <a:t>the </a:t>
            </a:r>
            <a:r>
              <a:rPr lang="en-US" sz="1000" b="1" i="1" u="sng" dirty="0">
                <a:solidFill>
                  <a:srgbClr val="C00000"/>
                </a:solidFill>
              </a:rPr>
              <a:t>minimum amount time</a:t>
            </a:r>
            <a:r>
              <a:rPr lang="en-US" sz="1000" b="1" i="1" u="sng" dirty="0"/>
              <a:t> </a:t>
            </a:r>
            <a:r>
              <a:rPr lang="en-US" sz="1000" dirty="0"/>
              <a:t>required to complete project activities. This sequence of tasks represents the </a:t>
            </a:r>
            <a:r>
              <a:rPr lang="en-US" sz="1000" b="1" i="1" u="sng" dirty="0">
                <a:solidFill>
                  <a:srgbClr val="C00000"/>
                </a:solidFill>
              </a:rPr>
              <a:t>longest path between the project’s start and its end</a:t>
            </a:r>
          </a:p>
          <a:p>
            <a:pPr marL="628650" marR="0" lvl="2"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000" b="0" i="0" u="none" dirty="0">
                <a:solidFill>
                  <a:srgbClr val="C00000"/>
                </a:solidFill>
              </a:rPr>
              <a:t>What is</a:t>
            </a:r>
            <a:r>
              <a:rPr lang="en-US" sz="1000" b="0" i="0" u="none" baseline="0" dirty="0">
                <a:solidFill>
                  <a:srgbClr val="C00000"/>
                </a:solidFill>
              </a:rPr>
              <a:t> the critical path in the example? Ask participants to put numbers into chat. Answer: 25 days: 14+3+7+1</a:t>
            </a:r>
          </a:p>
          <a:p>
            <a:pPr marL="628650" marR="0" lvl="2"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000" b="0" i="0" u="none" baseline="0" dirty="0">
                <a:solidFill>
                  <a:srgbClr val="C00000"/>
                </a:solidFill>
              </a:rPr>
              <a:t>Ask participants how this would help their projects: answers: better planning, understand impact of changes/delays which tasks to concentrate on</a:t>
            </a:r>
          </a:p>
          <a:p>
            <a:endParaRPr lang="en-US" sz="1100" dirty="0">
              <a:latin typeface="Arial" charset="0"/>
              <a:cs typeface="Arial" charset="0"/>
            </a:endParaRPr>
          </a:p>
        </p:txBody>
      </p:sp>
    </p:spTree>
    <p:extLst>
      <p:ext uri="{BB962C8B-B14F-4D97-AF65-F5344CB8AC3E}">
        <p14:creationId xmlns:p14="http://schemas.microsoft.com/office/powerpoint/2010/main" val="691001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457200" y="720725"/>
            <a:ext cx="6400800" cy="3600450"/>
          </a:xfrm>
          <a:ln/>
        </p:spPr>
      </p:sp>
      <p:sp>
        <p:nvSpPr>
          <p:cNvPr id="1054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54004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txBox="1">
            <a:spLocks noGrp="1" noChangeArrowheads="1"/>
          </p:cNvSpPr>
          <p:nvPr/>
        </p:nvSpPr>
        <p:spPr bwMode="auto">
          <a:xfrm>
            <a:off x="4144964" y="9120189"/>
            <a:ext cx="3170237" cy="481011"/>
          </a:xfrm>
          <a:prstGeom prst="rect">
            <a:avLst/>
          </a:prstGeom>
          <a:noFill/>
          <a:ln w="9525">
            <a:noFill/>
            <a:miter lim="800000"/>
            <a:headEnd/>
            <a:tailEnd/>
          </a:ln>
        </p:spPr>
        <p:txBody>
          <a:bodyPr lIns="96217" tIns="48110" rIns="96217" bIns="48110" anchor="b"/>
          <a:lstStyle/>
          <a:p>
            <a:pPr marL="0" marR="0" lvl="0" indent="0" algn="r" defTabSz="963444" rtl="0" eaLnBrk="0" fontAlgn="base" latinLnBrk="0" hangingPunct="0">
              <a:lnSpc>
                <a:spcPct val="100000"/>
              </a:lnSpc>
              <a:spcBef>
                <a:spcPct val="0"/>
              </a:spcBef>
              <a:spcAft>
                <a:spcPct val="0"/>
              </a:spcAft>
              <a:buClrTx/>
              <a:buSzTx/>
              <a:buFontTx/>
              <a:buNone/>
              <a:tabLst/>
              <a:defRPr/>
            </a:pPr>
            <a:fld id="{9A34ED40-013C-42CA-BC2E-8AE5B511CA74}" type="slidenum">
              <a:rPr kumimoji="0" lang="en-US" sz="11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63444" rtl="0" eaLnBrk="0" fontAlgn="base" latinLnBrk="0" hangingPunct="0">
                <a:lnSpc>
                  <a:spcPct val="100000"/>
                </a:lnSpc>
                <a:spcBef>
                  <a:spcPct val="0"/>
                </a:spcBef>
                <a:spcAft>
                  <a:spcPct val="0"/>
                </a:spcAft>
                <a:buClrTx/>
                <a:buSzTx/>
                <a:buFontTx/>
                <a:buNone/>
                <a:tabLst/>
                <a:defRPr/>
              </a:pPr>
              <a:t>38</a:t>
            </a:fld>
            <a:endParaRPr kumimoji="0" lang="en-US" sz="1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509955" name="Rectangle 2"/>
          <p:cNvSpPr>
            <a:spLocks noGrp="1" noRot="1" noChangeAspect="1" noChangeArrowheads="1" noTextEdit="1"/>
          </p:cNvSpPr>
          <p:nvPr>
            <p:ph type="sldImg"/>
          </p:nvPr>
        </p:nvSpPr>
        <p:spPr bwMode="auto">
          <a:xfrm>
            <a:off x="458788" y="717550"/>
            <a:ext cx="6399212" cy="3600450"/>
          </a:xfrm>
          <a:prstGeom prst="rect">
            <a:avLst/>
          </a:prstGeom>
          <a:solidFill>
            <a:srgbClr val="FFFFFF"/>
          </a:solidFill>
          <a:ln>
            <a:solidFill>
              <a:srgbClr val="000000"/>
            </a:solidFill>
            <a:miter lim="800000"/>
            <a:headEnd/>
            <a:tailEnd/>
          </a:ln>
        </p:spPr>
      </p:sp>
      <p:sp>
        <p:nvSpPr>
          <p:cNvPr id="509956" name="Rectangle 3"/>
          <p:cNvSpPr>
            <a:spLocks noGrp="1" noChangeArrowheads="1"/>
          </p:cNvSpPr>
          <p:nvPr>
            <p:ph type="body" idx="1"/>
          </p:nvPr>
        </p:nvSpPr>
        <p:spPr bwMode="auto">
          <a:xfrm>
            <a:off x="974727" y="4560889"/>
            <a:ext cx="5365750" cy="4321175"/>
          </a:xfrm>
          <a:prstGeom prst="rect">
            <a:avLst/>
          </a:prstGeom>
          <a:solidFill>
            <a:srgbClr val="FFFFFF"/>
          </a:solidFill>
          <a:ln>
            <a:solidFill>
              <a:srgbClr val="000000"/>
            </a:solidFill>
            <a:miter lim="800000"/>
            <a:headEnd/>
            <a:tailEnd/>
          </a:ln>
        </p:spPr>
        <p:txBody>
          <a:bodyPr lIns="96217" tIns="48110" rIns="96217" bIns="48110"/>
          <a:lstStyle/>
          <a:p>
            <a:pPr eaLnBrk="1" hangingPunct="1"/>
            <a:endParaRPr lang="en-US" dirty="0"/>
          </a:p>
        </p:txBody>
      </p:sp>
    </p:spTree>
    <p:extLst>
      <p:ext uri="{BB962C8B-B14F-4D97-AF65-F5344CB8AC3E}">
        <p14:creationId xmlns:p14="http://schemas.microsoft.com/office/powerpoint/2010/main" val="388069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txBox="1">
            <a:spLocks noGrp="1" noChangeArrowheads="1"/>
          </p:cNvSpPr>
          <p:nvPr/>
        </p:nvSpPr>
        <p:spPr bwMode="auto">
          <a:xfrm>
            <a:off x="4144964" y="9120189"/>
            <a:ext cx="3170237" cy="481011"/>
          </a:xfrm>
          <a:prstGeom prst="rect">
            <a:avLst/>
          </a:prstGeom>
          <a:noFill/>
          <a:ln w="9525">
            <a:noFill/>
            <a:miter lim="800000"/>
            <a:headEnd/>
            <a:tailEnd/>
          </a:ln>
        </p:spPr>
        <p:txBody>
          <a:bodyPr lIns="96217" tIns="48110" rIns="96217" bIns="48110" anchor="b"/>
          <a:lstStyle/>
          <a:p>
            <a:pPr marL="0" marR="0" lvl="0" indent="0" algn="r" defTabSz="963444" rtl="0" eaLnBrk="0" fontAlgn="base" latinLnBrk="0" hangingPunct="0">
              <a:lnSpc>
                <a:spcPct val="100000"/>
              </a:lnSpc>
              <a:spcBef>
                <a:spcPct val="0"/>
              </a:spcBef>
              <a:spcAft>
                <a:spcPct val="0"/>
              </a:spcAft>
              <a:buClrTx/>
              <a:buSzTx/>
              <a:buFontTx/>
              <a:buNone/>
              <a:tabLst/>
              <a:defRPr/>
            </a:pPr>
            <a:fld id="{9A34ED40-013C-42CA-BC2E-8AE5B511CA74}" type="slidenum">
              <a:rPr kumimoji="0" lang="en-US" sz="11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63444" rtl="0" eaLnBrk="0" fontAlgn="base" latinLnBrk="0" hangingPunct="0">
                <a:lnSpc>
                  <a:spcPct val="100000"/>
                </a:lnSpc>
                <a:spcBef>
                  <a:spcPct val="0"/>
                </a:spcBef>
                <a:spcAft>
                  <a:spcPct val="0"/>
                </a:spcAft>
                <a:buClrTx/>
                <a:buSzTx/>
                <a:buFontTx/>
                <a:buNone/>
                <a:tabLst/>
                <a:defRPr/>
              </a:pPr>
              <a:t>54</a:t>
            </a:fld>
            <a:endParaRPr kumimoji="0" lang="en-US" sz="1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509955" name="Rectangle 2"/>
          <p:cNvSpPr>
            <a:spLocks noGrp="1" noRot="1" noChangeAspect="1" noChangeArrowheads="1" noTextEdit="1"/>
          </p:cNvSpPr>
          <p:nvPr>
            <p:ph type="sldImg"/>
          </p:nvPr>
        </p:nvSpPr>
        <p:spPr bwMode="auto">
          <a:xfrm>
            <a:off x="458788" y="717550"/>
            <a:ext cx="6399212" cy="3600450"/>
          </a:xfrm>
          <a:prstGeom prst="rect">
            <a:avLst/>
          </a:prstGeom>
          <a:solidFill>
            <a:srgbClr val="FFFFFF"/>
          </a:solidFill>
          <a:ln>
            <a:solidFill>
              <a:srgbClr val="000000"/>
            </a:solidFill>
            <a:miter lim="800000"/>
            <a:headEnd/>
            <a:tailEnd/>
          </a:ln>
        </p:spPr>
      </p:sp>
      <p:sp>
        <p:nvSpPr>
          <p:cNvPr id="509956" name="Rectangle 3"/>
          <p:cNvSpPr>
            <a:spLocks noGrp="1" noChangeArrowheads="1"/>
          </p:cNvSpPr>
          <p:nvPr>
            <p:ph type="body" idx="1"/>
          </p:nvPr>
        </p:nvSpPr>
        <p:spPr bwMode="auto">
          <a:xfrm>
            <a:off x="974727" y="4560889"/>
            <a:ext cx="5365750" cy="4321175"/>
          </a:xfrm>
          <a:prstGeom prst="rect">
            <a:avLst/>
          </a:prstGeom>
          <a:solidFill>
            <a:srgbClr val="FFFFFF"/>
          </a:solidFill>
          <a:ln>
            <a:solidFill>
              <a:srgbClr val="000000"/>
            </a:solidFill>
            <a:miter lim="800000"/>
            <a:headEnd/>
            <a:tailEnd/>
          </a:ln>
        </p:spPr>
        <p:txBody>
          <a:bodyPr lIns="96217" tIns="48110" rIns="96217" bIns="48110"/>
          <a:lstStyle/>
          <a:p>
            <a:pPr eaLnBrk="1" hangingPunct="1"/>
            <a:endParaRPr lang="en-US" dirty="0"/>
          </a:p>
        </p:txBody>
      </p:sp>
    </p:spTree>
    <p:extLst>
      <p:ext uri="{BB962C8B-B14F-4D97-AF65-F5344CB8AC3E}">
        <p14:creationId xmlns:p14="http://schemas.microsoft.com/office/powerpoint/2010/main" val="195705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9841B3-48CA-4B70-B535-A7310CEE4C21}"/>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D527C-0BA0-4C6E-AA8F-11A56B0D9BD3}"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402" name="Rectangle 2">
            <a:extLst>
              <a:ext uri="{FF2B5EF4-FFF2-40B4-BE49-F238E27FC236}">
                <a16:creationId xmlns:a16="http://schemas.microsoft.com/office/drawing/2014/main" id="{9DC453B3-3A62-4E90-9EB3-32D75A7B864D}"/>
              </a:ext>
            </a:extLst>
          </p:cNvPr>
          <p:cNvSpPr>
            <a:spLocks noGrp="1" noRot="1" noChangeAspect="1" noChangeArrowheads="1" noTextEdit="1"/>
          </p:cNvSpPr>
          <p:nvPr>
            <p:ph type="sldImg"/>
          </p:nvPr>
        </p:nvSpPr>
        <p:spPr>
          <a:ln/>
        </p:spPr>
      </p:sp>
      <p:sp>
        <p:nvSpPr>
          <p:cNvPr id="358403" name="Rectangle 3">
            <a:extLst>
              <a:ext uri="{FF2B5EF4-FFF2-40B4-BE49-F238E27FC236}">
                <a16:creationId xmlns:a16="http://schemas.microsoft.com/office/drawing/2014/main" id="{8EDDA224-4720-460D-B597-2C10D9FA380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71078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B5C13B-F9CC-41A7-8B6C-5A4CAB4CB9B2}"/>
              </a:ext>
            </a:extLst>
          </p:cNvPr>
          <p:cNvSpPr>
            <a:spLocks noGrp="1" noChangeArrowheads="1"/>
          </p:cNvSpPr>
          <p:nvPr>
            <p:ph type="sldNum" sz="quarter" idx="5"/>
          </p:nvPr>
        </p:nvSpPr>
        <p:spPr>
          <a:ln/>
        </p:spPr>
        <p:txBody>
          <a:bodyPr/>
          <a:lstStyle/>
          <a:p>
            <a:fld id="{18356F61-9112-4921-A4F3-63A2570D9E70}" type="slidenum">
              <a:rPr lang="en-US" altLang="en-US"/>
              <a:pPr/>
              <a:t>77</a:t>
            </a:fld>
            <a:endParaRPr lang="en-US" altLang="en-US"/>
          </a:p>
        </p:txBody>
      </p:sp>
      <p:sp>
        <p:nvSpPr>
          <p:cNvPr id="344066" name="Rectangle 2">
            <a:extLst>
              <a:ext uri="{FF2B5EF4-FFF2-40B4-BE49-F238E27FC236}">
                <a16:creationId xmlns:a16="http://schemas.microsoft.com/office/drawing/2014/main" id="{B087C2F7-824C-4564-B742-15F52DD4DB4C}"/>
              </a:ext>
            </a:extLst>
          </p:cNvPr>
          <p:cNvSpPr>
            <a:spLocks noGrp="1" noRot="1" noChangeAspect="1" noChangeArrowheads="1" noTextEdit="1"/>
          </p:cNvSpPr>
          <p:nvPr>
            <p:ph type="sldImg"/>
          </p:nvPr>
        </p:nvSpPr>
        <p:spPr>
          <a:ln/>
        </p:spPr>
      </p:sp>
      <p:sp>
        <p:nvSpPr>
          <p:cNvPr id="344067" name="Rectangle 3">
            <a:extLst>
              <a:ext uri="{FF2B5EF4-FFF2-40B4-BE49-F238E27FC236}">
                <a16:creationId xmlns:a16="http://schemas.microsoft.com/office/drawing/2014/main" id="{3BA874D4-AEBA-4AE6-9F6A-92FDFA66829A}"/>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74CCE0"/>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2630903" y="5486400"/>
            <a:ext cx="16039" cy="12512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535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ew continued">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9144000" y="6474047"/>
            <a:ext cx="3048000" cy="307777"/>
          </a:xfrm>
          <a:prstGeom prst="rect">
            <a:avLst/>
          </a:prstGeom>
          <a:noFill/>
          <a:ln w="9525">
            <a:noFill/>
            <a:miter lim="800000"/>
            <a:headEnd/>
            <a:tailEnd/>
          </a:ln>
        </p:spPr>
        <p:txBody>
          <a:bodyPr>
            <a:spAutoFit/>
          </a:bodyPr>
          <a:lstStyle/>
          <a:p>
            <a:pPr marL="0" lvl="1">
              <a:defRPr/>
            </a:pPr>
            <a:r>
              <a:rPr lang="en-US" sz="1400" i="1" dirty="0">
                <a:solidFill>
                  <a:srgbClr val="000000"/>
                </a:solidFill>
                <a:latin typeface="Arial" pitchFamily="34" charset="0"/>
                <a:cs typeface="Arial" pitchFamily="34" charset="0"/>
              </a:rPr>
              <a:t>(Continued on next slide)</a:t>
            </a:r>
          </a:p>
        </p:txBody>
      </p:sp>
      <p:sp>
        <p:nvSpPr>
          <p:cNvPr id="4" name="Title 1"/>
          <p:cNvSpPr>
            <a:spLocks noGrp="1"/>
          </p:cNvSpPr>
          <p:nvPr>
            <p:ph type="title" hasCustomPrompt="1"/>
          </p:nvPr>
        </p:nvSpPr>
        <p:spPr>
          <a:xfrm>
            <a:off x="655522" y="222"/>
            <a:ext cx="11062829" cy="1182415"/>
          </a:xfrm>
        </p:spPr>
        <p:txBody>
          <a:bodyPr/>
          <a:lstStyle>
            <a:lvl1pPr algn="l">
              <a:defRPr sz="3600">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668867" y="1665275"/>
            <a:ext cx="10972800" cy="4800600"/>
          </a:xfrm>
        </p:spPr>
        <p:txBody>
          <a:bodyPr/>
          <a:lstStyle>
            <a:lvl1pPr>
              <a:spcBef>
                <a:spcPts val="600"/>
              </a:spcBef>
              <a:buSzPct val="100000"/>
              <a:buFont typeface="Arial" pitchFamily="34" charset="0"/>
              <a:buChar char="•"/>
              <a:defRPr/>
            </a:lvl1pPr>
            <a:lvl2pPr marL="803275" indent="-346075">
              <a:spcBef>
                <a:spcPts val="600"/>
              </a:spcBef>
              <a:buSzPct val="100000"/>
              <a:buFont typeface="Arial" pitchFamily="34" charset="0"/>
              <a:buChar char="–"/>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578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2005" y="2"/>
            <a:ext cx="10972800" cy="1150883"/>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1150239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icks continued">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9144000" y="6474047"/>
            <a:ext cx="3048000" cy="307777"/>
          </a:xfrm>
          <a:prstGeom prst="rect">
            <a:avLst/>
          </a:prstGeom>
          <a:noFill/>
          <a:ln w="9525">
            <a:noFill/>
            <a:miter lim="800000"/>
            <a:headEnd/>
            <a:tailEnd/>
          </a:ln>
        </p:spPr>
        <p:txBody>
          <a:bodyPr>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(Continued on next slide)</a:t>
            </a:r>
          </a:p>
        </p:txBody>
      </p:sp>
      <p:sp>
        <p:nvSpPr>
          <p:cNvPr id="4" name="Title 1"/>
          <p:cNvSpPr>
            <a:spLocks noGrp="1"/>
          </p:cNvSpPr>
          <p:nvPr>
            <p:ph type="title" hasCustomPrompt="1"/>
          </p:nvPr>
        </p:nvSpPr>
        <p:spPr>
          <a:xfrm>
            <a:off x="1524030" y="2"/>
            <a:ext cx="10268607" cy="1176795"/>
          </a:xfrm>
        </p:spPr>
        <p:txBody>
          <a:bodyPr/>
          <a:lstStyle>
            <a:lvl1pPr algn="l">
              <a:defRPr sz="3600"/>
            </a:lvl1pPr>
          </a:lstStyle>
          <a:p>
            <a:r>
              <a:rPr lang="en-US" dirty="0"/>
              <a:t>Click To Edit Master Title Style</a:t>
            </a:r>
          </a:p>
        </p:txBody>
      </p:sp>
      <p:sp>
        <p:nvSpPr>
          <p:cNvPr id="6" name="Content Placeholder 2"/>
          <p:cNvSpPr>
            <a:spLocks noGrp="1"/>
          </p:cNvSpPr>
          <p:nvPr>
            <p:ph idx="1"/>
          </p:nvPr>
        </p:nvSpPr>
        <p:spPr>
          <a:xfrm>
            <a:off x="662607" y="1661933"/>
            <a:ext cx="10972800" cy="4800600"/>
          </a:xfrm>
        </p:spPr>
        <p:txBody>
          <a:bodyPr/>
          <a:lstStyle>
            <a:lvl1pPr>
              <a:spcBef>
                <a:spcPts val="600"/>
              </a:spcBef>
              <a:buSzPct val="100000"/>
              <a:buFont typeface="Arial" pitchFamily="34" charset="0"/>
              <a:buChar char="•"/>
              <a:defRPr/>
            </a:lvl1pPr>
            <a:lvl2pPr marL="803275" indent="-346075">
              <a:spcBef>
                <a:spcPts val="600"/>
              </a:spcBef>
              <a:buSzPct val="100000"/>
              <a:buFont typeface="Arial" pitchFamily="34" charset="0"/>
              <a:buChar char="–"/>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038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icks of the Tra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524000" y="0"/>
            <a:ext cx="10261600" cy="1166648"/>
          </a:xfrm>
        </p:spPr>
        <p:txBody>
          <a:bodyPr/>
          <a:lstStyle>
            <a:lvl1pPr algn="l">
              <a:defRPr sz="3600"/>
            </a:lvl1pPr>
          </a:lstStyle>
          <a:p>
            <a:r>
              <a:rPr lang="en-US" dirty="0"/>
              <a:t>Click To Edit Master Title Style</a:t>
            </a:r>
          </a:p>
        </p:txBody>
      </p:sp>
      <p:sp>
        <p:nvSpPr>
          <p:cNvPr id="5" name="Content Placeholder 2"/>
          <p:cNvSpPr>
            <a:spLocks noGrp="1"/>
          </p:cNvSpPr>
          <p:nvPr>
            <p:ph idx="1"/>
          </p:nvPr>
        </p:nvSpPr>
        <p:spPr>
          <a:xfrm>
            <a:off x="668867" y="1661931"/>
            <a:ext cx="10972800" cy="4800600"/>
          </a:xfrm>
        </p:spPr>
        <p:txBody>
          <a:bodyPr/>
          <a:lstStyle>
            <a:lvl1pPr>
              <a:spcBef>
                <a:spcPts val="600"/>
              </a:spcBef>
              <a:buSzPct val="100000"/>
              <a:defRPr/>
            </a:lvl1pPr>
            <a:lvl2pPr marL="803275" indent="-346075">
              <a:spcBef>
                <a:spcPts val="600"/>
              </a:spcBef>
              <a:buSzPct val="100000"/>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611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dividual exercis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524000" y="2"/>
            <a:ext cx="10424160" cy="1198179"/>
          </a:xfrm>
        </p:spPr>
        <p:txBody>
          <a:bodyPr/>
          <a:lstStyle>
            <a:lvl1pPr algn="l">
              <a:defRPr sz="3600"/>
            </a:lvl1pPr>
          </a:lstStyle>
          <a:p>
            <a:r>
              <a:rPr lang="en-US" dirty="0"/>
              <a:t>Click To Edit Master Title Style</a:t>
            </a:r>
          </a:p>
        </p:txBody>
      </p:sp>
      <p:sp>
        <p:nvSpPr>
          <p:cNvPr id="5" name="Content Placeholder 2"/>
          <p:cNvSpPr>
            <a:spLocks noGrp="1"/>
          </p:cNvSpPr>
          <p:nvPr>
            <p:ph idx="1"/>
          </p:nvPr>
        </p:nvSpPr>
        <p:spPr>
          <a:xfrm>
            <a:off x="668867" y="1658939"/>
            <a:ext cx="10972800" cy="4800600"/>
          </a:xfrm>
        </p:spPr>
        <p:txBody>
          <a:bodyPr/>
          <a:lstStyle>
            <a:lvl1pPr>
              <a:spcBef>
                <a:spcPts val="600"/>
              </a:spcBef>
              <a:buSzPct val="100000"/>
              <a:defRPr/>
            </a:lvl1pPr>
            <a:lvl2pPr marL="803275" indent="-346075">
              <a:spcBef>
                <a:spcPts val="600"/>
              </a:spcBef>
              <a:buSzPct val="100000"/>
              <a:buFont typeface="Arial" pitchFamily="34" charset="0"/>
              <a:buChar char="–"/>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4104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aml exercise continued">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9144000" y="6474047"/>
            <a:ext cx="3048000" cy="307777"/>
          </a:xfrm>
          <a:prstGeom prst="rect">
            <a:avLst/>
          </a:prstGeom>
          <a:noFill/>
          <a:ln w="9525">
            <a:noFill/>
            <a:miter lim="800000"/>
            <a:headEnd/>
            <a:tailEnd/>
          </a:ln>
        </p:spPr>
        <p:txBody>
          <a:bodyPr>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(Continued on next slide)</a:t>
            </a:r>
          </a:p>
        </p:txBody>
      </p:sp>
      <p:sp>
        <p:nvSpPr>
          <p:cNvPr id="4" name="Title 1"/>
          <p:cNvSpPr>
            <a:spLocks noGrp="1"/>
          </p:cNvSpPr>
          <p:nvPr>
            <p:ph type="title" hasCustomPrompt="1"/>
          </p:nvPr>
        </p:nvSpPr>
        <p:spPr>
          <a:xfrm>
            <a:off x="1524000" y="0"/>
            <a:ext cx="10331669" cy="1166648"/>
          </a:xfrm>
        </p:spPr>
        <p:txBody>
          <a:bodyPr/>
          <a:lstStyle>
            <a:lvl1pPr algn="l">
              <a:defRPr sz="3600"/>
            </a:lvl1pPr>
          </a:lstStyle>
          <a:p>
            <a:r>
              <a:rPr lang="en-US" dirty="0"/>
              <a:t>Click To Edit Master Title Style</a:t>
            </a:r>
          </a:p>
        </p:txBody>
      </p:sp>
      <p:sp>
        <p:nvSpPr>
          <p:cNvPr id="6" name="Content Placeholder 2"/>
          <p:cNvSpPr>
            <a:spLocks noGrp="1"/>
          </p:cNvSpPr>
          <p:nvPr>
            <p:ph idx="1"/>
          </p:nvPr>
        </p:nvSpPr>
        <p:spPr>
          <a:xfrm>
            <a:off x="668867" y="1673225"/>
            <a:ext cx="10972800" cy="4800600"/>
          </a:xfrm>
        </p:spPr>
        <p:txBody>
          <a:bodyPr/>
          <a:lstStyle>
            <a:lvl1pPr>
              <a:spcBef>
                <a:spcPts val="600"/>
              </a:spcBef>
              <a:buSzPct val="100000"/>
              <a:buFont typeface="Arial" pitchFamily="34" charset="0"/>
              <a:buChar char="•"/>
              <a:defRPr/>
            </a:lvl1pPr>
            <a:lvl2pPr marL="803275" indent="-346075">
              <a:spcBef>
                <a:spcPts val="600"/>
              </a:spcBef>
              <a:buSzPct val="100000"/>
              <a:buFont typeface="Arial" pitchFamily="34" charset="0"/>
              <a:buChar char="–"/>
              <a:defRPr/>
            </a:lvl2pPr>
            <a:lvl3pPr>
              <a:spcBef>
                <a:spcPts val="600"/>
              </a:spcBef>
              <a:buSzPct val="85000"/>
              <a:defRPr/>
            </a:lvl3pPr>
            <a:lvl4pPr>
              <a:spcBef>
                <a:spcPts val="600"/>
              </a:spcBef>
              <a:buSzPct val="85000"/>
              <a:defRPr/>
            </a:lvl4pPr>
            <a:lvl5pPr>
              <a:spcBef>
                <a:spcPts val="600"/>
              </a:spcBef>
              <a:buSzPct val="8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845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5" name="Footer Placeholder 4"/>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874835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5" name="Footer Placeholder 4"/>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sp>
        <p:nvSpPr>
          <p:cNvPr id="6" name="Slide Number Placeholder 5"/>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296435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5" name="Footer Placeholder 4"/>
          <p:cNvSpPr>
            <a:spLocks noGrp="1"/>
          </p:cNvSpPr>
          <p:nvPr>
            <p:ph type="ftr" sz="quarter" idx="11"/>
          </p:nvPr>
        </p:nvSpPr>
        <p:spPr>
          <a:xfrm>
            <a:off x="2182708" y="6272784"/>
            <a:ext cx="6327648" cy="365125"/>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304753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6" name="Footer Placeholder 5"/>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sp>
        <p:nvSpPr>
          <p:cNvPr id="7" name="Slide Number Placeholder 6"/>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119003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5005137" y="0"/>
            <a:ext cx="71868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96226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8" name="Footer Placeholder 7"/>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sp>
        <p:nvSpPr>
          <p:cNvPr id="9" name="Slide Number Placeholder 8"/>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245507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4" name="Footer Placeholder 3"/>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sp>
        <p:nvSpPr>
          <p:cNvPr id="5" name="Slide Number Placeholder 4"/>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3607852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3" name="Footer Placeholder 2"/>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sp>
        <p:nvSpPr>
          <p:cNvPr id="4" name="Slide Number Placeholder 3"/>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2336846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6" name="Footer Placeholder 5"/>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833906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1332461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5" name="Footer Placeholder 4"/>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sp>
        <p:nvSpPr>
          <p:cNvPr id="6" name="Slide Number Placeholder 5"/>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991888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5" name="Footer Placeholder 4"/>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sp>
        <p:nvSpPr>
          <p:cNvPr id="6" name="Slide Number Placeholder 5"/>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1361169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74CCE0"/>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2630903" y="5486400"/>
            <a:ext cx="16039" cy="12512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252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p:cNvSpPr/>
          <p:nvPr userDrawn="1"/>
        </p:nvSpPr>
        <p:spPr>
          <a:xfrm>
            <a:off x="5005137" y="0"/>
            <a:ext cx="71868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89758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73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880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597650"/>
            <a:ext cx="12192000" cy="260350"/>
          </a:xfrm>
          <a:prstGeom prst="rect">
            <a:avLst/>
          </a:prstGeom>
          <a:noFill/>
          <a:ln w="9525">
            <a:solidFill>
              <a:schemeClr val="tx1">
                <a:lumMod val="50000"/>
                <a:lumOff val="50000"/>
              </a:schemeClr>
            </a:solidFill>
            <a:miter lim="800000"/>
            <a:headEnd/>
            <a:tailEnd/>
          </a:ln>
          <a:effectLst/>
        </p:spPr>
        <p:txBody>
          <a:bodyPr lIns="0" tIns="0" rIns="0" bIns="0"/>
          <a:lstStyle/>
          <a:p>
            <a:pPr algn="ctr">
              <a:lnSpc>
                <a:spcPct val="85000"/>
              </a:lnSpc>
              <a:defRPr/>
            </a:pPr>
            <a:r>
              <a:rPr lang="en-US" sz="1050" i="1" dirty="0">
                <a:latin typeface="Candara" pitchFamily="34" charset="0"/>
              </a:rPr>
              <a:t>No part of this publication may be reproduced, transmitted, transferred, transcribed, stored in a retrieval </a:t>
            </a:r>
            <a:br>
              <a:rPr lang="en-US" sz="1050" i="1" dirty="0">
                <a:latin typeface="Candara" pitchFamily="34" charset="0"/>
              </a:rPr>
            </a:br>
            <a:r>
              <a:rPr lang="en-US" sz="1050" i="1" dirty="0">
                <a:latin typeface="Candara" pitchFamily="34" charset="0"/>
              </a:rPr>
              <a:t>system or translated into any language in any form by any means without the written permission of the author.  </a:t>
            </a:r>
          </a:p>
        </p:txBody>
      </p:sp>
      <p:sp>
        <p:nvSpPr>
          <p:cNvPr id="2" name="Rectangle 1"/>
          <p:cNvSpPr>
            <a:spLocks noGrp="1"/>
          </p:cNvSpPr>
          <p:nvPr>
            <p:ph type="title"/>
          </p:nvPr>
        </p:nvSpPr>
        <p:spPr/>
        <p:txBody>
          <a:bodyPr/>
          <a:lstStyle>
            <a:lvl1pPr algn="l" rtl="0">
              <a:defRPr spc="300"/>
            </a:lvl1pPr>
            <a:extLst/>
          </a:lstStyle>
          <a:p>
            <a:r>
              <a:rPr lang="en-US"/>
              <a:t>Click to edit Master title style</a:t>
            </a:r>
            <a:endParaRPr lang="en-US" dirty="0"/>
          </a:p>
        </p:txBody>
      </p:sp>
      <p:sp>
        <p:nvSpPr>
          <p:cNvPr id="7" name="Rectangle 6"/>
          <p:cNvSpPr>
            <a:spLocks noGrp="1"/>
          </p:cNvSpPr>
          <p:nvPr>
            <p:ph sz="quarter" idx="13"/>
          </p:nvPr>
        </p:nvSpPr>
        <p:spPr>
          <a:xfrm>
            <a:off x="812800" y="1412776"/>
            <a:ext cx="11139851" cy="5184576"/>
          </a:xfrm>
        </p:spPr>
        <p:txBody>
          <a:bodyPr>
            <a:normAutofit/>
          </a:bodyPr>
          <a:lstStyle>
            <a:lvl1pPr>
              <a:defRPr sz="2800"/>
            </a:lvl1pPr>
            <a:lvl2pPr>
              <a:defRPr sz="2400"/>
            </a:lvl2pPr>
            <a:lvl3pPr>
              <a:buSzPct val="70000"/>
              <a:defRPr sz="2000" baseline="0"/>
            </a:lvl3pPr>
            <a:lvl4pPr>
              <a:defRPr sz="1800"/>
            </a:lvl4pPr>
            <a:lvl5pPr>
              <a:defRPr sz="1800"/>
            </a:lvl5pPr>
            <a:extLst/>
          </a:lstStyle>
          <a:p>
            <a:pPr lvl="0"/>
            <a:r>
              <a:rPr lang="en-US"/>
              <a:t>Click to edit Master text styles</a:t>
            </a:r>
          </a:p>
          <a:p>
            <a:pPr lvl="1"/>
            <a:r>
              <a:rPr lang="en-US"/>
              <a:t>Second level</a:t>
            </a:r>
          </a:p>
          <a:p>
            <a:pPr lvl="2"/>
            <a:r>
              <a:rPr lang="en-US"/>
              <a:t>Third level</a:t>
            </a:r>
          </a:p>
        </p:txBody>
      </p:sp>
      <p:sp>
        <p:nvSpPr>
          <p:cNvPr id="6" name="Slide Number Placeholder 7"/>
          <p:cNvSpPr>
            <a:spLocks noGrp="1"/>
          </p:cNvSpPr>
          <p:nvPr userDrawn="1"/>
        </p:nvSpPr>
        <p:spPr>
          <a:xfrm>
            <a:off x="29131" y="1021672"/>
            <a:ext cx="711200" cy="244476"/>
          </a:xfrm>
          <a:prstGeom prst="rect">
            <a:avLst/>
          </a:prstGeom>
        </p:spPr>
        <p:txBody>
          <a:bodyPr vert="horz" anchor="ctr" anchorCtr="0">
            <a:noAutofit/>
          </a:bodyPr>
          <a:lstStyle>
            <a:defPPr>
              <a:defRPr lang="ar-SA"/>
            </a:defPPr>
            <a:lvl1pPr algn="ctr" rtl="0" fontAlgn="base">
              <a:spcBef>
                <a:spcPct val="0"/>
              </a:spcBef>
              <a:spcAft>
                <a:spcPct val="0"/>
              </a:spcAft>
              <a:defRPr sz="1600" b="1" kern="1200">
                <a:solidFill>
                  <a:srgbClr val="FFFFFF"/>
                </a:solidFill>
                <a:effectLst>
                  <a:outerShdw blurRad="38100" dist="38100" dir="2700000" algn="tl">
                    <a:srgbClr val="000000">
                      <a:alpha val="43137"/>
                    </a:srgbClr>
                  </a:outerShdw>
                </a:effectLst>
                <a:latin typeface="Candara" pitchFamily="34" charset="0"/>
                <a:ea typeface="+mn-ea"/>
                <a:cs typeface="Times New Roman" pitchFamily="18"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3A5F62FE-27CF-4B5F-AB7E-B6B9AEDC164B}" type="slidenum">
              <a:rPr lang="en-US" sz="1600" smtClean="0"/>
              <a:pPr>
                <a:defRPr/>
              </a:pPr>
              <a:t>‹#›</a:t>
            </a:fld>
            <a:endParaRPr lang="en-US" sz="1600" dirty="0"/>
          </a:p>
        </p:txBody>
      </p:sp>
    </p:spTree>
    <p:extLst>
      <p:ext uri="{BB962C8B-B14F-4D97-AF65-F5344CB8AC3E}">
        <p14:creationId xmlns:p14="http://schemas.microsoft.com/office/powerpoint/2010/main" val="2770188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earning Mini Bite Icon Tex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14EB5B-BE04-2F45-ABB9-2BE2E90FADBA}"/>
              </a:ext>
            </a:extLst>
          </p:cNvPr>
          <p:cNvCxnSpPr>
            <a:cxnSpLocks/>
          </p:cNvCxnSpPr>
          <p:nvPr userDrawn="1"/>
        </p:nvCxnSpPr>
        <p:spPr>
          <a:xfrm>
            <a:off x="384000" y="1116632"/>
            <a:ext cx="11424000" cy="0"/>
          </a:xfrm>
          <a:prstGeom prst="line">
            <a:avLst/>
          </a:prstGeom>
          <a:ln w="508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50BB608-C74E-EC45-81CB-AE81F87E3A5A}"/>
              </a:ext>
            </a:extLst>
          </p:cNvPr>
          <p:cNvSpPr>
            <a:spLocks noGrp="1"/>
          </p:cNvSpPr>
          <p:nvPr>
            <p:ph type="sldNum" sz="quarter" idx="4"/>
          </p:nvPr>
        </p:nvSpPr>
        <p:spPr>
          <a:xfrm>
            <a:off x="11436129" y="6480000"/>
            <a:ext cx="372755" cy="144000"/>
          </a:xfrm>
          <a:prstGeom prst="rect">
            <a:avLst/>
          </a:prstGeom>
        </p:spPr>
        <p:txBody>
          <a:bodyPr vert="horz" wrap="square" lIns="0" tIns="0" rIns="0" bIns="0" rtlCol="0" anchor="ctr">
            <a:noAutofit/>
          </a:bodyPr>
          <a:lstStyle>
            <a:lvl1pPr algn="r">
              <a:lnSpc>
                <a:spcPct val="100000"/>
              </a:lnSpc>
              <a:defRPr sz="933">
                <a:solidFill>
                  <a:schemeClr val="tx2"/>
                </a:solidFill>
                <a:latin typeface="Arial" panose="020B0604020202020204" pitchFamily="34" charset="0"/>
                <a:cs typeface="Arial" panose="020B0604020202020204" pitchFamily="34" charset="0"/>
              </a:defRPr>
            </a:lvl1pPr>
          </a:lstStyle>
          <a:p>
            <a:fld id="{02CD7560-3336-46DD-9D96-5102D8911CD3}" type="slidenum">
              <a:rPr lang="de-DE" smtClean="0"/>
              <a:pPr/>
              <a:t>‹#›</a:t>
            </a:fld>
            <a:endParaRPr lang="de-DE" dirty="0"/>
          </a:p>
        </p:txBody>
      </p:sp>
      <p:sp>
        <p:nvSpPr>
          <p:cNvPr id="38" name="Title 1">
            <a:extLst>
              <a:ext uri="{FF2B5EF4-FFF2-40B4-BE49-F238E27FC236}">
                <a16:creationId xmlns:a16="http://schemas.microsoft.com/office/drawing/2014/main" id="{403769CD-A82D-4269-988B-BD809D06F81B}"/>
              </a:ext>
            </a:extLst>
          </p:cNvPr>
          <p:cNvSpPr>
            <a:spLocks noGrp="1"/>
          </p:cNvSpPr>
          <p:nvPr>
            <p:ph type="title" hasCustomPrompt="1"/>
          </p:nvPr>
        </p:nvSpPr>
        <p:spPr>
          <a:xfrm>
            <a:off x="383121" y="126218"/>
            <a:ext cx="11424000" cy="830997"/>
          </a:xfrm>
        </p:spPr>
        <p:txBody>
          <a:bodyPr wrap="square" lIns="0" tIns="0" rIns="0" bIns="0">
            <a:spAutoFit/>
          </a:bodyPr>
          <a:lstStyle>
            <a:lvl1pPr>
              <a:lnSpc>
                <a:spcPct val="100000"/>
              </a:lnSpc>
              <a:defRPr/>
            </a:lvl1pPr>
          </a:lstStyle>
          <a:p>
            <a:r>
              <a:rPr lang="en-GB" noProof="0" dirty="0"/>
              <a:t>Title to go here</a:t>
            </a:r>
          </a:p>
        </p:txBody>
      </p:sp>
      <p:sp>
        <p:nvSpPr>
          <p:cNvPr id="5" name="Text Placeholder 4">
            <a:extLst>
              <a:ext uri="{FF2B5EF4-FFF2-40B4-BE49-F238E27FC236}">
                <a16:creationId xmlns:a16="http://schemas.microsoft.com/office/drawing/2014/main" id="{E029D223-D2EC-43DF-B0DC-82270E4BC2BF}"/>
              </a:ext>
            </a:extLst>
          </p:cNvPr>
          <p:cNvSpPr>
            <a:spLocks noGrp="1"/>
          </p:cNvSpPr>
          <p:nvPr>
            <p:ph type="body" sz="quarter" idx="15"/>
          </p:nvPr>
        </p:nvSpPr>
        <p:spPr>
          <a:xfrm>
            <a:off x="403942" y="1335951"/>
            <a:ext cx="11403180" cy="1332331"/>
          </a:xfrm>
        </p:spPr>
        <p:txBody>
          <a:bodyPr/>
          <a:lstStyle>
            <a:lvl1pPr marL="380990" indent="-380990">
              <a:buFont typeface="Wingdings" panose="05000000000000000000" pitchFamily="2" charset="2"/>
              <a:buChar char="§"/>
              <a:defRPr/>
            </a:lvl1pPr>
            <a:lvl2pPr marL="380990" indent="-380990">
              <a:buFont typeface="Arial" panose="020B0604020202020204" pitchFamily="34" charset="0"/>
              <a:buChar char="•"/>
              <a:defRPr/>
            </a:lvl2pPr>
            <a:lvl3pPr marL="681550" indent="-304792">
              <a:spcBef>
                <a:spcPts val="800"/>
              </a:spcBef>
              <a:spcAft>
                <a:spcPts val="800"/>
              </a:spcAft>
              <a:defRPr/>
            </a:lvl3pPr>
            <a:lvl4pPr marL="986342" indent="-304792">
              <a:defRPr/>
            </a:lvl4pPr>
          </a:lstStyle>
          <a:p>
            <a:pPr lvl="0"/>
            <a:r>
              <a:rPr lang="en-US" dirty="0"/>
              <a:t>Click to edit Master text styles</a:t>
            </a:r>
          </a:p>
          <a:p>
            <a:pPr lvl="2"/>
            <a:r>
              <a:rPr lang="en-US" dirty="0"/>
              <a:t>Second level</a:t>
            </a:r>
          </a:p>
          <a:p>
            <a:pPr lvl="3"/>
            <a:r>
              <a:rPr lang="en-US" dirty="0"/>
              <a:t>Third level</a:t>
            </a:r>
          </a:p>
        </p:txBody>
      </p:sp>
      <p:pic>
        <p:nvPicPr>
          <p:cNvPr id="3" name="Picture 2" descr="A close up of a logo&#10;&#10;Description automatically generated">
            <a:extLst>
              <a:ext uri="{FF2B5EF4-FFF2-40B4-BE49-F238E27FC236}">
                <a16:creationId xmlns:a16="http://schemas.microsoft.com/office/drawing/2014/main" id="{95668D40-E8ED-45B6-9F25-C2AD957A34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116" y="5823544"/>
            <a:ext cx="932875" cy="932875"/>
          </a:xfrm>
          <a:prstGeom prst="rect">
            <a:avLst/>
          </a:prstGeom>
        </p:spPr>
      </p:pic>
      <p:sp>
        <p:nvSpPr>
          <p:cNvPr id="11" name="Footer Placeholder 4">
            <a:extLst>
              <a:ext uri="{FF2B5EF4-FFF2-40B4-BE49-F238E27FC236}">
                <a16:creationId xmlns:a16="http://schemas.microsoft.com/office/drawing/2014/main" id="{8728CFE5-9E04-7A4A-906E-61A23503260F}"/>
              </a:ext>
            </a:extLst>
          </p:cNvPr>
          <p:cNvSpPr txBox="1">
            <a:spLocks/>
          </p:cNvSpPr>
          <p:nvPr userDrawn="1"/>
        </p:nvSpPr>
        <p:spPr>
          <a:xfrm>
            <a:off x="2536973" y="6347581"/>
            <a:ext cx="7137116" cy="276419"/>
          </a:xfrm>
          <a:prstGeom prst="rect">
            <a:avLst/>
          </a:prstGeom>
        </p:spPr>
        <p:txBody>
          <a:bodyPr vert="horz" wrap="square" lIns="0" tIns="0" rIns="0" bIns="0" rtlCol="0" anchor="ctr">
            <a:noAutofit/>
          </a:bodyPr>
          <a:lstStyle>
            <a:defPPr>
              <a:defRPr lang="en-US"/>
            </a:defPPr>
            <a:lvl1pPr marL="0" algn="ctr" defTabSz="171446" rtl="0" eaLnBrk="1" latinLnBrk="0" hangingPunct="1">
              <a:lnSpc>
                <a:spcPts val="600"/>
              </a:lnSpc>
              <a:defRPr sz="700" kern="1200" spc="-8" baseline="0">
                <a:solidFill>
                  <a:schemeClr val="tx1"/>
                </a:solidFill>
                <a:latin typeface="Arial" panose="020B0604020202020204" pitchFamily="34" charset="0"/>
                <a:ea typeface="+mn-ea"/>
                <a:cs typeface="Arial" panose="020B0604020202020204" pitchFamily="34" charset="0"/>
              </a:defRPr>
            </a:lvl1pPr>
            <a:lvl2pPr marL="171446" algn="l" defTabSz="171446" rtl="0" eaLnBrk="1" latinLnBrk="0" hangingPunct="1">
              <a:defRPr sz="675" kern="1200">
                <a:solidFill>
                  <a:schemeClr val="tx1"/>
                </a:solidFill>
                <a:latin typeface="+mn-lt"/>
                <a:ea typeface="+mn-ea"/>
                <a:cs typeface="+mn-cs"/>
              </a:defRPr>
            </a:lvl2pPr>
            <a:lvl3pPr marL="342891" algn="l" defTabSz="171446" rtl="0" eaLnBrk="1" latinLnBrk="0" hangingPunct="1">
              <a:defRPr sz="675" kern="1200">
                <a:solidFill>
                  <a:schemeClr val="tx1"/>
                </a:solidFill>
                <a:latin typeface="+mn-lt"/>
                <a:ea typeface="+mn-ea"/>
                <a:cs typeface="+mn-cs"/>
              </a:defRPr>
            </a:lvl3pPr>
            <a:lvl4pPr marL="514337" algn="l" defTabSz="171446" rtl="0" eaLnBrk="1" latinLnBrk="0" hangingPunct="1">
              <a:defRPr sz="675" kern="1200">
                <a:solidFill>
                  <a:schemeClr val="tx1"/>
                </a:solidFill>
                <a:latin typeface="+mn-lt"/>
                <a:ea typeface="+mn-ea"/>
                <a:cs typeface="+mn-cs"/>
              </a:defRPr>
            </a:lvl4pPr>
            <a:lvl5pPr marL="685783" algn="l" defTabSz="171446" rtl="0" eaLnBrk="1" latinLnBrk="0" hangingPunct="1">
              <a:defRPr sz="675" kern="1200">
                <a:solidFill>
                  <a:schemeClr val="tx1"/>
                </a:solidFill>
                <a:latin typeface="+mn-lt"/>
                <a:ea typeface="+mn-ea"/>
                <a:cs typeface="+mn-cs"/>
              </a:defRPr>
            </a:lvl5pPr>
            <a:lvl6pPr marL="857229" algn="l" defTabSz="171446" rtl="0" eaLnBrk="1" latinLnBrk="0" hangingPunct="1">
              <a:defRPr sz="675" kern="1200">
                <a:solidFill>
                  <a:schemeClr val="tx1"/>
                </a:solidFill>
                <a:latin typeface="+mn-lt"/>
                <a:ea typeface="+mn-ea"/>
                <a:cs typeface="+mn-cs"/>
              </a:defRPr>
            </a:lvl6pPr>
            <a:lvl7pPr marL="1028674" algn="l" defTabSz="171446" rtl="0" eaLnBrk="1" latinLnBrk="0" hangingPunct="1">
              <a:defRPr sz="675" kern="1200">
                <a:solidFill>
                  <a:schemeClr val="tx1"/>
                </a:solidFill>
                <a:latin typeface="+mn-lt"/>
                <a:ea typeface="+mn-ea"/>
                <a:cs typeface="+mn-cs"/>
              </a:defRPr>
            </a:lvl7pPr>
            <a:lvl8pPr marL="1200120" algn="l" defTabSz="171446" rtl="0" eaLnBrk="1" latinLnBrk="0" hangingPunct="1">
              <a:defRPr sz="675" kern="1200">
                <a:solidFill>
                  <a:schemeClr val="tx1"/>
                </a:solidFill>
                <a:latin typeface="+mn-lt"/>
                <a:ea typeface="+mn-ea"/>
                <a:cs typeface="+mn-cs"/>
              </a:defRPr>
            </a:lvl8pPr>
            <a:lvl9pPr marL="1371566" algn="l" defTabSz="171446" rtl="0" eaLnBrk="1" latinLnBrk="0" hangingPunct="1">
              <a:defRPr sz="675" kern="1200">
                <a:solidFill>
                  <a:schemeClr val="tx1"/>
                </a:solidFill>
                <a:latin typeface="+mn-lt"/>
                <a:ea typeface="+mn-ea"/>
                <a:cs typeface="+mn-cs"/>
              </a:defRPr>
            </a:lvl9pPr>
          </a:lstStyle>
          <a:p>
            <a:pPr>
              <a:lnSpc>
                <a:spcPct val="100000"/>
              </a:lnSpc>
            </a:pPr>
            <a:r>
              <a:rPr lang="en-US" sz="933" dirty="0">
                <a:solidFill>
                  <a:schemeClr val="bg2"/>
                </a:solidFill>
              </a:rPr>
              <a:t>No part of this publication may be reproduced, transmitted, transferred, transcribed, stored in a retrieval  system or translated into any language in any form by any means without the written permission of the author.</a:t>
            </a:r>
            <a:endParaRPr lang="de-DE" sz="933" dirty="0">
              <a:solidFill>
                <a:schemeClr val="bg2"/>
              </a:solidFill>
            </a:endParaRPr>
          </a:p>
        </p:txBody>
      </p:sp>
    </p:spTree>
    <p:extLst>
      <p:ext uri="{BB962C8B-B14F-4D97-AF65-F5344CB8AC3E}">
        <p14:creationId xmlns:p14="http://schemas.microsoft.com/office/powerpoint/2010/main" val="34295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500"/>
                                        <p:tgtEl>
                                          <p:spTgt spid="5">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1500"/>
                                        <p:tgtEl>
                                          <p:spTgt spid="5">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left)">
                                      <p:cBhvr>
                                        <p:cTn id="18" dur="1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 grpId="0" build="p">
        <p:tmplLst>
          <p:tmpl lvl="1">
            <p:tnLst>
              <p:par>
                <p:cTn presetID="22" presetClass="entr" presetSubtype="8"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1500"/>
                        <p:tgtEl>
                          <p:spTgt spid="5"/>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1500"/>
                        <p:tgtEl>
                          <p:spTgt spid="5"/>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1500"/>
                        <p:tgtEl>
                          <p:spTgt spid="5"/>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812799" y="1412780"/>
            <a:ext cx="5492783" cy="5184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459867" y="1412777"/>
            <a:ext cx="5492783" cy="518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9"/>
          <p:cNvSpPr>
            <a:spLocks noGrp="1"/>
          </p:cNvSpPr>
          <p:nvPr>
            <p:ph type="sldNum" sz="quarter" idx="15"/>
          </p:nvPr>
        </p:nvSpPr>
        <p:spPr/>
        <p:txBody>
          <a:bodyPr rtlCol="0"/>
          <a:lstStyle>
            <a:lvl1pPr>
              <a:defRPr/>
            </a:lvl1pPr>
            <a:extLst/>
          </a:lstStyle>
          <a:p>
            <a:pPr>
              <a:defRPr/>
            </a:pPr>
            <a:fld id="{3EA3DBF0-D29F-44DA-B62D-465D5B0D583A}" type="slidenum">
              <a:rPr lang="ar-JO"/>
              <a:pPr>
                <a:defRPr/>
              </a:pPr>
              <a:t>‹#›</a:t>
            </a:fld>
            <a:endParaRPr lang="ar-JO"/>
          </a:p>
        </p:txBody>
      </p:sp>
    </p:spTree>
    <p:extLst>
      <p:ext uri="{BB962C8B-B14F-4D97-AF65-F5344CB8AC3E}">
        <p14:creationId xmlns:p14="http://schemas.microsoft.com/office/powerpoint/2010/main" val="2087739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31800" y="-26988"/>
            <a:ext cx="10972800" cy="1143001"/>
          </a:xfrm>
        </p:spPr>
        <p:txBody>
          <a:bodyPr/>
          <a:lstStyle>
            <a:lvl1pPr>
              <a:defRPr>
                <a:latin typeface="Candara" pitchFamily="34" charset="0"/>
              </a:defRPr>
            </a:lvl1pPr>
          </a:lstStyle>
          <a:p>
            <a:r>
              <a:rPr lang="en-US"/>
              <a:t>Click to edit Master title style</a:t>
            </a:r>
            <a:endParaRPr lang="ar-JO" dirty="0"/>
          </a:p>
        </p:txBody>
      </p:sp>
      <p:sp>
        <p:nvSpPr>
          <p:cNvPr id="3" name="Table Placeholder 2"/>
          <p:cNvSpPr>
            <a:spLocks noGrp="1"/>
          </p:cNvSpPr>
          <p:nvPr>
            <p:ph type="tbl" idx="1"/>
          </p:nvPr>
        </p:nvSpPr>
        <p:spPr>
          <a:xfrm>
            <a:off x="609600" y="1341438"/>
            <a:ext cx="10972800" cy="5040312"/>
          </a:xfrm>
        </p:spPr>
        <p:txBody>
          <a:bodyPr rtlCol="1">
            <a:normAutofit/>
          </a:bodyPr>
          <a:lstStyle>
            <a:lvl1pPr>
              <a:defRPr>
                <a:latin typeface="Candara" pitchFamily="34" charset="0"/>
              </a:defRPr>
            </a:lvl1pPr>
          </a:lstStyle>
          <a:p>
            <a:pPr lvl="0"/>
            <a:r>
              <a:rPr lang="en-US" noProof="0"/>
              <a:t>Click icon to add table</a:t>
            </a:r>
            <a:endParaRPr lang="ar-JO" noProof="0"/>
          </a:p>
        </p:txBody>
      </p:sp>
      <p:sp>
        <p:nvSpPr>
          <p:cNvPr id="4" name="Rectangle 2"/>
          <p:cNvSpPr>
            <a:spLocks noGrp="1" noChangeArrowheads="1"/>
          </p:cNvSpPr>
          <p:nvPr>
            <p:ph type="ftr" sz="quarter" idx="10"/>
          </p:nvPr>
        </p:nvSpPr>
        <p:spPr>
          <a:xfrm>
            <a:off x="4165600" y="6356351"/>
            <a:ext cx="3860800" cy="365125"/>
          </a:xfrm>
          <a:prstGeom prst="rect">
            <a:avLst/>
          </a:prstGeom>
        </p:spPr>
        <p:txBody>
          <a:bodyPr/>
          <a:lstStyle>
            <a:lvl1pPr algn="r" rtl="1">
              <a:defRPr/>
            </a:lvl1pPr>
          </a:lstStyle>
          <a:p>
            <a:pPr>
              <a:defRPr/>
            </a:pPr>
            <a:endParaRPr lang="en-US"/>
          </a:p>
        </p:txBody>
      </p:sp>
      <p:sp>
        <p:nvSpPr>
          <p:cNvPr id="5" name="Slide Number Placeholder 22"/>
          <p:cNvSpPr>
            <a:spLocks noGrp="1"/>
          </p:cNvSpPr>
          <p:nvPr>
            <p:ph type="sldNum" sz="quarter" idx="4"/>
          </p:nvPr>
        </p:nvSpPr>
        <p:spPr>
          <a:xfrm>
            <a:off x="0" y="1019176"/>
            <a:ext cx="711200" cy="244475"/>
          </a:xfrm>
          <a:prstGeom prst="rect">
            <a:avLst/>
          </a:prstGeom>
        </p:spPr>
        <p:txBody>
          <a:bodyPr vert="horz" anchor="ctr" anchorCtr="0">
            <a:normAutofit/>
          </a:bodyPr>
          <a:lstStyle>
            <a:lvl1pPr algn="ctr" rtl="1">
              <a:defRPr sz="1400" b="1" smtClean="0">
                <a:solidFill>
                  <a:srgbClr val="FFFFFF"/>
                </a:solidFill>
              </a:defRPr>
            </a:lvl1pPr>
            <a:extLst/>
          </a:lstStyle>
          <a:p>
            <a:pPr>
              <a:defRPr/>
            </a:pPr>
            <a:fld id="{3A99CDB3-39AB-415E-AC13-CD9EA2252DC3}" type="slidenum">
              <a:rPr lang="ar-JO"/>
              <a:pPr>
                <a:defRPr/>
              </a:pPr>
              <a:t>‹#›</a:t>
            </a:fld>
            <a:endParaRPr lang="ar-JO"/>
          </a:p>
        </p:txBody>
      </p:sp>
    </p:spTree>
    <p:extLst>
      <p:ext uri="{BB962C8B-B14F-4D97-AF65-F5344CB8AC3E}">
        <p14:creationId xmlns:p14="http://schemas.microsoft.com/office/powerpoint/2010/main" val="2207797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1800" y="-26988"/>
            <a:ext cx="10972800" cy="1143001"/>
          </a:xfrm>
        </p:spPr>
        <p:txBody>
          <a:bodyPr/>
          <a:lstStyle>
            <a:lvl1pPr>
              <a:defRPr>
                <a:latin typeface="Candara" pitchFamily="34" charset="0"/>
              </a:defRPr>
            </a:lvl1pPr>
          </a:lstStyle>
          <a:p>
            <a:r>
              <a:rPr lang="en-US"/>
              <a:t>Click to edit Master title style</a:t>
            </a:r>
            <a:endParaRPr lang="ar-JO" dirty="0"/>
          </a:p>
        </p:txBody>
      </p:sp>
      <p:sp>
        <p:nvSpPr>
          <p:cNvPr id="3" name="Text Placeholder 2"/>
          <p:cNvSpPr>
            <a:spLocks noGrp="1"/>
          </p:cNvSpPr>
          <p:nvPr>
            <p:ph type="body" sz="half" idx="1"/>
          </p:nvPr>
        </p:nvSpPr>
        <p:spPr>
          <a:xfrm>
            <a:off x="609600" y="1341438"/>
            <a:ext cx="5384800" cy="5040312"/>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p:cNvSpPr>
            <a:spLocks noGrp="1"/>
          </p:cNvSpPr>
          <p:nvPr>
            <p:ph sz="quarter" idx="2"/>
          </p:nvPr>
        </p:nvSpPr>
        <p:spPr>
          <a:xfrm>
            <a:off x="6197600" y="1341438"/>
            <a:ext cx="5384800" cy="2443162"/>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Content Placeholder 4"/>
          <p:cNvSpPr>
            <a:spLocks noGrp="1"/>
          </p:cNvSpPr>
          <p:nvPr>
            <p:ph sz="quarter" idx="3"/>
          </p:nvPr>
        </p:nvSpPr>
        <p:spPr>
          <a:xfrm>
            <a:off x="6197600" y="3937000"/>
            <a:ext cx="5384800" cy="2444750"/>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Rectangle 2"/>
          <p:cNvSpPr>
            <a:spLocks noGrp="1" noChangeArrowheads="1"/>
          </p:cNvSpPr>
          <p:nvPr>
            <p:ph type="ftr" sz="quarter" idx="10"/>
          </p:nvPr>
        </p:nvSpPr>
        <p:spPr>
          <a:xfrm>
            <a:off x="4165600" y="6356351"/>
            <a:ext cx="3860800" cy="365125"/>
          </a:xfrm>
          <a:prstGeom prst="rect">
            <a:avLst/>
          </a:prstGeom>
        </p:spPr>
        <p:txBody>
          <a:bodyPr/>
          <a:lstStyle>
            <a:lvl1pPr algn="r" rtl="1">
              <a:defRPr>
                <a:latin typeface="Candara" pitchFamily="34" charset="0"/>
              </a:defRPr>
            </a:lvl1pPr>
          </a:lstStyle>
          <a:p>
            <a:pPr>
              <a:defRPr/>
            </a:pPr>
            <a:endParaRPr lang="en-US"/>
          </a:p>
        </p:txBody>
      </p:sp>
      <p:sp>
        <p:nvSpPr>
          <p:cNvPr id="7" name="Slide Number Placeholder 22"/>
          <p:cNvSpPr>
            <a:spLocks noGrp="1"/>
          </p:cNvSpPr>
          <p:nvPr>
            <p:ph type="sldNum" sz="quarter" idx="4"/>
          </p:nvPr>
        </p:nvSpPr>
        <p:spPr>
          <a:xfrm>
            <a:off x="0" y="1019176"/>
            <a:ext cx="711200" cy="244475"/>
          </a:xfrm>
          <a:prstGeom prst="rect">
            <a:avLst/>
          </a:prstGeom>
        </p:spPr>
        <p:txBody>
          <a:bodyPr vert="horz" anchor="ctr" anchorCtr="0">
            <a:normAutofit/>
          </a:bodyPr>
          <a:lstStyle>
            <a:lvl1pPr algn="ctr" rtl="1">
              <a:defRPr sz="1400" b="1" smtClean="0">
                <a:solidFill>
                  <a:srgbClr val="FFFFFF"/>
                </a:solidFill>
              </a:defRPr>
            </a:lvl1pPr>
            <a:extLst/>
          </a:lstStyle>
          <a:p>
            <a:pPr>
              <a:defRPr/>
            </a:pPr>
            <a:fld id="{3A99CDB3-39AB-415E-AC13-CD9EA2252DC3}" type="slidenum">
              <a:rPr lang="ar-JO"/>
              <a:pPr>
                <a:defRPr/>
              </a:pPr>
              <a:t>‹#›</a:t>
            </a:fld>
            <a:endParaRPr lang="ar-JO"/>
          </a:p>
        </p:txBody>
      </p:sp>
    </p:spTree>
    <p:extLst>
      <p:ext uri="{BB962C8B-B14F-4D97-AF65-F5344CB8AC3E}">
        <p14:creationId xmlns:p14="http://schemas.microsoft.com/office/powerpoint/2010/main" val="2732185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993775"/>
          </a:xfrm>
        </p:spPr>
        <p:txBody>
          <a:bodyPr/>
          <a:lstStyle/>
          <a:p>
            <a:r>
              <a:rPr lang="en-US"/>
              <a:t>Click to edit Master title style</a:t>
            </a:r>
            <a:endParaRPr lang="ar-JO"/>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hart Placeholder 3"/>
          <p:cNvSpPr>
            <a:spLocks noGrp="1"/>
          </p:cNvSpPr>
          <p:nvPr>
            <p:ph type="chart" sz="half" idx="2"/>
          </p:nvPr>
        </p:nvSpPr>
        <p:spPr>
          <a:xfrm>
            <a:off x="6197600" y="1600201"/>
            <a:ext cx="5384800" cy="4525963"/>
          </a:xfrm>
        </p:spPr>
        <p:txBody>
          <a:bodyPr rtlCol="1">
            <a:normAutofit/>
          </a:bodyPr>
          <a:lstStyle/>
          <a:p>
            <a:pPr lvl="0"/>
            <a:endParaRPr lang="ar-JO" noProof="0"/>
          </a:p>
        </p:txBody>
      </p:sp>
      <p:sp>
        <p:nvSpPr>
          <p:cNvPr id="5" name="Date Placeholder 4"/>
          <p:cNvSpPr>
            <a:spLocks noGrp="1" noChangeArrowheads="1"/>
          </p:cNvSpPr>
          <p:nvPr>
            <p:ph type="dt" sz="half" idx="10"/>
          </p:nvPr>
        </p:nvSpPr>
        <p:spPr>
          <a:xfrm>
            <a:off x="8737600" y="6356351"/>
            <a:ext cx="2844800" cy="365125"/>
          </a:xfrm>
          <a:prstGeom prst="rect">
            <a:avLst/>
          </a:prstGeom>
        </p:spPr>
        <p:txBody>
          <a:bodyPr/>
          <a:lstStyle>
            <a:lvl1pPr algn="r" rtl="1">
              <a:defRPr/>
            </a:lvl1pPr>
          </a:lstStyle>
          <a:p>
            <a:pPr>
              <a:defRPr/>
            </a:pPr>
            <a:endParaRPr lang="en-US"/>
          </a:p>
        </p:txBody>
      </p:sp>
      <p:sp>
        <p:nvSpPr>
          <p:cNvPr id="6" name="Footer Placeholder 5"/>
          <p:cNvSpPr>
            <a:spLocks noGrp="1" noChangeArrowheads="1"/>
          </p:cNvSpPr>
          <p:nvPr>
            <p:ph type="ftr" sz="quarter" idx="11"/>
          </p:nvPr>
        </p:nvSpPr>
        <p:spPr>
          <a:xfrm>
            <a:off x="4165600" y="6356351"/>
            <a:ext cx="3860800" cy="365125"/>
          </a:xfrm>
          <a:prstGeom prst="rect">
            <a:avLst/>
          </a:prstGeom>
        </p:spPr>
        <p:txBody>
          <a:bodyPr/>
          <a:lstStyle>
            <a:lvl1pPr algn="r" rtl="1">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BBD2F66-6077-4B9F-9255-E64EEF51884D}" type="slidenum">
              <a:rPr lang="en-US"/>
              <a:pPr>
                <a:defRPr/>
              </a:pPr>
              <a:t>‹#›</a:t>
            </a:fld>
            <a:endParaRPr lang="en-US"/>
          </a:p>
        </p:txBody>
      </p:sp>
    </p:spTree>
    <p:extLst>
      <p:ext uri="{BB962C8B-B14F-4D97-AF65-F5344CB8AC3E}">
        <p14:creationId xmlns:p14="http://schemas.microsoft.com/office/powerpoint/2010/main" val="2341135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18" y="222"/>
            <a:ext cx="12191999" cy="5135431"/>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white">
                    <a:tint val="95000"/>
                  </a:prstClr>
                </a:solidFill>
              </a:rPr>
              <a:pPr/>
              <a:t>9/13/2020</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36180984"/>
      </p:ext>
    </p:extLst>
  </p:cSld>
  <p:clrMapOvr>
    <a:overrideClrMapping bg1="dk1" tx1="lt1" bg2="dk2" tx2="lt2" accent1="accent1" accent2="accent2" accent3="accent3" accent4="accent4" accent5="accent5" accent6="accent6" hlink="hlink" folHlink="folHlink"/>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95000"/>
                  </a:prstClr>
                </a:solidFill>
              </a:rPr>
              <a:pPr/>
              <a:t>9/13/2020</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04579200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white">
                    <a:tint val="95000"/>
                  </a:prstClr>
                </a:solidFill>
              </a:rPr>
              <a:pPr/>
              <a:t>9/13/2020</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978968437"/>
      </p:ext>
    </p:extLst>
  </p:cSld>
  <p:clrMapOvr>
    <a:overrideClrMapping bg1="dk1" tx1="lt1" bg2="dk2" tx2="lt2" accent1="accent1" accent2="accent2" accent3="accent3" accent4="accent4" accent5="accent5" accent6="accent6" hlink="hlink" folHlink="folHlink"/>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solidFill>
                  <a:prstClr val="black">
                    <a:tint val="95000"/>
                  </a:prstClr>
                </a:solidFill>
              </a:rPr>
              <a:pPr/>
              <a:t>9/13/2020</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575163867"/>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9/13/2020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042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90"/>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78" y="1698990"/>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7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7C3A134-F1C3-464B-BF47-54DC2DE08F52}" type="datetimeFigureOut">
              <a:rPr lang="en-US" smtClean="0">
                <a:solidFill>
                  <a:prstClr val="black">
                    <a:tint val="95000"/>
                  </a:prstClr>
                </a:solidFill>
              </a:rPr>
              <a:pPr/>
              <a:t>9/13/2020</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237127946"/>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7C3A134-F1C3-464B-BF47-54DC2DE08F52}" type="datetimeFigureOut">
              <a:rPr lang="en-US" smtClean="0">
                <a:solidFill>
                  <a:prstClr val="black">
                    <a:tint val="95000"/>
                  </a:prstClr>
                </a:solidFill>
              </a:rPr>
              <a:pPr/>
              <a:t>9/13/2020</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253453693"/>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solidFill>
                  <a:prstClr val="black">
                    <a:tint val="95000"/>
                  </a:prstClr>
                </a:solidFill>
              </a:rPr>
              <a:pPr/>
              <a:t>9/13/2020</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69055601"/>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9" y="1743135"/>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9"/>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solidFill>
                  <a:prstClr val="black">
                    <a:tint val="95000"/>
                  </a:prstClr>
                </a:solidFill>
              </a:rPr>
              <a:pPr/>
              <a:t>9/13/2020</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39510501"/>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52"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D7C3A134-F1C3-464B-BF47-54DC2DE08F52}" type="datetimeFigureOut">
              <a:rPr lang="en-US" smtClean="0">
                <a:solidFill>
                  <a:prstClr val="black">
                    <a:tint val="95000"/>
                  </a:prstClr>
                </a:solidFill>
              </a:rPr>
              <a:pPr/>
              <a:t>9/13/2020</a:t>
            </a:fld>
            <a:endParaRPr lang="en-US" dirty="0">
              <a:solidFill>
                <a:prstClr val="black">
                  <a:tint val="95000"/>
                </a:prstClr>
              </a:solidFill>
            </a:endParaRPr>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a:xfrm>
            <a:off x="11119104" y="1170432"/>
            <a:ext cx="978485" cy="201168"/>
          </a:xfrm>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477551406"/>
      </p:ext>
    </p:extLst>
  </p:cSld>
  <p:clrMapOvr>
    <a:overrideClrMapping bg1="lt1" tx1="dk1" bg2="lt2" tx2="dk2" accent1="accent1" accent2="accent2" accent3="accent3" accent4="accent4" accent5="accent5" accent6="accent6" hlink="hlink" folHlink="folHlink"/>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95000"/>
                  </a:prstClr>
                </a:solidFill>
              </a:rPr>
              <a:pPr/>
              <a:t>9/13/2020</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377096411"/>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8863590"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95000"/>
                  </a:prstClr>
                </a:solidFill>
              </a:rPr>
              <a:pPr/>
              <a:t>9/13/2020</a:t>
            </a:fld>
            <a:endParaRPr lang="en-US">
              <a:solidFill>
                <a:prstClr val="black">
                  <a:tint val="95000"/>
                </a:prstClr>
              </a:solidFill>
            </a:endParaRPr>
          </a:p>
        </p:txBody>
      </p:sp>
      <p:sp>
        <p:nvSpPr>
          <p:cNvPr id="5" name="Footer Placeholder 4"/>
          <p:cNvSpPr>
            <a:spLocks noGrp="1"/>
          </p:cNvSpPr>
          <p:nvPr>
            <p:ph type="ftr" sz="quarter" idx="11"/>
          </p:nvPr>
        </p:nvSpPr>
        <p:spPr>
          <a:xfrm>
            <a:off x="3520796" y="6377461"/>
            <a:ext cx="5115205"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591597853"/>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2005" y="222"/>
            <a:ext cx="10972800" cy="1182415"/>
          </a:xfrm>
        </p:spPr>
        <p:txBody>
          <a:bodyPr/>
          <a:lstStyle>
            <a:lvl1pPr>
              <a:defRPr sz="3600"/>
            </a:lvl1pPr>
          </a:lstStyle>
          <a:p>
            <a:r>
              <a:rPr lang="en-US" dirty="0"/>
              <a:t>Click to edit Master title style</a:t>
            </a:r>
          </a:p>
        </p:txBody>
      </p:sp>
      <p:sp>
        <p:nvSpPr>
          <p:cNvPr id="3" name="Text Placeholder 2"/>
          <p:cNvSpPr>
            <a:spLocks noGrp="1"/>
          </p:cNvSpPr>
          <p:nvPr>
            <p:ph type="body" sz="half" idx="1"/>
          </p:nvPr>
        </p:nvSpPr>
        <p:spPr>
          <a:xfrm>
            <a:off x="510041" y="1658939"/>
            <a:ext cx="5384800" cy="4800600"/>
          </a:xfrm>
        </p:spPr>
        <p:txBody>
          <a:bodyPr/>
          <a:lstStyle>
            <a:lvl1pPr>
              <a:buSzPct val="100000"/>
              <a:defRPr/>
            </a:lvl1pPr>
            <a:lvl2pPr marL="803275" indent="-346075">
              <a:buSzPct val="100000"/>
              <a:buFont typeface="Arial"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2848" y="1658939"/>
            <a:ext cx="5384800" cy="4800600"/>
          </a:xfrm>
        </p:spPr>
        <p:txBody>
          <a:bodyPr/>
          <a:lstStyle>
            <a:lvl1pPr>
              <a:buSzPct val="100000"/>
              <a:defRPr/>
            </a:lvl1pPr>
            <a:lvl2pPr marL="803275" indent="-346075">
              <a:buSzPct val="100000"/>
              <a:buFont typeface="Arial" pitchFamily="34" charset="0"/>
              <a:buChar char="–"/>
              <a:defRPr/>
            </a:lvl2pPr>
            <a:lvl3pPr>
              <a:buSzPct val="85000"/>
              <a:defRPr/>
            </a:lvl3pPr>
            <a:lvl4pPr>
              <a:buSzPct val="85000"/>
              <a:defRPr/>
            </a:lvl4pPr>
            <a:lvl5pPr>
              <a:buSzPct val="8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5639457"/>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am exercis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524000" y="222"/>
            <a:ext cx="10271760" cy="1182415"/>
          </a:xfrm>
        </p:spPr>
        <p:txBody>
          <a:bodyPr/>
          <a:lstStyle>
            <a:lvl1pPr algn="l">
              <a:defRPr sz="3600"/>
            </a:lvl1pPr>
          </a:lstStyle>
          <a:p>
            <a:r>
              <a:rPr lang="en-US" dirty="0"/>
              <a:t>Click To Edit Master Title Style</a:t>
            </a:r>
          </a:p>
        </p:txBody>
      </p:sp>
      <p:sp>
        <p:nvSpPr>
          <p:cNvPr id="5" name="Content Placeholder 2"/>
          <p:cNvSpPr>
            <a:spLocks noGrp="1"/>
          </p:cNvSpPr>
          <p:nvPr>
            <p:ph idx="1"/>
          </p:nvPr>
        </p:nvSpPr>
        <p:spPr>
          <a:xfrm>
            <a:off x="668867" y="1658939"/>
            <a:ext cx="10972800" cy="4800600"/>
          </a:xfrm>
        </p:spPr>
        <p:txBody>
          <a:bodyPr/>
          <a:lstStyle>
            <a:lvl1pPr>
              <a:spcBef>
                <a:spcPts val="600"/>
              </a:spcBef>
              <a:buSzPct val="100000"/>
              <a:defRPr/>
            </a:lvl1pPr>
            <a:lvl2pPr marL="803275" indent="-346075">
              <a:spcBef>
                <a:spcPts val="600"/>
              </a:spcBef>
              <a:buSzPct val="100000"/>
              <a:buFont typeface="Arial" pitchFamily="34" charset="0"/>
              <a:buChar char="–"/>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7180421"/>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2005" y="2"/>
            <a:ext cx="10972800" cy="1150883"/>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437456937"/>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2005" y="222"/>
            <a:ext cx="10972800" cy="1182415"/>
          </a:xfrm>
        </p:spPr>
        <p:txBody>
          <a:bodyPr/>
          <a:lstStyle>
            <a:lvl1pPr>
              <a:defRPr sz="3600"/>
            </a:lvl1pPr>
          </a:lstStyle>
          <a:p>
            <a:r>
              <a:rPr lang="en-US" dirty="0"/>
              <a:t>Click to edit Master title style</a:t>
            </a:r>
          </a:p>
        </p:txBody>
      </p:sp>
      <p:sp>
        <p:nvSpPr>
          <p:cNvPr id="3" name="Text Placeholder 2"/>
          <p:cNvSpPr>
            <a:spLocks noGrp="1"/>
          </p:cNvSpPr>
          <p:nvPr>
            <p:ph type="body" sz="half" idx="1"/>
          </p:nvPr>
        </p:nvSpPr>
        <p:spPr>
          <a:xfrm>
            <a:off x="510041" y="1658939"/>
            <a:ext cx="5384800" cy="4800600"/>
          </a:xfrm>
        </p:spPr>
        <p:txBody>
          <a:bodyPr/>
          <a:lstStyle>
            <a:lvl1pPr>
              <a:buSzPct val="100000"/>
              <a:defRPr/>
            </a:lvl1pPr>
            <a:lvl2pPr marL="803275" indent="-346075">
              <a:buSzPct val="100000"/>
              <a:buFont typeface="Arial"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2848" y="1658939"/>
            <a:ext cx="5384800" cy="4800600"/>
          </a:xfrm>
        </p:spPr>
        <p:txBody>
          <a:bodyPr/>
          <a:lstStyle>
            <a:lvl1pPr>
              <a:buSzPct val="100000"/>
              <a:defRPr/>
            </a:lvl1pPr>
            <a:lvl2pPr marL="803275" indent="-346075">
              <a:buSzPct val="100000"/>
              <a:buFont typeface="Arial" pitchFamily="34" charset="0"/>
              <a:buChar char="–"/>
              <a:defRPr/>
            </a:lvl2pPr>
            <a:lvl3pPr>
              <a:buSzPct val="85000"/>
              <a:defRPr/>
            </a:lvl3pPr>
            <a:lvl4pPr>
              <a:buSzPct val="85000"/>
              <a:defRPr/>
            </a:lvl4pPr>
            <a:lvl5pPr>
              <a:buSzPct val="8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4318911"/>
      </p:ext>
    </p:extLst>
  </p:cSld>
  <p:clrMapOvr>
    <a:masterClrMapping/>
  </p:clrMapOvr>
  <p:transition spd="slow">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ricks continued">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9144000" y="6474047"/>
            <a:ext cx="3048000" cy="307777"/>
          </a:xfrm>
          <a:prstGeom prst="rect">
            <a:avLst/>
          </a:prstGeom>
          <a:noFill/>
          <a:ln w="9525">
            <a:noFill/>
            <a:miter lim="800000"/>
            <a:headEnd/>
            <a:tailEnd/>
          </a:ln>
        </p:spPr>
        <p:txBody>
          <a:bodyPr>
            <a:spAutoFit/>
          </a:bodyPr>
          <a:lstStyle/>
          <a:p>
            <a:pPr marL="0" lvl="1">
              <a:defRPr/>
            </a:pPr>
            <a:r>
              <a:rPr lang="en-US" sz="1400" i="1" dirty="0">
                <a:solidFill>
                  <a:srgbClr val="000000"/>
                </a:solidFill>
                <a:latin typeface="Arial" pitchFamily="34" charset="0"/>
                <a:cs typeface="Arial" pitchFamily="34" charset="0"/>
              </a:rPr>
              <a:t>(Continued on next slide)</a:t>
            </a:r>
          </a:p>
        </p:txBody>
      </p:sp>
      <p:sp>
        <p:nvSpPr>
          <p:cNvPr id="4" name="Title 1"/>
          <p:cNvSpPr>
            <a:spLocks noGrp="1"/>
          </p:cNvSpPr>
          <p:nvPr>
            <p:ph type="title" hasCustomPrompt="1"/>
          </p:nvPr>
        </p:nvSpPr>
        <p:spPr>
          <a:xfrm>
            <a:off x="1524030" y="2"/>
            <a:ext cx="10268607" cy="1176795"/>
          </a:xfrm>
        </p:spPr>
        <p:txBody>
          <a:bodyPr/>
          <a:lstStyle>
            <a:lvl1pPr algn="l">
              <a:defRPr sz="3600"/>
            </a:lvl1pPr>
          </a:lstStyle>
          <a:p>
            <a:r>
              <a:rPr lang="en-US" dirty="0"/>
              <a:t>Click To Edit Master Title Style</a:t>
            </a:r>
          </a:p>
        </p:txBody>
      </p:sp>
      <p:sp>
        <p:nvSpPr>
          <p:cNvPr id="6" name="Content Placeholder 2"/>
          <p:cNvSpPr>
            <a:spLocks noGrp="1"/>
          </p:cNvSpPr>
          <p:nvPr>
            <p:ph idx="1"/>
          </p:nvPr>
        </p:nvSpPr>
        <p:spPr>
          <a:xfrm>
            <a:off x="662607" y="1661933"/>
            <a:ext cx="10972800" cy="4800600"/>
          </a:xfrm>
        </p:spPr>
        <p:txBody>
          <a:bodyPr/>
          <a:lstStyle>
            <a:lvl1pPr>
              <a:spcBef>
                <a:spcPts val="600"/>
              </a:spcBef>
              <a:buSzPct val="100000"/>
              <a:buFont typeface="Arial" pitchFamily="34" charset="0"/>
              <a:buChar char="•"/>
              <a:defRPr/>
            </a:lvl1pPr>
            <a:lvl2pPr marL="803275" indent="-346075">
              <a:spcBef>
                <a:spcPts val="600"/>
              </a:spcBef>
              <a:buSzPct val="100000"/>
              <a:buFont typeface="Arial" pitchFamily="34" charset="0"/>
              <a:buChar char="–"/>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5005169"/>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ricks of the Tra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524000" y="0"/>
            <a:ext cx="10261600" cy="1166648"/>
          </a:xfrm>
        </p:spPr>
        <p:txBody>
          <a:bodyPr/>
          <a:lstStyle>
            <a:lvl1pPr algn="l">
              <a:defRPr sz="3600"/>
            </a:lvl1pPr>
          </a:lstStyle>
          <a:p>
            <a:r>
              <a:rPr lang="en-US" dirty="0"/>
              <a:t>Click To Edit Master Title Style</a:t>
            </a:r>
          </a:p>
        </p:txBody>
      </p:sp>
      <p:sp>
        <p:nvSpPr>
          <p:cNvPr id="5" name="Content Placeholder 2"/>
          <p:cNvSpPr>
            <a:spLocks noGrp="1"/>
          </p:cNvSpPr>
          <p:nvPr>
            <p:ph idx="1"/>
          </p:nvPr>
        </p:nvSpPr>
        <p:spPr>
          <a:xfrm>
            <a:off x="668867" y="1661931"/>
            <a:ext cx="10972800" cy="4800600"/>
          </a:xfrm>
        </p:spPr>
        <p:txBody>
          <a:bodyPr/>
          <a:lstStyle>
            <a:lvl1pPr>
              <a:spcBef>
                <a:spcPts val="600"/>
              </a:spcBef>
              <a:buSzPct val="100000"/>
              <a:defRPr/>
            </a:lvl1pPr>
            <a:lvl2pPr marL="803275" indent="-346075">
              <a:spcBef>
                <a:spcPts val="600"/>
              </a:spcBef>
              <a:buSzPct val="100000"/>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22607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ndividual exercis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524000" y="2"/>
            <a:ext cx="10424160" cy="1198179"/>
          </a:xfrm>
        </p:spPr>
        <p:txBody>
          <a:bodyPr/>
          <a:lstStyle>
            <a:lvl1pPr algn="l">
              <a:defRPr sz="3600"/>
            </a:lvl1pPr>
          </a:lstStyle>
          <a:p>
            <a:r>
              <a:rPr lang="en-US" dirty="0"/>
              <a:t>Click To Edit Master Title Style</a:t>
            </a:r>
          </a:p>
        </p:txBody>
      </p:sp>
      <p:sp>
        <p:nvSpPr>
          <p:cNvPr id="5" name="Content Placeholder 2"/>
          <p:cNvSpPr>
            <a:spLocks noGrp="1"/>
          </p:cNvSpPr>
          <p:nvPr>
            <p:ph idx="1"/>
          </p:nvPr>
        </p:nvSpPr>
        <p:spPr>
          <a:xfrm>
            <a:off x="668867" y="1658939"/>
            <a:ext cx="10972800" cy="4800600"/>
          </a:xfrm>
        </p:spPr>
        <p:txBody>
          <a:bodyPr/>
          <a:lstStyle>
            <a:lvl1pPr>
              <a:spcBef>
                <a:spcPts val="600"/>
              </a:spcBef>
              <a:buSzPct val="100000"/>
              <a:defRPr/>
            </a:lvl1pPr>
            <a:lvl2pPr marL="803275" indent="-346075">
              <a:spcBef>
                <a:spcPts val="600"/>
              </a:spcBef>
              <a:buSzPct val="100000"/>
              <a:buFont typeface="Arial" pitchFamily="34" charset="0"/>
              <a:buChar char="–"/>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777722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eaml exercise continued">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9144000" y="6474047"/>
            <a:ext cx="3048000" cy="307777"/>
          </a:xfrm>
          <a:prstGeom prst="rect">
            <a:avLst/>
          </a:prstGeom>
          <a:noFill/>
          <a:ln w="9525">
            <a:noFill/>
            <a:miter lim="800000"/>
            <a:headEnd/>
            <a:tailEnd/>
          </a:ln>
        </p:spPr>
        <p:txBody>
          <a:bodyPr>
            <a:spAutoFit/>
          </a:bodyPr>
          <a:lstStyle/>
          <a:p>
            <a:pPr marL="0" lvl="1">
              <a:defRPr/>
            </a:pPr>
            <a:r>
              <a:rPr lang="en-US" sz="1400" i="1" dirty="0">
                <a:solidFill>
                  <a:srgbClr val="000000"/>
                </a:solidFill>
                <a:latin typeface="Arial" pitchFamily="34" charset="0"/>
                <a:cs typeface="Arial" pitchFamily="34" charset="0"/>
              </a:rPr>
              <a:t>(Continued on next slide)</a:t>
            </a:r>
          </a:p>
        </p:txBody>
      </p:sp>
      <p:sp>
        <p:nvSpPr>
          <p:cNvPr id="4" name="Title 1"/>
          <p:cNvSpPr>
            <a:spLocks noGrp="1"/>
          </p:cNvSpPr>
          <p:nvPr>
            <p:ph type="title" hasCustomPrompt="1"/>
          </p:nvPr>
        </p:nvSpPr>
        <p:spPr>
          <a:xfrm>
            <a:off x="1524000" y="0"/>
            <a:ext cx="10331669" cy="1166648"/>
          </a:xfrm>
        </p:spPr>
        <p:txBody>
          <a:bodyPr/>
          <a:lstStyle>
            <a:lvl1pPr algn="l">
              <a:defRPr sz="3600"/>
            </a:lvl1pPr>
          </a:lstStyle>
          <a:p>
            <a:r>
              <a:rPr lang="en-US" dirty="0"/>
              <a:t>Click To Edit Master Title Style</a:t>
            </a:r>
          </a:p>
        </p:txBody>
      </p:sp>
      <p:sp>
        <p:nvSpPr>
          <p:cNvPr id="6" name="Content Placeholder 2"/>
          <p:cNvSpPr>
            <a:spLocks noGrp="1"/>
          </p:cNvSpPr>
          <p:nvPr>
            <p:ph idx="1"/>
          </p:nvPr>
        </p:nvSpPr>
        <p:spPr>
          <a:xfrm>
            <a:off x="668867" y="1673225"/>
            <a:ext cx="10972800" cy="4800600"/>
          </a:xfrm>
        </p:spPr>
        <p:txBody>
          <a:bodyPr/>
          <a:lstStyle>
            <a:lvl1pPr>
              <a:spcBef>
                <a:spcPts val="600"/>
              </a:spcBef>
              <a:buSzPct val="100000"/>
              <a:buFont typeface="Arial" pitchFamily="34" charset="0"/>
              <a:buChar char="•"/>
              <a:defRPr/>
            </a:lvl1pPr>
            <a:lvl2pPr marL="803275" indent="-346075">
              <a:spcBef>
                <a:spcPts val="600"/>
              </a:spcBef>
              <a:buSzPct val="100000"/>
              <a:buFont typeface="Arial" pitchFamily="34" charset="0"/>
              <a:buChar char="–"/>
              <a:defRPr/>
            </a:lvl2pPr>
            <a:lvl3pPr>
              <a:spcBef>
                <a:spcPts val="600"/>
              </a:spcBef>
              <a:buSzPct val="85000"/>
              <a:defRPr/>
            </a:lvl3pPr>
            <a:lvl4pPr>
              <a:spcBef>
                <a:spcPts val="600"/>
              </a:spcBef>
              <a:buSzPct val="85000"/>
              <a:defRPr/>
            </a:lvl4pPr>
            <a:lvl5pPr>
              <a:spcBef>
                <a:spcPts val="600"/>
              </a:spcBef>
              <a:buSzPct val="8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4320348"/>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62621" y="15903"/>
            <a:ext cx="11077068" cy="1160892"/>
          </a:xfrm>
        </p:spPr>
        <p:txBody>
          <a:bodyPr/>
          <a:lstStyle>
            <a:lvl1pPr>
              <a:defRPr sz="3600"/>
            </a:lvl1pPr>
          </a:lstStyle>
          <a:p>
            <a:r>
              <a:rPr lang="en-US" dirty="0"/>
              <a:t>Click to edit Master title style</a:t>
            </a:r>
          </a:p>
        </p:txBody>
      </p:sp>
      <p:sp>
        <p:nvSpPr>
          <p:cNvPr id="3" name="SmartArt Placeholder 2"/>
          <p:cNvSpPr>
            <a:spLocks noGrp="1"/>
          </p:cNvSpPr>
          <p:nvPr>
            <p:ph type="dgm" idx="1"/>
          </p:nvPr>
        </p:nvSpPr>
        <p:spPr>
          <a:xfrm>
            <a:off x="668867" y="1658939"/>
            <a:ext cx="10972800" cy="4800600"/>
          </a:xfrm>
        </p:spPr>
        <p:txBody>
          <a:bodyPr/>
          <a:lstStyle/>
          <a:p>
            <a:pPr lvl="0"/>
            <a:endParaRPr lang="en-US" noProof="0" dirty="0"/>
          </a:p>
        </p:txBody>
      </p:sp>
    </p:spTree>
    <p:extLst>
      <p:ext uri="{BB962C8B-B14F-4D97-AF65-F5344CB8AC3E}">
        <p14:creationId xmlns:p14="http://schemas.microsoft.com/office/powerpoint/2010/main" val="164125211"/>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New continued">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9144000" y="6474047"/>
            <a:ext cx="3048000" cy="307777"/>
          </a:xfrm>
          <a:prstGeom prst="rect">
            <a:avLst/>
          </a:prstGeom>
          <a:noFill/>
          <a:ln w="9525">
            <a:noFill/>
            <a:miter lim="800000"/>
            <a:headEnd/>
            <a:tailEnd/>
          </a:ln>
        </p:spPr>
        <p:txBody>
          <a:bodyPr>
            <a:spAutoFit/>
          </a:bodyPr>
          <a:lstStyle/>
          <a:p>
            <a:pPr marL="0" lvl="1">
              <a:defRPr/>
            </a:pPr>
            <a:r>
              <a:rPr lang="en-US" sz="1400" i="1" dirty="0">
                <a:solidFill>
                  <a:srgbClr val="000000"/>
                </a:solidFill>
                <a:latin typeface="Arial" pitchFamily="34" charset="0"/>
                <a:cs typeface="Arial" pitchFamily="34" charset="0"/>
              </a:rPr>
              <a:t>(Continued on next slide)</a:t>
            </a:r>
          </a:p>
        </p:txBody>
      </p:sp>
      <p:sp>
        <p:nvSpPr>
          <p:cNvPr id="4" name="Title 1"/>
          <p:cNvSpPr>
            <a:spLocks noGrp="1"/>
          </p:cNvSpPr>
          <p:nvPr>
            <p:ph type="title" hasCustomPrompt="1"/>
          </p:nvPr>
        </p:nvSpPr>
        <p:spPr>
          <a:xfrm>
            <a:off x="655522" y="222"/>
            <a:ext cx="11062829" cy="1182415"/>
          </a:xfrm>
        </p:spPr>
        <p:txBody>
          <a:bodyPr/>
          <a:lstStyle>
            <a:lvl1pPr algn="l">
              <a:defRPr sz="3600">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668867" y="1665275"/>
            <a:ext cx="10972800" cy="4800600"/>
          </a:xfrm>
        </p:spPr>
        <p:txBody>
          <a:bodyPr/>
          <a:lstStyle>
            <a:lvl1pPr>
              <a:spcBef>
                <a:spcPts val="600"/>
              </a:spcBef>
              <a:buSzPct val="100000"/>
              <a:buFont typeface="Arial" pitchFamily="34" charset="0"/>
              <a:buChar char="•"/>
              <a:defRPr/>
            </a:lvl1pPr>
            <a:lvl2pPr marL="803275" indent="-346075">
              <a:spcBef>
                <a:spcPts val="600"/>
              </a:spcBef>
              <a:buSzPct val="100000"/>
              <a:buFont typeface="Arial" pitchFamily="34" charset="0"/>
              <a:buChar char="–"/>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9149859"/>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9/13/2020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2173428509"/>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am exercis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524000" y="222"/>
            <a:ext cx="10271760" cy="1182415"/>
          </a:xfrm>
        </p:spPr>
        <p:txBody>
          <a:bodyPr/>
          <a:lstStyle>
            <a:lvl1pPr algn="l">
              <a:defRPr sz="3600"/>
            </a:lvl1pPr>
          </a:lstStyle>
          <a:p>
            <a:r>
              <a:rPr lang="en-US" dirty="0"/>
              <a:t>Click To Edit Master Title Style</a:t>
            </a:r>
          </a:p>
        </p:txBody>
      </p:sp>
      <p:sp>
        <p:nvSpPr>
          <p:cNvPr id="5" name="Content Placeholder 2"/>
          <p:cNvSpPr>
            <a:spLocks noGrp="1"/>
          </p:cNvSpPr>
          <p:nvPr>
            <p:ph idx="1"/>
          </p:nvPr>
        </p:nvSpPr>
        <p:spPr>
          <a:xfrm>
            <a:off x="668867" y="1658939"/>
            <a:ext cx="10972800" cy="4800600"/>
          </a:xfrm>
        </p:spPr>
        <p:txBody>
          <a:bodyPr/>
          <a:lstStyle>
            <a:lvl1pPr>
              <a:spcBef>
                <a:spcPts val="600"/>
              </a:spcBef>
              <a:buSzPct val="100000"/>
              <a:defRPr/>
            </a:lvl1pPr>
            <a:lvl2pPr marL="803275" indent="-346075">
              <a:spcBef>
                <a:spcPts val="600"/>
              </a:spcBef>
              <a:buSzPct val="100000"/>
              <a:buFont typeface="Arial" pitchFamily="34" charset="0"/>
              <a:buChar char="–"/>
              <a:defRPr/>
            </a:lvl2pPr>
            <a:lvl3pPr>
              <a:spcBef>
                <a:spcPts val="600"/>
              </a:spcBef>
              <a:buSzPct val="65000"/>
              <a:defRPr/>
            </a:lvl3pPr>
            <a:lvl4pPr>
              <a:spcBef>
                <a:spcPts val="600"/>
              </a:spcBef>
              <a:buSzPct val="65000"/>
              <a:defRPr/>
            </a:lvl4pPr>
            <a:lvl5pPr>
              <a:spcBef>
                <a:spcPts val="600"/>
              </a:spcBef>
              <a:buSzPct val="6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0415341"/>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t>9/13/2020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544871039"/>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7C3A134-F1C3-464B-BF47-54DC2DE08F52}" type="datetimeFigureOut">
              <a:rPr lang="en-US" smtClean="0"/>
              <a:t>9/13/2020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63745898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3.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microsoft.com/office/2007/relationships/hdphoto" Target="../media/hdphoto1.wdp"/><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3.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1552048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37" r:id="rId5"/>
    <p:sldLayoutId id="2147483738" r:id="rId6"/>
    <p:sldLayoutId id="2147483739" r:id="rId7"/>
    <p:sldLayoutId id="2147483740" r:id="rId8"/>
    <p:sldLayoutId id="2147483741" r:id="rId9"/>
    <p:sldLayoutId id="2147483709" r:id="rId10"/>
    <p:sldLayoutId id="2147483710" r:id="rId11"/>
    <p:sldLayoutId id="2147483711" r:id="rId12"/>
    <p:sldLayoutId id="2147483712" r:id="rId13"/>
    <p:sldLayoutId id="2147483713" r:id="rId14"/>
    <p:sldLayoutId id="214748371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AE5A61A4-1DB2-4B32-AFCB-D26DF5EC0820}" type="datetimeFigureOut">
              <a:rPr kumimoji="0" lang="en-GB"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13/09/2020</a:t>
            </a:fld>
            <a:endParaRPr kumimoji="0" lang="en-GB" sz="1200" b="0" i="0" u="none" strike="noStrike" kern="0" cap="none" spc="0" normalizeH="0" baseline="0" noProof="0">
              <a:ln>
                <a:noFill/>
              </a:ln>
              <a:solidFill>
                <a:schemeClr val="tx1">
                  <a:tint val="75000"/>
                </a:schemeClr>
              </a:solidFill>
              <a:effectLst/>
              <a:uLnTx/>
              <a:uFillTx/>
            </a:endParaRP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chemeClr val="tx1">
                  <a:tint val="75000"/>
                </a:schemeClr>
              </a:solidFill>
              <a:effectLst/>
              <a:uLnTx/>
              <a:uFillTx/>
            </a:endParaRP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22">
                <a:duotone>
                  <a:schemeClr val="accent1">
                    <a:shade val="45000"/>
                    <a:satMod val="135000"/>
                  </a:schemeClr>
                  <a:prstClr val="white"/>
                </a:duotone>
                <a:extLst>
                  <a:ext uri="{BEBA8EAE-BF5A-486C-A8C5-ECC9F3942E4B}">
                    <a14:imgProps xmlns:a14="http://schemas.microsoft.com/office/drawing/2010/main">
                      <a14:imgLayer r:embed="rId2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06255703-E66D-4AC6-8500-2A48BA044C87}" type="slidenum">
              <a:rPr kumimoji="0" lang="en-GB"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361737119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742" r:id="rId15"/>
    <p:sldLayoutId id="2147483743" r:id="rId16"/>
    <p:sldLayoutId id="2147483744" r:id="rId17"/>
    <p:sldLayoutId id="2147483745" r:id="rId18"/>
    <p:sldLayoutId id="2147483746" r:id="rId19"/>
    <p:sldLayoutId id="2147483747" r:id="rId20"/>
  </p:sldLayoutIdLst>
  <p:txStyles>
    <p:titleStyle>
      <a:lvl1pPr algn="l" defTabSz="914400" rtl="0" eaLnBrk="1" latinLnBrk="0" hangingPunct="1">
        <a:lnSpc>
          <a:spcPct val="90000"/>
        </a:lnSpc>
        <a:spcBef>
          <a:spcPct val="0"/>
        </a:spcBef>
        <a:buNone/>
        <a:defRPr sz="5400" kern="1200" cap="all" baseline="0">
          <a:blipFill>
            <a:blip r:embed="rId2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18"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09600" y="152622"/>
            <a:ext cx="10972800" cy="125106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5"/>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7C3A134-F1C3-464B-BF47-54DC2DE08F52}" type="datetimeFigureOut">
              <a:rPr lang="en-US" smtClean="0">
                <a:solidFill>
                  <a:prstClr val="black">
                    <a:tint val="95000"/>
                  </a:prstClr>
                </a:solidFill>
              </a:rPr>
              <a:pPr/>
              <a:t>9/13/2020</a:t>
            </a:fld>
            <a:endParaRPr lang="en-US" dirty="0">
              <a:solidFill>
                <a:prstClr val="black">
                  <a:tint val="95000"/>
                </a:prstClr>
              </a:solidFill>
            </a:endParaRPr>
          </a:p>
        </p:txBody>
      </p:sp>
      <p:sp>
        <p:nvSpPr>
          <p:cNvPr id="5" name="Footer Placeholder 4"/>
          <p:cNvSpPr>
            <a:spLocks noGrp="1"/>
          </p:cNvSpPr>
          <p:nvPr>
            <p:ph type="ftr" sz="quarter" idx="3"/>
          </p:nvPr>
        </p:nvSpPr>
        <p:spPr>
          <a:xfrm>
            <a:off x="352080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648F39E-9C37-485F-AC97-16BB4BDF9F49}"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195426152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Lst>
  <p:transition spd="slow">
    <p:randomBar dir="vert"/>
  </p:transition>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8" Type="http://schemas.openxmlformats.org/officeDocument/2006/relationships/diagramColors" Target="../diagrams/colors40.xml"/><Relationship Id="rId3" Type="http://schemas.microsoft.com/office/2007/relationships/hdphoto" Target="../media/hdphoto2.wdp"/><Relationship Id="rId7" Type="http://schemas.openxmlformats.org/officeDocument/2006/relationships/diagramQuickStyle" Target="../diagrams/quickStyle4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40.xml"/><Relationship Id="rId5" Type="http://schemas.openxmlformats.org/officeDocument/2006/relationships/diagramData" Target="../diagrams/data40.xml"/><Relationship Id="rId4" Type="http://schemas.openxmlformats.org/officeDocument/2006/relationships/image" Target="../media/image2.png"/><Relationship Id="rId9" Type="http://schemas.microsoft.com/office/2007/relationships/diagramDrawing" Target="../diagrams/drawing4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microsoft.com/office/2007/relationships/hdphoto" Target="../media/hdphoto2.wdp"/><Relationship Id="rId7" Type="http://schemas.openxmlformats.org/officeDocument/2006/relationships/diagramQuickStyle" Target="../diagrams/quickStyle7.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110.xml.rels><?xml version="1.0" encoding="UTF-8" standalone="yes"?>
<Relationships xmlns="http://schemas.openxmlformats.org/package/2006/relationships"><Relationship Id="rId8" Type="http://schemas.microsoft.com/office/2007/relationships/diagramDrawing" Target="../diagrams/drawing41.xml"/><Relationship Id="rId3" Type="http://schemas.microsoft.com/office/2007/relationships/hdphoto" Target="../media/hdphoto2.wdp"/><Relationship Id="rId7" Type="http://schemas.openxmlformats.org/officeDocument/2006/relationships/diagramColors" Target="../diagrams/colors41.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111.xml.rels><?xml version="1.0" encoding="UTF-8" standalone="yes"?>
<Relationships xmlns="http://schemas.openxmlformats.org/package/2006/relationships"><Relationship Id="rId8" Type="http://schemas.openxmlformats.org/officeDocument/2006/relationships/diagramColors" Target="../diagrams/colors42.xml"/><Relationship Id="rId3" Type="http://schemas.microsoft.com/office/2007/relationships/hdphoto" Target="../media/hdphoto2.wdp"/><Relationship Id="rId7" Type="http://schemas.openxmlformats.org/officeDocument/2006/relationships/diagramQuickStyle" Target="../diagrams/quickStyle42.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42.xml"/><Relationship Id="rId5" Type="http://schemas.openxmlformats.org/officeDocument/2006/relationships/diagramData" Target="../diagrams/data42.xml"/><Relationship Id="rId4" Type="http://schemas.openxmlformats.org/officeDocument/2006/relationships/image" Target="../media/image2.png"/><Relationship Id="rId9" Type="http://schemas.microsoft.com/office/2007/relationships/diagramDrawing" Target="../diagrams/drawing42.xml"/></Relationships>
</file>

<file path=ppt/slides/_rels/slide112.xml.rels><?xml version="1.0" encoding="UTF-8" standalone="yes"?>
<Relationships xmlns="http://schemas.openxmlformats.org/package/2006/relationships"><Relationship Id="rId8" Type="http://schemas.openxmlformats.org/officeDocument/2006/relationships/diagramColors" Target="../diagrams/colors43.xml"/><Relationship Id="rId3" Type="http://schemas.microsoft.com/office/2007/relationships/hdphoto" Target="../media/hdphoto2.wdp"/><Relationship Id="rId7" Type="http://schemas.openxmlformats.org/officeDocument/2006/relationships/diagramQuickStyle" Target="../diagrams/quickStyle43.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43.xml"/><Relationship Id="rId5" Type="http://schemas.openxmlformats.org/officeDocument/2006/relationships/diagramData" Target="../diagrams/data43.xml"/><Relationship Id="rId4" Type="http://schemas.openxmlformats.org/officeDocument/2006/relationships/image" Target="../media/image2.png"/><Relationship Id="rId9" Type="http://schemas.microsoft.com/office/2007/relationships/diagramDrawing" Target="../diagrams/drawing43.xml"/></Relationships>
</file>

<file path=ppt/slides/_rels/slide113.xml.rels><?xml version="1.0" encoding="UTF-8" standalone="yes"?>
<Relationships xmlns="http://schemas.openxmlformats.org/package/2006/relationships"><Relationship Id="rId8" Type="http://schemas.microsoft.com/office/2007/relationships/diagramDrawing" Target="../diagrams/drawing44.xml"/><Relationship Id="rId3" Type="http://schemas.microsoft.com/office/2007/relationships/hdphoto" Target="../media/hdphoto2.wdp"/><Relationship Id="rId7" Type="http://schemas.openxmlformats.org/officeDocument/2006/relationships/diagramColors" Target="../diagrams/colors44.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114.xml.rels><?xml version="1.0" encoding="UTF-8" standalone="yes"?>
<Relationships xmlns="http://schemas.openxmlformats.org/package/2006/relationships"><Relationship Id="rId8" Type="http://schemas.openxmlformats.org/officeDocument/2006/relationships/diagramColors" Target="../diagrams/colors45.xml"/><Relationship Id="rId3" Type="http://schemas.microsoft.com/office/2007/relationships/hdphoto" Target="../media/hdphoto2.wdp"/><Relationship Id="rId7" Type="http://schemas.openxmlformats.org/officeDocument/2006/relationships/diagramQuickStyle" Target="../diagrams/quickStyle4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45.xml"/><Relationship Id="rId5" Type="http://schemas.openxmlformats.org/officeDocument/2006/relationships/diagramData" Target="../diagrams/data45.xml"/><Relationship Id="rId4" Type="http://schemas.openxmlformats.org/officeDocument/2006/relationships/image" Target="../media/image2.png"/><Relationship Id="rId9" Type="http://schemas.microsoft.com/office/2007/relationships/diagramDrawing" Target="../diagrams/drawing45.xml"/></Relationships>
</file>

<file path=ppt/slides/_rels/slide115.xml.rels><?xml version="1.0" encoding="UTF-8" standalone="yes"?>
<Relationships xmlns="http://schemas.openxmlformats.org/package/2006/relationships"><Relationship Id="rId8" Type="http://schemas.microsoft.com/office/2007/relationships/diagramDrawing" Target="../diagrams/drawing46.xml"/><Relationship Id="rId3" Type="http://schemas.microsoft.com/office/2007/relationships/hdphoto" Target="../media/hdphoto2.wdp"/><Relationship Id="rId7" Type="http://schemas.openxmlformats.org/officeDocument/2006/relationships/diagramColors" Target="../diagrams/colors4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116.xml.rels><?xml version="1.0" encoding="UTF-8" standalone="yes"?>
<Relationships xmlns="http://schemas.openxmlformats.org/package/2006/relationships"><Relationship Id="rId8" Type="http://schemas.openxmlformats.org/officeDocument/2006/relationships/diagramColors" Target="../diagrams/colors47.xml"/><Relationship Id="rId3" Type="http://schemas.microsoft.com/office/2007/relationships/hdphoto" Target="../media/hdphoto2.wdp"/><Relationship Id="rId7" Type="http://schemas.openxmlformats.org/officeDocument/2006/relationships/diagramQuickStyle" Target="../diagrams/quickStyle47.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47.xml"/><Relationship Id="rId5" Type="http://schemas.openxmlformats.org/officeDocument/2006/relationships/diagramData" Target="../diagrams/data47.xml"/><Relationship Id="rId4" Type="http://schemas.openxmlformats.org/officeDocument/2006/relationships/image" Target="../media/image2.png"/><Relationship Id="rId9" Type="http://schemas.microsoft.com/office/2007/relationships/diagramDrawing" Target="../diagrams/drawing47.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8.emf"/><Relationship Id="rId1" Type="http://schemas.openxmlformats.org/officeDocument/2006/relationships/slideLayout" Target="../slideLayouts/slideLayout17.xml"/><Relationship Id="rId4" Type="http://schemas.microsoft.com/office/2007/relationships/hdphoto" Target="../media/hdphoto2.wdp"/></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36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microsoft.com/office/2007/relationships/hdphoto" Target="../media/hdphoto2.wdp"/><Relationship Id="rId7" Type="http://schemas.openxmlformats.org/officeDocument/2006/relationships/diagramQuickStyle" Target="../diagrams/quickStyle8.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120.xml.rels><?xml version="1.0" encoding="UTF-8" standalone="yes"?>
<Relationships xmlns="http://schemas.openxmlformats.org/package/2006/relationships"><Relationship Id="rId8" Type="http://schemas.microsoft.com/office/2007/relationships/diagramDrawing" Target="../diagrams/drawing48.xml"/><Relationship Id="rId3" Type="http://schemas.microsoft.com/office/2007/relationships/hdphoto" Target="../media/hdphoto1.wdp"/><Relationship Id="rId7" Type="http://schemas.openxmlformats.org/officeDocument/2006/relationships/diagramColors" Target="../diagrams/colors48.xml"/><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diagramQuickStyle" Target="../diagrams/quickStyle48.xml"/><Relationship Id="rId5" Type="http://schemas.openxmlformats.org/officeDocument/2006/relationships/diagramLayout" Target="../diagrams/layout48.xml"/><Relationship Id="rId4" Type="http://schemas.openxmlformats.org/officeDocument/2006/relationships/diagramData" Target="../diagrams/data48.xml"/><Relationship Id="rId9" Type="http://schemas.openxmlformats.org/officeDocument/2006/relationships/image" Target="../media/image370.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371.png"/><Relationship Id="rId4" Type="http://schemas.microsoft.com/office/2007/relationships/hdphoto" Target="../media/hdphoto1.wdp"/></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24.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8" Type="http://schemas.openxmlformats.org/officeDocument/2006/relationships/diagramColors" Target="../diagrams/colors49.xml"/><Relationship Id="rId3" Type="http://schemas.microsoft.com/office/2007/relationships/hdphoto" Target="../media/hdphoto2.wdp"/><Relationship Id="rId7" Type="http://schemas.openxmlformats.org/officeDocument/2006/relationships/diagramQuickStyle" Target="../diagrams/quickStyle49.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49.xml"/><Relationship Id="rId5" Type="http://schemas.openxmlformats.org/officeDocument/2006/relationships/diagramData" Target="../diagrams/data49.xml"/><Relationship Id="rId4" Type="http://schemas.openxmlformats.org/officeDocument/2006/relationships/image" Target="../media/image2.png"/><Relationship Id="rId9" Type="http://schemas.microsoft.com/office/2007/relationships/diagramDrawing" Target="../diagrams/drawing49.xml"/></Relationships>
</file>

<file path=ppt/slides/_rels/slide126.xml.rels><?xml version="1.0" encoding="UTF-8" standalone="yes"?>
<Relationships xmlns="http://schemas.openxmlformats.org/package/2006/relationships"><Relationship Id="rId3" Type="http://schemas.openxmlformats.org/officeDocument/2006/relationships/image" Target="../media/image383.svg"/><Relationship Id="rId2" Type="http://schemas.openxmlformats.org/officeDocument/2006/relationships/image" Target="../media/image382.pn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85.svg"/><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384.png"/><Relationship Id="rId5" Type="http://schemas.microsoft.com/office/2007/relationships/hdphoto" Target="../media/hdphoto1.wdp"/><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387.png"/><Relationship Id="rId5" Type="http://schemas.openxmlformats.org/officeDocument/2006/relationships/image" Target="../media/image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8" Type="http://schemas.openxmlformats.org/officeDocument/2006/relationships/diagramColors" Target="../diagrams/colors50.xml"/><Relationship Id="rId3" Type="http://schemas.microsoft.com/office/2007/relationships/hdphoto" Target="../media/hdphoto2.wdp"/><Relationship Id="rId7" Type="http://schemas.openxmlformats.org/officeDocument/2006/relationships/diagramQuickStyle" Target="../diagrams/quickStyle5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50.xml"/><Relationship Id="rId5" Type="http://schemas.openxmlformats.org/officeDocument/2006/relationships/diagramData" Target="../diagrams/data50.xml"/><Relationship Id="rId4" Type="http://schemas.openxmlformats.org/officeDocument/2006/relationships/image" Target="../media/image2.png"/><Relationship Id="rId9" Type="http://schemas.microsoft.com/office/2007/relationships/diagramDrawing" Target="../diagrams/drawing50.xml"/></Relationships>
</file>

<file path=ppt/slides/_rels/slide1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6.png"/><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8" Type="http://schemas.openxmlformats.org/officeDocument/2006/relationships/diagramQuickStyle" Target="../diagrams/quickStyle51.xml"/><Relationship Id="rId3" Type="http://schemas.microsoft.com/office/2007/relationships/hdphoto" Target="../media/hdphoto2.wdp"/><Relationship Id="rId7" Type="http://schemas.openxmlformats.org/officeDocument/2006/relationships/diagramLayout" Target="../diagrams/layout51.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Data" Target="../diagrams/data51.xml"/><Relationship Id="rId5" Type="http://schemas.microsoft.com/office/2007/relationships/hdphoto" Target="../media/hdphoto1.wdp"/><Relationship Id="rId10" Type="http://schemas.microsoft.com/office/2007/relationships/diagramDrawing" Target="../diagrams/drawing51.xml"/><Relationship Id="rId4" Type="http://schemas.openxmlformats.org/officeDocument/2006/relationships/image" Target="../media/image2.png"/><Relationship Id="rId9" Type="http://schemas.openxmlformats.org/officeDocument/2006/relationships/diagramColors" Target="../diagrams/colors51.xml"/></Relationships>
</file>

<file path=ppt/slides/_rels/slide133.xml.rels><?xml version="1.0" encoding="UTF-8" standalone="yes"?>
<Relationships xmlns="http://schemas.openxmlformats.org/package/2006/relationships"><Relationship Id="rId8" Type="http://schemas.openxmlformats.org/officeDocument/2006/relationships/diagramColors" Target="../diagrams/colors52.xml"/><Relationship Id="rId3" Type="http://schemas.microsoft.com/office/2007/relationships/hdphoto" Target="../media/hdphoto2.wdp"/><Relationship Id="rId7" Type="http://schemas.openxmlformats.org/officeDocument/2006/relationships/diagramQuickStyle" Target="../diagrams/quickStyle52.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52.xml"/><Relationship Id="rId5" Type="http://schemas.openxmlformats.org/officeDocument/2006/relationships/diagramData" Target="../diagrams/data52.xml"/><Relationship Id="rId4" Type="http://schemas.openxmlformats.org/officeDocument/2006/relationships/image" Target="../media/image2.png"/><Relationship Id="rId9" Type="http://schemas.microsoft.com/office/2007/relationships/diagramDrawing" Target="../diagrams/drawing52.xml"/></Relationships>
</file>

<file path=ppt/slides/_rels/slide13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419.svg"/><Relationship Id="rId3" Type="http://schemas.microsoft.com/office/2007/relationships/hdphoto" Target="../media/hdphoto8.wdp"/><Relationship Id="rId7" Type="http://schemas.openxmlformats.org/officeDocument/2006/relationships/image" Target="../media/image34.svg"/><Relationship Id="rId12" Type="http://schemas.openxmlformats.org/officeDocument/2006/relationships/image" Target="../media/image418.png"/><Relationship Id="rId2" Type="http://schemas.openxmlformats.org/officeDocument/2006/relationships/image" Target="../media/image417.png"/><Relationship Id="rId1" Type="http://schemas.openxmlformats.org/officeDocument/2006/relationships/slideLayout" Target="../slideLayouts/slideLayout17.xml"/><Relationship Id="rId6" Type="http://schemas.openxmlformats.org/officeDocument/2006/relationships/image" Target="../media/image37.png"/><Relationship Id="rId11" Type="http://schemas.openxmlformats.org/officeDocument/2006/relationships/image" Target="../media/image36.svg"/><Relationship Id="rId5" Type="http://schemas.microsoft.com/office/2007/relationships/hdphoto" Target="../media/hdphoto2.wdp"/><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179.svg"/></Relationships>
</file>

<file path=ppt/slides/_rels/slide1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8" Type="http://schemas.openxmlformats.org/officeDocument/2006/relationships/diagramColors" Target="../diagrams/colors53.xml"/><Relationship Id="rId3" Type="http://schemas.microsoft.com/office/2007/relationships/hdphoto" Target="../media/hdphoto2.wdp"/><Relationship Id="rId7" Type="http://schemas.openxmlformats.org/officeDocument/2006/relationships/diagramQuickStyle" Target="../diagrams/quickStyle53.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53.xml"/><Relationship Id="rId5" Type="http://schemas.openxmlformats.org/officeDocument/2006/relationships/diagramData" Target="../diagrams/data53.xml"/><Relationship Id="rId4" Type="http://schemas.openxmlformats.org/officeDocument/2006/relationships/image" Target="../media/image2.png"/><Relationship Id="rId9" Type="http://schemas.microsoft.com/office/2007/relationships/diagramDrawing" Target="../diagrams/drawing53.xml"/></Relationships>
</file>

<file path=ppt/slides/_rels/slide1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27.svg"/><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426.png"/><Relationship Id="rId5" Type="http://schemas.microsoft.com/office/2007/relationships/hdphoto" Target="../media/hdphoto1.wdp"/><Relationship Id="rId4" Type="http://schemas.openxmlformats.org/officeDocument/2006/relationships/image" Target="../media/image3.png"/></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17.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1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8" Type="http://schemas.openxmlformats.org/officeDocument/2006/relationships/diagramColors" Target="../diagrams/colors55.xml"/><Relationship Id="rId3" Type="http://schemas.microsoft.com/office/2007/relationships/hdphoto" Target="../media/hdphoto2.wdp"/><Relationship Id="rId7" Type="http://schemas.openxmlformats.org/officeDocument/2006/relationships/diagramQuickStyle" Target="../diagrams/quickStyle5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55.xml"/><Relationship Id="rId5" Type="http://schemas.openxmlformats.org/officeDocument/2006/relationships/diagramData" Target="../diagrams/data55.xml"/><Relationship Id="rId4" Type="http://schemas.openxmlformats.org/officeDocument/2006/relationships/image" Target="../media/image2.png"/><Relationship Id="rId9" Type="http://schemas.microsoft.com/office/2007/relationships/diagramDrawing" Target="../diagrams/drawing55.xml"/></Relationships>
</file>

<file path=ppt/slides/_rels/slide141.xml.rels><?xml version="1.0" encoding="UTF-8" standalone="yes"?>
<Relationships xmlns="http://schemas.openxmlformats.org/package/2006/relationships"><Relationship Id="rId8" Type="http://schemas.openxmlformats.org/officeDocument/2006/relationships/diagramColors" Target="../diagrams/colors56.xml"/><Relationship Id="rId3" Type="http://schemas.microsoft.com/office/2007/relationships/hdphoto" Target="../media/hdphoto2.wdp"/><Relationship Id="rId7" Type="http://schemas.openxmlformats.org/officeDocument/2006/relationships/diagramQuickStyle" Target="../diagrams/quickStyle5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56.xml"/><Relationship Id="rId5" Type="http://schemas.openxmlformats.org/officeDocument/2006/relationships/diagramData" Target="../diagrams/data56.xml"/><Relationship Id="rId4" Type="http://schemas.openxmlformats.org/officeDocument/2006/relationships/image" Target="../media/image2.png"/><Relationship Id="rId9" Type="http://schemas.microsoft.com/office/2007/relationships/diagramDrawing" Target="../diagrams/drawing56.xml"/></Relationships>
</file>

<file path=ppt/slides/_rels/slide142.xml.rels><?xml version="1.0" encoding="UTF-8" standalone="yes"?>
<Relationships xmlns="http://schemas.openxmlformats.org/package/2006/relationships"><Relationship Id="rId8" Type="http://schemas.openxmlformats.org/officeDocument/2006/relationships/image" Target="../media/image452.svg"/><Relationship Id="rId3" Type="http://schemas.openxmlformats.org/officeDocument/2006/relationships/image" Target="../media/image2.png"/><Relationship Id="rId7" Type="http://schemas.openxmlformats.org/officeDocument/2006/relationships/image" Target="../media/image451.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17.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144.xml.rels><?xml version="1.0" encoding="UTF-8" standalone="yes"?>
<Relationships xmlns="http://schemas.openxmlformats.org/package/2006/relationships"><Relationship Id="rId2" Type="http://schemas.openxmlformats.org/officeDocument/2006/relationships/image" Target="../media/image453.emf"/><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8" Type="http://schemas.openxmlformats.org/officeDocument/2006/relationships/image" Target="../media/image453.emf"/><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3.png"/></Relationships>
</file>

<file path=ppt/slides/_rels/slide149.xml.rels><?xml version="1.0" encoding="UTF-8" standalone="yes"?>
<Relationships xmlns="http://schemas.openxmlformats.org/package/2006/relationships"><Relationship Id="rId8" Type="http://schemas.openxmlformats.org/officeDocument/2006/relationships/diagramColors" Target="../diagrams/colors59.xml"/><Relationship Id="rId3" Type="http://schemas.microsoft.com/office/2007/relationships/hdphoto" Target="../media/hdphoto2.wdp"/><Relationship Id="rId7" Type="http://schemas.openxmlformats.org/officeDocument/2006/relationships/diagramQuickStyle" Target="../diagrams/quickStyle59.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59.xml"/><Relationship Id="rId5" Type="http://schemas.openxmlformats.org/officeDocument/2006/relationships/diagramData" Target="../diagrams/data59.xml"/><Relationship Id="rId4" Type="http://schemas.openxmlformats.org/officeDocument/2006/relationships/image" Target="../media/image2.png"/><Relationship Id="rId9" Type="http://schemas.microsoft.com/office/2007/relationships/diagramDrawing" Target="../diagrams/drawing59.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microsoft.com/office/2007/relationships/hdphoto" Target="../media/hdphoto3.wdp"/><Relationship Id="rId7" Type="http://schemas.openxmlformats.org/officeDocument/2006/relationships/diagramLayout" Target="../diagrams/layout9.xml"/><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diagramData" Target="../diagrams/data9.xml"/><Relationship Id="rId5" Type="http://schemas.microsoft.com/office/2007/relationships/hdphoto" Target="../media/hdphoto2.wdp"/><Relationship Id="rId10" Type="http://schemas.microsoft.com/office/2007/relationships/diagramDrawing" Target="../diagrams/drawing9.xml"/><Relationship Id="rId4" Type="http://schemas.openxmlformats.org/officeDocument/2006/relationships/image" Target="../media/image4.png"/><Relationship Id="rId9" Type="http://schemas.openxmlformats.org/officeDocument/2006/relationships/diagramColors" Target="../diagrams/colors9.xml"/></Relationships>
</file>

<file path=ppt/slides/_rels/slide150.xml.rels><?xml version="1.0" encoding="UTF-8" standalone="yes"?>
<Relationships xmlns="http://schemas.openxmlformats.org/package/2006/relationships"><Relationship Id="rId8" Type="http://schemas.openxmlformats.org/officeDocument/2006/relationships/diagramColors" Target="../diagrams/colors60.xml"/><Relationship Id="rId3" Type="http://schemas.microsoft.com/office/2007/relationships/hdphoto" Target="../media/hdphoto2.wdp"/><Relationship Id="rId7" Type="http://schemas.openxmlformats.org/officeDocument/2006/relationships/diagramQuickStyle" Target="../diagrams/quickStyle6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60.xml"/><Relationship Id="rId5" Type="http://schemas.openxmlformats.org/officeDocument/2006/relationships/diagramData" Target="../diagrams/data60.xml"/><Relationship Id="rId4" Type="http://schemas.openxmlformats.org/officeDocument/2006/relationships/image" Target="../media/image2.png"/><Relationship Id="rId9" Type="http://schemas.microsoft.com/office/2007/relationships/diagramDrawing" Target="../diagrams/drawing60.xml"/></Relationships>
</file>

<file path=ppt/slides/_rels/slide151.xml.rels><?xml version="1.0" encoding="UTF-8" standalone="yes"?>
<Relationships xmlns="http://schemas.openxmlformats.org/package/2006/relationships"><Relationship Id="rId8" Type="http://schemas.openxmlformats.org/officeDocument/2006/relationships/diagramQuickStyle" Target="../diagrams/quickStyle61.xml"/><Relationship Id="rId3" Type="http://schemas.microsoft.com/office/2007/relationships/hdphoto" Target="../media/hdphoto1.wdp"/><Relationship Id="rId7" Type="http://schemas.openxmlformats.org/officeDocument/2006/relationships/diagramLayout" Target="../diagrams/layout61.xml"/><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diagramData" Target="../diagrams/data61.xml"/><Relationship Id="rId5" Type="http://schemas.microsoft.com/office/2007/relationships/hdphoto" Target="../media/hdphoto2.wdp"/><Relationship Id="rId10" Type="http://schemas.microsoft.com/office/2007/relationships/diagramDrawing" Target="../diagrams/drawing61.xml"/><Relationship Id="rId4" Type="http://schemas.openxmlformats.org/officeDocument/2006/relationships/image" Target="../media/image4.png"/><Relationship Id="rId9" Type="http://schemas.openxmlformats.org/officeDocument/2006/relationships/diagramColors" Target="../diagrams/colors61.xml"/></Relationships>
</file>

<file path=ppt/slides/_rels/slide152.xml.rels><?xml version="1.0" encoding="UTF-8" standalone="yes"?>
<Relationships xmlns="http://schemas.openxmlformats.org/package/2006/relationships"><Relationship Id="rId8" Type="http://schemas.microsoft.com/office/2007/relationships/diagramDrawing" Target="../diagrams/drawing62.xml"/><Relationship Id="rId3" Type="http://schemas.microsoft.com/office/2007/relationships/hdphoto" Target="../media/hdphoto2.wdp"/><Relationship Id="rId7" Type="http://schemas.openxmlformats.org/officeDocument/2006/relationships/diagramColors" Target="../diagrams/colors62.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62.xml"/><Relationship Id="rId5" Type="http://schemas.openxmlformats.org/officeDocument/2006/relationships/diagramLayout" Target="../diagrams/layout62.xml"/><Relationship Id="rId4" Type="http://schemas.openxmlformats.org/officeDocument/2006/relationships/diagramData" Target="../diagrams/data62.xml"/></Relationships>
</file>

<file path=ppt/slides/_rels/slide15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84.sv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483.png"/><Relationship Id="rId5" Type="http://schemas.openxmlformats.org/officeDocument/2006/relationships/image" Target="../media/image363.svg"/><Relationship Id="rId4" Type="http://schemas.openxmlformats.org/officeDocument/2006/relationships/image" Target="../media/image362.png"/></Relationships>
</file>

<file path=ppt/slides/_rels/slide154.xml.rels><?xml version="1.0" encoding="UTF-8" standalone="yes"?>
<Relationships xmlns="http://schemas.openxmlformats.org/package/2006/relationships"><Relationship Id="rId8" Type="http://schemas.microsoft.com/office/2007/relationships/diagramDrawing" Target="../diagrams/drawing63.xml"/><Relationship Id="rId3" Type="http://schemas.microsoft.com/office/2007/relationships/hdphoto" Target="../media/hdphoto2.wdp"/><Relationship Id="rId7" Type="http://schemas.openxmlformats.org/officeDocument/2006/relationships/diagramColors" Target="../diagrams/colors63.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63.xml"/><Relationship Id="rId5" Type="http://schemas.openxmlformats.org/officeDocument/2006/relationships/diagramLayout" Target="../diagrams/layout63.xml"/><Relationship Id="rId4" Type="http://schemas.openxmlformats.org/officeDocument/2006/relationships/diagramData" Target="../diagrams/data63.xml"/></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1.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57.xml.rels><?xml version="1.0" encoding="UTF-8" standalone="yes"?>
<Relationships xmlns="http://schemas.openxmlformats.org/package/2006/relationships"><Relationship Id="rId8" Type="http://schemas.openxmlformats.org/officeDocument/2006/relationships/diagramQuickStyle" Target="../diagrams/quickStyle64.xml"/><Relationship Id="rId3" Type="http://schemas.microsoft.com/office/2007/relationships/hdphoto" Target="../media/hdphoto1.wdp"/><Relationship Id="rId7" Type="http://schemas.openxmlformats.org/officeDocument/2006/relationships/diagramLayout" Target="../diagrams/layout64.xml"/><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diagramData" Target="../diagrams/data64.xml"/><Relationship Id="rId5" Type="http://schemas.microsoft.com/office/2007/relationships/hdphoto" Target="../media/hdphoto2.wdp"/><Relationship Id="rId10" Type="http://schemas.microsoft.com/office/2007/relationships/diagramDrawing" Target="../diagrams/drawing64.xml"/><Relationship Id="rId4" Type="http://schemas.openxmlformats.org/officeDocument/2006/relationships/image" Target="../media/image4.png"/><Relationship Id="rId9" Type="http://schemas.openxmlformats.org/officeDocument/2006/relationships/diagramColors" Target="../diagrams/colors64.xml"/></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492.png"/><Relationship Id="rId4" Type="http://schemas.microsoft.com/office/2007/relationships/hdphoto" Target="../media/hdphoto1.wdp"/></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0.xml"/><Relationship Id="rId3" Type="http://schemas.microsoft.com/office/2007/relationships/hdphoto" Target="../media/hdphoto2.wdp"/><Relationship Id="rId7" Type="http://schemas.openxmlformats.org/officeDocument/2006/relationships/diagramQuickStyle" Target="../diagrams/quickStyle1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1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image" Target="../media/image493.png"/><Relationship Id="rId5" Type="http://schemas.microsoft.com/office/2007/relationships/hdphoto" Target="../media/hdphoto2.wdp"/><Relationship Id="rId4" Type="http://schemas.openxmlformats.org/officeDocument/2006/relationships/image" Target="../media/image4.png"/></Relationships>
</file>

<file path=ppt/slides/_rels/slide16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162.xml.rels><?xml version="1.0" encoding="UTF-8" standalone="yes"?>
<Relationships xmlns="http://schemas.openxmlformats.org/package/2006/relationships"><Relationship Id="rId8" Type="http://schemas.openxmlformats.org/officeDocument/2006/relationships/diagramColors" Target="../diagrams/colors65.xml"/><Relationship Id="rId3" Type="http://schemas.microsoft.com/office/2007/relationships/hdphoto" Target="../media/hdphoto2.wdp"/><Relationship Id="rId7" Type="http://schemas.openxmlformats.org/officeDocument/2006/relationships/diagramQuickStyle" Target="../diagrams/quickStyle6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65.xml"/><Relationship Id="rId5" Type="http://schemas.openxmlformats.org/officeDocument/2006/relationships/diagramData" Target="../diagrams/data65.xml"/><Relationship Id="rId4" Type="http://schemas.openxmlformats.org/officeDocument/2006/relationships/image" Target="../media/image2.png"/><Relationship Id="rId9" Type="http://schemas.microsoft.com/office/2007/relationships/diagramDrawing" Target="../diagrams/drawing65.xml"/></Relationships>
</file>

<file path=ppt/slides/_rels/slide1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502.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image" Target="../media/image503.png"/><Relationship Id="rId5" Type="http://schemas.microsoft.com/office/2007/relationships/hdphoto" Target="../media/hdphoto2.wdp"/><Relationship Id="rId4" Type="http://schemas.openxmlformats.org/officeDocument/2006/relationships/image" Target="../media/image4.png"/></Relationships>
</file>

<file path=ppt/slides/_rels/slide167.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69.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103.emf"/><Relationship Id="rId5" Type="http://schemas.microsoft.com/office/2007/relationships/hdphoto" Target="../media/hdphoto1.wdp"/><Relationship Id="rId4" Type="http://schemas.openxmlformats.org/officeDocument/2006/relationships/image" Target="../media/image3.png"/></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6.emf"/><Relationship Id="rId1" Type="http://schemas.openxmlformats.org/officeDocument/2006/relationships/slideLayout" Target="../slideLayouts/slideLayout17.xml"/><Relationship Id="rId4" Type="http://schemas.microsoft.com/office/2007/relationships/hdphoto" Target="../media/hdphoto2.wdp"/></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0.xml.rels><?xml version="1.0" encoding="UTF-8" standalone="yes"?>
<Relationships xmlns="http://schemas.openxmlformats.org/package/2006/relationships"><Relationship Id="rId2" Type="http://schemas.openxmlformats.org/officeDocument/2006/relationships/image" Target="../media/image508.emf"/><Relationship Id="rId1" Type="http://schemas.openxmlformats.org/officeDocument/2006/relationships/slideLayout" Target="../slideLayouts/slideLayout37.xml"/></Relationships>
</file>

<file path=ppt/slides/_rels/slide181.xml.rels><?xml version="1.0" encoding="UTF-8" standalone="yes"?>
<Relationships xmlns="http://schemas.openxmlformats.org/package/2006/relationships"><Relationship Id="rId8" Type="http://schemas.openxmlformats.org/officeDocument/2006/relationships/diagramColors" Target="../diagrams/colors67.xml"/><Relationship Id="rId3" Type="http://schemas.microsoft.com/office/2007/relationships/hdphoto" Target="../media/hdphoto2.wdp"/><Relationship Id="rId7" Type="http://schemas.openxmlformats.org/officeDocument/2006/relationships/diagramQuickStyle" Target="../diagrams/quickStyle67.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67.xml"/><Relationship Id="rId5" Type="http://schemas.openxmlformats.org/officeDocument/2006/relationships/diagramData" Target="../diagrams/data67.xml"/><Relationship Id="rId4" Type="http://schemas.openxmlformats.org/officeDocument/2006/relationships/image" Target="../media/image2.png"/><Relationship Id="rId9" Type="http://schemas.microsoft.com/office/2007/relationships/diagramDrawing" Target="../diagrams/drawing67.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8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184.xml.rels><?xml version="1.0" encoding="UTF-8" standalone="yes"?>
<Relationships xmlns="http://schemas.openxmlformats.org/package/2006/relationships"><Relationship Id="rId8" Type="http://schemas.openxmlformats.org/officeDocument/2006/relationships/diagramColors" Target="../diagrams/colors68.xml"/><Relationship Id="rId3" Type="http://schemas.microsoft.com/office/2007/relationships/hdphoto" Target="../media/hdphoto2.wdp"/><Relationship Id="rId7" Type="http://schemas.openxmlformats.org/officeDocument/2006/relationships/diagramQuickStyle" Target="../diagrams/quickStyle68.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68.xml"/><Relationship Id="rId5" Type="http://schemas.openxmlformats.org/officeDocument/2006/relationships/diagramData" Target="../diagrams/data68.xml"/><Relationship Id="rId4" Type="http://schemas.openxmlformats.org/officeDocument/2006/relationships/image" Target="../media/image2.png"/><Relationship Id="rId9" Type="http://schemas.microsoft.com/office/2007/relationships/diagramDrawing" Target="../diagrams/drawing68.xml"/></Relationships>
</file>

<file path=ppt/slides/_rels/slide1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516.emf"/></Relationships>
</file>

<file path=ppt/slides/_rels/slide1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image" Target="../media/image516.emf"/><Relationship Id="rId5" Type="http://schemas.microsoft.com/office/2007/relationships/hdphoto" Target="../media/hdphoto2.wdp"/><Relationship Id="rId4" Type="http://schemas.openxmlformats.org/officeDocument/2006/relationships/image" Target="../media/image4.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517.emf"/><Relationship Id="rId4" Type="http://schemas.openxmlformats.org/officeDocument/2006/relationships/package" Target="../embeddings/Microsoft_Excel_Worksheet.xlsx"/></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3.png"/></Relationships>
</file>

<file path=ppt/slides/_rels/slide1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518.png"/></Relationships>
</file>

<file path=ppt/slides/_rels/slide19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192.xml.rels><?xml version="1.0" encoding="UTF-8" standalone="yes"?>
<Relationships xmlns="http://schemas.openxmlformats.org/package/2006/relationships"><Relationship Id="rId8" Type="http://schemas.openxmlformats.org/officeDocument/2006/relationships/diagramColors" Target="../diagrams/colors69.xml"/><Relationship Id="rId3" Type="http://schemas.microsoft.com/office/2007/relationships/hdphoto" Target="../media/hdphoto2.wdp"/><Relationship Id="rId7" Type="http://schemas.openxmlformats.org/officeDocument/2006/relationships/diagramQuickStyle" Target="../diagrams/quickStyle69.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69.xml"/><Relationship Id="rId5" Type="http://schemas.openxmlformats.org/officeDocument/2006/relationships/diagramData" Target="../diagrams/data69.xml"/><Relationship Id="rId4" Type="http://schemas.openxmlformats.org/officeDocument/2006/relationships/image" Target="../media/image2.png"/><Relationship Id="rId9" Type="http://schemas.microsoft.com/office/2007/relationships/diagramDrawing" Target="../diagrams/drawing69.xml"/></Relationships>
</file>

<file path=ppt/slides/_rels/slide193.xml.rels><?xml version="1.0" encoding="UTF-8" standalone="yes"?>
<Relationships xmlns="http://schemas.openxmlformats.org/package/2006/relationships"><Relationship Id="rId8" Type="http://schemas.microsoft.com/office/2007/relationships/diagramDrawing" Target="../diagrams/drawing70.xml"/><Relationship Id="rId3" Type="http://schemas.microsoft.com/office/2007/relationships/hdphoto" Target="../media/hdphoto2.wdp"/><Relationship Id="rId7" Type="http://schemas.openxmlformats.org/officeDocument/2006/relationships/diagramColors" Target="../diagrams/colors7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70.xml"/><Relationship Id="rId5" Type="http://schemas.openxmlformats.org/officeDocument/2006/relationships/diagramLayout" Target="../diagrams/layout70.xml"/><Relationship Id="rId4" Type="http://schemas.openxmlformats.org/officeDocument/2006/relationships/diagramData" Target="../diagrams/data70.xml"/></Relationships>
</file>

<file path=ppt/slides/_rels/slide194.xml.rels><?xml version="1.0" encoding="UTF-8" standalone="yes"?>
<Relationships xmlns="http://schemas.openxmlformats.org/package/2006/relationships"><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6.xml.rels><?xml version="1.0" encoding="UTF-8" standalone="yes"?>
<Relationships xmlns="http://schemas.openxmlformats.org/package/2006/relationships"><Relationship Id="rId8" Type="http://schemas.microsoft.com/office/2007/relationships/diagramDrawing" Target="../diagrams/drawing72.xml"/><Relationship Id="rId3" Type="http://schemas.microsoft.com/office/2007/relationships/hdphoto" Target="../media/hdphoto2.wdp"/><Relationship Id="rId7" Type="http://schemas.openxmlformats.org/officeDocument/2006/relationships/diagramColors" Target="../diagrams/colors72.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72.xml"/><Relationship Id="rId5" Type="http://schemas.openxmlformats.org/officeDocument/2006/relationships/diagramLayout" Target="../diagrams/layout72.xml"/><Relationship Id="rId4" Type="http://schemas.openxmlformats.org/officeDocument/2006/relationships/diagramData" Target="../diagrams/data72.xml"/></Relationships>
</file>

<file path=ppt/slides/_rels/slide1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535.emf"/><Relationship Id="rId4" Type="http://schemas.openxmlformats.org/officeDocument/2006/relationships/image" Target="../media/image2.png"/></Relationships>
</file>

<file path=ppt/slides/_rels/slide19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99.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04.jpeg"/></Relationships>
</file>

<file path=ppt/slides/_rels/slide200.xml.rels><?xml version="1.0" encoding="UTF-8" standalone="yes"?>
<Relationships xmlns="http://schemas.openxmlformats.org/package/2006/relationships"><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02.xml.rels><?xml version="1.0" encoding="UTF-8" standalone="yes"?>
<Relationships xmlns="http://schemas.openxmlformats.org/package/2006/relationships"><Relationship Id="rId3" Type="http://schemas.openxmlformats.org/officeDocument/2006/relationships/image" Target="../media/image537.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538.png"/></Relationships>
</file>

<file path=ppt/slides/_rels/slide20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9.emf"/><Relationship Id="rId2" Type="http://schemas.openxmlformats.org/officeDocument/2006/relationships/notesSlide" Target="../notesSlides/notesSlide39.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04.xml.rels><?xml version="1.0" encoding="UTF-8" standalone="yes"?>
<Relationships xmlns="http://schemas.openxmlformats.org/package/2006/relationships"><Relationship Id="rId8" Type="http://schemas.openxmlformats.org/officeDocument/2006/relationships/diagramColors" Target="../diagrams/colors74.xml"/><Relationship Id="rId3" Type="http://schemas.microsoft.com/office/2007/relationships/hdphoto" Target="../media/hdphoto2.wdp"/><Relationship Id="rId7" Type="http://schemas.openxmlformats.org/officeDocument/2006/relationships/diagramQuickStyle" Target="../diagrams/quickStyle74.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74.xml"/><Relationship Id="rId5" Type="http://schemas.openxmlformats.org/officeDocument/2006/relationships/diagramData" Target="../diagrams/data74.xml"/><Relationship Id="rId4" Type="http://schemas.openxmlformats.org/officeDocument/2006/relationships/image" Target="../media/image2.png"/><Relationship Id="rId9" Type="http://schemas.microsoft.com/office/2007/relationships/diagramDrawing" Target="../diagrams/drawing74.xml"/></Relationships>
</file>

<file path=ppt/slides/_rels/slide2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0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3.png"/></Relationships>
</file>

<file path=ppt/slides/_rels/slide209.xml.rels><?xml version="1.0" encoding="UTF-8" standalone="yes"?>
<Relationships xmlns="http://schemas.openxmlformats.org/package/2006/relationships"><Relationship Id="rId8" Type="http://schemas.openxmlformats.org/officeDocument/2006/relationships/diagramQuickStyle" Target="../diagrams/quickStyle75.xml"/><Relationship Id="rId3" Type="http://schemas.microsoft.com/office/2007/relationships/hdphoto" Target="../media/hdphoto2.wdp"/><Relationship Id="rId7" Type="http://schemas.openxmlformats.org/officeDocument/2006/relationships/diagramLayout" Target="../diagrams/layout7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Data" Target="../diagrams/data75.xml"/><Relationship Id="rId5" Type="http://schemas.microsoft.com/office/2007/relationships/hdphoto" Target="../media/hdphoto1.wdp"/><Relationship Id="rId10" Type="http://schemas.microsoft.com/office/2007/relationships/diagramDrawing" Target="../diagrams/drawing75.xml"/><Relationship Id="rId4" Type="http://schemas.openxmlformats.org/officeDocument/2006/relationships/image" Target="../media/image2.png"/><Relationship Id="rId9" Type="http://schemas.openxmlformats.org/officeDocument/2006/relationships/diagramColors" Target="../diagrams/colors75.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1.xml"/><Relationship Id="rId3" Type="http://schemas.microsoft.com/office/2007/relationships/hdphoto" Target="../media/hdphoto2.wdp"/><Relationship Id="rId7" Type="http://schemas.openxmlformats.org/officeDocument/2006/relationships/diagramQuickStyle" Target="../diagrams/quickStyle11.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113.emf"/><Relationship Id="rId4" Type="http://schemas.openxmlformats.org/officeDocument/2006/relationships/image" Target="../media/image2.png"/><Relationship Id="rId9" Type="http://schemas.microsoft.com/office/2007/relationships/diagramDrawing" Target="../diagrams/drawing11.xml"/></Relationships>
</file>

<file path=ppt/slides/_rels/slide210.xml.rels><?xml version="1.0" encoding="UTF-8" standalone="yes"?>
<Relationships xmlns="http://schemas.openxmlformats.org/package/2006/relationships"><Relationship Id="rId8" Type="http://schemas.openxmlformats.org/officeDocument/2006/relationships/diagramColors" Target="../diagrams/colors76.xml"/><Relationship Id="rId3" Type="http://schemas.microsoft.com/office/2007/relationships/hdphoto" Target="../media/hdphoto2.wdp"/><Relationship Id="rId7" Type="http://schemas.openxmlformats.org/officeDocument/2006/relationships/diagramQuickStyle" Target="../diagrams/quickStyle7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76.xml"/><Relationship Id="rId5" Type="http://schemas.openxmlformats.org/officeDocument/2006/relationships/diagramData" Target="../diagrams/data76.xml"/><Relationship Id="rId4" Type="http://schemas.openxmlformats.org/officeDocument/2006/relationships/image" Target="../media/image2.png"/><Relationship Id="rId9" Type="http://schemas.microsoft.com/office/2007/relationships/diagramDrawing" Target="../diagrams/drawing76.xml"/></Relationships>
</file>

<file path=ppt/slides/_rels/slide211.xml.rels><?xml version="1.0" encoding="UTF-8" standalone="yes"?>
<Relationships xmlns="http://schemas.openxmlformats.org/package/2006/relationships"><Relationship Id="rId2" Type="http://schemas.openxmlformats.org/officeDocument/2006/relationships/image" Target="../media/image552.png"/><Relationship Id="rId1" Type="http://schemas.openxmlformats.org/officeDocument/2006/relationships/slideLayout" Target="../slideLayouts/slideLayout31.xml"/></Relationships>
</file>

<file path=ppt/slides/_rels/slide212.xml.rels><?xml version="1.0" encoding="UTF-8" standalone="yes"?>
<Relationships xmlns="http://schemas.openxmlformats.org/package/2006/relationships"><Relationship Id="rId8" Type="http://schemas.openxmlformats.org/officeDocument/2006/relationships/diagramColors" Target="../diagrams/colors77.xml"/><Relationship Id="rId3" Type="http://schemas.microsoft.com/office/2007/relationships/hdphoto" Target="../media/hdphoto2.wdp"/><Relationship Id="rId7" Type="http://schemas.openxmlformats.org/officeDocument/2006/relationships/diagramQuickStyle" Target="../diagrams/quickStyle77.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77.xml"/><Relationship Id="rId5" Type="http://schemas.openxmlformats.org/officeDocument/2006/relationships/diagramData" Target="../diagrams/data77.xml"/><Relationship Id="rId4" Type="http://schemas.openxmlformats.org/officeDocument/2006/relationships/image" Target="../media/image2.png"/><Relationship Id="rId9" Type="http://schemas.microsoft.com/office/2007/relationships/diagramDrawing" Target="../diagrams/drawing77.xml"/></Relationships>
</file>

<file path=ppt/slides/_rels/slide21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214.xml.rels><?xml version="1.0" encoding="UTF-8" standalone="yes"?>
<Relationships xmlns="http://schemas.openxmlformats.org/package/2006/relationships"><Relationship Id="rId8" Type="http://schemas.microsoft.com/office/2007/relationships/diagramDrawing" Target="../diagrams/drawing78.xml"/><Relationship Id="rId3" Type="http://schemas.microsoft.com/office/2007/relationships/hdphoto" Target="../media/hdphoto2.wdp"/><Relationship Id="rId7" Type="http://schemas.openxmlformats.org/officeDocument/2006/relationships/diagramColors" Target="../diagrams/colors78.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78.xml"/><Relationship Id="rId5" Type="http://schemas.openxmlformats.org/officeDocument/2006/relationships/diagramLayout" Target="../diagrams/layout78.xml"/><Relationship Id="rId4" Type="http://schemas.openxmlformats.org/officeDocument/2006/relationships/diagramData" Target="../diagrams/data78.xml"/></Relationships>
</file>

<file path=ppt/slides/_rels/slide215.xml.rels><?xml version="1.0" encoding="UTF-8" standalone="yes"?>
<Relationships xmlns="http://schemas.openxmlformats.org/package/2006/relationships"><Relationship Id="rId8" Type="http://schemas.openxmlformats.org/officeDocument/2006/relationships/diagramColors" Target="../diagrams/colors79.xml"/><Relationship Id="rId3" Type="http://schemas.microsoft.com/office/2007/relationships/hdphoto" Target="../media/hdphoto2.wdp"/><Relationship Id="rId7" Type="http://schemas.openxmlformats.org/officeDocument/2006/relationships/diagramQuickStyle" Target="../diagrams/quickStyle79.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79.xml"/><Relationship Id="rId5" Type="http://schemas.openxmlformats.org/officeDocument/2006/relationships/diagramData" Target="../diagrams/data79.xml"/><Relationship Id="rId4" Type="http://schemas.openxmlformats.org/officeDocument/2006/relationships/image" Target="../media/image2.png"/><Relationship Id="rId9" Type="http://schemas.microsoft.com/office/2007/relationships/diagramDrawing" Target="../diagrams/drawing79.xml"/></Relationships>
</file>

<file path=ppt/slides/_rels/slide216.xml.rels><?xml version="1.0" encoding="UTF-8" standalone="yes"?>
<Relationships xmlns="http://schemas.openxmlformats.org/package/2006/relationships"><Relationship Id="rId2" Type="http://schemas.openxmlformats.org/officeDocument/2006/relationships/image" Target="../media/image573.png"/><Relationship Id="rId1" Type="http://schemas.openxmlformats.org/officeDocument/2006/relationships/slideLayout" Target="../slideLayouts/slideLayout28.xml"/></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74.png"/><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21.xml.rels><?xml version="1.0" encoding="UTF-8" standalone="yes"?>
<Relationships xmlns="http://schemas.openxmlformats.org/package/2006/relationships"><Relationship Id="rId2" Type="http://schemas.openxmlformats.org/officeDocument/2006/relationships/image" Target="../media/image575.png"/><Relationship Id="rId1" Type="http://schemas.openxmlformats.org/officeDocument/2006/relationships/slideLayout" Target="../slideLayouts/slideLayout28.xml"/></Relationships>
</file>

<file path=ppt/slides/_rels/slide22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223.xml.rels><?xml version="1.0" encoding="UTF-8" standalone="yes"?>
<Relationships xmlns="http://schemas.openxmlformats.org/package/2006/relationships"><Relationship Id="rId8" Type="http://schemas.microsoft.com/office/2007/relationships/diagramDrawing" Target="../diagrams/drawing80.xml"/><Relationship Id="rId3" Type="http://schemas.microsoft.com/office/2007/relationships/hdphoto" Target="../media/hdphoto2.wdp"/><Relationship Id="rId7" Type="http://schemas.openxmlformats.org/officeDocument/2006/relationships/diagramColors" Target="../diagrams/colors8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80.xml"/><Relationship Id="rId5" Type="http://schemas.openxmlformats.org/officeDocument/2006/relationships/diagramLayout" Target="../diagrams/layout80.xml"/><Relationship Id="rId4" Type="http://schemas.openxmlformats.org/officeDocument/2006/relationships/diagramData" Target="../diagrams/data80.xml"/></Relationships>
</file>

<file path=ppt/slides/_rels/slide224.xml.rels><?xml version="1.0" encoding="UTF-8" standalone="yes"?>
<Relationships xmlns="http://schemas.openxmlformats.org/package/2006/relationships"><Relationship Id="rId8" Type="http://schemas.openxmlformats.org/officeDocument/2006/relationships/diagramColors" Target="../diagrams/colors81.xml"/><Relationship Id="rId3" Type="http://schemas.microsoft.com/office/2007/relationships/hdphoto" Target="../media/hdphoto2.wdp"/><Relationship Id="rId7" Type="http://schemas.openxmlformats.org/officeDocument/2006/relationships/diagramQuickStyle" Target="../diagrams/quickStyle81.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81.xml"/><Relationship Id="rId5" Type="http://schemas.openxmlformats.org/officeDocument/2006/relationships/diagramData" Target="../diagrams/data81.xml"/><Relationship Id="rId4" Type="http://schemas.openxmlformats.org/officeDocument/2006/relationships/image" Target="../media/image2.png"/><Relationship Id="rId9" Type="http://schemas.microsoft.com/office/2007/relationships/diagramDrawing" Target="../diagrams/drawing81.xml"/></Relationships>
</file>

<file path=ppt/slides/_rels/slide225.xml.rels><?xml version="1.0" encoding="UTF-8" standalone="yes"?>
<Relationships xmlns="http://schemas.openxmlformats.org/package/2006/relationships"><Relationship Id="rId8" Type="http://schemas.openxmlformats.org/officeDocument/2006/relationships/diagramQuickStyle" Target="../diagrams/quickStyle82.xml"/><Relationship Id="rId3" Type="http://schemas.microsoft.com/office/2007/relationships/hdphoto" Target="../media/hdphoto2.wdp"/><Relationship Id="rId7" Type="http://schemas.openxmlformats.org/officeDocument/2006/relationships/diagramLayout" Target="../diagrams/layout82.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Data" Target="../diagrams/data82.xml"/><Relationship Id="rId5" Type="http://schemas.microsoft.com/office/2007/relationships/hdphoto" Target="../media/hdphoto1.wdp"/><Relationship Id="rId10" Type="http://schemas.microsoft.com/office/2007/relationships/diagramDrawing" Target="../diagrams/drawing82.xml"/><Relationship Id="rId4" Type="http://schemas.openxmlformats.org/officeDocument/2006/relationships/image" Target="../media/image2.png"/><Relationship Id="rId9" Type="http://schemas.openxmlformats.org/officeDocument/2006/relationships/diagramColors" Target="../diagrams/colors82.xml"/></Relationships>
</file>

<file path=ppt/slides/_rels/slide2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595.emf"/><Relationship Id="rId5" Type="http://schemas.microsoft.com/office/2007/relationships/hdphoto" Target="../media/hdphoto1.wdp"/><Relationship Id="rId4" Type="http://schemas.openxmlformats.org/officeDocument/2006/relationships/image" Target="../media/image3.png"/></Relationships>
</file>

<file path=ppt/slides/_rels/slide227.xml.rels><?xml version="1.0" encoding="UTF-8" standalone="yes"?>
<Relationships xmlns="http://schemas.openxmlformats.org/package/2006/relationships"><Relationship Id="rId8" Type="http://schemas.openxmlformats.org/officeDocument/2006/relationships/diagramColors" Target="../diagrams/colors83.xml"/><Relationship Id="rId3" Type="http://schemas.microsoft.com/office/2007/relationships/hdphoto" Target="../media/hdphoto2.wdp"/><Relationship Id="rId7" Type="http://schemas.openxmlformats.org/officeDocument/2006/relationships/diagramQuickStyle" Target="../diagrams/quickStyle83.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83.xml"/><Relationship Id="rId5" Type="http://schemas.openxmlformats.org/officeDocument/2006/relationships/diagramData" Target="../diagrams/data83.xml"/><Relationship Id="rId4" Type="http://schemas.openxmlformats.org/officeDocument/2006/relationships/image" Target="../media/image2.png"/><Relationship Id="rId9" Type="http://schemas.microsoft.com/office/2007/relationships/diagramDrawing" Target="../diagrams/drawing83.xml"/></Relationships>
</file>

<file path=ppt/slides/_rels/slide228.xml.rels><?xml version="1.0" encoding="UTF-8" standalone="yes"?>
<Relationships xmlns="http://schemas.openxmlformats.org/package/2006/relationships"><Relationship Id="rId8" Type="http://schemas.openxmlformats.org/officeDocument/2006/relationships/diagramColors" Target="../diagrams/colors84.xml"/><Relationship Id="rId3" Type="http://schemas.microsoft.com/office/2007/relationships/hdphoto" Target="../media/hdphoto2.wdp"/><Relationship Id="rId7" Type="http://schemas.openxmlformats.org/officeDocument/2006/relationships/diagramQuickStyle" Target="../diagrams/quickStyle84.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84.xml"/><Relationship Id="rId5" Type="http://schemas.openxmlformats.org/officeDocument/2006/relationships/diagramData" Target="../diagrams/data84.xml"/><Relationship Id="rId4" Type="http://schemas.openxmlformats.org/officeDocument/2006/relationships/image" Target="../media/image2.png"/><Relationship Id="rId9" Type="http://schemas.microsoft.com/office/2007/relationships/diagramDrawing" Target="../diagrams/drawing84.xml"/></Relationships>
</file>

<file path=ppt/slides/_rels/slide2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598.emf"/><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599.jpeg"/><Relationship Id="rId5" Type="http://schemas.microsoft.com/office/2007/relationships/hdphoto" Target="../media/hdphoto1.wdp"/><Relationship Id="rId4" Type="http://schemas.openxmlformats.org/officeDocument/2006/relationships/image" Target="../media/image3.png"/></Relationships>
</file>

<file path=ppt/slides/_rels/slide231.xml.rels><?xml version="1.0" encoding="UTF-8" standalone="yes"?>
<Relationships xmlns="http://schemas.openxmlformats.org/package/2006/relationships"><Relationship Id="rId8" Type="http://schemas.microsoft.com/office/2007/relationships/diagramDrawing" Target="../diagrams/drawing85.xml"/><Relationship Id="rId3" Type="http://schemas.microsoft.com/office/2007/relationships/hdphoto" Target="../media/hdphoto2.wdp"/><Relationship Id="rId7" Type="http://schemas.openxmlformats.org/officeDocument/2006/relationships/diagramColors" Target="../diagrams/colors8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85.xml"/><Relationship Id="rId5" Type="http://schemas.openxmlformats.org/officeDocument/2006/relationships/diagramLayout" Target="../diagrams/layout85.xml"/><Relationship Id="rId4" Type="http://schemas.openxmlformats.org/officeDocument/2006/relationships/diagramData" Target="../diagrams/data85.xml"/></Relationships>
</file>

<file path=ppt/slides/_rels/slide232.xml.rels><?xml version="1.0" encoding="UTF-8" standalone="yes"?>
<Relationships xmlns="http://schemas.openxmlformats.org/package/2006/relationships"><Relationship Id="rId8" Type="http://schemas.microsoft.com/office/2007/relationships/diagramDrawing" Target="../diagrams/drawing86.xml"/><Relationship Id="rId3" Type="http://schemas.microsoft.com/office/2007/relationships/hdphoto" Target="../media/hdphoto2.wdp"/><Relationship Id="rId7" Type="http://schemas.openxmlformats.org/officeDocument/2006/relationships/diagramColors" Target="../diagrams/colors8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86.xml"/><Relationship Id="rId5" Type="http://schemas.openxmlformats.org/officeDocument/2006/relationships/diagramLayout" Target="../diagrams/layout86.xml"/><Relationship Id="rId4" Type="http://schemas.openxmlformats.org/officeDocument/2006/relationships/diagramData" Target="../diagrams/data86.xml"/></Relationships>
</file>

<file path=ppt/slides/_rels/slide233.xml.rels><?xml version="1.0" encoding="UTF-8" standalone="yes"?>
<Relationships xmlns="http://schemas.openxmlformats.org/package/2006/relationships"><Relationship Id="rId8" Type="http://schemas.openxmlformats.org/officeDocument/2006/relationships/diagramColors" Target="../diagrams/colors87.xml"/><Relationship Id="rId3" Type="http://schemas.microsoft.com/office/2007/relationships/hdphoto" Target="../media/hdphoto2.wdp"/><Relationship Id="rId7" Type="http://schemas.openxmlformats.org/officeDocument/2006/relationships/diagramQuickStyle" Target="../diagrams/quickStyle87.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87.xml"/><Relationship Id="rId5" Type="http://schemas.openxmlformats.org/officeDocument/2006/relationships/diagramData" Target="../diagrams/data87.xml"/><Relationship Id="rId4" Type="http://schemas.openxmlformats.org/officeDocument/2006/relationships/image" Target="../media/image2.png"/><Relationship Id="rId9" Type="http://schemas.microsoft.com/office/2007/relationships/diagramDrawing" Target="../diagrams/drawing87.xml"/></Relationships>
</file>

<file path=ppt/slides/_rels/slide234.xml.rels><?xml version="1.0" encoding="UTF-8" standalone="yes"?>
<Relationships xmlns="http://schemas.openxmlformats.org/package/2006/relationships"><Relationship Id="rId8" Type="http://schemas.openxmlformats.org/officeDocument/2006/relationships/diagramQuickStyle" Target="../diagrams/quickStyle88.xml"/><Relationship Id="rId3" Type="http://schemas.microsoft.com/office/2007/relationships/hdphoto" Target="../media/hdphoto3.wdp"/><Relationship Id="rId7" Type="http://schemas.openxmlformats.org/officeDocument/2006/relationships/diagramLayout" Target="../diagrams/layout88.xml"/><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diagramData" Target="../diagrams/data88.xml"/><Relationship Id="rId5" Type="http://schemas.microsoft.com/office/2007/relationships/hdphoto" Target="../media/hdphoto2.wdp"/><Relationship Id="rId10" Type="http://schemas.microsoft.com/office/2007/relationships/diagramDrawing" Target="../diagrams/drawing88.xml"/><Relationship Id="rId4" Type="http://schemas.openxmlformats.org/officeDocument/2006/relationships/image" Target="../media/image4.png"/><Relationship Id="rId9" Type="http://schemas.openxmlformats.org/officeDocument/2006/relationships/diagramColors" Target="../diagrams/colors88.xml"/></Relationships>
</file>

<file path=ppt/slides/_rels/slide235.xml.rels><?xml version="1.0" encoding="UTF-8" standalone="yes"?>
<Relationships xmlns="http://schemas.openxmlformats.org/package/2006/relationships"><Relationship Id="rId8" Type="http://schemas.openxmlformats.org/officeDocument/2006/relationships/diagramColors" Target="../diagrams/colors89.xml"/><Relationship Id="rId3" Type="http://schemas.microsoft.com/office/2007/relationships/hdphoto" Target="../media/hdphoto2.wdp"/><Relationship Id="rId7" Type="http://schemas.openxmlformats.org/officeDocument/2006/relationships/diagramQuickStyle" Target="../diagrams/quickStyle89.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89.xml"/><Relationship Id="rId5" Type="http://schemas.openxmlformats.org/officeDocument/2006/relationships/diagramData" Target="../diagrams/data89.xml"/><Relationship Id="rId4" Type="http://schemas.openxmlformats.org/officeDocument/2006/relationships/image" Target="../media/image2.png"/><Relationship Id="rId9" Type="http://schemas.microsoft.com/office/2007/relationships/diagramDrawing" Target="../diagrams/drawing89.xml"/></Relationships>
</file>

<file path=ppt/slides/_rels/slide2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620.png"/><Relationship Id="rId5" Type="http://schemas.microsoft.com/office/2007/relationships/hdphoto" Target="../media/hdphoto1.wdp"/><Relationship Id="rId4" Type="http://schemas.openxmlformats.org/officeDocument/2006/relationships/image" Target="../media/image3.pn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microsoft.com/office/2007/relationships/hdphoto" Target="../media/hdphoto2.wdp"/><Relationship Id="rId7" Type="http://schemas.openxmlformats.org/officeDocument/2006/relationships/diagramColors" Target="../diagrams/colors12.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2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2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621.png"/><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124.emf"/><Relationship Id="rId5" Type="http://schemas.microsoft.com/office/2007/relationships/hdphoto" Target="../media/hdphoto1.wdp"/><Relationship Id="rId4" Type="http://schemas.openxmlformats.org/officeDocument/2006/relationships/image" Target="../media/image3.png"/></Relationships>
</file>

<file path=ppt/slides/_rels/slide2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622.emf"/><Relationship Id="rId5" Type="http://schemas.microsoft.com/office/2007/relationships/hdphoto" Target="../media/hdphoto1.wdp"/><Relationship Id="rId4" Type="http://schemas.openxmlformats.org/officeDocument/2006/relationships/image" Target="../media/image3.png"/></Relationships>
</file>

<file path=ppt/slides/_rels/slide2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623.emf"/><Relationship Id="rId5" Type="http://schemas.microsoft.com/office/2007/relationships/hdphoto" Target="../media/hdphoto1.wdp"/><Relationship Id="rId4" Type="http://schemas.openxmlformats.org/officeDocument/2006/relationships/image" Target="../media/image3.png"/></Relationships>
</file>

<file path=ppt/slides/_rels/slide2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624.emf"/><Relationship Id="rId5" Type="http://schemas.microsoft.com/office/2007/relationships/hdphoto" Target="../media/hdphoto1.wdp"/><Relationship Id="rId4" Type="http://schemas.openxmlformats.org/officeDocument/2006/relationships/image" Target="../media/image3.png"/></Relationships>
</file>

<file path=ppt/slides/_rels/slide25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26.emf"/><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625.emf"/><Relationship Id="rId5" Type="http://schemas.microsoft.com/office/2007/relationships/hdphoto" Target="../media/hdphoto1.wdp"/><Relationship Id="rId4" Type="http://schemas.openxmlformats.org/officeDocument/2006/relationships/image" Target="../media/image3.png"/></Relationships>
</file>

<file path=ppt/slides/_rels/slide254.xml.rels><?xml version="1.0" encoding="UTF-8" standalone="yes"?>
<Relationships xmlns="http://schemas.openxmlformats.org/package/2006/relationships"><Relationship Id="rId8" Type="http://schemas.openxmlformats.org/officeDocument/2006/relationships/diagramColors" Target="../diagrams/colors90.xml"/><Relationship Id="rId3" Type="http://schemas.microsoft.com/office/2007/relationships/hdphoto" Target="../media/hdphoto2.wdp"/><Relationship Id="rId7" Type="http://schemas.openxmlformats.org/officeDocument/2006/relationships/diagramQuickStyle" Target="../diagrams/quickStyle9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90.xml"/><Relationship Id="rId5" Type="http://schemas.openxmlformats.org/officeDocument/2006/relationships/diagramData" Target="../diagrams/data90.xml"/><Relationship Id="rId4" Type="http://schemas.openxmlformats.org/officeDocument/2006/relationships/image" Target="../media/image2.png"/><Relationship Id="rId9" Type="http://schemas.microsoft.com/office/2007/relationships/diagramDrawing" Target="../diagrams/drawing90.xml"/></Relationships>
</file>

<file path=ppt/slides/_rels/slide255.xml.rels><?xml version="1.0" encoding="UTF-8" standalone="yes"?>
<Relationships xmlns="http://schemas.openxmlformats.org/package/2006/relationships"><Relationship Id="rId8" Type="http://schemas.openxmlformats.org/officeDocument/2006/relationships/diagramColors" Target="../diagrams/colors91.xml"/><Relationship Id="rId3" Type="http://schemas.microsoft.com/office/2007/relationships/hdphoto" Target="../media/hdphoto2.wdp"/><Relationship Id="rId7" Type="http://schemas.openxmlformats.org/officeDocument/2006/relationships/diagramQuickStyle" Target="../diagrams/quickStyle91.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91.xml"/><Relationship Id="rId5" Type="http://schemas.openxmlformats.org/officeDocument/2006/relationships/diagramData" Target="../diagrams/data91.xml"/><Relationship Id="rId4" Type="http://schemas.openxmlformats.org/officeDocument/2006/relationships/image" Target="../media/image2.png"/><Relationship Id="rId9" Type="http://schemas.microsoft.com/office/2007/relationships/diagramDrawing" Target="../diagrams/drawing91.xml"/></Relationships>
</file>

<file path=ppt/slides/_rels/slide256.xml.rels><?xml version="1.0" encoding="UTF-8" standalone="yes"?>
<Relationships xmlns="http://schemas.openxmlformats.org/package/2006/relationships"><Relationship Id="rId8" Type="http://schemas.microsoft.com/office/2007/relationships/diagramDrawing" Target="../diagrams/drawing92.xml"/><Relationship Id="rId3" Type="http://schemas.microsoft.com/office/2007/relationships/hdphoto" Target="../media/hdphoto2.wdp"/><Relationship Id="rId7" Type="http://schemas.openxmlformats.org/officeDocument/2006/relationships/diagramColors" Target="../diagrams/colors92.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92.xml"/><Relationship Id="rId5" Type="http://schemas.openxmlformats.org/officeDocument/2006/relationships/diagramLayout" Target="../diagrams/layout92.xml"/><Relationship Id="rId4" Type="http://schemas.openxmlformats.org/officeDocument/2006/relationships/diagramData" Target="../diagrams/data92.xml"/></Relationships>
</file>

<file path=ppt/slides/_rels/slide257.xml.rels><?xml version="1.0" encoding="UTF-8" standalone="yes"?>
<Relationships xmlns="http://schemas.openxmlformats.org/package/2006/relationships"><Relationship Id="rId8" Type="http://schemas.openxmlformats.org/officeDocument/2006/relationships/diagramColors" Target="../diagrams/colors93.xml"/><Relationship Id="rId3" Type="http://schemas.microsoft.com/office/2007/relationships/hdphoto" Target="../media/hdphoto2.wdp"/><Relationship Id="rId7" Type="http://schemas.openxmlformats.org/officeDocument/2006/relationships/diagramQuickStyle" Target="../diagrams/quickStyle93.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93.xml"/><Relationship Id="rId5" Type="http://schemas.openxmlformats.org/officeDocument/2006/relationships/diagramData" Target="../diagrams/data93.xml"/><Relationship Id="rId4" Type="http://schemas.openxmlformats.org/officeDocument/2006/relationships/image" Target="../media/image2.png"/><Relationship Id="rId9" Type="http://schemas.microsoft.com/office/2007/relationships/diagramDrawing" Target="../diagrams/drawing93.xml"/></Relationships>
</file>

<file path=ppt/slides/_rels/slide258.xml.rels><?xml version="1.0" encoding="UTF-8" standalone="yes"?>
<Relationships xmlns="http://schemas.openxmlformats.org/package/2006/relationships"><Relationship Id="rId8" Type="http://schemas.openxmlformats.org/officeDocument/2006/relationships/diagramColors" Target="../diagrams/colors94.xml"/><Relationship Id="rId3" Type="http://schemas.microsoft.com/office/2007/relationships/hdphoto" Target="../media/hdphoto2.wdp"/><Relationship Id="rId7" Type="http://schemas.openxmlformats.org/officeDocument/2006/relationships/diagramQuickStyle" Target="../diagrams/quickStyle94.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94.xml"/><Relationship Id="rId5" Type="http://schemas.openxmlformats.org/officeDocument/2006/relationships/diagramData" Target="../diagrams/data94.xml"/><Relationship Id="rId4" Type="http://schemas.openxmlformats.org/officeDocument/2006/relationships/image" Target="../media/image2.png"/><Relationship Id="rId9" Type="http://schemas.microsoft.com/office/2007/relationships/diagramDrawing" Target="../diagrams/drawing94.xml"/></Relationships>
</file>

<file path=ppt/slides/_rels/slide259.xml.rels><?xml version="1.0" encoding="UTF-8" standalone="yes"?>
<Relationships xmlns="http://schemas.openxmlformats.org/package/2006/relationships"><Relationship Id="rId8" Type="http://schemas.openxmlformats.org/officeDocument/2006/relationships/diagramColors" Target="../diagrams/colors95.xml"/><Relationship Id="rId3" Type="http://schemas.microsoft.com/office/2007/relationships/hdphoto" Target="../media/hdphoto2.wdp"/><Relationship Id="rId7" Type="http://schemas.openxmlformats.org/officeDocument/2006/relationships/diagramQuickStyle" Target="../diagrams/quickStyle9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95.xml"/><Relationship Id="rId5" Type="http://schemas.openxmlformats.org/officeDocument/2006/relationships/diagramData" Target="../diagrams/data95.xml"/><Relationship Id="rId4" Type="http://schemas.openxmlformats.org/officeDocument/2006/relationships/image" Target="../media/image2.png"/><Relationship Id="rId9" Type="http://schemas.microsoft.com/office/2007/relationships/diagramDrawing" Target="../diagrams/drawing95.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25.emf"/></Relationships>
</file>

<file path=ppt/slides/_rels/slide260.xml.rels><?xml version="1.0" encoding="UTF-8" standalone="yes"?>
<Relationships xmlns="http://schemas.openxmlformats.org/package/2006/relationships"><Relationship Id="rId2" Type="http://schemas.openxmlformats.org/officeDocument/2006/relationships/image" Target="../media/image648.emf"/><Relationship Id="rId1" Type="http://schemas.openxmlformats.org/officeDocument/2006/relationships/slideLayout" Target="../slideLayouts/slideLayout17.xml"/></Relationships>
</file>

<file path=ppt/slides/_rels/slide261.xml.rels><?xml version="1.0" encoding="UTF-8" standalone="yes"?>
<Relationships xmlns="http://schemas.openxmlformats.org/package/2006/relationships"><Relationship Id="rId8" Type="http://schemas.openxmlformats.org/officeDocument/2006/relationships/diagramColors" Target="../diagrams/colors96.xml"/><Relationship Id="rId3" Type="http://schemas.microsoft.com/office/2007/relationships/hdphoto" Target="../media/hdphoto2.wdp"/><Relationship Id="rId7" Type="http://schemas.openxmlformats.org/officeDocument/2006/relationships/diagramQuickStyle" Target="../diagrams/quickStyle9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96.xml"/><Relationship Id="rId5" Type="http://schemas.openxmlformats.org/officeDocument/2006/relationships/diagramData" Target="../diagrams/data96.xml"/><Relationship Id="rId4" Type="http://schemas.openxmlformats.org/officeDocument/2006/relationships/image" Target="../media/image2.png"/><Relationship Id="rId9" Type="http://schemas.microsoft.com/office/2007/relationships/diagramDrawing" Target="../diagrams/drawing96.xml"/></Relationships>
</file>

<file path=ppt/slides/_rels/slide26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85.svg"/><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384.png"/><Relationship Id="rId5" Type="http://schemas.microsoft.com/office/2007/relationships/hdphoto" Target="../media/hdphoto1.wdp"/><Relationship Id="rId4" Type="http://schemas.openxmlformats.org/officeDocument/2006/relationships/image" Target="../media/image3.png"/></Relationships>
</file>

<file path=ppt/slides/_rels/slide263.xml.rels><?xml version="1.0" encoding="UTF-8" standalone="yes"?>
<Relationships xmlns="http://schemas.openxmlformats.org/package/2006/relationships"><Relationship Id="rId8" Type="http://schemas.microsoft.com/office/2007/relationships/diagramDrawing" Target="../diagrams/drawing97.xml"/><Relationship Id="rId3" Type="http://schemas.microsoft.com/office/2007/relationships/hdphoto" Target="../media/hdphoto2.wdp"/><Relationship Id="rId7" Type="http://schemas.openxmlformats.org/officeDocument/2006/relationships/diagramColors" Target="../diagrams/colors97.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97.xml"/><Relationship Id="rId5" Type="http://schemas.openxmlformats.org/officeDocument/2006/relationships/diagramLayout" Target="../diagrams/layout97.xml"/><Relationship Id="rId4" Type="http://schemas.openxmlformats.org/officeDocument/2006/relationships/diagramData" Target="../diagrams/data97.xml"/></Relationships>
</file>

<file path=ppt/slides/_rels/slide264.xml.rels><?xml version="1.0" encoding="UTF-8" standalone="yes"?>
<Relationships xmlns="http://schemas.openxmlformats.org/package/2006/relationships"><Relationship Id="rId8" Type="http://schemas.openxmlformats.org/officeDocument/2006/relationships/diagramColors" Target="../diagrams/colors98.xml"/><Relationship Id="rId3" Type="http://schemas.microsoft.com/office/2007/relationships/hdphoto" Target="../media/hdphoto2.wdp"/><Relationship Id="rId7" Type="http://schemas.openxmlformats.org/officeDocument/2006/relationships/diagramQuickStyle" Target="../diagrams/quickStyle98.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98.xml"/><Relationship Id="rId5" Type="http://schemas.openxmlformats.org/officeDocument/2006/relationships/diagramData" Target="../diagrams/data98.xml"/><Relationship Id="rId4" Type="http://schemas.openxmlformats.org/officeDocument/2006/relationships/image" Target="../media/image2.png"/><Relationship Id="rId9" Type="http://schemas.microsoft.com/office/2007/relationships/diagramDrawing" Target="../diagrams/drawing98.xml"/></Relationships>
</file>

<file path=ppt/slides/_rels/slide265.xml.rels><?xml version="1.0" encoding="UTF-8" standalone="yes"?>
<Relationships xmlns="http://schemas.openxmlformats.org/package/2006/relationships"><Relationship Id="rId8" Type="http://schemas.microsoft.com/office/2007/relationships/diagramDrawing" Target="../diagrams/drawing99.xml"/><Relationship Id="rId3" Type="http://schemas.microsoft.com/office/2007/relationships/hdphoto" Target="../media/hdphoto2.wdp"/><Relationship Id="rId7" Type="http://schemas.openxmlformats.org/officeDocument/2006/relationships/diagramColors" Target="../diagrams/colors99.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99.xml"/><Relationship Id="rId5" Type="http://schemas.openxmlformats.org/officeDocument/2006/relationships/diagramLayout" Target="../diagrams/layout99.xml"/><Relationship Id="rId4" Type="http://schemas.openxmlformats.org/officeDocument/2006/relationships/diagramData" Target="../diagrams/data99.xml"/></Relationships>
</file>

<file path=ppt/slides/_rels/slide2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674.emf"/><Relationship Id="rId4" Type="http://schemas.openxmlformats.org/officeDocument/2006/relationships/image" Target="../media/image2.png"/></Relationships>
</file>

<file path=ppt/slides/_rels/slide2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675.emf"/><Relationship Id="rId5" Type="http://schemas.microsoft.com/office/2007/relationships/hdphoto" Target="../media/hdphoto1.wdp"/><Relationship Id="rId4" Type="http://schemas.openxmlformats.org/officeDocument/2006/relationships/image" Target="../media/image3.png"/></Relationships>
</file>

<file path=ppt/slides/_rels/slide26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77.svg"/><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676.png"/><Relationship Id="rId5" Type="http://schemas.microsoft.com/office/2007/relationships/hdphoto" Target="../media/hdphoto1.wdp"/><Relationship Id="rId4" Type="http://schemas.openxmlformats.org/officeDocument/2006/relationships/image" Target="../media/image3.png"/></Relationships>
</file>

<file path=ppt/slides/_rels/slide269.xml.rels><?xml version="1.0" encoding="UTF-8" standalone="yes"?>
<Relationships xmlns="http://schemas.openxmlformats.org/package/2006/relationships"><Relationship Id="rId8" Type="http://schemas.openxmlformats.org/officeDocument/2006/relationships/diagramQuickStyle" Target="../diagrams/quickStyle100.xml"/><Relationship Id="rId3" Type="http://schemas.microsoft.com/office/2007/relationships/hdphoto" Target="../media/hdphoto2.wdp"/><Relationship Id="rId7" Type="http://schemas.openxmlformats.org/officeDocument/2006/relationships/diagramLayout" Target="../diagrams/layout10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Data" Target="../diagrams/data100.xml"/><Relationship Id="rId11" Type="http://schemas.openxmlformats.org/officeDocument/2006/relationships/image" Target="../media/image3.png"/><Relationship Id="rId5" Type="http://schemas.microsoft.com/office/2007/relationships/hdphoto" Target="../media/hdphoto1.wdp"/><Relationship Id="rId10" Type="http://schemas.microsoft.com/office/2007/relationships/diagramDrawing" Target="../diagrams/drawing100.xml"/><Relationship Id="rId4" Type="http://schemas.openxmlformats.org/officeDocument/2006/relationships/image" Target="../media/image2.png"/><Relationship Id="rId9" Type="http://schemas.openxmlformats.org/officeDocument/2006/relationships/diagramColors" Target="../diagrams/colors100.xml"/></Relationships>
</file>

<file path=ppt/slides/_rels/slide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72.xml.rels><?xml version="1.0" encoding="UTF-8" standalone="yes"?>
<Relationships xmlns="http://schemas.openxmlformats.org/package/2006/relationships"><Relationship Id="rId2" Type="http://schemas.openxmlformats.org/officeDocument/2006/relationships/image" Target="../media/image690.png"/><Relationship Id="rId1" Type="http://schemas.openxmlformats.org/officeDocument/2006/relationships/slideLayout" Target="../slideLayouts/slideLayout29.xml"/></Relationships>
</file>

<file path=ppt/slides/_rels/slide273.xml.rels><?xml version="1.0" encoding="UTF-8" standalone="yes"?>
<Relationships xmlns="http://schemas.openxmlformats.org/package/2006/relationships"><Relationship Id="rId8" Type="http://schemas.openxmlformats.org/officeDocument/2006/relationships/diagramColors" Target="../diagrams/colors101.xml"/><Relationship Id="rId3" Type="http://schemas.microsoft.com/office/2007/relationships/hdphoto" Target="../media/hdphoto2.wdp"/><Relationship Id="rId7" Type="http://schemas.openxmlformats.org/officeDocument/2006/relationships/diagramQuickStyle" Target="../diagrams/quickStyle101.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01.xml"/><Relationship Id="rId5" Type="http://schemas.openxmlformats.org/officeDocument/2006/relationships/diagramData" Target="../diagrams/data101.xml"/><Relationship Id="rId4" Type="http://schemas.openxmlformats.org/officeDocument/2006/relationships/image" Target="../media/image2.png"/><Relationship Id="rId9" Type="http://schemas.microsoft.com/office/2007/relationships/diagramDrawing" Target="../diagrams/drawing101.xml"/></Relationships>
</file>

<file path=ppt/slides/_rels/slide274.xml.rels><?xml version="1.0" encoding="UTF-8" standalone="yes"?>
<Relationships xmlns="http://schemas.openxmlformats.org/package/2006/relationships"><Relationship Id="rId8" Type="http://schemas.openxmlformats.org/officeDocument/2006/relationships/diagramColors" Target="../diagrams/colors102.xml"/><Relationship Id="rId3" Type="http://schemas.microsoft.com/office/2007/relationships/hdphoto" Target="../media/hdphoto2.wdp"/><Relationship Id="rId7" Type="http://schemas.openxmlformats.org/officeDocument/2006/relationships/diagramQuickStyle" Target="../diagrams/quickStyle102.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02.xml"/><Relationship Id="rId5" Type="http://schemas.openxmlformats.org/officeDocument/2006/relationships/diagramData" Target="../diagrams/data102.xml"/><Relationship Id="rId4" Type="http://schemas.openxmlformats.org/officeDocument/2006/relationships/image" Target="../media/image2.png"/><Relationship Id="rId9" Type="http://schemas.microsoft.com/office/2007/relationships/diagramDrawing" Target="../diagrams/drawing102.xml"/></Relationships>
</file>

<file path=ppt/slides/_rels/slide275.xml.rels><?xml version="1.0" encoding="UTF-8" standalone="yes"?>
<Relationships xmlns="http://schemas.openxmlformats.org/package/2006/relationships"><Relationship Id="rId8" Type="http://schemas.openxmlformats.org/officeDocument/2006/relationships/diagramColors" Target="../diagrams/colors103.xml"/><Relationship Id="rId3" Type="http://schemas.microsoft.com/office/2007/relationships/hdphoto" Target="../media/hdphoto2.wdp"/><Relationship Id="rId7" Type="http://schemas.openxmlformats.org/officeDocument/2006/relationships/diagramQuickStyle" Target="../diagrams/quickStyle103.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03.xml"/><Relationship Id="rId5" Type="http://schemas.openxmlformats.org/officeDocument/2006/relationships/diagramData" Target="../diagrams/data103.xml"/><Relationship Id="rId4" Type="http://schemas.openxmlformats.org/officeDocument/2006/relationships/image" Target="../media/image2.png"/><Relationship Id="rId9" Type="http://schemas.microsoft.com/office/2007/relationships/diagramDrawing" Target="../diagrams/drawing103.xml"/></Relationships>
</file>

<file path=ppt/slides/_rels/slide276.xml.rels><?xml version="1.0" encoding="UTF-8" standalone="yes"?>
<Relationships xmlns="http://schemas.openxmlformats.org/package/2006/relationships"><Relationship Id="rId8" Type="http://schemas.openxmlformats.org/officeDocument/2006/relationships/diagramColors" Target="../diagrams/colors104.xml"/><Relationship Id="rId3" Type="http://schemas.microsoft.com/office/2007/relationships/hdphoto" Target="../media/hdphoto2.wdp"/><Relationship Id="rId7" Type="http://schemas.openxmlformats.org/officeDocument/2006/relationships/diagramQuickStyle" Target="../diagrams/quickStyle104.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04.xml"/><Relationship Id="rId5" Type="http://schemas.openxmlformats.org/officeDocument/2006/relationships/diagramData" Target="../diagrams/data104.xml"/><Relationship Id="rId4" Type="http://schemas.openxmlformats.org/officeDocument/2006/relationships/image" Target="../media/image2.png"/><Relationship Id="rId9" Type="http://schemas.microsoft.com/office/2007/relationships/diagramDrawing" Target="../diagrams/drawing104.xml"/></Relationships>
</file>

<file path=ppt/slides/_rels/slide277.xml.rels><?xml version="1.0" encoding="UTF-8" standalone="yes"?>
<Relationships xmlns="http://schemas.openxmlformats.org/package/2006/relationships"><Relationship Id="rId8" Type="http://schemas.openxmlformats.org/officeDocument/2006/relationships/diagramLayout" Target="../diagrams/layout105.xml"/><Relationship Id="rId3" Type="http://schemas.microsoft.com/office/2007/relationships/hdphoto" Target="../media/hdphoto1.wdp"/><Relationship Id="rId7" Type="http://schemas.openxmlformats.org/officeDocument/2006/relationships/diagramData" Target="../diagrams/data105.xml"/><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3.png"/><Relationship Id="rId11" Type="http://schemas.microsoft.com/office/2007/relationships/diagramDrawing" Target="../diagrams/drawing105.xml"/><Relationship Id="rId5" Type="http://schemas.microsoft.com/office/2007/relationships/hdphoto" Target="../media/hdphoto2.wdp"/><Relationship Id="rId10" Type="http://schemas.openxmlformats.org/officeDocument/2006/relationships/diagramColors" Target="../diagrams/colors105.xml"/><Relationship Id="rId4" Type="http://schemas.openxmlformats.org/officeDocument/2006/relationships/image" Target="../media/image4.png"/><Relationship Id="rId9" Type="http://schemas.openxmlformats.org/officeDocument/2006/relationships/diagramQuickStyle" Target="../diagrams/quickStyle105.xml"/></Relationships>
</file>

<file path=ppt/slides/_rels/slide2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710.png"/><Relationship Id="rId5" Type="http://schemas.microsoft.com/office/2007/relationships/hdphoto" Target="../media/hdphoto1.wdp"/><Relationship Id="rId4" Type="http://schemas.openxmlformats.org/officeDocument/2006/relationships/image" Target="../media/image3.png"/></Relationships>
</file>

<file path=ppt/slides/_rels/slide27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26.jpeg"/></Relationships>
</file>

<file path=ppt/slides/_rels/slide280.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2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82.xml.rels><?xml version="1.0" encoding="UTF-8" standalone="yes"?>
<Relationships xmlns="http://schemas.openxmlformats.org/package/2006/relationships"><Relationship Id="rId8" Type="http://schemas.openxmlformats.org/officeDocument/2006/relationships/diagramColors" Target="../diagrams/colors106.xml"/><Relationship Id="rId3" Type="http://schemas.microsoft.com/office/2007/relationships/hdphoto" Target="../media/hdphoto2.wdp"/><Relationship Id="rId7" Type="http://schemas.openxmlformats.org/officeDocument/2006/relationships/diagramQuickStyle" Target="../diagrams/quickStyle10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06.xml"/><Relationship Id="rId5" Type="http://schemas.openxmlformats.org/officeDocument/2006/relationships/diagramData" Target="../diagrams/data106.xml"/><Relationship Id="rId4" Type="http://schemas.openxmlformats.org/officeDocument/2006/relationships/image" Target="../media/image2.png"/><Relationship Id="rId9" Type="http://schemas.microsoft.com/office/2007/relationships/diagramDrawing" Target="../diagrams/drawing106.xml"/></Relationships>
</file>

<file path=ppt/slides/_rels/slide283.xml.rels><?xml version="1.0" encoding="UTF-8" standalone="yes"?>
<Relationships xmlns="http://schemas.openxmlformats.org/package/2006/relationships"><Relationship Id="rId8" Type="http://schemas.openxmlformats.org/officeDocument/2006/relationships/image" Target="../media/image725.png"/><Relationship Id="rId3" Type="http://schemas.openxmlformats.org/officeDocument/2006/relationships/image" Target="../media/image720.png"/><Relationship Id="rId7" Type="http://schemas.openxmlformats.org/officeDocument/2006/relationships/image" Target="../media/image724.pn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723.png"/><Relationship Id="rId11" Type="http://schemas.openxmlformats.org/officeDocument/2006/relationships/image" Target="../media/image728.png"/><Relationship Id="rId5" Type="http://schemas.openxmlformats.org/officeDocument/2006/relationships/image" Target="../media/image722.png"/><Relationship Id="rId10" Type="http://schemas.openxmlformats.org/officeDocument/2006/relationships/image" Target="../media/image727.png"/><Relationship Id="rId4" Type="http://schemas.openxmlformats.org/officeDocument/2006/relationships/image" Target="../media/image721.png"/><Relationship Id="rId9" Type="http://schemas.openxmlformats.org/officeDocument/2006/relationships/image" Target="../media/image726.png"/></Relationships>
</file>

<file path=ppt/slides/_rels/slide284.xml.rels><?xml version="1.0" encoding="UTF-8" standalone="yes"?>
<Relationships xmlns="http://schemas.openxmlformats.org/package/2006/relationships"><Relationship Id="rId2" Type="http://schemas.openxmlformats.org/officeDocument/2006/relationships/image" Target="../media/image729.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3.xml"/><Relationship Id="rId3" Type="http://schemas.microsoft.com/office/2007/relationships/hdphoto" Target="../media/hdphoto2.wdp"/><Relationship Id="rId7" Type="http://schemas.openxmlformats.org/officeDocument/2006/relationships/diagramQuickStyle" Target="../diagrams/quickStyle13.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png"/><Relationship Id="rId9" Type="http://schemas.microsoft.com/office/2007/relationships/diagramDrawing" Target="../diagrams/drawing1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4.xml"/><Relationship Id="rId3" Type="http://schemas.microsoft.com/office/2007/relationships/hdphoto" Target="../media/hdphoto2.wdp"/><Relationship Id="rId7" Type="http://schemas.openxmlformats.org/officeDocument/2006/relationships/diagramQuickStyle" Target="../diagrams/quickStyle14.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png"/><Relationship Id="rId9" Type="http://schemas.microsoft.com/office/2007/relationships/diagramDrawing" Target="../diagrams/drawing14.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5" Type="http://schemas.microsoft.com/office/2007/relationships/hdphoto" Target="../media/hdphoto3.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5" Type="http://schemas.microsoft.com/office/2007/relationships/hdphoto" Target="../media/hdphoto5.wdp"/><Relationship Id="rId4" Type="http://schemas.openxmlformats.org/officeDocument/2006/relationships/image" Target="../media/image151.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5.xml"/><Relationship Id="rId3" Type="http://schemas.microsoft.com/office/2007/relationships/hdphoto" Target="../media/hdphoto2.wdp"/><Relationship Id="rId7" Type="http://schemas.openxmlformats.org/officeDocument/2006/relationships/diagramQuickStyle" Target="../diagrams/quickStyle1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2.png"/><Relationship Id="rId9" Type="http://schemas.microsoft.com/office/2007/relationships/diagramDrawing" Target="../diagrams/drawing15.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6.xml"/><Relationship Id="rId3" Type="http://schemas.microsoft.com/office/2007/relationships/hdphoto" Target="../media/hdphoto2.wdp"/><Relationship Id="rId7" Type="http://schemas.openxmlformats.org/officeDocument/2006/relationships/diagramQuickStyle" Target="../diagrams/quickStyle1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2.png"/><Relationship Id="rId9" Type="http://schemas.microsoft.com/office/2007/relationships/diagramDrawing" Target="../diagrams/drawing16.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7.xml"/><Relationship Id="rId3" Type="http://schemas.microsoft.com/office/2007/relationships/hdphoto" Target="../media/hdphoto2.wdp"/><Relationship Id="rId7" Type="http://schemas.openxmlformats.org/officeDocument/2006/relationships/diagramQuickStyle" Target="../diagrams/quickStyle17.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png"/><Relationship Id="rId9" Type="http://schemas.microsoft.com/office/2007/relationships/diagramDrawing" Target="../diagrams/drawing17.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image" Target="../media/image4.png"/><Relationship Id="rId7" Type="http://schemas.openxmlformats.org/officeDocument/2006/relationships/diagramLayout" Target="../diagrams/layout18.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Data" Target="../diagrams/data18.xml"/><Relationship Id="rId5" Type="http://schemas.openxmlformats.org/officeDocument/2006/relationships/image" Target="../media/image2.png"/><Relationship Id="rId10" Type="http://schemas.microsoft.com/office/2007/relationships/diagramDrawing" Target="../diagrams/drawing18.xml"/><Relationship Id="rId4" Type="http://schemas.microsoft.com/office/2007/relationships/hdphoto" Target="../media/hdphoto2.wdp"/><Relationship Id="rId9" Type="http://schemas.openxmlformats.org/officeDocument/2006/relationships/diagramColors" Target="../diagrams/colors18.xml"/></Relationships>
</file>

<file path=ppt/slides/_rels/slide3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8" Type="http://schemas.microsoft.com/office/2007/relationships/diagramDrawing" Target="../diagrams/drawing19.xml"/><Relationship Id="rId3" Type="http://schemas.microsoft.com/office/2007/relationships/hdphoto" Target="../media/hdphoto2.wdp"/><Relationship Id="rId7" Type="http://schemas.openxmlformats.org/officeDocument/2006/relationships/diagramColors" Target="../diagrams/colors19.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184.png"/><Relationship Id="rId5" Type="http://schemas.microsoft.com/office/2007/relationships/hdphoto" Target="../media/hdphoto1.wdp"/><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20.xml"/><Relationship Id="rId3" Type="http://schemas.microsoft.com/office/2007/relationships/hdphoto" Target="../media/hdphoto2.wdp"/><Relationship Id="rId7" Type="http://schemas.openxmlformats.org/officeDocument/2006/relationships/diagramQuickStyle" Target="../diagrams/quickStyle2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2.png"/><Relationship Id="rId9" Type="http://schemas.microsoft.com/office/2007/relationships/diagramDrawing" Target="../diagrams/drawing20.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1.xml"/><Relationship Id="rId3" Type="http://schemas.microsoft.com/office/2007/relationships/hdphoto" Target="../media/hdphoto2.wdp"/><Relationship Id="rId7" Type="http://schemas.openxmlformats.org/officeDocument/2006/relationships/diagramQuickStyle" Target="../diagrams/quickStyle21.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2.png"/><Relationship Id="rId9" Type="http://schemas.microsoft.com/office/2007/relationships/diagramDrawing" Target="../diagrams/drawing21.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22.xml"/><Relationship Id="rId3" Type="http://schemas.microsoft.com/office/2007/relationships/hdphoto" Target="../media/hdphoto2.wdp"/><Relationship Id="rId7" Type="http://schemas.openxmlformats.org/officeDocument/2006/relationships/diagramQuickStyle" Target="../diagrams/quickStyle22.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2.png"/><Relationship Id="rId9" Type="http://schemas.microsoft.com/office/2007/relationships/diagramDrawing" Target="../diagrams/drawing22.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5" Type="http://schemas.microsoft.com/office/2007/relationships/hdphoto" Target="../media/hdphoto3.wdp"/><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23.xml"/><Relationship Id="rId3" Type="http://schemas.microsoft.com/office/2007/relationships/hdphoto" Target="../media/hdphoto2.wdp"/><Relationship Id="rId7" Type="http://schemas.openxmlformats.org/officeDocument/2006/relationships/diagramQuickStyle" Target="../diagrams/quickStyle23.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2.png"/><Relationship Id="rId9" Type="http://schemas.microsoft.com/office/2007/relationships/diagramDrawing" Target="../diagrams/drawing23.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24.xml"/><Relationship Id="rId3" Type="http://schemas.microsoft.com/office/2007/relationships/hdphoto" Target="../media/hdphoto2.wdp"/><Relationship Id="rId7" Type="http://schemas.openxmlformats.org/officeDocument/2006/relationships/diagramQuickStyle" Target="../diagrams/quickStyle24.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2.png"/><Relationship Id="rId9" Type="http://schemas.microsoft.com/office/2007/relationships/diagramDrawing" Target="../diagrams/drawing24.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7.xml"/><Relationship Id="rId5" Type="http://schemas.microsoft.com/office/2007/relationships/hdphoto" Target="../media/hdphoto3.wdp"/><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microsoft.com/office/2007/relationships/diagramDrawing" Target="../diagrams/drawing25.xml"/><Relationship Id="rId3" Type="http://schemas.microsoft.com/office/2007/relationships/hdphoto" Target="../media/hdphoto2.wdp"/><Relationship Id="rId7" Type="http://schemas.openxmlformats.org/officeDocument/2006/relationships/diagramColors" Target="../diagrams/colors2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26.xml"/><Relationship Id="rId3" Type="http://schemas.microsoft.com/office/2007/relationships/hdphoto" Target="../media/hdphoto2.wdp"/><Relationship Id="rId7" Type="http://schemas.openxmlformats.org/officeDocument/2006/relationships/diagramLayout" Target="../diagrams/layout2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Data" Target="../diagrams/data26.xml"/><Relationship Id="rId5" Type="http://schemas.microsoft.com/office/2007/relationships/hdphoto" Target="../media/hdphoto1.wdp"/><Relationship Id="rId10" Type="http://schemas.microsoft.com/office/2007/relationships/diagramDrawing" Target="../diagrams/drawing26.xml"/><Relationship Id="rId4" Type="http://schemas.openxmlformats.org/officeDocument/2006/relationships/image" Target="../media/image2.png"/><Relationship Id="rId9" Type="http://schemas.openxmlformats.org/officeDocument/2006/relationships/diagramColors" Target="../diagrams/colors26.xml"/></Relationships>
</file>

<file path=ppt/slides/_rels/slide5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27.xml"/><Relationship Id="rId3" Type="http://schemas.microsoft.com/office/2007/relationships/hdphoto" Target="../media/hdphoto2.wdp"/><Relationship Id="rId7" Type="http://schemas.openxmlformats.org/officeDocument/2006/relationships/diagramQuickStyle" Target="../diagrams/quickStyle27.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2.png"/><Relationship Id="rId9" Type="http://schemas.microsoft.com/office/2007/relationships/diagramDrawing" Target="../diagrams/drawing27.xml"/></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28.xml"/><Relationship Id="rId13" Type="http://schemas.openxmlformats.org/officeDocument/2006/relationships/image" Target="../media/image227.emf"/><Relationship Id="rId3" Type="http://schemas.microsoft.com/office/2007/relationships/hdphoto" Target="../media/hdphoto2.wdp"/><Relationship Id="rId7" Type="http://schemas.openxmlformats.org/officeDocument/2006/relationships/diagramQuickStyle" Target="../diagrams/quickStyle28.xml"/><Relationship Id="rId12" Type="http://schemas.openxmlformats.org/officeDocument/2006/relationships/image" Target="../media/image226.emf"/><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28.xml"/><Relationship Id="rId11" Type="http://schemas.openxmlformats.org/officeDocument/2006/relationships/image" Target="../media/image225.emf"/><Relationship Id="rId5" Type="http://schemas.openxmlformats.org/officeDocument/2006/relationships/diagramData" Target="../diagrams/data28.xml"/><Relationship Id="rId10" Type="http://schemas.openxmlformats.org/officeDocument/2006/relationships/image" Target="../media/image224.emf"/><Relationship Id="rId4" Type="http://schemas.openxmlformats.org/officeDocument/2006/relationships/image" Target="../media/image2.png"/><Relationship Id="rId9" Type="http://schemas.microsoft.com/office/2007/relationships/diagramDrawing" Target="../diagrams/drawing28.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29.xml"/><Relationship Id="rId3" Type="http://schemas.microsoft.com/office/2007/relationships/hdphoto" Target="../media/hdphoto2.wdp"/><Relationship Id="rId7" Type="http://schemas.openxmlformats.org/officeDocument/2006/relationships/diagramQuickStyle" Target="../diagrams/quickStyle29.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2.png"/><Relationship Id="rId9" Type="http://schemas.microsoft.com/office/2007/relationships/diagramDrawing" Target="../diagrams/drawing29.xml"/></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30.xml"/><Relationship Id="rId3" Type="http://schemas.microsoft.com/office/2007/relationships/hdphoto" Target="../media/hdphoto2.wdp"/><Relationship Id="rId7" Type="http://schemas.openxmlformats.org/officeDocument/2006/relationships/diagramLayout" Target="../diagrams/layout30.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Data" Target="../diagrams/data30.xml"/><Relationship Id="rId5" Type="http://schemas.microsoft.com/office/2007/relationships/hdphoto" Target="../media/hdphoto1.wdp"/><Relationship Id="rId10" Type="http://schemas.microsoft.com/office/2007/relationships/diagramDrawing" Target="../diagrams/drawing30.xml"/><Relationship Id="rId4" Type="http://schemas.openxmlformats.org/officeDocument/2006/relationships/image" Target="../media/image2.png"/><Relationship Id="rId9" Type="http://schemas.openxmlformats.org/officeDocument/2006/relationships/diagramColors" Target="../diagrams/colors30.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248.png"/><Relationship Id="rId5" Type="http://schemas.microsoft.com/office/2007/relationships/hdphoto" Target="../media/hdphoto1.wdp"/><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8" Type="http://schemas.microsoft.com/office/2007/relationships/diagramDrawing" Target="../diagrams/drawing31.xml"/><Relationship Id="rId3" Type="http://schemas.microsoft.com/office/2007/relationships/hdphoto" Target="../media/hdphoto2.wdp"/><Relationship Id="rId7" Type="http://schemas.openxmlformats.org/officeDocument/2006/relationships/diagramColors" Target="../diagrams/colors31.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253.png"/><Relationship Id="rId2" Type="http://schemas.openxmlformats.org/officeDocument/2006/relationships/diagramData" Target="../diagrams/data32.xml"/><Relationship Id="rId1" Type="http://schemas.openxmlformats.org/officeDocument/2006/relationships/slideLayout" Target="../slideLayouts/slideLayout1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2.xml.rels><?xml version="1.0" encoding="UTF-8" standalone="yes"?>
<Relationships xmlns="http://schemas.openxmlformats.org/package/2006/relationships"><Relationship Id="rId8" Type="http://schemas.openxmlformats.org/officeDocument/2006/relationships/image" Target="../media/image256.png"/><Relationship Id="rId3" Type="http://schemas.microsoft.com/office/2007/relationships/hdphoto" Target="../media/hdphoto2.wdp"/><Relationship Id="rId7" Type="http://schemas.openxmlformats.org/officeDocument/2006/relationships/image" Target="../media/image255.sv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25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257.svg"/></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59.emf"/><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258.emf"/><Relationship Id="rId5" Type="http://schemas.microsoft.com/office/2007/relationships/hdphoto" Target="../media/hdphoto1.wdp"/><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0.jpe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8" Type="http://schemas.openxmlformats.org/officeDocument/2006/relationships/diagramColors" Target="../diagrams/colors33.xml"/><Relationship Id="rId3" Type="http://schemas.microsoft.com/office/2007/relationships/hdphoto" Target="../media/hdphoto2.wdp"/><Relationship Id="rId7" Type="http://schemas.openxmlformats.org/officeDocument/2006/relationships/diagramQuickStyle" Target="../diagrams/quickStyle33.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33.xml"/><Relationship Id="rId5" Type="http://schemas.openxmlformats.org/officeDocument/2006/relationships/diagramData" Target="../diagrams/data33.xml"/><Relationship Id="rId4" Type="http://schemas.openxmlformats.org/officeDocument/2006/relationships/image" Target="../media/image2.png"/><Relationship Id="rId9" Type="http://schemas.microsoft.com/office/2007/relationships/diagramDrawing" Target="../diagrams/drawing33.xml"/></Relationships>
</file>

<file path=ppt/slides/_rels/slide67.xml.rels><?xml version="1.0" encoding="UTF-8" standalone="yes"?>
<Relationships xmlns="http://schemas.openxmlformats.org/package/2006/relationships"><Relationship Id="rId8" Type="http://schemas.openxmlformats.org/officeDocument/2006/relationships/diagramQuickStyle" Target="../diagrams/quickStyle34.xml"/><Relationship Id="rId3" Type="http://schemas.microsoft.com/office/2007/relationships/hdphoto" Target="../media/hdphoto2.wdp"/><Relationship Id="rId7" Type="http://schemas.openxmlformats.org/officeDocument/2006/relationships/diagramLayout" Target="../diagrams/layout34.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Data" Target="../diagrams/data34.xml"/><Relationship Id="rId5" Type="http://schemas.microsoft.com/office/2007/relationships/hdphoto" Target="../media/hdphoto1.wdp"/><Relationship Id="rId10" Type="http://schemas.microsoft.com/office/2007/relationships/diagramDrawing" Target="../diagrams/drawing34.xml"/><Relationship Id="rId4" Type="http://schemas.openxmlformats.org/officeDocument/2006/relationships/image" Target="../media/image2.png"/><Relationship Id="rId9" Type="http://schemas.openxmlformats.org/officeDocument/2006/relationships/diagramColors" Target="../diagrams/colors34.xml"/></Relationships>
</file>

<file path=ppt/slides/_rels/slide68.xml.rels><?xml version="1.0" encoding="UTF-8" standalone="yes"?>
<Relationships xmlns="http://schemas.openxmlformats.org/package/2006/relationships"><Relationship Id="rId8" Type="http://schemas.openxmlformats.org/officeDocument/2006/relationships/image" Target="../media/image281.png"/><Relationship Id="rId3" Type="http://schemas.microsoft.com/office/2007/relationships/hdphoto" Target="../media/hdphoto2.wdp"/><Relationship Id="rId7" Type="http://schemas.openxmlformats.org/officeDocument/2006/relationships/image" Target="../media/image280.sv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279.png"/><Relationship Id="rId5" Type="http://schemas.openxmlformats.org/officeDocument/2006/relationships/image" Target="../media/image278.svg"/><Relationship Id="rId4" Type="http://schemas.openxmlformats.org/officeDocument/2006/relationships/image" Target="../media/image277.png"/><Relationship Id="rId9" Type="http://schemas.openxmlformats.org/officeDocument/2006/relationships/image" Target="../media/image282.svg"/></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6.sv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285.png"/><Relationship Id="rId5" Type="http://schemas.openxmlformats.org/officeDocument/2006/relationships/image" Target="../media/image284.svg"/><Relationship Id="rId4" Type="http://schemas.openxmlformats.org/officeDocument/2006/relationships/image" Target="../media/image283.pn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2.wdp"/><Relationship Id="rId7" Type="http://schemas.openxmlformats.org/officeDocument/2006/relationships/diagramColors" Target="../diagrams/colors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microsoft.com/office/2007/relationships/hdphoto" Target="../media/hdphoto4.wdp"/><Relationship Id="rId4" Type="http://schemas.openxmlformats.org/officeDocument/2006/relationships/diagramData" Target="../diagrams/data5.xml"/><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289.png"/><Relationship Id="rId5" Type="http://schemas.microsoft.com/office/2007/relationships/hdphoto" Target="../media/hdphoto1.wdp"/><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290.emf"/><Relationship Id="rId5" Type="http://schemas.microsoft.com/office/2007/relationships/hdphoto" Target="../media/hdphoto1.wdp"/><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8.sv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122.png"/><Relationship Id="rId5" Type="http://schemas.openxmlformats.org/officeDocument/2006/relationships/image" Target="../media/image292.svg"/><Relationship Id="rId4" Type="http://schemas.openxmlformats.org/officeDocument/2006/relationships/image" Target="../media/image291.png"/></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35.xml"/><Relationship Id="rId3" Type="http://schemas.microsoft.com/office/2007/relationships/hdphoto" Target="../media/hdphoto2.wdp"/><Relationship Id="rId7" Type="http://schemas.openxmlformats.org/officeDocument/2006/relationships/diagramQuickStyle" Target="../diagrams/quickStyle35.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35.xml"/><Relationship Id="rId5" Type="http://schemas.openxmlformats.org/officeDocument/2006/relationships/diagramData" Target="../diagrams/data35.xml"/><Relationship Id="rId4" Type="http://schemas.openxmlformats.org/officeDocument/2006/relationships/image" Target="../media/image2.png"/><Relationship Id="rId9" Type="http://schemas.microsoft.com/office/2007/relationships/diagramDrawing" Target="../diagrams/drawing35.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3.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microsoft.com/office/2007/relationships/hdphoto" Target="../media/hdphoto2.wdp"/><Relationship Id="rId7" Type="http://schemas.openxmlformats.org/officeDocument/2006/relationships/diagramQuickStyle" Target="../diagrams/quickStyle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80.xml.rels><?xml version="1.0" encoding="UTF-8" standalone="yes"?>
<Relationships xmlns="http://schemas.openxmlformats.org/package/2006/relationships"><Relationship Id="rId8" Type="http://schemas.openxmlformats.org/officeDocument/2006/relationships/image" Target="../media/image295.svg"/><Relationship Id="rId3" Type="http://schemas.microsoft.com/office/2007/relationships/hdphoto" Target="../media/hdphoto1.wdp"/><Relationship Id="rId7" Type="http://schemas.openxmlformats.org/officeDocument/2006/relationships/image" Target="../media/image294.png"/><Relationship Id="rId2"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36.xml"/><Relationship Id="rId3" Type="http://schemas.microsoft.com/office/2007/relationships/hdphoto" Target="../media/hdphoto2.wdp"/><Relationship Id="rId7" Type="http://schemas.openxmlformats.org/officeDocument/2006/relationships/diagramQuickStyle" Target="../diagrams/quickStyle36.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2.png"/><Relationship Id="rId9" Type="http://schemas.microsoft.com/office/2007/relationships/diagramDrawing" Target="../diagrams/drawing36.xml"/></Relationships>
</file>

<file path=ppt/slides/_rels/slide83.xml.rels><?xml version="1.0" encoding="UTF-8" standalone="yes"?>
<Relationships xmlns="http://schemas.openxmlformats.org/package/2006/relationships"><Relationship Id="rId2" Type="http://schemas.openxmlformats.org/officeDocument/2006/relationships/image" Target="../media/image301.jp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37.xml"/><Relationship Id="rId3" Type="http://schemas.microsoft.com/office/2007/relationships/hdphoto" Target="../media/hdphoto2.wdp"/><Relationship Id="rId7" Type="http://schemas.openxmlformats.org/officeDocument/2006/relationships/diagramQuickStyle" Target="../diagrams/quickStyle37.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37.xml"/><Relationship Id="rId5" Type="http://schemas.openxmlformats.org/officeDocument/2006/relationships/diagramData" Target="../diagrams/data37.xml"/><Relationship Id="rId4" Type="http://schemas.openxmlformats.org/officeDocument/2006/relationships/image" Target="../media/image2.png"/><Relationship Id="rId9" Type="http://schemas.microsoft.com/office/2007/relationships/diagramDrawing" Target="../diagrams/drawing37.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1.jpeg"/><Relationship Id="rId2" Type="http://schemas.openxmlformats.org/officeDocument/2006/relationships/image" Target="../media/image1.jpe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17.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313.jpg"/><Relationship Id="rId2" Type="http://schemas.openxmlformats.org/officeDocument/2006/relationships/image" Target="../media/image312.jp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04.jpeg"/></Relationships>
</file>

<file path=ppt/slides/_rels/slide93.xml.rels><?xml version="1.0" encoding="UTF-8" standalone="yes"?>
<Relationships xmlns="http://schemas.openxmlformats.org/package/2006/relationships"><Relationship Id="rId8" Type="http://schemas.openxmlformats.org/officeDocument/2006/relationships/diagramColors" Target="../diagrams/colors39.xml"/><Relationship Id="rId3" Type="http://schemas.microsoft.com/office/2007/relationships/hdphoto" Target="../media/hdphoto2.wdp"/><Relationship Id="rId7" Type="http://schemas.openxmlformats.org/officeDocument/2006/relationships/diagramQuickStyle" Target="../diagrams/quickStyle39.xml"/><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diagramLayout" Target="../diagrams/layout39.xml"/><Relationship Id="rId5" Type="http://schemas.openxmlformats.org/officeDocument/2006/relationships/diagramData" Target="../diagrams/data39.xml"/><Relationship Id="rId4" Type="http://schemas.openxmlformats.org/officeDocument/2006/relationships/image" Target="../media/image2.png"/><Relationship Id="rId9" Type="http://schemas.microsoft.com/office/2007/relationships/diagramDrawing" Target="../diagrams/drawing39.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26.png"/><Relationship Id="rId5" Type="http://schemas.openxmlformats.org/officeDocument/2006/relationships/image" Target="../media/image3.png"/><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327.png"/></Relationships>
</file>

<file path=ppt/slides/_rels/slide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8.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3998" y="2130593"/>
            <a:ext cx="9753601" cy="1470025"/>
          </a:xfrm>
        </p:spPr>
        <p:txBody>
          <a:bodyPr/>
          <a:lstStyle/>
          <a:p>
            <a:pPr eaLnBrk="1" hangingPunct="1"/>
            <a:endParaRPr lang="en-US" altLang="en-US" dirty="0">
              <a:ea typeface="ＭＳ Ｐゴシック" pitchFamily="34" charset="-128"/>
            </a:endParaRPr>
          </a:p>
        </p:txBody>
      </p:sp>
      <p:sp>
        <p:nvSpPr>
          <p:cNvPr id="2051" name="Rectangle 3"/>
          <p:cNvSpPr>
            <a:spLocks noGrp="1" noChangeArrowheads="1"/>
          </p:cNvSpPr>
          <p:nvPr>
            <p:ph type="subTitle" idx="1"/>
          </p:nvPr>
        </p:nvSpPr>
        <p:spPr/>
        <p:txBody>
          <a:bodyPr/>
          <a:lstStyle/>
          <a:p>
            <a:pPr eaLnBrk="1" hangingPunct="1"/>
            <a:endParaRPr lang="en-US" altLang="en-US">
              <a:ea typeface="ＭＳ Ｐゴシック" pitchFamily="34" charset="-128"/>
            </a:endParaRPr>
          </a:p>
        </p:txBody>
      </p:sp>
      <p:sp>
        <p:nvSpPr>
          <p:cNvPr id="2052" name="Rectangle 4"/>
          <p:cNvSpPr>
            <a:spLocks noChangeArrowheads="1"/>
          </p:cNvSpPr>
          <p:nvPr/>
        </p:nvSpPr>
        <p:spPr bwMode="auto">
          <a:xfrm>
            <a:off x="1" y="1636123"/>
            <a:ext cx="12192000" cy="5221876"/>
          </a:xfrm>
          <a:prstGeom prst="rect">
            <a:avLst/>
          </a:prstGeom>
          <a:solidFill>
            <a:srgbClr val="FF99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2053" name="Rectangle 5"/>
          <p:cNvSpPr>
            <a:spLocks noChangeArrowheads="1"/>
          </p:cNvSpPr>
          <p:nvPr/>
        </p:nvSpPr>
        <p:spPr bwMode="auto">
          <a:xfrm>
            <a:off x="0" y="3"/>
            <a:ext cx="12192000" cy="163612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endParaRPr>
          </a:p>
        </p:txBody>
      </p:sp>
      <p:sp>
        <p:nvSpPr>
          <p:cNvPr id="2054" name="Rectangle 8"/>
          <p:cNvSpPr>
            <a:spLocks noChangeArrowheads="1"/>
          </p:cNvSpPr>
          <p:nvPr/>
        </p:nvSpPr>
        <p:spPr bwMode="auto">
          <a:xfrm>
            <a:off x="130024" y="100548"/>
            <a:ext cx="914179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lvl="0" eaLnBrk="1" fontAlgn="base" hangingPunct="1">
              <a:spcBef>
                <a:spcPct val="0"/>
              </a:spcBef>
              <a:spcAft>
                <a:spcPct val="0"/>
              </a:spcAft>
              <a:buNone/>
            </a:pPr>
            <a:r>
              <a:rPr lang="en-US" b="1" dirty="0">
                <a:solidFill>
                  <a:srgbClr val="00B0F0"/>
                </a:solidFill>
              </a:rPr>
              <a:t>Project </a:t>
            </a:r>
            <a:r>
              <a:rPr lang="en-US" b="1" dirty="0" err="1">
                <a:solidFill>
                  <a:srgbClr val="00B0F0"/>
                </a:solidFill>
              </a:rPr>
              <a:t>DPro</a:t>
            </a:r>
            <a:endParaRPr lang="en-US" b="1" dirty="0">
              <a:solidFill>
                <a:srgbClr val="00B0F0"/>
              </a:solidFill>
            </a:endParaRPr>
          </a:p>
          <a:p>
            <a:pPr lvl="0" eaLnBrk="1" fontAlgn="base" hangingPunct="1">
              <a:spcBef>
                <a:spcPct val="0"/>
              </a:spcBef>
              <a:spcAft>
                <a:spcPct val="0"/>
              </a:spcAft>
              <a:buNone/>
            </a:pPr>
            <a:r>
              <a:rPr lang="en-US" b="1" dirty="0">
                <a:solidFill>
                  <a:srgbClr val="00B0F0"/>
                </a:solidFill>
              </a:rPr>
              <a:t>Project Management for Development Professionals</a:t>
            </a:r>
            <a:br>
              <a:rPr kumimoji="0" lang="en-US" sz="4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br>
            <a:br>
              <a:rPr kumimoji="0" lang="en-US" sz="4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br>
            <a:endParaRPr kumimoji="0" lang="en-US" sz="4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         </a:t>
            </a:r>
            <a:r>
              <a:rPr kumimoji="0" lang="en-US" sz="4800" b="1" i="0" u="none" strike="noStrike" kern="1200" cap="none" spc="0" normalizeH="0" baseline="0" noProof="0" dirty="0">
                <a:ln>
                  <a:noFill/>
                </a:ln>
                <a:solidFill>
                  <a:srgbClr val="002060"/>
                </a:solidFill>
                <a:effectLst/>
                <a:uLnTx/>
                <a:uFillTx/>
                <a:latin typeface="Arial" pitchFamily="34" charset="0"/>
                <a:ea typeface="ＭＳ Ｐゴシック" pitchFamily="34" charset="-128"/>
                <a:cs typeface="+mn-cs"/>
              </a:rPr>
              <a:t>Training Course</a:t>
            </a:r>
            <a:endParaRPr kumimoji="0" lang="en-US" altLang="en-US" sz="4800" b="1" i="0" u="none" strike="noStrike" kern="1200" cap="none" spc="0" normalizeH="0" baseline="0" noProof="0" dirty="0">
              <a:ln>
                <a:noFill/>
              </a:ln>
              <a:solidFill>
                <a:srgbClr val="002060"/>
              </a:solidFill>
              <a:effectLst/>
              <a:uLnTx/>
              <a:uFillTx/>
              <a:latin typeface="Arial" pitchFamily="34" charset="0"/>
              <a:ea typeface="ＭＳ Ｐゴシック" pitchFamily="34" charset="-128"/>
              <a:cs typeface="+mn-cs"/>
            </a:endParaRPr>
          </a:p>
        </p:txBody>
      </p:sp>
      <p:pic>
        <p:nvPicPr>
          <p:cNvPr id="4" name="Picture 3">
            <a:extLst>
              <a:ext uri="{FF2B5EF4-FFF2-40B4-BE49-F238E27FC236}">
                <a16:creationId xmlns:a16="http://schemas.microsoft.com/office/drawing/2014/main" id="{3BA682DE-A858-4726-8D21-2D10E6D770EF}"/>
              </a:ext>
            </a:extLst>
          </p:cNvPr>
          <p:cNvPicPr>
            <a:picLocks noChangeAspect="1"/>
          </p:cNvPicPr>
          <p:nvPr/>
        </p:nvPicPr>
        <p:blipFill>
          <a:blip r:embed="rId2"/>
          <a:stretch>
            <a:fillRect/>
          </a:stretch>
        </p:blipFill>
        <p:spPr>
          <a:xfrm rot="1321624">
            <a:off x="7754448" y="3117410"/>
            <a:ext cx="2548120" cy="3257381"/>
          </a:xfrm>
          <a:prstGeom prst="rect">
            <a:avLst/>
          </a:prstGeom>
        </p:spPr>
      </p:pic>
    </p:spTree>
    <p:extLst>
      <p:ext uri="{BB962C8B-B14F-4D97-AF65-F5344CB8AC3E}">
        <p14:creationId xmlns:p14="http://schemas.microsoft.com/office/powerpoint/2010/main" val="116219841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4"/>
            <a:ext cx="5149596" cy="522827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D2E-D0E9-4C68-8612-AAB231BE5ECE}"/>
              </a:ext>
            </a:extLst>
          </p:cNvPr>
          <p:cNvSpPr>
            <a:spLocks noGrp="1"/>
          </p:cNvSpPr>
          <p:nvPr>
            <p:ph type="title"/>
          </p:nvPr>
        </p:nvSpPr>
        <p:spPr>
          <a:xfrm>
            <a:off x="7044268" y="1465790"/>
            <a:ext cx="3860798" cy="3941345"/>
          </a:xfrm>
        </p:spPr>
        <p:txBody>
          <a:bodyPr>
            <a:normAutofit/>
          </a:bodyPr>
          <a:lstStyle/>
          <a:p>
            <a:r>
              <a:rPr lang="en-US" sz="4700" b="1"/>
              <a:t>Agile Project Management</a:t>
            </a:r>
            <a:endParaRPr lang="en-US" sz="4700"/>
          </a:p>
        </p:txBody>
      </p:sp>
      <p:sp>
        <p:nvSpPr>
          <p:cNvPr id="3" name="Content Placeholder 2">
            <a:extLst>
              <a:ext uri="{FF2B5EF4-FFF2-40B4-BE49-F238E27FC236}">
                <a16:creationId xmlns:a16="http://schemas.microsoft.com/office/drawing/2014/main" id="{54F37F90-F194-436E-B2C9-1E6B198F9328}"/>
              </a:ext>
            </a:extLst>
          </p:cNvPr>
          <p:cNvSpPr>
            <a:spLocks noGrp="1"/>
          </p:cNvSpPr>
          <p:nvPr>
            <p:ph idx="1"/>
          </p:nvPr>
        </p:nvSpPr>
        <p:spPr>
          <a:xfrm>
            <a:off x="269632" y="751265"/>
            <a:ext cx="6129306" cy="5696427"/>
          </a:xfrm>
        </p:spPr>
        <p:txBody>
          <a:bodyPr anchor="ctr">
            <a:normAutofit/>
          </a:bodyPr>
          <a:lstStyle/>
          <a:p>
            <a:r>
              <a:rPr lang="en-US" sz="1600" dirty="0"/>
              <a:t>Agile Project Management is the umbrella under which a variety of different tools fall that allows for a more adaptive approach to project management. </a:t>
            </a:r>
          </a:p>
          <a:p>
            <a:r>
              <a:rPr lang="en-US" sz="1600" dirty="0"/>
              <a:t>In Agile Project Management:</a:t>
            </a:r>
          </a:p>
          <a:p>
            <a:pPr lvl="1"/>
            <a:r>
              <a:rPr lang="en-US" sz="1600" dirty="0"/>
              <a:t>Time is fixed by dividing the project into short fixed time iterations (stages is the terminology used in the Project </a:t>
            </a:r>
            <a:r>
              <a:rPr lang="en-US" sz="1600" dirty="0" err="1"/>
              <a:t>DPro</a:t>
            </a:r>
            <a:r>
              <a:rPr lang="en-US" sz="1600" dirty="0"/>
              <a:t>); • </a:t>
            </a:r>
          </a:p>
          <a:p>
            <a:pPr lvl="1"/>
            <a:r>
              <a:rPr lang="en-US" sz="1600" dirty="0"/>
              <a:t>Cost of resources is fixed;</a:t>
            </a:r>
          </a:p>
          <a:p>
            <a:pPr lvl="1"/>
            <a:r>
              <a:rPr lang="en-US" sz="1600" dirty="0"/>
              <a:t>Scope is variable. It focuses on the highest priority requirements, with the expectation that the scope will evolve as the project progresses.</a:t>
            </a:r>
          </a:p>
          <a:p>
            <a:r>
              <a:rPr lang="en-US" sz="1600" dirty="0"/>
              <a:t>There is a decision gate at the end of each iteration to re-prioritize existing requirements, to consider any new ones as the project moves forward, and to plan the next iteration. It’s a form of rolling-wave planning. </a:t>
            </a:r>
          </a:p>
          <a:p>
            <a:r>
              <a:rPr lang="en-US" sz="1600" dirty="0"/>
              <a:t>The aim is to deliver the most important requirements within the budgeted cost and time, but maybe not all the requirements. For this process to work, it has to be highly collaborative. It’s essential that project stakeholders are closely involved, particularly users.</a:t>
            </a:r>
          </a:p>
        </p:txBody>
      </p:sp>
      <p:sp>
        <p:nvSpPr>
          <p:cNvPr id="14"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4248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3767534871"/>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7"/>
          <p:cNvGraphicFramePr>
            <a:graphicFrameLocks noGrp="1"/>
          </p:cNvGraphicFramePr>
          <p:nvPr/>
        </p:nvGraphicFramePr>
        <p:xfrm>
          <a:off x="1676401" y="1633210"/>
          <a:ext cx="8837023" cy="5041270"/>
        </p:xfrm>
        <a:graphic>
          <a:graphicData uri="http://schemas.openxmlformats.org/drawingml/2006/table">
            <a:tbl>
              <a:tblPr firstRow="1" bandRow="1">
                <a:tableStyleId>{69012ECD-51FC-41F1-AA8D-1B2483CD663E}</a:tableStyleId>
              </a:tblPr>
              <a:tblGrid>
                <a:gridCol w="1937944">
                  <a:extLst>
                    <a:ext uri="{9D8B030D-6E8A-4147-A177-3AD203B41FA5}">
                      <a16:colId xmlns:a16="http://schemas.microsoft.com/office/drawing/2014/main" val="20000"/>
                    </a:ext>
                  </a:extLst>
                </a:gridCol>
                <a:gridCol w="6899079">
                  <a:extLst>
                    <a:ext uri="{9D8B030D-6E8A-4147-A177-3AD203B41FA5}">
                      <a16:colId xmlns:a16="http://schemas.microsoft.com/office/drawing/2014/main" val="20001"/>
                    </a:ext>
                  </a:extLst>
                </a:gridCol>
              </a:tblGrid>
              <a:tr h="60960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kern="1200" dirty="0">
                          <a:effectLst>
                            <a:outerShdw blurRad="38100" dist="38100" dir="2700000" algn="tl">
                              <a:srgbClr val="000000">
                                <a:alpha val="43137"/>
                              </a:srgbClr>
                            </a:outerShdw>
                          </a:effectLst>
                        </a:rPr>
                        <a:t>Project Description</a:t>
                      </a:r>
                      <a:endParaRPr lang="en-US" sz="2800" dirty="0">
                        <a:solidFill>
                          <a:schemeClr val="bg1"/>
                        </a:solidFill>
                      </a:endParaRPr>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5">
                        <a:lumMod val="50000"/>
                      </a:schemeClr>
                    </a:solidFill>
                  </a:tcPr>
                </a:tc>
                <a:tc hMerge="1">
                  <a:txBody>
                    <a:bodyPr/>
                    <a:lstStyle/>
                    <a:p>
                      <a:pPr algn="ctr"/>
                      <a:endParaRPr lang="en-US" sz="2000" b="1" kern="1200" dirty="0">
                        <a:solidFill>
                          <a:schemeClr val="bg1"/>
                        </a:solidFill>
                        <a:latin typeface="+mn-lt"/>
                        <a:ea typeface="+mn-ea"/>
                        <a:cs typeface="+mn-cs"/>
                      </a:endParaRPr>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937368">
                <a:tc>
                  <a:txBody>
                    <a:bodyPr/>
                    <a:lstStyle/>
                    <a:p>
                      <a:pPr algn="ctr"/>
                      <a:r>
                        <a:rPr lang="en-US" sz="2000" dirty="0"/>
                        <a:t>Goal</a:t>
                      </a:r>
                      <a:endParaRPr lang="en-US" sz="2000" b="1" dirty="0"/>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p>
                      <a:r>
                        <a:rPr kumimoji="0" lang="en-US" sz="1800" u="none" strike="noStrike" cap="none" normalizeH="0" baseline="0" dirty="0">
                          <a:ln>
                            <a:noFill/>
                          </a:ln>
                          <a:effectLst/>
                        </a:rPr>
                        <a:t>To contribute to improved health, particularly of under 5s and the general health of the river ecosystem.</a:t>
                      </a:r>
                      <a:endParaRPr lang="en-US" sz="1800" dirty="0"/>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909169">
                <a:tc>
                  <a:txBody>
                    <a:bodyPr/>
                    <a:lstStyle/>
                    <a:p>
                      <a:pPr algn="ctr"/>
                      <a:r>
                        <a:rPr lang="en-US" sz="2000" dirty="0"/>
                        <a:t>Outcome(s)</a:t>
                      </a:r>
                      <a:endParaRPr lang="en-US" sz="2000" b="1" dirty="0"/>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Improved quality of river water.</a:t>
                      </a:r>
                      <a:endParaRPr kumimoji="0" lang="en-US" sz="1800" b="0" i="0" u="none" strike="noStrike" cap="none" normalizeH="0" baseline="0" dirty="0">
                        <a:ln>
                          <a:noFill/>
                        </a:ln>
                        <a:solidFill>
                          <a:srgbClr val="000000"/>
                        </a:solidFill>
                        <a:effectLst/>
                        <a:latin typeface="Calibri" pitchFamily="34" charset="0"/>
                        <a:cs typeface="Arial" charset="0"/>
                      </a:endParaRPr>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128916">
                <a:tc>
                  <a:txBody>
                    <a:bodyPr/>
                    <a:lstStyle/>
                    <a:p>
                      <a:pPr algn="ctr"/>
                      <a:r>
                        <a:rPr lang="en-US" sz="2000" dirty="0"/>
                        <a:t>Outputs</a:t>
                      </a:r>
                      <a:endParaRPr lang="en-US" sz="2000" b="1" dirty="0"/>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1.1  Reduced volume of fecal waste discharged into river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1.2  Reduced volume of household refuse directly  dumped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into the river system</a:t>
                      </a:r>
                      <a:endParaRPr kumimoji="0" lang="en-US" sz="1800" b="1" i="0" u="none" strike="noStrike" cap="none" normalizeH="0" baseline="0" dirty="0">
                        <a:ln>
                          <a:noFill/>
                        </a:ln>
                        <a:solidFill>
                          <a:srgbClr val="000000"/>
                        </a:solidFill>
                        <a:effectLst/>
                        <a:latin typeface="Calibri" pitchFamily="34" charset="0"/>
                        <a:cs typeface="Arial" charset="0"/>
                      </a:endParaRPr>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456217">
                <a:tc>
                  <a:txBody>
                    <a:bodyPr/>
                    <a:lstStyle/>
                    <a:p>
                      <a:pPr algn="ctr"/>
                      <a:r>
                        <a:rPr lang="en-US" sz="2000" dirty="0"/>
                        <a:t>Activities</a:t>
                      </a:r>
                      <a:endParaRPr lang="en-US" sz="2000" b="1" dirty="0"/>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1.1.1  Conduct baseline survey of households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1.1.2  Prepare and deliver public awareness campaign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1.1.3  Prepare engineering specifications for latrines and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expanded sewage network.</a:t>
                      </a:r>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11" name="10 CuadroTexto"/>
          <p:cNvSpPr txBox="1"/>
          <p:nvPr/>
        </p:nvSpPr>
        <p:spPr>
          <a:xfrm>
            <a:off x="2427834" y="3605224"/>
            <a:ext cx="4677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3</a:t>
            </a:r>
          </a:p>
        </p:txBody>
      </p:sp>
      <p:sp>
        <p:nvSpPr>
          <p:cNvPr id="12" name="11 CuadroTexto"/>
          <p:cNvSpPr txBox="1"/>
          <p:nvPr/>
        </p:nvSpPr>
        <p:spPr>
          <a:xfrm>
            <a:off x="2427834" y="2693082"/>
            <a:ext cx="4677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4</a:t>
            </a:r>
          </a:p>
        </p:txBody>
      </p:sp>
      <p:sp>
        <p:nvSpPr>
          <p:cNvPr id="13" name="12 CuadroTexto"/>
          <p:cNvSpPr txBox="1"/>
          <p:nvPr/>
        </p:nvSpPr>
        <p:spPr>
          <a:xfrm>
            <a:off x="2427834" y="5728643"/>
            <a:ext cx="4677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1</a:t>
            </a:r>
          </a:p>
        </p:txBody>
      </p:sp>
      <p:sp>
        <p:nvSpPr>
          <p:cNvPr id="14" name="13 CuadroTexto"/>
          <p:cNvSpPr txBox="1"/>
          <p:nvPr/>
        </p:nvSpPr>
        <p:spPr>
          <a:xfrm>
            <a:off x="2427834" y="4545180"/>
            <a:ext cx="4677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2</a:t>
            </a:r>
          </a:p>
        </p:txBody>
      </p:sp>
      <p:sp>
        <p:nvSpPr>
          <p:cNvPr id="2" name="Title 1"/>
          <p:cNvSpPr>
            <a:spLocks noGrp="1"/>
          </p:cNvSpPr>
          <p:nvPr>
            <p:ph type="title" idx="4294967295"/>
          </p:nvPr>
        </p:nvSpPr>
        <p:spPr>
          <a:xfrm>
            <a:off x="-1588" y="573088"/>
            <a:ext cx="12193588" cy="1060450"/>
          </a:xfrm>
        </p:spPr>
        <p:txBody>
          <a:bodyPr>
            <a:normAutofit fontScale="90000"/>
          </a:bodyPr>
          <a:lstStyle/>
          <a:p>
            <a:pPr algn="ctr"/>
            <a:r>
              <a:rPr lang="en-US" sz="3600" b="1" dirty="0"/>
              <a:t>Can you find 1 or 2 major weaknesses in </a:t>
            </a:r>
            <a:br>
              <a:rPr lang="en-US" sz="3600" b="1" dirty="0"/>
            </a:br>
            <a:r>
              <a:rPr lang="en-US" sz="3600" b="1" dirty="0"/>
              <a:t>the logic of these Objective Statements?</a:t>
            </a:r>
            <a:endParaRPr lang="en-GB" sz="3600" dirty="0"/>
          </a:p>
        </p:txBody>
      </p:sp>
    </p:spTree>
    <p:extLst>
      <p:ext uri="{BB962C8B-B14F-4D97-AF65-F5344CB8AC3E}">
        <p14:creationId xmlns:p14="http://schemas.microsoft.com/office/powerpoint/2010/main" val="30299405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nut 3"/>
          <p:cNvSpPr/>
          <p:nvPr/>
        </p:nvSpPr>
        <p:spPr>
          <a:xfrm>
            <a:off x="1828800" y="3078480"/>
            <a:ext cx="1600200" cy="1036320"/>
          </a:xfrm>
          <a:prstGeom prst="donut">
            <a:avLst>
              <a:gd name="adj" fmla="val 11609"/>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aphicFrame>
        <p:nvGraphicFramePr>
          <p:cNvPr id="9" name="Table 7"/>
          <p:cNvGraphicFramePr>
            <a:graphicFrameLocks noGrp="1"/>
          </p:cNvGraphicFramePr>
          <p:nvPr/>
        </p:nvGraphicFramePr>
        <p:xfrm>
          <a:off x="1780032" y="1371600"/>
          <a:ext cx="8001000" cy="4538562"/>
        </p:xfrm>
        <a:graphic>
          <a:graphicData uri="http://schemas.openxmlformats.org/drawingml/2006/table">
            <a:tbl>
              <a:tblPr firstRow="1" bandRow="1">
                <a:tableStyleId>{69012ECD-51FC-41F1-AA8D-1B2483CD663E}</a:tableStyleId>
              </a:tblPr>
              <a:tblGrid>
                <a:gridCol w="1754606">
                  <a:extLst>
                    <a:ext uri="{9D8B030D-6E8A-4147-A177-3AD203B41FA5}">
                      <a16:colId xmlns:a16="http://schemas.microsoft.com/office/drawing/2014/main" val="20000"/>
                    </a:ext>
                  </a:extLst>
                </a:gridCol>
                <a:gridCol w="6246394">
                  <a:extLst>
                    <a:ext uri="{9D8B030D-6E8A-4147-A177-3AD203B41FA5}">
                      <a16:colId xmlns:a16="http://schemas.microsoft.com/office/drawing/2014/main" val="20001"/>
                    </a:ext>
                  </a:extLst>
                </a:gridCol>
              </a:tblGrid>
              <a:tr h="49141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kern="1200" dirty="0">
                          <a:effectLst>
                            <a:outerShdw blurRad="38100" dist="38100" dir="2700000" algn="tl">
                              <a:srgbClr val="000000">
                                <a:alpha val="43137"/>
                              </a:srgbClr>
                            </a:outerShdw>
                          </a:effectLst>
                        </a:rPr>
                        <a:t>Project Description</a:t>
                      </a:r>
                      <a:endParaRPr lang="en-US" sz="2800" dirty="0">
                        <a:solidFill>
                          <a:schemeClr val="bg1"/>
                        </a:solidFill>
                      </a:endParaRPr>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5">
                        <a:lumMod val="50000"/>
                      </a:schemeClr>
                    </a:solidFill>
                  </a:tcPr>
                </a:tc>
                <a:tc hMerge="1">
                  <a:txBody>
                    <a:bodyPr/>
                    <a:lstStyle/>
                    <a:p>
                      <a:pPr algn="ctr"/>
                      <a:endParaRPr lang="en-US" sz="2000" b="1" kern="1200" dirty="0">
                        <a:solidFill>
                          <a:schemeClr val="bg1"/>
                        </a:solidFill>
                        <a:latin typeface="+mn-lt"/>
                        <a:ea typeface="+mn-ea"/>
                        <a:cs typeface="+mn-cs"/>
                      </a:endParaRPr>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785634">
                <a:tc>
                  <a:txBody>
                    <a:bodyPr/>
                    <a:lstStyle/>
                    <a:p>
                      <a:pPr algn="ctr"/>
                      <a:r>
                        <a:rPr lang="en-US" sz="2000" dirty="0"/>
                        <a:t>Goal</a:t>
                      </a:r>
                      <a:endParaRPr lang="en-US" sz="2000" b="1" dirty="0"/>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kumimoji="0" lang="en-US" sz="1800" u="none" strike="noStrike" cap="none" normalizeH="0" baseline="0" dirty="0">
                          <a:ln>
                            <a:noFill/>
                          </a:ln>
                          <a:effectLst/>
                        </a:rPr>
                        <a:t>To contribute to </a:t>
                      </a:r>
                      <a:r>
                        <a:rPr kumimoji="0" lang="en-US" sz="1800" u="none" strike="sngStrike" cap="none" normalizeH="0" baseline="0" dirty="0">
                          <a:ln>
                            <a:noFill/>
                          </a:ln>
                          <a:effectLst/>
                        </a:rPr>
                        <a:t>improved health, particularly of under 5s and </a:t>
                      </a:r>
                      <a:r>
                        <a:rPr kumimoji="0" lang="en-US" sz="1800" u="none" strike="noStrike" cap="none" normalizeH="0" baseline="0" dirty="0">
                          <a:ln>
                            <a:noFill/>
                          </a:ln>
                          <a:solidFill>
                            <a:schemeClr val="tx1"/>
                          </a:solidFill>
                          <a:effectLst/>
                        </a:rPr>
                        <a:t>the general health of the river ecosystem.</a:t>
                      </a:r>
                      <a:endParaRPr lang="en-US" sz="1800" strike="noStrike" dirty="0">
                        <a:solidFill>
                          <a:schemeClr val="tx1"/>
                        </a:solidFill>
                      </a:endParaRPr>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62000">
                <a:tc>
                  <a:txBody>
                    <a:bodyPr/>
                    <a:lstStyle/>
                    <a:p>
                      <a:pPr algn="ctr"/>
                      <a:r>
                        <a:rPr lang="en-US" sz="2000" dirty="0"/>
                        <a:t>Outcome(s)</a:t>
                      </a:r>
                      <a:endParaRPr lang="en-US" sz="2000" b="1" dirty="0"/>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accent3">
                              <a:lumMod val="50000"/>
                            </a:schemeClr>
                          </a:solidFill>
                          <a:effectLst/>
                        </a:rPr>
                        <a:t>Improved quality of river water.</a:t>
                      </a:r>
                      <a:endParaRPr kumimoji="0" lang="en-US" sz="1800" b="1" i="0" u="none" strike="noStrike" cap="none" normalizeH="0" baseline="0" dirty="0">
                        <a:ln>
                          <a:noFill/>
                        </a:ln>
                        <a:solidFill>
                          <a:schemeClr val="accent3">
                            <a:lumMod val="50000"/>
                          </a:schemeClr>
                        </a:solidFill>
                        <a:effectLst/>
                        <a:latin typeface="Calibri" pitchFamily="34" charset="0"/>
                        <a:cs typeface="Arial" charset="0"/>
                      </a:endParaRPr>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62000">
                <a:tc>
                  <a:txBody>
                    <a:bodyPr/>
                    <a:lstStyle/>
                    <a:p>
                      <a:pPr algn="ctr"/>
                      <a:r>
                        <a:rPr lang="en-US" sz="2000" dirty="0"/>
                        <a:t>Outputs</a:t>
                      </a:r>
                      <a:endParaRPr lang="en-US" sz="2000" b="1" dirty="0"/>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rgbClr val="C00000"/>
                          </a:solidFill>
                          <a:effectLst/>
                        </a:rPr>
                        <a:t>1.1  Reduced volume of fecal waste discharged into river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rgbClr val="C00000"/>
                          </a:solidFill>
                          <a:effectLst/>
                        </a:rPr>
                        <a:t>1.2  Reduced volume of household refuse directly  dumped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rgbClr val="C00000"/>
                          </a:solidFill>
                          <a:effectLst/>
                        </a:rPr>
                        <a:t>into the river system</a:t>
                      </a:r>
                      <a:endParaRPr kumimoji="0" lang="en-US" sz="1800" b="1" i="0" u="none" strike="noStrike" cap="none" normalizeH="0" baseline="0" dirty="0">
                        <a:ln>
                          <a:noFill/>
                        </a:ln>
                        <a:solidFill>
                          <a:srgbClr val="C00000"/>
                        </a:solidFill>
                        <a:effectLst/>
                        <a:latin typeface="Calibri" pitchFamily="34" charset="0"/>
                        <a:cs typeface="Arial" charset="0"/>
                      </a:endParaRPr>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67260">
                <a:tc>
                  <a:txBody>
                    <a:bodyPr/>
                    <a:lstStyle/>
                    <a:p>
                      <a:pPr algn="ctr"/>
                      <a:r>
                        <a:rPr lang="en-US" sz="2000" dirty="0"/>
                        <a:t>Activities</a:t>
                      </a:r>
                      <a:endParaRPr lang="en-US" sz="2000" b="1" dirty="0"/>
                    </a:p>
                  </a:txBody>
                  <a:tcPr marL="123216" marR="123216" marT="61608" marB="61608">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1.1.1  Conduct baseline survey of households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1.1.2  Prepare and deliver public awareness campaign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1.1.3  Prepare engineering specifications for latrines and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expanded sewage network.</a:t>
                      </a:r>
                    </a:p>
                  </a:txBody>
                  <a:tcPr marL="123216" marR="123216" marT="61608" marB="61608">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1" name="10 CuadroTexto"/>
          <p:cNvSpPr txBox="1"/>
          <p:nvPr/>
        </p:nvSpPr>
        <p:spPr>
          <a:xfrm>
            <a:off x="2457964" y="3124200"/>
            <a:ext cx="4235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3</a:t>
            </a:r>
          </a:p>
        </p:txBody>
      </p:sp>
      <p:sp>
        <p:nvSpPr>
          <p:cNvPr id="12" name="11 CuadroTexto"/>
          <p:cNvSpPr txBox="1"/>
          <p:nvPr/>
        </p:nvSpPr>
        <p:spPr>
          <a:xfrm>
            <a:off x="2457964" y="2385950"/>
            <a:ext cx="4235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4</a:t>
            </a:r>
          </a:p>
        </p:txBody>
      </p:sp>
      <p:sp>
        <p:nvSpPr>
          <p:cNvPr id="13" name="12 CuadroTexto"/>
          <p:cNvSpPr txBox="1"/>
          <p:nvPr/>
        </p:nvSpPr>
        <p:spPr>
          <a:xfrm>
            <a:off x="2457964" y="4869786"/>
            <a:ext cx="4235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1</a:t>
            </a:r>
          </a:p>
        </p:txBody>
      </p:sp>
      <p:sp>
        <p:nvSpPr>
          <p:cNvPr id="14" name="13 CuadroTexto"/>
          <p:cNvSpPr txBox="1"/>
          <p:nvPr/>
        </p:nvSpPr>
        <p:spPr>
          <a:xfrm>
            <a:off x="2457964" y="3962400"/>
            <a:ext cx="4235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2</a:t>
            </a:r>
          </a:p>
        </p:txBody>
      </p:sp>
      <p:sp>
        <p:nvSpPr>
          <p:cNvPr id="2" name="Bent Arrow 1"/>
          <p:cNvSpPr/>
          <p:nvPr/>
        </p:nvSpPr>
        <p:spPr>
          <a:xfrm flipH="1">
            <a:off x="3045093" y="2561740"/>
            <a:ext cx="621030" cy="824070"/>
          </a:xfrm>
          <a:prstGeom prst="bentArrow">
            <a:avLst>
              <a:gd name="adj1" fmla="val 30769"/>
              <a:gd name="adj2" fmla="val 2710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 name="Frame 2"/>
          <p:cNvSpPr/>
          <p:nvPr/>
        </p:nvSpPr>
        <p:spPr>
          <a:xfrm>
            <a:off x="3355608" y="3369305"/>
            <a:ext cx="6425424" cy="1186190"/>
          </a:xfrm>
          <a:prstGeom prst="frame">
            <a:avLst>
              <a:gd name="adj1" fmla="val 11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Up Arrow 22"/>
          <p:cNvSpPr/>
          <p:nvPr/>
        </p:nvSpPr>
        <p:spPr>
          <a:xfrm>
            <a:off x="5638800" y="2377568"/>
            <a:ext cx="484632" cy="4892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5" name="Up Arrow 24"/>
          <p:cNvSpPr/>
          <p:nvPr/>
        </p:nvSpPr>
        <p:spPr>
          <a:xfrm>
            <a:off x="3113292" y="1828800"/>
            <a:ext cx="484632" cy="4892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8556330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3" name="Oval 72">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4" name="Oval 73">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76" name="Rectangle 75">
            <a:extLst>
              <a:ext uri="{FF2B5EF4-FFF2-40B4-BE49-F238E27FC236}">
                <a16:creationId xmlns:a16="http://schemas.microsoft.com/office/drawing/2014/main" id="{56B66E70-9451-4286-A0C2-6CF108FE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A4B0696-68E2-40ED-B597-4B8738754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0" name="Rectangle 79">
            <a:extLst>
              <a:ext uri="{FF2B5EF4-FFF2-40B4-BE49-F238E27FC236}">
                <a16:creationId xmlns:a16="http://schemas.microsoft.com/office/drawing/2014/main" id="{A19EF1B4-0F49-44D2-AE21-263819B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blipFill dpi="0" rotWithShape="1">
            <a:blip r:embed="rId4">
              <a:alphaModFix amt="4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498" name="Rectangle 2">
            <a:extLst>
              <a:ext uri="{FF2B5EF4-FFF2-40B4-BE49-F238E27FC236}">
                <a16:creationId xmlns:a16="http://schemas.microsoft.com/office/drawing/2014/main" id="{F159ADA3-9C2D-4638-996D-ACC2A0994C1B}"/>
              </a:ext>
            </a:extLst>
          </p:cNvPr>
          <p:cNvSpPr>
            <a:spLocks noChangeArrowheads="1"/>
          </p:cNvSpPr>
          <p:nvPr/>
        </p:nvSpPr>
        <p:spPr bwMode="auto">
          <a:xfrm>
            <a:off x="1736203" y="643466"/>
            <a:ext cx="3693933" cy="55710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algn="l">
              <a:lnSpc>
                <a:spcPct val="90000"/>
              </a:lnSpc>
              <a:spcBef>
                <a:spcPct val="0"/>
              </a:spcBef>
              <a:spcAft>
                <a:spcPts val="600"/>
              </a:spcAft>
            </a:pPr>
            <a:r>
              <a:rPr lang="en-US" altLang="en-US" sz="4800" cap="all" dirty="0">
                <a:solidFill>
                  <a:schemeClr val="tx1"/>
                </a:solidFill>
                <a:effectLst/>
                <a:latin typeface="+mj-lt"/>
                <a:ea typeface="+mj-ea"/>
                <a:cs typeface="+mj-cs"/>
              </a:rPr>
              <a:t>Assumptions</a:t>
            </a:r>
          </a:p>
        </p:txBody>
      </p:sp>
      <p:sp>
        <p:nvSpPr>
          <p:cNvPr id="362499" name="Rectangle 3">
            <a:extLst>
              <a:ext uri="{FF2B5EF4-FFF2-40B4-BE49-F238E27FC236}">
                <a16:creationId xmlns:a16="http://schemas.microsoft.com/office/drawing/2014/main" id="{920F8847-45DC-4FFB-B818-2432704475CE}"/>
              </a:ext>
            </a:extLst>
          </p:cNvPr>
          <p:cNvSpPr>
            <a:spLocks noChangeArrowheads="1"/>
          </p:cNvSpPr>
          <p:nvPr/>
        </p:nvSpPr>
        <p:spPr bwMode="auto">
          <a:xfrm>
            <a:off x="6250329" y="643467"/>
            <a:ext cx="5497975" cy="55710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342900" indent="-342900">
              <a:spcBef>
                <a:spcPct val="20000"/>
              </a:spcBef>
              <a:buClr>
                <a:schemeClr val="hlink"/>
              </a:buClr>
              <a:buChar char="•"/>
              <a:defRPr sz="32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indent="-182880">
              <a:lnSpc>
                <a:spcPct val="90000"/>
              </a:lnSpc>
              <a:spcAft>
                <a:spcPct val="30000"/>
              </a:spcAft>
              <a:buClr>
                <a:schemeClr val="accent1">
                  <a:lumMod val="75000"/>
                </a:schemeClr>
              </a:buClr>
              <a:buSzPct val="85000"/>
              <a:buFont typeface="Wingdings" pitchFamily="2" charset="2"/>
              <a:buChar char="§"/>
            </a:pPr>
            <a:r>
              <a:rPr lang="en-US" altLang="en-US" sz="2000" dirty="0">
                <a:effectLst/>
                <a:latin typeface="+mn-lt"/>
                <a:cs typeface="+mn-cs"/>
              </a:rPr>
              <a:t>Describe necessary </a:t>
            </a:r>
            <a:r>
              <a:rPr lang="en-US" altLang="en-US" sz="2000" i="1" dirty="0">
                <a:solidFill>
                  <a:srgbClr val="FF0000"/>
                </a:solidFill>
                <a:effectLst/>
                <a:latin typeface="+mn-lt"/>
                <a:cs typeface="+mn-cs"/>
              </a:rPr>
              <a:t>internal</a:t>
            </a:r>
            <a:r>
              <a:rPr lang="en-US" altLang="en-US" sz="2000" dirty="0">
                <a:effectLst/>
                <a:latin typeface="+mn-lt"/>
                <a:cs typeface="+mn-cs"/>
              </a:rPr>
              <a:t> and </a:t>
            </a:r>
            <a:r>
              <a:rPr lang="en-US" altLang="en-US" sz="2000" i="1" dirty="0">
                <a:solidFill>
                  <a:srgbClr val="FF0000"/>
                </a:solidFill>
                <a:effectLst/>
                <a:latin typeface="+mn-lt"/>
                <a:cs typeface="+mn-cs"/>
              </a:rPr>
              <a:t>external</a:t>
            </a:r>
            <a:r>
              <a:rPr lang="en-US" altLang="en-US" sz="2000" dirty="0">
                <a:effectLst/>
                <a:latin typeface="+mn-lt"/>
                <a:cs typeface="+mn-cs"/>
              </a:rPr>
              <a:t> </a:t>
            </a:r>
            <a:r>
              <a:rPr lang="en-US" altLang="en-US" sz="2000" i="1" dirty="0">
                <a:solidFill>
                  <a:srgbClr val="FF0000"/>
                </a:solidFill>
                <a:effectLst/>
                <a:latin typeface="+mn-lt"/>
                <a:cs typeface="+mn-cs"/>
              </a:rPr>
              <a:t>conditions</a:t>
            </a:r>
            <a:r>
              <a:rPr lang="en-US" altLang="en-US" sz="2000" dirty="0">
                <a:effectLst/>
                <a:latin typeface="+mn-lt"/>
                <a:cs typeface="+mn-cs"/>
              </a:rPr>
              <a:t> in order to ensure that the activities will produce results</a:t>
            </a:r>
          </a:p>
          <a:p>
            <a:pPr indent="-182880">
              <a:lnSpc>
                <a:spcPct val="90000"/>
              </a:lnSpc>
              <a:spcAft>
                <a:spcPct val="30000"/>
              </a:spcAft>
              <a:buClr>
                <a:schemeClr val="accent1">
                  <a:lumMod val="75000"/>
                </a:schemeClr>
              </a:buClr>
              <a:buSzPct val="85000"/>
              <a:buFont typeface="Wingdings" pitchFamily="2" charset="2"/>
              <a:buChar char="§"/>
            </a:pPr>
            <a:r>
              <a:rPr lang="en-US" altLang="en-US" sz="2000" dirty="0">
                <a:effectLst/>
                <a:latin typeface="+mn-lt"/>
                <a:cs typeface="+mn-cs"/>
              </a:rPr>
              <a:t>Assumptions </a:t>
            </a:r>
            <a:r>
              <a:rPr lang="en-US" altLang="en-US" sz="2000" b="1" i="1" strike="sngStrike" dirty="0">
                <a:solidFill>
                  <a:srgbClr val="FF0000"/>
                </a:solidFill>
                <a:effectLst/>
                <a:latin typeface="+mn-lt"/>
                <a:cs typeface="+mn-cs"/>
              </a:rPr>
              <a:t>are</a:t>
            </a:r>
            <a:r>
              <a:rPr lang="en-US" altLang="en-US" sz="2000" dirty="0">
                <a:effectLst/>
                <a:latin typeface="+mn-lt"/>
                <a:cs typeface="+mn-cs"/>
              </a:rPr>
              <a:t> </a:t>
            </a:r>
            <a:r>
              <a:rPr lang="en-US" altLang="en-US" sz="2000" b="1" i="1" dirty="0">
                <a:solidFill>
                  <a:srgbClr val="FF0000"/>
                </a:solidFill>
                <a:effectLst/>
                <a:latin typeface="+mn-lt"/>
                <a:cs typeface="+mn-cs"/>
              </a:rPr>
              <a:t>not risks, they lead to identifying risk</a:t>
            </a:r>
            <a:r>
              <a:rPr lang="en-US" altLang="en-US" sz="2000" dirty="0">
                <a:effectLst/>
                <a:latin typeface="+mn-lt"/>
                <a:cs typeface="+mn-cs"/>
              </a:rPr>
              <a:t>, which can jeopardize the success of the project</a:t>
            </a:r>
          </a:p>
          <a:p>
            <a:pPr indent="-182880">
              <a:lnSpc>
                <a:spcPct val="90000"/>
              </a:lnSpc>
              <a:spcAft>
                <a:spcPct val="30000"/>
              </a:spcAft>
              <a:buClr>
                <a:schemeClr val="accent1">
                  <a:lumMod val="75000"/>
                </a:schemeClr>
              </a:buClr>
              <a:buSzPct val="85000"/>
              <a:buFont typeface="Wingdings" pitchFamily="2" charset="2"/>
              <a:buChar char="§"/>
            </a:pPr>
            <a:r>
              <a:rPr lang="en-US" altLang="en-US" sz="2000" dirty="0">
                <a:effectLst/>
                <a:latin typeface="+mn-lt"/>
                <a:cs typeface="+mn-cs"/>
              </a:rPr>
              <a:t>Are worded </a:t>
            </a:r>
            <a:r>
              <a:rPr lang="en-US" altLang="en-US" sz="2000" b="1" i="1" dirty="0">
                <a:solidFill>
                  <a:srgbClr val="FF0000"/>
                </a:solidFill>
                <a:effectLst/>
                <a:latin typeface="+mn-lt"/>
                <a:cs typeface="+mn-cs"/>
              </a:rPr>
              <a:t>positively</a:t>
            </a:r>
            <a:r>
              <a:rPr lang="en-US" altLang="en-US" sz="2000" dirty="0">
                <a:effectLst/>
                <a:latin typeface="+mn-lt"/>
                <a:cs typeface="+mn-cs"/>
              </a:rPr>
              <a:t>, i.e. they describe </a:t>
            </a:r>
            <a:r>
              <a:rPr lang="en-US" altLang="en-US" sz="2000" i="1" dirty="0">
                <a:solidFill>
                  <a:srgbClr val="FF0000"/>
                </a:solidFill>
                <a:effectLst/>
                <a:latin typeface="+mn-lt"/>
                <a:cs typeface="+mn-cs"/>
              </a:rPr>
              <a:t>circumstances</a:t>
            </a:r>
            <a:r>
              <a:rPr lang="en-US" altLang="en-US" sz="2000" dirty="0">
                <a:effectLst/>
                <a:latin typeface="+mn-lt"/>
                <a:cs typeface="+mn-cs"/>
              </a:rPr>
              <a:t> required to achieve certain </a:t>
            </a:r>
            <a:r>
              <a:rPr lang="en-US" altLang="en-US" sz="2000" i="1" dirty="0">
                <a:solidFill>
                  <a:srgbClr val="FF0000"/>
                </a:solidFill>
                <a:effectLst/>
                <a:latin typeface="+mn-lt"/>
                <a:cs typeface="+mn-cs"/>
              </a:rPr>
              <a:t>objectives</a:t>
            </a:r>
          </a:p>
          <a:p>
            <a:pPr>
              <a:spcAft>
                <a:spcPct val="40000"/>
              </a:spcAft>
              <a:buClr>
                <a:schemeClr val="tx1"/>
              </a:buClr>
            </a:pPr>
            <a:r>
              <a:rPr lang="en-GB" altLang="en-US" sz="2000" dirty="0">
                <a:effectLst/>
                <a:latin typeface="Trebuchet MS" panose="020B0603020202020204" pitchFamily="34" charset="0"/>
                <a:cs typeface="Tahoma" panose="020B0604030504040204" pitchFamily="34" charset="0"/>
              </a:rPr>
              <a:t>Should be relevant and probable</a:t>
            </a:r>
          </a:p>
          <a:p>
            <a:pPr>
              <a:spcAft>
                <a:spcPct val="40000"/>
              </a:spcAft>
              <a:buClr>
                <a:schemeClr val="tx1"/>
              </a:buClr>
            </a:pPr>
            <a:r>
              <a:rPr lang="en-GB" altLang="en-US" sz="2000" dirty="0">
                <a:effectLst/>
                <a:latin typeface="Trebuchet MS" panose="020B0603020202020204" pitchFamily="34" charset="0"/>
                <a:cs typeface="Tahoma" panose="020B0604030504040204" pitchFamily="34" charset="0"/>
              </a:rPr>
              <a:t>If an assumption is not important or almost certain:  Do not include</a:t>
            </a:r>
          </a:p>
          <a:p>
            <a:pPr>
              <a:spcAft>
                <a:spcPct val="40000"/>
              </a:spcAft>
              <a:buClr>
                <a:schemeClr val="tx1"/>
              </a:buClr>
            </a:pPr>
            <a:r>
              <a:rPr lang="en-GB" altLang="en-US" sz="2000" dirty="0">
                <a:effectLst/>
                <a:latin typeface="Trebuchet MS" panose="020B0603020202020204" pitchFamily="34" charset="0"/>
                <a:cs typeface="Tahoma" panose="020B0604030504040204" pitchFamily="34" charset="0"/>
              </a:rPr>
              <a:t>If an assumption is unlikely to occur </a:t>
            </a:r>
            <a:r>
              <a:rPr lang="en-GB" altLang="en-US" sz="2000" b="1" i="1" dirty="0">
                <a:solidFill>
                  <a:srgbClr val="FF0000"/>
                </a:solidFill>
                <a:effectLst/>
                <a:latin typeface="Trebuchet MS" panose="020B0603020202020204" pitchFamily="34" charset="0"/>
                <a:cs typeface="Tahoma" panose="020B0604030504040204" pitchFamily="34" charset="0"/>
              </a:rPr>
              <a:t>(since it is positive) </a:t>
            </a:r>
            <a:r>
              <a:rPr lang="en-GB" altLang="en-US" sz="2000" dirty="0">
                <a:effectLst/>
                <a:latin typeface="Trebuchet MS" panose="020B0603020202020204" pitchFamily="34" charset="0"/>
                <a:cs typeface="Tahoma" panose="020B0604030504040204" pitchFamily="34" charset="0"/>
              </a:rPr>
              <a:t>:  Killer assumption – abandon project</a:t>
            </a:r>
          </a:p>
          <a:p>
            <a:pPr indent="-182880">
              <a:lnSpc>
                <a:spcPct val="90000"/>
              </a:lnSpc>
              <a:spcAft>
                <a:spcPct val="30000"/>
              </a:spcAft>
              <a:buClr>
                <a:schemeClr val="accent1">
                  <a:lumMod val="75000"/>
                </a:schemeClr>
              </a:buClr>
              <a:buSzPct val="85000"/>
              <a:buFont typeface="Wingdings" pitchFamily="2" charset="2"/>
              <a:buChar char="§"/>
            </a:pPr>
            <a:endParaRPr lang="en-US" altLang="en-US" sz="2000" dirty="0">
              <a:effectLst/>
              <a:latin typeface="+mn-lt"/>
              <a:cs typeface="+mn-cs"/>
            </a:endParaRPr>
          </a:p>
        </p:txBody>
      </p:sp>
      <p:grpSp>
        <p:nvGrpSpPr>
          <p:cNvPr id="82" name="Group 81">
            <a:extLst>
              <a:ext uri="{FF2B5EF4-FFF2-40B4-BE49-F238E27FC236}">
                <a16:creationId xmlns:a16="http://schemas.microsoft.com/office/drawing/2014/main" id="{2B69B0BE-E00A-432A-98D1-A47B82C163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83" name="Oval 82">
              <a:extLst>
                <a:ext uri="{FF2B5EF4-FFF2-40B4-BE49-F238E27FC236}">
                  <a16:creationId xmlns:a16="http://schemas.microsoft.com/office/drawing/2014/main" id="{0AF8A5ED-19F8-4707-8EEC-7115E6B11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4" name="Oval 83">
              <a:extLst>
                <a:ext uri="{FF2B5EF4-FFF2-40B4-BE49-F238E27FC236}">
                  <a16:creationId xmlns:a16="http://schemas.microsoft.com/office/drawing/2014/main" id="{C5F50C1C-978D-45B5-B716-7DA91773C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3">
            <a:extLst>
              <a:ext uri="{FF2B5EF4-FFF2-40B4-BE49-F238E27FC236}">
                <a16:creationId xmlns:a16="http://schemas.microsoft.com/office/drawing/2014/main" id="{E1D028CE-A614-4356-A051-2AE4F05E3E19}"/>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457200">
              <a:spcAft>
                <a:spcPts val="600"/>
              </a:spcAft>
            </a:pPr>
            <a:fld id="{EC848A7A-130B-4814-8EE8-42F478956006}" type="slidenum">
              <a:rPr lang="en-US" altLang="en-US" b="1" kern="1200" dirty="0">
                <a:solidFill>
                  <a:srgbClr val="FFFFFF"/>
                </a:solidFill>
                <a:latin typeface="+mj-lt"/>
                <a:ea typeface="+mn-ea"/>
                <a:cs typeface="+mn-cs"/>
              </a:rPr>
              <a:pPr defTabSz="457200">
                <a:spcAft>
                  <a:spcPts val="600"/>
                </a:spcAft>
              </a:pPr>
              <a:t>103</a:t>
            </a:fld>
            <a:endParaRPr lang="en-US" altLang="en-US" b="1" kern="1200" dirty="0">
              <a:solidFill>
                <a:srgbClr val="FFFFFF"/>
              </a:solidFill>
              <a:latin typeface="+mj-lt"/>
              <a:ea typeface="+mn-ea"/>
              <a:cs typeface="+mn-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3" name="Oval 72">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4" name="Oval 73">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76" name="Rectangle 75">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594" name="Rectangle 2">
            <a:extLst>
              <a:ext uri="{FF2B5EF4-FFF2-40B4-BE49-F238E27FC236}">
                <a16:creationId xmlns:a16="http://schemas.microsoft.com/office/drawing/2014/main" id="{61496287-7E26-4506-81AB-296E1812573D}"/>
              </a:ext>
            </a:extLst>
          </p:cNvPr>
          <p:cNvSpPr>
            <a:spLocks noChangeArrowheads="1"/>
          </p:cNvSpPr>
          <p:nvPr/>
        </p:nvSpPr>
        <p:spPr bwMode="auto">
          <a:xfrm>
            <a:off x="6805914" y="1465790"/>
            <a:ext cx="4099152" cy="39413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algn="l">
              <a:lnSpc>
                <a:spcPct val="90000"/>
              </a:lnSpc>
              <a:spcBef>
                <a:spcPct val="0"/>
              </a:spcBef>
              <a:spcAft>
                <a:spcPts val="600"/>
              </a:spcAft>
            </a:pPr>
            <a:r>
              <a:rPr lang="en-US" altLang="en-US" sz="6000" cap="all" dirty="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rPr>
              <a:t>Indicators</a:t>
            </a:r>
          </a:p>
        </p:txBody>
      </p:sp>
      <p:sp>
        <p:nvSpPr>
          <p:cNvPr id="366595" name="Rectangle 3">
            <a:extLst>
              <a:ext uri="{FF2B5EF4-FFF2-40B4-BE49-F238E27FC236}">
                <a16:creationId xmlns:a16="http://schemas.microsoft.com/office/drawing/2014/main" id="{8B4675C9-B564-4AAF-B597-0B7BB98255F9}"/>
              </a:ext>
            </a:extLst>
          </p:cNvPr>
          <p:cNvSpPr>
            <a:spLocks noChangeArrowheads="1"/>
          </p:cNvSpPr>
          <p:nvPr/>
        </p:nvSpPr>
        <p:spPr bwMode="auto">
          <a:xfrm>
            <a:off x="555586" y="1157131"/>
            <a:ext cx="5382228" cy="43088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342900" indent="-342900">
              <a:spcBef>
                <a:spcPct val="20000"/>
              </a:spcBef>
              <a:buClr>
                <a:schemeClr val="hlink"/>
              </a:buClr>
              <a:buChar char="•"/>
              <a:defRPr sz="32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indent="-182880">
              <a:lnSpc>
                <a:spcPct val="90000"/>
              </a:lnSpc>
              <a:spcBef>
                <a:spcPct val="0"/>
              </a:spcBef>
              <a:spcAft>
                <a:spcPts val="600"/>
              </a:spcAft>
              <a:buClr>
                <a:schemeClr val="accent1">
                  <a:lumMod val="75000"/>
                </a:schemeClr>
              </a:buClr>
              <a:buSzPct val="85000"/>
              <a:buFont typeface="Wingdings" pitchFamily="2" charset="2"/>
              <a:buChar char="§"/>
            </a:pPr>
            <a:r>
              <a:rPr lang="en-US" altLang="en-US" sz="2000" dirty="0">
                <a:effectLst/>
                <a:latin typeface="+mn-lt"/>
                <a:cs typeface="+mn-cs"/>
              </a:rPr>
              <a:t>Indicators measure to verify to what extant the results are achieved.</a:t>
            </a:r>
          </a:p>
          <a:p>
            <a:pPr indent="-182880">
              <a:lnSpc>
                <a:spcPct val="90000"/>
              </a:lnSpc>
              <a:spcBef>
                <a:spcPct val="0"/>
              </a:spcBef>
              <a:spcAft>
                <a:spcPts val="600"/>
              </a:spcAft>
              <a:buClr>
                <a:schemeClr val="accent1">
                  <a:lumMod val="75000"/>
                </a:schemeClr>
              </a:buClr>
              <a:buSzPct val="85000"/>
              <a:buFont typeface="Wingdings" pitchFamily="2" charset="2"/>
              <a:buChar char="§"/>
            </a:pPr>
            <a:r>
              <a:rPr lang="en-US" altLang="en-US" sz="2000" dirty="0">
                <a:effectLst/>
                <a:latin typeface="+mn-lt"/>
                <a:cs typeface="+mn-cs"/>
              </a:rPr>
              <a:t>Specify how the achievement of an objective can be verified or demonstrated</a:t>
            </a:r>
          </a:p>
          <a:p>
            <a:pPr indent="-182880">
              <a:lnSpc>
                <a:spcPct val="90000"/>
              </a:lnSpc>
              <a:spcBef>
                <a:spcPct val="0"/>
              </a:spcBef>
              <a:spcAft>
                <a:spcPts val="600"/>
              </a:spcAft>
              <a:buClr>
                <a:schemeClr val="accent1">
                  <a:lumMod val="75000"/>
                </a:schemeClr>
              </a:buClr>
              <a:buSzPct val="85000"/>
              <a:buFont typeface="Wingdings" pitchFamily="2" charset="2"/>
              <a:buChar char="§"/>
            </a:pPr>
            <a:r>
              <a:rPr lang="en-US" altLang="en-US" sz="2000" dirty="0">
                <a:effectLst/>
                <a:latin typeface="+mn-lt"/>
                <a:cs typeface="+mn-cs"/>
              </a:rPr>
              <a:t>Provide a basis for Monitoring and Evaluation</a:t>
            </a:r>
          </a:p>
          <a:p>
            <a:pPr indent="-182880">
              <a:lnSpc>
                <a:spcPct val="90000"/>
              </a:lnSpc>
              <a:spcBef>
                <a:spcPct val="0"/>
              </a:spcBef>
              <a:spcAft>
                <a:spcPts val="600"/>
              </a:spcAft>
              <a:buClr>
                <a:schemeClr val="accent1">
                  <a:lumMod val="75000"/>
                </a:schemeClr>
              </a:buClr>
              <a:buSzPct val="85000"/>
              <a:buFont typeface="Wingdings" pitchFamily="2" charset="2"/>
              <a:buChar char="§"/>
            </a:pPr>
            <a:r>
              <a:rPr lang="en-US" altLang="en-US" sz="2000" dirty="0">
                <a:effectLst/>
                <a:latin typeface="+mn-lt"/>
                <a:cs typeface="+mn-cs"/>
              </a:rPr>
              <a:t>3 Dimensions of Indicators</a:t>
            </a:r>
          </a:p>
          <a:p>
            <a:pPr lvl="1" indent="-182880">
              <a:lnSpc>
                <a:spcPct val="90000"/>
              </a:lnSpc>
              <a:spcBef>
                <a:spcPct val="0"/>
              </a:spcBef>
              <a:spcAft>
                <a:spcPts val="600"/>
              </a:spcAft>
              <a:buClr>
                <a:schemeClr val="accent1">
                  <a:lumMod val="75000"/>
                </a:schemeClr>
              </a:buClr>
              <a:buSzPct val="85000"/>
              <a:buFont typeface="Wingdings" pitchFamily="2" charset="2"/>
              <a:buChar char="§"/>
            </a:pPr>
            <a:r>
              <a:rPr lang="en-US" altLang="en-US" sz="2000" b="1" i="1" dirty="0">
                <a:effectLst/>
                <a:latin typeface="+mn-lt"/>
                <a:cs typeface="+mn-cs"/>
              </a:rPr>
              <a:t>Quantity</a:t>
            </a:r>
          </a:p>
          <a:p>
            <a:pPr lvl="1" indent="-182880">
              <a:lnSpc>
                <a:spcPct val="90000"/>
              </a:lnSpc>
              <a:spcBef>
                <a:spcPct val="0"/>
              </a:spcBef>
              <a:spcAft>
                <a:spcPts val="600"/>
              </a:spcAft>
              <a:buClr>
                <a:schemeClr val="accent1">
                  <a:lumMod val="75000"/>
                </a:schemeClr>
              </a:buClr>
              <a:buSzPct val="85000"/>
              <a:buFont typeface="Wingdings" pitchFamily="2" charset="2"/>
              <a:buChar char="§"/>
            </a:pPr>
            <a:r>
              <a:rPr lang="en-US" altLang="en-US" sz="2000" b="1" i="1" dirty="0">
                <a:effectLst/>
                <a:latin typeface="+mn-lt"/>
                <a:cs typeface="+mn-cs"/>
              </a:rPr>
              <a:t>Quality</a:t>
            </a:r>
          </a:p>
          <a:p>
            <a:pPr lvl="1" indent="-182880">
              <a:lnSpc>
                <a:spcPct val="90000"/>
              </a:lnSpc>
              <a:spcBef>
                <a:spcPct val="0"/>
              </a:spcBef>
              <a:spcAft>
                <a:spcPts val="600"/>
              </a:spcAft>
              <a:buClr>
                <a:schemeClr val="accent1">
                  <a:lumMod val="75000"/>
                </a:schemeClr>
              </a:buClr>
              <a:buSzPct val="85000"/>
              <a:buFont typeface="Wingdings" pitchFamily="2" charset="2"/>
              <a:buChar char="§"/>
            </a:pPr>
            <a:r>
              <a:rPr lang="en-US" altLang="en-US" sz="2000" b="1" i="1" dirty="0">
                <a:effectLst/>
                <a:latin typeface="+mn-lt"/>
                <a:cs typeface="+mn-cs"/>
              </a:rPr>
              <a:t>Time</a:t>
            </a:r>
          </a:p>
        </p:txBody>
      </p:sp>
      <p:sp>
        <p:nvSpPr>
          <p:cNvPr id="82" name="Rectangle 81">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AFDCB94C-4601-47DD-868D-3108C0AEEA04}"/>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457200">
              <a:spcAft>
                <a:spcPts val="600"/>
              </a:spcAft>
            </a:pPr>
            <a:fld id="{02BAA1C6-7350-421D-8D95-33C0719EA220}" type="slidenum">
              <a:rPr lang="en-US" altLang="en-US" b="1" kern="1200">
                <a:solidFill>
                  <a:schemeClr val="tx2">
                    <a:lumMod val="75000"/>
                  </a:schemeClr>
                </a:solidFill>
                <a:latin typeface="+mj-lt"/>
                <a:ea typeface="+mn-ea"/>
                <a:cs typeface="+mn-cs"/>
              </a:rPr>
              <a:pPr defTabSz="457200">
                <a:spcAft>
                  <a:spcPts val="600"/>
                </a:spcAft>
              </a:pPr>
              <a:t>104</a:t>
            </a:fld>
            <a:endParaRPr lang="en-US" altLang="en-US" b="1" kern="1200">
              <a:solidFill>
                <a:schemeClr val="tx2">
                  <a:lumMod val="75000"/>
                </a:schemeClr>
              </a:solidFill>
              <a:latin typeface="+mj-lt"/>
              <a:ea typeface="+mn-ea"/>
              <a:cs typeface="+mn-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8" name="Rectangle 17">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200102" y="1432223"/>
            <a:ext cx="2818417" cy="3357976"/>
          </a:xfrm>
        </p:spPr>
        <p:txBody>
          <a:bodyPr vert="horz" lIns="91440" tIns="45720" rIns="91440" bIns="45720" rtlCol="0" anchor="ctr">
            <a:normAutofit/>
          </a:bodyPr>
          <a:lstStyle/>
          <a:p>
            <a:pPr>
              <a:lnSpc>
                <a:spcPct val="80000"/>
              </a:lnSpc>
            </a:pPr>
            <a:r>
              <a:rPr lang="en-US" sz="3800" b="1">
                <a:blipFill dpi="0" rotWithShape="1">
                  <a:blip r:embed="rId4"/>
                  <a:srcRect/>
                  <a:tile tx="6350" ty="-127000" sx="65000" sy="64000" flip="none" algn="tl"/>
                </a:blipFill>
              </a:rPr>
              <a:t>Logframes: Indicators should be SMART</a:t>
            </a:r>
          </a:p>
        </p:txBody>
      </p:sp>
      <p:sp>
        <p:nvSpPr>
          <p:cNvPr id="24" name="Rectangle 23">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7" name="Oval 26">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3" name="Group 30"/>
          <p:cNvGraphicFramePr>
            <a:graphicFrameLocks noGrp="1"/>
          </p:cNvGraphicFramePr>
          <p:nvPr>
            <p:extLst>
              <p:ext uri="{D42A27DB-BD31-4B8C-83A1-F6EECF244321}">
                <p14:modId xmlns:p14="http://schemas.microsoft.com/office/powerpoint/2010/main" val="939598772"/>
              </p:ext>
            </p:extLst>
          </p:nvPr>
        </p:nvGraphicFramePr>
        <p:xfrm>
          <a:off x="362608" y="1346947"/>
          <a:ext cx="7584172" cy="3887947"/>
        </p:xfrm>
        <a:graphic>
          <a:graphicData uri="http://schemas.openxmlformats.org/drawingml/2006/table">
            <a:tbl>
              <a:tblPr/>
              <a:tblGrid>
                <a:gridCol w="1650785">
                  <a:extLst>
                    <a:ext uri="{9D8B030D-6E8A-4147-A177-3AD203B41FA5}">
                      <a16:colId xmlns:a16="http://schemas.microsoft.com/office/drawing/2014/main" val="20000"/>
                    </a:ext>
                  </a:extLst>
                </a:gridCol>
                <a:gridCol w="5933387">
                  <a:extLst>
                    <a:ext uri="{9D8B030D-6E8A-4147-A177-3AD203B41FA5}">
                      <a16:colId xmlns:a16="http://schemas.microsoft.com/office/drawing/2014/main" val="20001"/>
                    </a:ext>
                  </a:extLst>
                </a:gridCol>
              </a:tblGrid>
              <a:tr h="7182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alibri" pitchFamily="34" charset="0"/>
                          <a:cs typeface="Arial" charset="0"/>
                        </a:rPr>
                        <a:t>Specific</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NZ" sz="2000" b="0" i="0" u="none" strike="noStrike" cap="none" normalizeH="0" baseline="0" dirty="0">
                          <a:ln>
                            <a:noFill/>
                          </a:ln>
                          <a:solidFill>
                            <a:srgbClr val="000000"/>
                          </a:solidFill>
                          <a:effectLst/>
                          <a:latin typeface="Calibri" pitchFamily="34" charset="0"/>
                          <a:cs typeface="Arial" charset="0"/>
                        </a:rPr>
                        <a:t>Does the indicator measure change for the objective?</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82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alibri" pitchFamily="34" charset="0"/>
                          <a:cs typeface="Arial" charset="0"/>
                        </a:rPr>
                        <a:t>Measurable</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NZ" sz="2000" b="0" i="0" u="none" strike="noStrike" cap="none" normalizeH="0" baseline="0">
                          <a:ln>
                            <a:noFill/>
                          </a:ln>
                          <a:solidFill>
                            <a:srgbClr val="000000"/>
                          </a:solidFill>
                          <a:effectLst/>
                          <a:latin typeface="Calibri" pitchFamily="34" charset="0"/>
                          <a:cs typeface="Arial" charset="0"/>
                        </a:rPr>
                        <a:t>Will the indicator assess objectively and independently?</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82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alibri" pitchFamily="34" charset="0"/>
                          <a:cs typeface="Arial" charset="0"/>
                        </a:rPr>
                        <a:t>Achievable</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alibri" pitchFamily="34" charset="0"/>
                          <a:cs typeface="Arial" charset="0"/>
                        </a:rPr>
                        <a:t>Is it possible for the objective to accomplish what is being measured by the indicator?</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82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alibri" pitchFamily="34" charset="0"/>
                          <a:cs typeface="Arial" charset="0"/>
                        </a:rPr>
                        <a:t>Relevant</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alibri" pitchFamily="34" charset="0"/>
                          <a:cs typeface="Arial" charset="0"/>
                        </a:rPr>
                        <a:t>Is the indicator applicable to the context?  Is it practical and cost-effective to use?</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5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alibri" pitchFamily="34" charset="0"/>
                          <a:cs typeface="Arial" charset="0"/>
                        </a:rPr>
                        <a:t>Time-bound</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NZ" sz="2000" b="0" i="0" u="none" strike="noStrike" cap="none" normalizeH="0" baseline="0" dirty="0">
                          <a:ln>
                            <a:noFill/>
                          </a:ln>
                          <a:solidFill>
                            <a:srgbClr val="000000"/>
                          </a:solidFill>
                          <a:effectLst/>
                          <a:latin typeface="Calibri" pitchFamily="34" charset="0"/>
                          <a:cs typeface="Arial" charset="0"/>
                        </a:rPr>
                        <a:t>When will the indicator be achieved -- and can the indicator be achieved within the specified time frame?</a:t>
                      </a:r>
                    </a:p>
                  </a:txBody>
                  <a:tcPr marL="84291" marR="84291" marT="42118" marB="4211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560941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49F6D0C-6723-4610-89C7-A9CA24AEF803}"/>
              </a:ext>
            </a:extLst>
          </p:cNvPr>
          <p:cNvSpPr>
            <a:spLocks noGrp="1"/>
          </p:cNvSpPr>
          <p:nvPr>
            <p:ph type="title"/>
          </p:nvPr>
        </p:nvSpPr>
        <p:spPr>
          <a:xfrm>
            <a:off x="1069848" y="484632"/>
            <a:ext cx="10058400" cy="1609344"/>
          </a:xfrm>
        </p:spPr>
        <p:txBody>
          <a:bodyPr>
            <a:normAutofit/>
          </a:bodyPr>
          <a:lstStyle/>
          <a:p>
            <a:r>
              <a:rPr lang="en-US" b="1" dirty="0"/>
              <a:t>Indicator Disaggregation</a:t>
            </a:r>
            <a:endParaRPr lang="en-US" dirty="0"/>
          </a:p>
        </p:txBody>
      </p:sp>
      <p:sp>
        <p:nvSpPr>
          <p:cNvPr id="3" name="Content Placeholder 2">
            <a:extLst>
              <a:ext uri="{FF2B5EF4-FFF2-40B4-BE49-F238E27FC236}">
                <a16:creationId xmlns:a16="http://schemas.microsoft.com/office/drawing/2014/main" id="{681E2E1B-E745-4FE9-A105-2575B74B223A}"/>
              </a:ext>
            </a:extLst>
          </p:cNvPr>
          <p:cNvSpPr>
            <a:spLocks noGrp="1"/>
          </p:cNvSpPr>
          <p:nvPr>
            <p:ph idx="1"/>
          </p:nvPr>
        </p:nvSpPr>
        <p:spPr>
          <a:xfrm>
            <a:off x="1069848" y="2320412"/>
            <a:ext cx="10058400" cy="3851787"/>
          </a:xfrm>
        </p:spPr>
        <p:txBody>
          <a:bodyPr>
            <a:normAutofit/>
          </a:bodyPr>
          <a:lstStyle/>
          <a:p>
            <a:r>
              <a:rPr lang="en-US" dirty="0"/>
              <a:t>Disaggregation of indicators is when you </a:t>
            </a:r>
            <a:r>
              <a:rPr lang="en-US" i="1" dirty="0">
                <a:solidFill>
                  <a:srgbClr val="FF0000"/>
                </a:solidFill>
              </a:rPr>
              <a:t>break</a:t>
            </a:r>
            <a:r>
              <a:rPr lang="en-US" dirty="0"/>
              <a:t> the indicators into </a:t>
            </a:r>
            <a:r>
              <a:rPr lang="en-US" i="1" dirty="0">
                <a:solidFill>
                  <a:srgbClr val="FF0000"/>
                </a:solidFill>
              </a:rPr>
              <a:t>categories</a:t>
            </a:r>
            <a:r>
              <a:rPr lang="en-US" dirty="0"/>
              <a:t> for a more robust analysis. Some examples of how indicators can be disaggregated are by: </a:t>
            </a:r>
            <a:r>
              <a:rPr lang="en-US" i="1" dirty="0">
                <a:solidFill>
                  <a:srgbClr val="FF0000"/>
                </a:solidFill>
              </a:rPr>
              <a:t>gender</a:t>
            </a:r>
            <a:r>
              <a:rPr lang="en-US" dirty="0"/>
              <a:t>, </a:t>
            </a:r>
            <a:r>
              <a:rPr lang="en-US" i="1" dirty="0">
                <a:solidFill>
                  <a:srgbClr val="FF0000"/>
                </a:solidFill>
              </a:rPr>
              <a:t>geographic</a:t>
            </a:r>
            <a:r>
              <a:rPr lang="en-US" dirty="0"/>
              <a:t> </a:t>
            </a:r>
            <a:r>
              <a:rPr lang="en-US" i="1" dirty="0">
                <a:solidFill>
                  <a:srgbClr val="FF0000"/>
                </a:solidFill>
              </a:rPr>
              <a:t>location</a:t>
            </a:r>
            <a:r>
              <a:rPr lang="en-US" dirty="0"/>
              <a:t>, </a:t>
            </a:r>
            <a:r>
              <a:rPr lang="en-US" i="1" dirty="0">
                <a:solidFill>
                  <a:srgbClr val="FF0000"/>
                </a:solidFill>
              </a:rPr>
              <a:t>socio-economic status</a:t>
            </a:r>
            <a:r>
              <a:rPr lang="en-US" dirty="0"/>
              <a:t>, and </a:t>
            </a:r>
            <a:r>
              <a:rPr lang="en-US" i="1" dirty="0">
                <a:solidFill>
                  <a:srgbClr val="FF0000"/>
                </a:solidFill>
              </a:rPr>
              <a:t>age group</a:t>
            </a:r>
            <a:r>
              <a:rPr lang="en-US" dirty="0"/>
              <a:t>. </a:t>
            </a:r>
          </a:p>
          <a:p>
            <a:r>
              <a:rPr lang="en-US" dirty="0"/>
              <a:t>Keep in mind that the disaggregation is intended to provide a better understanding of the </a:t>
            </a:r>
            <a:r>
              <a:rPr lang="en-US" i="1" dirty="0">
                <a:solidFill>
                  <a:srgbClr val="FF0000"/>
                </a:solidFill>
              </a:rPr>
              <a:t>changes</a:t>
            </a:r>
            <a:r>
              <a:rPr lang="en-US" dirty="0"/>
              <a:t> happening at the level of each category. </a:t>
            </a:r>
          </a:p>
          <a:p>
            <a:r>
              <a:rPr lang="en-US" dirty="0"/>
              <a:t>The disaggregation will depend on the indicator and what kind of information is required for a deeper analysis.</a:t>
            </a:r>
          </a:p>
          <a:p>
            <a:pPr lvl="1"/>
            <a:endParaRPr lang="en-US" dirty="0"/>
          </a:p>
          <a:p>
            <a:pPr lvl="1"/>
            <a:endParaRPr lang="en-US" dirty="0"/>
          </a:p>
          <a:p>
            <a:pPr lvl="1"/>
            <a:r>
              <a:rPr lang="en-US" b="1" dirty="0">
                <a:highlight>
                  <a:srgbClr val="FFFF00"/>
                </a:highlight>
              </a:rPr>
              <a:t>Note: </a:t>
            </a:r>
            <a:r>
              <a:rPr lang="en-US" dirty="0">
                <a:highlight>
                  <a:srgbClr val="FFFF00"/>
                </a:highlight>
              </a:rPr>
              <a:t>Take our Delta River Latrine Building project as an  example,</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12217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5A74EA06-4A90-4F21-B02A-D8F33B8DBBE5}"/>
              </a:ext>
            </a:extLst>
          </p:cNvPr>
          <p:cNvSpPr>
            <a:spLocks noGrp="1"/>
          </p:cNvSpPr>
          <p:nvPr>
            <p:ph type="sldNum" sz="quarter" idx="12"/>
          </p:nvPr>
        </p:nvSpPr>
        <p:spPr/>
        <p:txBody>
          <a:bodyPr/>
          <a:lstStyle/>
          <a:p>
            <a:fld id="{7B9FBDC0-C9FA-4F69-A678-1D3DA4B90BE5}" type="slidenum">
              <a:rPr lang="en-US" altLang="en-US"/>
              <a:pPr/>
              <a:t>107</a:t>
            </a:fld>
            <a:endParaRPr lang="en-US" altLang="en-US"/>
          </a:p>
        </p:txBody>
      </p:sp>
      <p:sp>
        <p:nvSpPr>
          <p:cNvPr id="388099" name="Text Box 3">
            <a:extLst>
              <a:ext uri="{FF2B5EF4-FFF2-40B4-BE49-F238E27FC236}">
                <a16:creationId xmlns:a16="http://schemas.microsoft.com/office/drawing/2014/main" id="{8A638F98-CE5D-4CFB-9136-5594F45C7E99}"/>
              </a:ext>
            </a:extLst>
          </p:cNvPr>
          <p:cNvSpPr txBox="1">
            <a:spLocks noChangeArrowheads="1"/>
          </p:cNvSpPr>
          <p:nvPr/>
        </p:nvSpPr>
        <p:spPr bwMode="auto">
          <a:xfrm>
            <a:off x="3641725" y="4127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a:latin typeface="Tahoma" panose="020B0604030504040204" pitchFamily="34" charset="0"/>
            </a:endParaRPr>
          </a:p>
        </p:txBody>
      </p:sp>
      <p:sp>
        <p:nvSpPr>
          <p:cNvPr id="388100" name="Rectangle 4">
            <a:extLst>
              <a:ext uri="{FF2B5EF4-FFF2-40B4-BE49-F238E27FC236}">
                <a16:creationId xmlns:a16="http://schemas.microsoft.com/office/drawing/2014/main" id="{FB52AEA8-8B94-4E29-A759-2EA1212E72DC}"/>
              </a:ext>
            </a:extLst>
          </p:cNvPr>
          <p:cNvSpPr>
            <a:spLocks noChangeArrowheads="1"/>
          </p:cNvSpPr>
          <p:nvPr/>
        </p:nvSpPr>
        <p:spPr bwMode="auto">
          <a:xfrm>
            <a:off x="2057400" y="228600"/>
            <a:ext cx="7696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r>
              <a:rPr lang="en-US" altLang="en-US"/>
              <a:t>Indicators (ii)</a:t>
            </a:r>
            <a:endParaRPr lang="th-TH" altLang="en-US"/>
          </a:p>
        </p:txBody>
      </p:sp>
      <p:sp>
        <p:nvSpPr>
          <p:cNvPr id="5" name="AutoShape 3">
            <a:extLst>
              <a:ext uri="{FF2B5EF4-FFF2-40B4-BE49-F238E27FC236}">
                <a16:creationId xmlns:a16="http://schemas.microsoft.com/office/drawing/2014/main" id="{94560F82-D7FE-4820-B6D6-C58669F7FAD2}"/>
              </a:ext>
            </a:extLst>
          </p:cNvPr>
          <p:cNvSpPr>
            <a:spLocks noChangeAspect="1" noChangeArrowheads="1" noTextEdit="1"/>
          </p:cNvSpPr>
          <p:nvPr/>
        </p:nvSpPr>
        <p:spPr bwMode="auto">
          <a:xfrm>
            <a:off x="1371600" y="-49161"/>
            <a:ext cx="94488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8053" name="Picture 5">
            <a:extLst>
              <a:ext uri="{FF2B5EF4-FFF2-40B4-BE49-F238E27FC236}">
                <a16:creationId xmlns:a16="http://schemas.microsoft.com/office/drawing/2014/main" id="{2787A264-D909-4700-9BA8-1CCB0CCD5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9161"/>
            <a:ext cx="9458325"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5565CC9D-889F-4F26-8219-7A8A750B7C00}"/>
              </a:ext>
            </a:extLst>
          </p:cNvPr>
          <p:cNvGrpSpPr>
            <a:grpSpLocks noChangeAspect="1"/>
          </p:cNvGrpSpPr>
          <p:nvPr/>
        </p:nvGrpSpPr>
        <p:grpSpPr bwMode="auto">
          <a:xfrm>
            <a:off x="1401096" y="5289550"/>
            <a:ext cx="9448800" cy="1524000"/>
            <a:chOff x="864" y="3332"/>
            <a:chExt cx="5952" cy="960"/>
          </a:xfrm>
        </p:grpSpPr>
        <p:sp>
          <p:nvSpPr>
            <p:cNvPr id="8" name="AutoShape 7">
              <a:extLst>
                <a:ext uri="{FF2B5EF4-FFF2-40B4-BE49-F238E27FC236}">
                  <a16:creationId xmlns:a16="http://schemas.microsoft.com/office/drawing/2014/main" id="{6FB08C8E-2602-434A-AFF5-A2D76F67A538}"/>
                </a:ext>
              </a:extLst>
            </p:cNvPr>
            <p:cNvSpPr>
              <a:spLocks noChangeAspect="1" noChangeArrowheads="1" noTextEdit="1"/>
            </p:cNvSpPr>
            <p:nvPr/>
          </p:nvSpPr>
          <p:spPr bwMode="auto">
            <a:xfrm>
              <a:off x="864" y="3332"/>
              <a:ext cx="5952"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8057" name="Picture 9">
              <a:extLst>
                <a:ext uri="{FF2B5EF4-FFF2-40B4-BE49-F238E27FC236}">
                  <a16:creationId xmlns:a16="http://schemas.microsoft.com/office/drawing/2014/main" id="{3DA601C7-349E-4A20-91F1-C7BF0C8C8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332"/>
              <a:ext cx="5958"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D922AD5B-FC46-4BD5-B721-D0416756672B}"/>
              </a:ext>
            </a:extLst>
          </p:cNvPr>
          <p:cNvSpPr>
            <a:spLocks noChangeAspect="1" noChangeArrowheads="1" noTextEdit="1"/>
          </p:cNvSpPr>
          <p:nvPr/>
        </p:nvSpPr>
        <p:spPr bwMode="auto">
          <a:xfrm>
            <a:off x="991033" y="-6350"/>
            <a:ext cx="92818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9077" name="Picture 5">
            <a:extLst>
              <a:ext uri="{FF2B5EF4-FFF2-40B4-BE49-F238E27FC236}">
                <a16:creationId xmlns:a16="http://schemas.microsoft.com/office/drawing/2014/main" id="{CC9B6935-1547-4A85-B428-2F6ABDB5C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058" y="-6350"/>
            <a:ext cx="9291484"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5793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1A9491-182C-49E1-9767-A1A8BD3B7588}"/>
              </a:ext>
            </a:extLst>
          </p:cNvPr>
          <p:cNvSpPr>
            <a:spLocks noGrp="1"/>
          </p:cNvSpPr>
          <p:nvPr>
            <p:ph type="title"/>
          </p:nvPr>
        </p:nvSpPr>
        <p:spPr>
          <a:xfrm>
            <a:off x="9081530" y="639763"/>
            <a:ext cx="3046073" cy="5177377"/>
          </a:xfrm>
          <a:ln>
            <a:noFill/>
          </a:ln>
        </p:spPr>
        <p:txBody>
          <a:bodyPr>
            <a:normAutofit/>
          </a:bodyPr>
          <a:lstStyle/>
          <a:p>
            <a:r>
              <a:rPr lang="en-US" sz="4000" dirty="0"/>
              <a:t>High-Level Analyses (Estimations)</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2CC8C821-30F1-4C6C-B87A-A2128DCFD373}"/>
              </a:ext>
            </a:extLst>
          </p:cNvPr>
          <p:cNvGraphicFramePr>
            <a:graphicFrameLocks noGrp="1"/>
          </p:cNvGraphicFramePr>
          <p:nvPr>
            <p:ph idx="1"/>
            <p:extLst>
              <p:ext uri="{D42A27DB-BD31-4B8C-83A1-F6EECF244321}">
                <p14:modId xmlns:p14="http://schemas.microsoft.com/office/powerpoint/2010/main" val="930781785"/>
              </p:ext>
            </p:extLst>
          </p:nvPr>
        </p:nvGraphicFramePr>
        <p:xfrm>
          <a:off x="174171" y="304800"/>
          <a:ext cx="8842963" cy="62266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72676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D2E-D0E9-4C68-8612-AAB231BE5ECE}"/>
              </a:ext>
            </a:extLst>
          </p:cNvPr>
          <p:cNvSpPr>
            <a:spLocks noGrp="1"/>
          </p:cNvSpPr>
          <p:nvPr>
            <p:ph type="title"/>
          </p:nvPr>
        </p:nvSpPr>
        <p:spPr>
          <a:xfrm>
            <a:off x="8479777" y="639763"/>
            <a:ext cx="3046073" cy="5177377"/>
          </a:xfrm>
          <a:ln>
            <a:noFill/>
          </a:ln>
        </p:spPr>
        <p:txBody>
          <a:bodyPr>
            <a:normAutofit/>
          </a:bodyPr>
          <a:lstStyle/>
          <a:p>
            <a:r>
              <a:rPr lang="en-US" sz="3700" b="1"/>
              <a:t>Agile Project Management</a:t>
            </a:r>
            <a:endParaRPr lang="en-US" sz="3700"/>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C7EBA23D-D8B1-4F8E-BCA9-A761D97CD0DA}"/>
              </a:ext>
            </a:extLst>
          </p:cNvPr>
          <p:cNvGraphicFramePr>
            <a:graphicFrameLocks noGrp="1"/>
          </p:cNvGraphicFramePr>
          <p:nvPr>
            <p:ph idx="1"/>
            <p:extLst>
              <p:ext uri="{D42A27DB-BD31-4B8C-83A1-F6EECF244321}">
                <p14:modId xmlns:p14="http://schemas.microsoft.com/office/powerpoint/2010/main" val="2241021018"/>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607438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609344"/>
          </a:xfrm>
        </p:spPr>
        <p:txBody>
          <a:bodyPr>
            <a:normAutofit/>
          </a:bodyPr>
          <a:lstStyle/>
          <a:p>
            <a:r>
              <a:rPr lang="en-US" dirty="0"/>
              <a:t>Project Setup</a:t>
            </a:r>
          </a:p>
        </p:txBody>
      </p:sp>
      <p:sp>
        <p:nvSpPr>
          <p:cNvPr id="10"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aphicFrame>
        <p:nvGraphicFramePr>
          <p:cNvPr id="5" name="Content Placeholder 2">
            <a:extLst>
              <a:ext uri="{FF2B5EF4-FFF2-40B4-BE49-F238E27FC236}">
                <a16:creationId xmlns:a16="http://schemas.microsoft.com/office/drawing/2014/main" id="{75D085E2-3277-4437-9A86-D5E34061C40A}"/>
              </a:ext>
            </a:extLst>
          </p:cNvPr>
          <p:cNvGraphicFramePr>
            <a:graphicFrameLocks noGrp="1"/>
          </p:cNvGraphicFramePr>
          <p:nvPr>
            <p:ph idx="1"/>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825608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C34FC-BAB0-441D-A647-6A9C6509215B}"/>
              </a:ext>
            </a:extLst>
          </p:cNvPr>
          <p:cNvSpPr>
            <a:spLocks noGrp="1"/>
          </p:cNvSpPr>
          <p:nvPr>
            <p:ph type="title"/>
          </p:nvPr>
        </p:nvSpPr>
        <p:spPr>
          <a:xfrm>
            <a:off x="8479777" y="639763"/>
            <a:ext cx="3046073" cy="5177377"/>
          </a:xfrm>
          <a:ln>
            <a:noFill/>
          </a:ln>
        </p:spPr>
        <p:txBody>
          <a:bodyPr>
            <a:normAutofit/>
          </a:bodyPr>
          <a:lstStyle/>
          <a:p>
            <a:r>
              <a:rPr lang="en-US" sz="4000"/>
              <a:t>Key Outputs</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159505C5-968D-4D11-879A-224B27DCB2D1}"/>
              </a:ext>
            </a:extLst>
          </p:cNvPr>
          <p:cNvGraphicFramePr>
            <a:graphicFrameLocks noGrp="1"/>
          </p:cNvGraphicFramePr>
          <p:nvPr>
            <p:ph idx="1"/>
            <p:extLst>
              <p:ext uri="{D42A27DB-BD31-4B8C-83A1-F6EECF244321}">
                <p14:modId xmlns:p14="http://schemas.microsoft.com/office/powerpoint/2010/main" val="106906925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587415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4177E-5243-47BD-9EB7-A760A7A68366}"/>
              </a:ext>
            </a:extLst>
          </p:cNvPr>
          <p:cNvSpPr>
            <a:spLocks noGrp="1"/>
          </p:cNvSpPr>
          <p:nvPr>
            <p:ph type="title"/>
          </p:nvPr>
        </p:nvSpPr>
        <p:spPr>
          <a:xfrm>
            <a:off x="8479777" y="639763"/>
            <a:ext cx="3046073" cy="5177377"/>
          </a:xfrm>
          <a:ln>
            <a:noFill/>
          </a:ln>
        </p:spPr>
        <p:txBody>
          <a:bodyPr>
            <a:normAutofit/>
          </a:bodyPr>
          <a:lstStyle/>
          <a:p>
            <a:r>
              <a:rPr lang="en-US" sz="4000"/>
              <a:t>Key Inputs</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5" name="Content Placeholder 2">
            <a:extLst>
              <a:ext uri="{FF2B5EF4-FFF2-40B4-BE49-F238E27FC236}">
                <a16:creationId xmlns:a16="http://schemas.microsoft.com/office/drawing/2014/main" id="{BA48E7F2-6D0D-49E9-8220-B0CA7F66B848}"/>
              </a:ext>
            </a:extLst>
          </p:cNvPr>
          <p:cNvGraphicFramePr>
            <a:graphicFrameLocks noGrp="1"/>
          </p:cNvGraphicFramePr>
          <p:nvPr>
            <p:ph idx="1"/>
            <p:extLst>
              <p:ext uri="{D42A27DB-BD31-4B8C-83A1-F6EECF244321}">
                <p14:modId xmlns:p14="http://schemas.microsoft.com/office/powerpoint/2010/main" val="612214870"/>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143197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6664"/>
            <a:ext cx="10058400" cy="1001268"/>
          </a:xfrm>
        </p:spPr>
        <p:txBody>
          <a:bodyPr>
            <a:normAutofit/>
          </a:bodyPr>
          <a:lstStyle/>
          <a:p>
            <a:pPr algn="ctr"/>
            <a:r>
              <a:rPr lang="en-US" dirty="0"/>
              <a:t>Project Governance</a:t>
            </a:r>
          </a:p>
        </p:txBody>
      </p:sp>
      <p:sp>
        <p:nvSpPr>
          <p:cNvPr id="10"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aphicFrame>
        <p:nvGraphicFramePr>
          <p:cNvPr id="5" name="Content Placeholder 2">
            <a:extLst>
              <a:ext uri="{FF2B5EF4-FFF2-40B4-BE49-F238E27FC236}">
                <a16:creationId xmlns:a16="http://schemas.microsoft.com/office/drawing/2014/main" id="{7A307DB7-E8E8-4C91-AE25-F777DF3F5F19}"/>
              </a:ext>
            </a:extLst>
          </p:cNvPr>
          <p:cNvGraphicFramePr>
            <a:graphicFrameLocks noGrp="1"/>
          </p:cNvGraphicFramePr>
          <p:nvPr>
            <p:ph idx="1"/>
            <p:extLst>
              <p:ext uri="{D42A27DB-BD31-4B8C-83A1-F6EECF244321}">
                <p14:modId xmlns:p14="http://schemas.microsoft.com/office/powerpoint/2010/main" val="2403849251"/>
              </p:ext>
            </p:extLst>
          </p:nvPr>
        </p:nvGraphicFramePr>
        <p:xfrm>
          <a:off x="386862" y="1485900"/>
          <a:ext cx="11805138" cy="4986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00F2A8CA-64E1-4E69-800A-74DAEA708B64}"/>
              </a:ext>
            </a:extLst>
          </p:cNvPr>
          <p:cNvSpPr/>
          <p:nvPr/>
        </p:nvSpPr>
        <p:spPr>
          <a:xfrm>
            <a:off x="386862" y="1287932"/>
            <a:ext cx="11060500" cy="646331"/>
          </a:xfrm>
          <a:prstGeom prst="rect">
            <a:avLst/>
          </a:prstGeom>
        </p:spPr>
        <p:txBody>
          <a:bodyPr wrap="square">
            <a:spAutoFit/>
          </a:bodyPr>
          <a:lstStyle/>
          <a:p>
            <a:r>
              <a:rPr lang="en-US" dirty="0">
                <a:solidFill>
                  <a:srgbClr val="000000"/>
                </a:solidFill>
                <a:latin typeface="Calibri" panose="020F0502020204030204" pitchFamily="34" charset="0"/>
              </a:rPr>
              <a:t>Governance defines the management framework within which project decisions are made.</a:t>
            </a:r>
          </a:p>
          <a:p>
            <a:r>
              <a:rPr lang="en-US" dirty="0">
                <a:solidFill>
                  <a:srgbClr val="000000"/>
                </a:solidFill>
                <a:latin typeface="Calibri" panose="020F0502020204030204" pitchFamily="34" charset="0"/>
              </a:rPr>
              <a:t> A robust governance structure clarifies: </a:t>
            </a:r>
            <a:endParaRPr lang="en-US" dirty="0"/>
          </a:p>
        </p:txBody>
      </p:sp>
    </p:spTree>
    <p:extLst>
      <p:ext uri="{BB962C8B-B14F-4D97-AF65-F5344CB8AC3E}">
        <p14:creationId xmlns:p14="http://schemas.microsoft.com/office/powerpoint/2010/main" val="16817663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US" sz="4000" dirty="0"/>
              <a:t>Project Board/Project Sponsor</a:t>
            </a:r>
          </a:p>
        </p:txBody>
      </p:sp>
      <p:grpSp>
        <p:nvGrpSpPr>
          <p:cNvPr id="23" name="Group 22">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6" name="Content Placeholder 2">
            <a:extLst>
              <a:ext uri="{FF2B5EF4-FFF2-40B4-BE49-F238E27FC236}">
                <a16:creationId xmlns:a16="http://schemas.microsoft.com/office/drawing/2014/main" id="{CE8EA33B-B714-417A-8D10-104D655C4309}"/>
              </a:ext>
            </a:extLst>
          </p:cNvPr>
          <p:cNvGraphicFramePr>
            <a:graphicFrameLocks noGrp="1"/>
          </p:cNvGraphicFramePr>
          <p:nvPr>
            <p:ph idx="1"/>
            <p:extLst>
              <p:ext uri="{D42A27DB-BD31-4B8C-83A1-F6EECF244321}">
                <p14:modId xmlns:p14="http://schemas.microsoft.com/office/powerpoint/2010/main" val="344796514"/>
              </p:ext>
            </p:extLst>
          </p:nvPr>
        </p:nvGraphicFramePr>
        <p:xfrm>
          <a:off x="333075" y="300942"/>
          <a:ext cx="7813628" cy="6385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577087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AFCB-9247-4EC9-B4AA-8AEFA1D81908}"/>
              </a:ext>
            </a:extLst>
          </p:cNvPr>
          <p:cNvSpPr>
            <a:spLocks noGrp="1"/>
          </p:cNvSpPr>
          <p:nvPr>
            <p:ph type="title"/>
          </p:nvPr>
        </p:nvSpPr>
        <p:spPr>
          <a:xfrm>
            <a:off x="1069848" y="484632"/>
            <a:ext cx="10058400" cy="1609344"/>
          </a:xfrm>
        </p:spPr>
        <p:txBody>
          <a:bodyPr>
            <a:normAutofit/>
          </a:bodyPr>
          <a:lstStyle/>
          <a:p>
            <a:r>
              <a:rPr lang="en-US" sz="3400"/>
              <a:t>Board members should represent the following distinct knowledge/ management/ experience perspectives </a:t>
            </a:r>
          </a:p>
        </p:txBody>
      </p:sp>
      <p:sp>
        <p:nvSpPr>
          <p:cNvPr id="19" name="Rectangle 1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37D1B87-4877-4FB7-B5B7-F9778CE6B96F}"/>
              </a:ext>
            </a:extLst>
          </p:cNvPr>
          <p:cNvGraphicFramePr>
            <a:graphicFrameLocks noGrp="1"/>
          </p:cNvGraphicFramePr>
          <p:nvPr>
            <p:ph idx="1"/>
            <p:extLst>
              <p:ext uri="{D42A27DB-BD31-4B8C-83A1-F6EECF244321}">
                <p14:modId xmlns:p14="http://schemas.microsoft.com/office/powerpoint/2010/main" val="2723611190"/>
              </p:ext>
            </p:extLst>
          </p:nvPr>
        </p:nvGraphicFramePr>
        <p:xfrm>
          <a:off x="231494" y="2280214"/>
          <a:ext cx="11783028" cy="39816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671679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48530-B2E0-4619-8249-270E62157A51}"/>
              </a:ext>
            </a:extLst>
          </p:cNvPr>
          <p:cNvSpPr>
            <a:spLocks noGrp="1"/>
          </p:cNvSpPr>
          <p:nvPr>
            <p:ph type="title"/>
          </p:nvPr>
        </p:nvSpPr>
        <p:spPr>
          <a:xfrm>
            <a:off x="8783658" y="743936"/>
            <a:ext cx="3046073" cy="5177377"/>
          </a:xfrm>
          <a:ln>
            <a:noFill/>
          </a:ln>
        </p:spPr>
        <p:txBody>
          <a:bodyPr>
            <a:normAutofit/>
          </a:bodyPr>
          <a:lstStyle/>
          <a:p>
            <a:r>
              <a:rPr lang="en-US" sz="3700" dirty="0"/>
              <a:t>Project Board responsibilities</a:t>
            </a:r>
          </a:p>
        </p:txBody>
      </p:sp>
      <p:grpSp>
        <p:nvGrpSpPr>
          <p:cNvPr id="37" name="Group 36">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8" name="Oval 37">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30" name="Content Placeholder 2">
            <a:extLst>
              <a:ext uri="{FF2B5EF4-FFF2-40B4-BE49-F238E27FC236}">
                <a16:creationId xmlns:a16="http://schemas.microsoft.com/office/drawing/2014/main" id="{C0692FB8-3DA8-4C95-94BA-73142AF3EE46}"/>
              </a:ext>
            </a:extLst>
          </p:cNvPr>
          <p:cNvGraphicFramePr/>
          <p:nvPr>
            <p:extLst>
              <p:ext uri="{D42A27DB-BD31-4B8C-83A1-F6EECF244321}">
                <p14:modId xmlns:p14="http://schemas.microsoft.com/office/powerpoint/2010/main" val="3137054566"/>
              </p:ext>
            </p:extLst>
          </p:nvPr>
        </p:nvGraphicFramePr>
        <p:xfrm>
          <a:off x="138897" y="219920"/>
          <a:ext cx="8340880" cy="65512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6AB92AEE-4BCD-4A0F-947E-17E477BBB562}"/>
              </a:ext>
            </a:extLst>
          </p:cNvPr>
          <p:cNvSpPr txBox="1"/>
          <p:nvPr/>
        </p:nvSpPr>
        <p:spPr>
          <a:xfrm>
            <a:off x="12253555" y="845574"/>
            <a:ext cx="1698416" cy="369332"/>
          </a:xfrm>
          <a:prstGeom prst="rect">
            <a:avLst/>
          </a:prstGeom>
          <a:noFill/>
        </p:spPr>
        <p:txBody>
          <a:bodyPr wrap="square" rtlCol="0">
            <a:spAutoFit/>
          </a:bodyPr>
          <a:lstStyle/>
          <a:p>
            <a:r>
              <a:rPr lang="en-US" b="1" dirty="0"/>
              <a:t>End of day 6 </a:t>
            </a:r>
          </a:p>
        </p:txBody>
      </p:sp>
    </p:spTree>
    <p:extLst>
      <p:ext uri="{BB962C8B-B14F-4D97-AF65-F5344CB8AC3E}">
        <p14:creationId xmlns:p14="http://schemas.microsoft.com/office/powerpoint/2010/main" val="13442280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F4E6-F7B5-4904-8632-CCD5412930A6}"/>
              </a:ext>
            </a:extLst>
          </p:cNvPr>
          <p:cNvSpPr>
            <a:spLocks noGrp="1"/>
          </p:cNvSpPr>
          <p:nvPr>
            <p:ph type="title"/>
          </p:nvPr>
        </p:nvSpPr>
        <p:spPr>
          <a:xfrm>
            <a:off x="1066800" y="4511898"/>
            <a:ext cx="10058400" cy="1609344"/>
          </a:xfrm>
        </p:spPr>
        <p:txBody>
          <a:bodyPr>
            <a:normAutofit/>
          </a:bodyPr>
          <a:lstStyle/>
          <a:p>
            <a:pPr algn="ctr"/>
            <a:r>
              <a:rPr lang="en-US" i="1" dirty="0"/>
              <a:t>Board Composition Examples</a:t>
            </a:r>
            <a:endParaRPr lang="en-US" dirty="0"/>
          </a:p>
        </p:txBody>
      </p:sp>
      <p:pic>
        <p:nvPicPr>
          <p:cNvPr id="5" name="Content Placeholder 4">
            <a:extLst>
              <a:ext uri="{FF2B5EF4-FFF2-40B4-BE49-F238E27FC236}">
                <a16:creationId xmlns:a16="http://schemas.microsoft.com/office/drawing/2014/main" id="{B22E900B-39E4-44A4-BD8F-6D5592A7D8F8}"/>
              </a:ext>
            </a:extLst>
          </p:cNvPr>
          <p:cNvPicPr>
            <a:picLocks noChangeAspect="1"/>
          </p:cNvPicPr>
          <p:nvPr/>
        </p:nvPicPr>
        <p:blipFill>
          <a:blip r:embed="rId2">
            <a:lum contrast="40000"/>
          </a:blip>
          <a:stretch>
            <a:fillRect/>
          </a:stretch>
        </p:blipFill>
        <p:spPr>
          <a:xfrm>
            <a:off x="1088135" y="203200"/>
            <a:ext cx="10233007" cy="4228015"/>
          </a:xfrm>
          <a:prstGeom prst="rect">
            <a:avLst/>
          </a:prstGeom>
        </p:spPr>
      </p:pic>
      <p:sp>
        <p:nvSpPr>
          <p:cNvPr id="25" name="Rectangle 11">
            <a:extLst>
              <a:ext uri="{FF2B5EF4-FFF2-40B4-BE49-F238E27FC236}">
                <a16:creationId xmlns:a16="http://schemas.microsoft.com/office/drawing/2014/main" id="{CAC6F186-990E-4A9E-9C75-88580953E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7414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2" name="Rectangle 21">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p:cNvSpPr txBox="1">
            <a:spLocks/>
          </p:cNvSpPr>
          <p:nvPr/>
        </p:nvSpPr>
        <p:spPr>
          <a:xfrm>
            <a:off x="643467" y="643467"/>
            <a:ext cx="6516241" cy="557106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kern="1200" baseline="0">
                <a:solidFill>
                  <a:schemeClr val="bg1"/>
                </a:solidFill>
                <a:latin typeface="+mj-lt"/>
                <a:ea typeface="+mj-ea"/>
                <a:cs typeface="+mj-cs"/>
              </a:defRPr>
            </a:lvl1pPr>
          </a:lstStyle>
          <a:p>
            <a:pPr>
              <a:lnSpc>
                <a:spcPct val="80000"/>
              </a:lnSpc>
              <a:spcAft>
                <a:spcPts val="600"/>
              </a:spcAft>
            </a:pPr>
            <a:r>
              <a:rPr lang="en-US" sz="8800" cap="all" dirty="0">
                <a:blipFill dpi="0" rotWithShape="1">
                  <a:blip r:embed="rId4"/>
                  <a:srcRect/>
                  <a:tile tx="6350" ty="-127000" sx="65000" sy="64000" flip="none" algn="tl"/>
                </a:blipFill>
              </a:rPr>
              <a:t>I want to </a:t>
            </a:r>
            <a:br>
              <a:rPr lang="en-US" sz="8800" cap="all" dirty="0">
                <a:blipFill dpi="0" rotWithShape="1">
                  <a:blip r:embed="rId4"/>
                  <a:srcRect/>
                  <a:tile tx="6350" ty="-127000" sx="65000" sy="64000" flip="none" algn="tl"/>
                </a:blipFill>
              </a:rPr>
            </a:br>
            <a:r>
              <a:rPr lang="en-US" sz="8800" cap="all" dirty="0">
                <a:blipFill dpi="0" rotWithShape="1">
                  <a:blip r:embed="rId4"/>
                  <a:srcRect/>
                  <a:tile tx="6350" ty="-127000" sx="65000" sy="64000" flip="none" algn="tl"/>
                </a:blipFill>
              </a:rPr>
              <a:t>design a project</a:t>
            </a:r>
          </a:p>
        </p:txBody>
      </p:sp>
      <p:sp>
        <p:nvSpPr>
          <p:cNvPr id="24" name="Rectangle 23">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6" name="Group 25">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7" name="Oval 26">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tle 1"/>
          <p:cNvSpPr txBox="1">
            <a:spLocks/>
          </p:cNvSpPr>
          <p:nvPr/>
        </p:nvSpPr>
        <p:spPr>
          <a:xfrm>
            <a:off x="861767" y="5373813"/>
            <a:ext cx="6629400" cy="1047164"/>
          </a:xfrm>
          <a:prstGeom prst="rect">
            <a:avLst/>
          </a:prstGeom>
        </p:spPr>
        <p:txBody>
          <a:bodyPr anchor="t">
            <a:normAutofit lnSpcReduction="10000"/>
          </a:bodyPr>
          <a:lstStyle>
            <a:lvl1pPr algn="r"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pPr>
              <a:spcAft>
                <a:spcPts val="600"/>
              </a:spcAft>
            </a:pPr>
            <a:r>
              <a:rPr lang="en-US" dirty="0">
                <a:solidFill>
                  <a:schemeClr val="tx1"/>
                </a:solidFill>
              </a:rPr>
              <a:t>by getting authorization to start project activities</a:t>
            </a:r>
            <a:endParaRPr lang="en-GB" dirty="0">
              <a:solidFill>
                <a:schemeClr val="tx1"/>
              </a:solidFill>
            </a:endParaRPr>
          </a:p>
        </p:txBody>
      </p:sp>
      <p:sp>
        <p:nvSpPr>
          <p:cNvPr id="6" name="Subtitle 2"/>
          <p:cNvSpPr txBox="1">
            <a:spLocks/>
          </p:cNvSpPr>
          <p:nvPr/>
        </p:nvSpPr>
        <p:spPr>
          <a:xfrm>
            <a:off x="3674438" y="192224"/>
            <a:ext cx="7897092" cy="799141"/>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latin typeface="Times New Roman" panose="02020603050405020304" pitchFamily="18" charset="0"/>
                <a:cs typeface="Times New Roman" panose="02020603050405020304" pitchFamily="18" charset="0"/>
              </a:rPr>
              <a:t>Project Charter</a:t>
            </a:r>
            <a:endParaRPr lang="en-GB"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7814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3" name="Oval 72">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4" name="Oval 73">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5235" name="Title 1"/>
          <p:cNvSpPr>
            <a:spLocks noGrp="1"/>
          </p:cNvSpPr>
          <p:nvPr>
            <p:ph type="title" idx="4294967295"/>
          </p:nvPr>
        </p:nvSpPr>
        <p:spPr bwMode="auto">
          <a:xfrm>
            <a:off x="1069848" y="484632"/>
            <a:ext cx="10058400" cy="16093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r>
              <a:rPr lang="en-US" b="1"/>
              <a:t>How does a Project Charter help? </a:t>
            </a:r>
          </a:p>
        </p:txBody>
      </p:sp>
      <p:sp>
        <p:nvSpPr>
          <p:cNvPr id="2" name="Text Placeholder 1"/>
          <p:cNvSpPr>
            <a:spLocks noGrp="1"/>
          </p:cNvSpPr>
          <p:nvPr>
            <p:ph type="body" sz="quarter" idx="4294967295"/>
          </p:nvPr>
        </p:nvSpPr>
        <p:spPr>
          <a:xfrm>
            <a:off x="333075" y="3020600"/>
            <a:ext cx="7427535" cy="3209081"/>
          </a:xfrm>
        </p:spPr>
        <p:txBody>
          <a:bodyPr vert="horz" lIns="91440" tIns="45720" rIns="91440" bIns="45720" rtlCol="0">
            <a:normAutofit/>
          </a:bodyPr>
          <a:lstStyle/>
          <a:p>
            <a:r>
              <a:rPr lang="en-US" dirty="0"/>
              <a:t>It </a:t>
            </a:r>
            <a:r>
              <a:rPr lang="en-US" b="1" i="1" strike="sngStrike" dirty="0">
                <a:solidFill>
                  <a:srgbClr val="FF0000"/>
                </a:solidFill>
              </a:rPr>
              <a:t>can</a:t>
            </a:r>
            <a:r>
              <a:rPr lang="en-US" dirty="0"/>
              <a:t> formally authorizes a project.</a:t>
            </a:r>
          </a:p>
          <a:p>
            <a:r>
              <a:rPr lang="en-US" dirty="0"/>
              <a:t>It </a:t>
            </a:r>
            <a:r>
              <a:rPr lang="en-US" b="1" i="1" strike="sngStrike" dirty="0">
                <a:solidFill>
                  <a:srgbClr val="FF0000"/>
                </a:solidFill>
              </a:rPr>
              <a:t>can</a:t>
            </a:r>
            <a:r>
              <a:rPr lang="en-US" dirty="0"/>
              <a:t> gives the project manager the authority to proceed and apply resources to a project.</a:t>
            </a:r>
          </a:p>
          <a:p>
            <a:r>
              <a:rPr lang="en-US" dirty="0"/>
              <a:t>It can be shared with all stakeholders and can help make sure they are all on the ‘same page’.</a:t>
            </a:r>
          </a:p>
          <a:p>
            <a:r>
              <a:rPr lang="en-US" dirty="0"/>
              <a:t>It serves as a record of changes and approval processes.</a:t>
            </a:r>
          </a:p>
          <a:p>
            <a:endParaRPr lang="en-US" dirty="0"/>
          </a:p>
          <a:p>
            <a:endParaRPr lang="en-US" dirty="0"/>
          </a:p>
          <a:p>
            <a:endParaRPr lang="en-US" dirty="0"/>
          </a:p>
        </p:txBody>
      </p:sp>
      <p:pic>
        <p:nvPicPr>
          <p:cNvPr id="3" name="Picture 2"/>
          <p:cNvPicPr>
            <a:picLocks noChangeAspect="1"/>
          </p:cNvPicPr>
          <p:nvPr/>
        </p:nvPicPr>
        <p:blipFill>
          <a:blip r:embed="rId5"/>
          <a:stretch>
            <a:fillRect/>
          </a:stretch>
        </p:blipFill>
        <p:spPr>
          <a:xfrm>
            <a:off x="7872307" y="2781577"/>
            <a:ext cx="3261974" cy="2462789"/>
          </a:xfrm>
          <a:prstGeom prst="rect">
            <a:avLst/>
          </a:prstGeom>
        </p:spPr>
      </p:pic>
    </p:spTree>
    <p:extLst>
      <p:ext uri="{BB962C8B-B14F-4D97-AF65-F5344CB8AC3E}">
        <p14:creationId xmlns:p14="http://schemas.microsoft.com/office/powerpoint/2010/main" val="1643934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US" sz="4000"/>
              <a:t>Project Management and Development</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0322E636-F5F6-44EC-BD7D-FCA22C7B4BF1}"/>
              </a:ext>
            </a:extLst>
          </p:cNvPr>
          <p:cNvGraphicFramePr>
            <a:graphicFrameLocks noGrp="1"/>
          </p:cNvGraphicFramePr>
          <p:nvPr>
            <p:ph idx="1"/>
            <p:extLst>
              <p:ext uri="{D42A27DB-BD31-4B8C-83A1-F6EECF244321}">
                <p14:modId xmlns:p14="http://schemas.microsoft.com/office/powerpoint/2010/main" val="258845214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136392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idx="4294967295"/>
          </p:nvPr>
        </p:nvSpPr>
        <p:spPr>
          <a:xfrm>
            <a:off x="189185" y="216610"/>
            <a:ext cx="11792607" cy="1609344"/>
          </a:xfrm>
        </p:spPr>
        <p:txBody>
          <a:bodyPr vert="horz" lIns="91440" tIns="45720" rIns="91440" bIns="45720" rtlCol="0" anchor="ctr">
            <a:normAutofit/>
          </a:bodyPr>
          <a:lstStyle/>
          <a:p>
            <a:pPr algn="ctr"/>
            <a:r>
              <a:rPr lang="en-US" b="1" dirty="0"/>
              <a:t>What is it and why should I use it?</a:t>
            </a:r>
          </a:p>
        </p:txBody>
      </p:sp>
      <p:graphicFrame>
        <p:nvGraphicFramePr>
          <p:cNvPr id="5" name="Content Placeholder 4">
            <a:extLst>
              <a:ext uri="{FF2B5EF4-FFF2-40B4-BE49-F238E27FC236}">
                <a16:creationId xmlns:a16="http://schemas.microsoft.com/office/drawing/2014/main" id="{5C7FC572-0FB7-49FB-BD15-80BFFD0BCBB6}"/>
              </a:ext>
            </a:extLst>
          </p:cNvPr>
          <p:cNvGraphicFramePr>
            <a:graphicFrameLocks noGrp="1"/>
          </p:cNvGraphicFramePr>
          <p:nvPr>
            <p:ph idx="4294967295"/>
            <p:extLst>
              <p:ext uri="{D42A27DB-BD31-4B8C-83A1-F6EECF244321}">
                <p14:modId xmlns:p14="http://schemas.microsoft.com/office/powerpoint/2010/main" val="3167412302"/>
              </p:ext>
            </p:extLst>
          </p:nvPr>
        </p:nvGraphicFramePr>
        <p:xfrm>
          <a:off x="630621" y="2121408"/>
          <a:ext cx="5465379" cy="4421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a:stretch>
            <a:fillRect/>
          </a:stretch>
        </p:blipFill>
        <p:spPr>
          <a:xfrm>
            <a:off x="6657750" y="2437887"/>
            <a:ext cx="4773168" cy="3490985"/>
          </a:xfrm>
          <a:prstGeom prst="rect">
            <a:avLst/>
          </a:prstGeom>
        </p:spPr>
      </p:pic>
    </p:spTree>
    <p:extLst>
      <p:ext uri="{BB962C8B-B14F-4D97-AF65-F5344CB8AC3E}">
        <p14:creationId xmlns:p14="http://schemas.microsoft.com/office/powerpoint/2010/main" val="8776405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idx="4294967295"/>
          </p:nvPr>
        </p:nvSpPr>
        <p:spPr>
          <a:xfrm>
            <a:off x="218622" y="0"/>
            <a:ext cx="11973377" cy="1030147"/>
          </a:xfrm>
        </p:spPr>
        <p:txBody>
          <a:bodyPr vert="horz" lIns="91440" tIns="45720" rIns="91440" bIns="45720" rtlCol="0" anchor="ctr">
            <a:normAutofit/>
          </a:bodyPr>
          <a:lstStyle/>
          <a:p>
            <a:r>
              <a:rPr lang="en-US" sz="4800" b="1" dirty="0"/>
              <a:t>Possible Contents of a Project Charter</a:t>
            </a:r>
          </a:p>
        </p:txBody>
      </p:sp>
      <p:sp>
        <p:nvSpPr>
          <p:cNvPr id="6" name="Rectangle 5"/>
          <p:cNvSpPr/>
          <p:nvPr/>
        </p:nvSpPr>
        <p:spPr>
          <a:xfrm>
            <a:off x="333075" y="1030147"/>
            <a:ext cx="9829497" cy="5627541"/>
          </a:xfrm>
          <a:prstGeom prst="rect">
            <a:avLst/>
          </a:prstGeom>
        </p:spPr>
        <p:txBody>
          <a:bodyPr vert="horz" lIns="91440" tIns="45720" rIns="91440" bIns="45720" rtlCol="0">
            <a:normAutofit/>
          </a:bodyPr>
          <a:lstStyle/>
          <a:p>
            <a:pPr marL="285750" indent="-182880">
              <a:lnSpc>
                <a:spcPct val="90000"/>
              </a:lnSpc>
              <a:spcAft>
                <a:spcPts val="600"/>
              </a:spcAft>
              <a:buClr>
                <a:schemeClr val="accent1">
                  <a:lumMod val="75000"/>
                </a:schemeClr>
              </a:buClr>
              <a:buSzPct val="85000"/>
              <a:buFont typeface="Wingdings" pitchFamily="2" charset="2"/>
              <a:buChar char="§"/>
            </a:pPr>
            <a:endParaRPr lang="en-US" sz="2000" dirty="0"/>
          </a:p>
          <a:p>
            <a:pPr marL="285750" indent="-182880">
              <a:lnSpc>
                <a:spcPct val="90000"/>
              </a:lnSpc>
              <a:spcAft>
                <a:spcPts val="600"/>
              </a:spcAft>
              <a:buClr>
                <a:schemeClr val="accent1">
                  <a:lumMod val="75000"/>
                </a:schemeClr>
              </a:buClr>
              <a:buSzPct val="85000"/>
              <a:buFont typeface="Wingdings" pitchFamily="2" charset="2"/>
              <a:buChar char="§"/>
            </a:pPr>
            <a:r>
              <a:rPr lang="en-US" sz="2000" b="1" dirty="0"/>
              <a:t>Project Purpose </a:t>
            </a:r>
            <a:r>
              <a:rPr lang="en-US" sz="2000" dirty="0"/>
              <a:t>– including a statement of the need the project will address. </a:t>
            </a:r>
          </a:p>
          <a:p>
            <a:pPr marL="285750" indent="-182880">
              <a:lnSpc>
                <a:spcPct val="90000"/>
              </a:lnSpc>
              <a:spcAft>
                <a:spcPts val="600"/>
              </a:spcAft>
              <a:buClr>
                <a:schemeClr val="accent1">
                  <a:lumMod val="75000"/>
                </a:schemeClr>
              </a:buClr>
              <a:buSzPct val="85000"/>
              <a:buFont typeface="Wingdings" pitchFamily="2" charset="2"/>
              <a:buChar char="§"/>
            </a:pPr>
            <a:r>
              <a:rPr lang="en-US" sz="2000" b="1" dirty="0"/>
              <a:t>Project Deliverables </a:t>
            </a:r>
            <a:r>
              <a:rPr lang="en-US" sz="2000" dirty="0"/>
              <a:t>– articulating the scope of the project, including the project goal, outcomes, and major outputs. </a:t>
            </a:r>
          </a:p>
          <a:p>
            <a:pPr marL="285750" indent="-182880">
              <a:lnSpc>
                <a:spcPct val="90000"/>
              </a:lnSpc>
              <a:spcAft>
                <a:spcPts val="600"/>
              </a:spcAft>
              <a:buClr>
                <a:schemeClr val="accent1">
                  <a:lumMod val="75000"/>
                </a:schemeClr>
              </a:buClr>
              <a:buSzPct val="85000"/>
              <a:buFont typeface="Wingdings" pitchFamily="2" charset="2"/>
              <a:buChar char="§"/>
            </a:pPr>
            <a:r>
              <a:rPr lang="en-US" sz="2000" b="1" dirty="0"/>
              <a:t>High-level Project Estimates </a:t>
            </a:r>
            <a:r>
              <a:rPr lang="en-US" sz="2000" dirty="0"/>
              <a:t>– including a high-level statement of: </a:t>
            </a:r>
          </a:p>
          <a:p>
            <a:pPr marL="742950" lvl="1" indent="-182880">
              <a:lnSpc>
                <a:spcPct val="90000"/>
              </a:lnSpc>
              <a:spcAft>
                <a:spcPts val="600"/>
              </a:spcAft>
              <a:buClr>
                <a:schemeClr val="accent1">
                  <a:lumMod val="75000"/>
                </a:schemeClr>
              </a:buClr>
              <a:buSzPct val="85000"/>
              <a:buFont typeface="Wingdings" pitchFamily="2" charset="2"/>
              <a:buChar char="§"/>
            </a:pPr>
            <a:r>
              <a:rPr lang="en-US" sz="2000" dirty="0"/>
              <a:t>The project activities; </a:t>
            </a:r>
          </a:p>
          <a:p>
            <a:pPr marL="742950" lvl="1" indent="-182880">
              <a:lnSpc>
                <a:spcPct val="90000"/>
              </a:lnSpc>
              <a:spcAft>
                <a:spcPts val="600"/>
              </a:spcAft>
              <a:buClr>
                <a:schemeClr val="accent1">
                  <a:lumMod val="75000"/>
                </a:schemeClr>
              </a:buClr>
              <a:buSzPct val="85000"/>
              <a:buFont typeface="Wingdings" pitchFamily="2" charset="2"/>
              <a:buChar char="§"/>
            </a:pPr>
            <a:r>
              <a:rPr lang="en-US" sz="2000" dirty="0"/>
              <a:t>The project schedule; </a:t>
            </a:r>
          </a:p>
          <a:p>
            <a:pPr marL="742950" lvl="1" indent="-182880">
              <a:lnSpc>
                <a:spcPct val="90000"/>
              </a:lnSpc>
              <a:spcAft>
                <a:spcPts val="600"/>
              </a:spcAft>
              <a:buClr>
                <a:schemeClr val="accent1">
                  <a:lumMod val="75000"/>
                </a:schemeClr>
              </a:buClr>
              <a:buSzPct val="85000"/>
              <a:buFont typeface="Wingdings" pitchFamily="2" charset="2"/>
              <a:buChar char="§"/>
            </a:pPr>
            <a:r>
              <a:rPr lang="en-US" sz="2000" dirty="0"/>
              <a:t>The project budget; and </a:t>
            </a:r>
          </a:p>
          <a:p>
            <a:pPr marL="742950" lvl="1" indent="-182880">
              <a:lnSpc>
                <a:spcPct val="90000"/>
              </a:lnSpc>
              <a:spcAft>
                <a:spcPts val="600"/>
              </a:spcAft>
              <a:buClr>
                <a:schemeClr val="accent1">
                  <a:lumMod val="75000"/>
                </a:schemeClr>
              </a:buClr>
              <a:buSzPct val="85000"/>
              <a:buFont typeface="Wingdings" pitchFamily="2" charset="2"/>
              <a:buChar char="§"/>
            </a:pPr>
            <a:r>
              <a:rPr lang="en-US" sz="2000" dirty="0"/>
              <a:t>A preliminary list of the roles and skills required to perform the necessary work. </a:t>
            </a:r>
          </a:p>
          <a:p>
            <a:pPr marL="285750" indent="-182880">
              <a:lnSpc>
                <a:spcPct val="90000"/>
              </a:lnSpc>
              <a:spcAft>
                <a:spcPts val="600"/>
              </a:spcAft>
              <a:buClr>
                <a:schemeClr val="accent1">
                  <a:lumMod val="75000"/>
                </a:schemeClr>
              </a:buClr>
              <a:buSzPct val="85000"/>
              <a:buFont typeface="Wingdings" pitchFamily="2" charset="2"/>
              <a:buChar char="§"/>
            </a:pPr>
            <a:r>
              <a:rPr lang="en-US" sz="2000" b="1" dirty="0"/>
              <a:t>Project Risks </a:t>
            </a:r>
            <a:r>
              <a:rPr lang="en-US" sz="2000" dirty="0"/>
              <a:t>– identifying potential problems/risks that the project might encounter. </a:t>
            </a:r>
          </a:p>
          <a:p>
            <a:pPr marL="285750" indent="-182880">
              <a:lnSpc>
                <a:spcPct val="90000"/>
              </a:lnSpc>
              <a:spcAft>
                <a:spcPts val="600"/>
              </a:spcAft>
              <a:buClr>
                <a:schemeClr val="accent1">
                  <a:lumMod val="75000"/>
                </a:schemeClr>
              </a:buClr>
              <a:buSzPct val="85000"/>
              <a:buFont typeface="Wingdings" pitchFamily="2" charset="2"/>
              <a:buChar char="§"/>
            </a:pPr>
            <a:r>
              <a:rPr lang="en-US" sz="2000" b="1" dirty="0"/>
              <a:t>Project Tolerances </a:t>
            </a:r>
            <a:r>
              <a:rPr lang="en-US" sz="2000" dirty="0"/>
              <a:t>– articulating project tolerances regarding project deliverables, schedule, cost and risk. </a:t>
            </a:r>
          </a:p>
          <a:p>
            <a:pPr marL="285750" indent="-182880">
              <a:lnSpc>
                <a:spcPct val="90000"/>
              </a:lnSpc>
              <a:spcAft>
                <a:spcPts val="600"/>
              </a:spcAft>
              <a:buClr>
                <a:schemeClr val="accent1">
                  <a:lumMod val="75000"/>
                </a:schemeClr>
              </a:buClr>
              <a:buSzPct val="85000"/>
              <a:buFont typeface="Wingdings" pitchFamily="2" charset="2"/>
              <a:buChar char="§"/>
            </a:pPr>
            <a:r>
              <a:rPr lang="en-US" sz="2000" b="1" dirty="0"/>
              <a:t>Project Change Control </a:t>
            </a:r>
            <a:r>
              <a:rPr lang="en-US" sz="2000" dirty="0"/>
              <a:t>– establishing an exception handling process for when the project exceeds a tolerance in any of these areas. </a:t>
            </a:r>
          </a:p>
        </p:txBody>
      </p:sp>
      <p:pic>
        <p:nvPicPr>
          <p:cNvPr id="3" name="Picture 2"/>
          <p:cNvPicPr>
            <a:picLocks noChangeAspect="1"/>
          </p:cNvPicPr>
          <p:nvPr/>
        </p:nvPicPr>
        <p:blipFill rotWithShape="1">
          <a:blip r:embed="rId5"/>
          <a:srcRect r="10598" b="-1"/>
          <a:stretch/>
        </p:blipFill>
        <p:spPr>
          <a:xfrm>
            <a:off x="10029502" y="3023174"/>
            <a:ext cx="1829423" cy="1525677"/>
          </a:xfrm>
          <a:prstGeom prst="rect">
            <a:avLst/>
          </a:prstGeom>
        </p:spPr>
      </p:pic>
    </p:spTree>
    <p:extLst>
      <p:ext uri="{BB962C8B-B14F-4D97-AF65-F5344CB8AC3E}">
        <p14:creationId xmlns:p14="http://schemas.microsoft.com/office/powerpoint/2010/main" val="16711926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dirty="0"/>
              <a:t>The Project Charter </a:t>
            </a:r>
          </a:p>
        </p:txBody>
      </p:sp>
      <p:sp>
        <p:nvSpPr>
          <p:cNvPr id="4" name="Text Placeholder 3">
            <a:extLst>
              <a:ext uri="{FF2B5EF4-FFF2-40B4-BE49-F238E27FC236}">
                <a16:creationId xmlns:a16="http://schemas.microsoft.com/office/drawing/2014/main" id="{358CE9F6-9D65-461A-8132-8C94230D02B9}"/>
              </a:ext>
            </a:extLst>
          </p:cNvPr>
          <p:cNvSpPr>
            <a:spLocks noGrp="1"/>
          </p:cNvSpPr>
          <p:nvPr>
            <p:ph type="body" sz="quarter" idx="15"/>
          </p:nvPr>
        </p:nvSpPr>
        <p:spPr>
          <a:xfrm>
            <a:off x="625614" y="1243587"/>
            <a:ext cx="11403180" cy="4994188"/>
          </a:xfrm>
        </p:spPr>
        <p:txBody>
          <a:bodyPr>
            <a:normAutofit/>
          </a:bodyPr>
          <a:lstStyle/>
          <a:p>
            <a:pPr>
              <a:spcBef>
                <a:spcPts val="400"/>
              </a:spcBef>
              <a:spcAft>
                <a:spcPts val="400"/>
              </a:spcAft>
            </a:pPr>
            <a:r>
              <a:rPr lang="en-US" sz="2800" dirty="0"/>
              <a:t>The Charter documents the following: </a:t>
            </a:r>
          </a:p>
          <a:p>
            <a:pPr lvl="2">
              <a:spcBef>
                <a:spcPts val="400"/>
              </a:spcBef>
              <a:spcAft>
                <a:spcPts val="400"/>
              </a:spcAft>
            </a:pPr>
            <a:r>
              <a:rPr lang="en-US" sz="2000" dirty="0"/>
              <a:t>Project </a:t>
            </a:r>
            <a:r>
              <a:rPr lang="en-US" sz="2000" i="1" dirty="0">
                <a:solidFill>
                  <a:srgbClr val="FF0000"/>
                </a:solidFill>
              </a:rPr>
              <a:t>Purpose</a:t>
            </a:r>
            <a:r>
              <a:rPr lang="en-US" sz="2000" dirty="0"/>
              <a:t> or Justification. </a:t>
            </a:r>
          </a:p>
          <a:p>
            <a:pPr lvl="2">
              <a:spcBef>
                <a:spcPts val="400"/>
              </a:spcBef>
              <a:spcAft>
                <a:spcPts val="400"/>
              </a:spcAft>
            </a:pPr>
            <a:r>
              <a:rPr lang="en-US" sz="2000" dirty="0"/>
              <a:t>Measurable </a:t>
            </a:r>
            <a:r>
              <a:rPr lang="en-US" sz="2000" i="1" dirty="0">
                <a:solidFill>
                  <a:srgbClr val="FF0000"/>
                </a:solidFill>
              </a:rPr>
              <a:t>Objectives</a:t>
            </a:r>
            <a:r>
              <a:rPr lang="en-US" sz="2000" dirty="0"/>
              <a:t> and related </a:t>
            </a:r>
            <a:r>
              <a:rPr lang="en-US" sz="2000" i="1" dirty="0">
                <a:solidFill>
                  <a:srgbClr val="FF0000"/>
                </a:solidFill>
              </a:rPr>
              <a:t>Success Criteria</a:t>
            </a:r>
            <a:r>
              <a:rPr lang="en-US" sz="2000" dirty="0"/>
              <a:t>. </a:t>
            </a:r>
          </a:p>
          <a:p>
            <a:pPr lvl="2">
              <a:spcBef>
                <a:spcPts val="400"/>
              </a:spcBef>
              <a:spcAft>
                <a:spcPts val="400"/>
              </a:spcAft>
            </a:pPr>
            <a:r>
              <a:rPr lang="en-US" sz="2000" dirty="0"/>
              <a:t>High-level </a:t>
            </a:r>
            <a:r>
              <a:rPr lang="en-US" sz="2000" i="1" dirty="0">
                <a:solidFill>
                  <a:srgbClr val="FF0000"/>
                </a:solidFill>
              </a:rPr>
              <a:t>Requirements</a:t>
            </a:r>
            <a:r>
              <a:rPr lang="en-US" sz="2000" dirty="0"/>
              <a:t>. </a:t>
            </a:r>
          </a:p>
          <a:p>
            <a:pPr lvl="2">
              <a:spcBef>
                <a:spcPts val="400"/>
              </a:spcBef>
              <a:spcAft>
                <a:spcPts val="400"/>
              </a:spcAft>
            </a:pPr>
            <a:r>
              <a:rPr lang="en-US" sz="2000" dirty="0"/>
              <a:t>High-level project </a:t>
            </a:r>
            <a:r>
              <a:rPr lang="en-US" sz="2000" i="1" dirty="0">
                <a:solidFill>
                  <a:srgbClr val="FF0000"/>
                </a:solidFill>
              </a:rPr>
              <a:t>description</a:t>
            </a:r>
            <a:r>
              <a:rPr lang="en-US" sz="2000" dirty="0"/>
              <a:t>, and </a:t>
            </a:r>
            <a:r>
              <a:rPr lang="en-US" sz="2000" i="1" dirty="0">
                <a:solidFill>
                  <a:srgbClr val="FF0000"/>
                </a:solidFill>
              </a:rPr>
              <a:t>key deliverables</a:t>
            </a:r>
            <a:r>
              <a:rPr lang="en-US" sz="2000" dirty="0"/>
              <a:t>. </a:t>
            </a:r>
          </a:p>
          <a:p>
            <a:pPr lvl="2">
              <a:spcBef>
                <a:spcPts val="400"/>
              </a:spcBef>
              <a:spcAft>
                <a:spcPts val="400"/>
              </a:spcAft>
            </a:pPr>
            <a:r>
              <a:rPr lang="en-US" sz="2000" dirty="0"/>
              <a:t>Overall project </a:t>
            </a:r>
            <a:r>
              <a:rPr lang="en-US" sz="2000" i="1" dirty="0">
                <a:solidFill>
                  <a:srgbClr val="FF0000"/>
                </a:solidFill>
              </a:rPr>
              <a:t>risk</a:t>
            </a:r>
            <a:r>
              <a:rPr lang="en-US" sz="2000" dirty="0"/>
              <a:t> / high-level Risks. </a:t>
            </a:r>
          </a:p>
          <a:p>
            <a:pPr lvl="2">
              <a:spcBef>
                <a:spcPts val="400"/>
              </a:spcBef>
              <a:spcAft>
                <a:spcPts val="400"/>
              </a:spcAft>
            </a:pPr>
            <a:r>
              <a:rPr lang="en-US" sz="2000" dirty="0"/>
              <a:t>Summary </a:t>
            </a:r>
            <a:r>
              <a:rPr lang="en-US" sz="2000" i="1" dirty="0">
                <a:solidFill>
                  <a:srgbClr val="FF0000"/>
                </a:solidFill>
              </a:rPr>
              <a:t>Milestone</a:t>
            </a:r>
            <a:r>
              <a:rPr lang="en-US" sz="2000" dirty="0"/>
              <a:t> Schedule. </a:t>
            </a:r>
          </a:p>
          <a:p>
            <a:pPr lvl="2">
              <a:spcBef>
                <a:spcPts val="400"/>
              </a:spcBef>
              <a:spcAft>
                <a:spcPts val="400"/>
              </a:spcAft>
            </a:pPr>
            <a:r>
              <a:rPr lang="en-US" sz="2000" dirty="0"/>
              <a:t>Preapproved </a:t>
            </a:r>
            <a:r>
              <a:rPr lang="en-US" sz="2000" i="1" dirty="0">
                <a:solidFill>
                  <a:srgbClr val="FF0000"/>
                </a:solidFill>
              </a:rPr>
              <a:t>financial</a:t>
            </a:r>
            <a:r>
              <a:rPr lang="en-US" sz="2000" dirty="0"/>
              <a:t> resources / </a:t>
            </a:r>
            <a:r>
              <a:rPr lang="en-US" sz="2000" i="1" dirty="0">
                <a:solidFill>
                  <a:srgbClr val="FF0000"/>
                </a:solidFill>
              </a:rPr>
              <a:t>budget</a:t>
            </a:r>
            <a:r>
              <a:rPr lang="en-US" sz="2000" dirty="0"/>
              <a:t>. </a:t>
            </a:r>
          </a:p>
          <a:p>
            <a:pPr lvl="2">
              <a:spcBef>
                <a:spcPts val="400"/>
              </a:spcBef>
              <a:spcAft>
                <a:spcPts val="400"/>
              </a:spcAft>
            </a:pPr>
            <a:r>
              <a:rPr lang="en-US" sz="2000" dirty="0"/>
              <a:t>Key </a:t>
            </a:r>
            <a:r>
              <a:rPr lang="en-US" sz="2000" i="1" dirty="0">
                <a:solidFill>
                  <a:srgbClr val="FF0000"/>
                </a:solidFill>
              </a:rPr>
              <a:t>stakeholder</a:t>
            </a:r>
            <a:r>
              <a:rPr lang="en-US" sz="2000" dirty="0"/>
              <a:t> list. </a:t>
            </a:r>
          </a:p>
          <a:p>
            <a:pPr lvl="2">
              <a:spcBef>
                <a:spcPts val="400"/>
              </a:spcBef>
              <a:spcAft>
                <a:spcPts val="400"/>
              </a:spcAft>
            </a:pPr>
            <a:r>
              <a:rPr lang="en-US" sz="2000" i="1" dirty="0">
                <a:solidFill>
                  <a:srgbClr val="FF0000"/>
                </a:solidFill>
              </a:rPr>
              <a:t>Approval Requirements</a:t>
            </a:r>
            <a:r>
              <a:rPr lang="en-US" sz="2000" dirty="0"/>
              <a:t>. </a:t>
            </a:r>
          </a:p>
          <a:p>
            <a:pPr lvl="2">
              <a:spcBef>
                <a:spcPts val="400"/>
              </a:spcBef>
              <a:spcAft>
                <a:spcPts val="400"/>
              </a:spcAft>
            </a:pPr>
            <a:r>
              <a:rPr lang="en-US" sz="2000" dirty="0"/>
              <a:t>Assigned </a:t>
            </a:r>
            <a:r>
              <a:rPr lang="en-US" sz="2000" i="1" dirty="0">
                <a:solidFill>
                  <a:srgbClr val="FF0000"/>
                </a:solidFill>
              </a:rPr>
              <a:t>Project Manager</a:t>
            </a:r>
            <a:r>
              <a:rPr lang="en-US" sz="2000" dirty="0"/>
              <a:t>, responsibility, authority level. </a:t>
            </a:r>
          </a:p>
          <a:p>
            <a:pPr lvl="2">
              <a:spcBef>
                <a:spcPts val="400"/>
              </a:spcBef>
              <a:spcAft>
                <a:spcPts val="400"/>
              </a:spcAft>
            </a:pPr>
            <a:r>
              <a:rPr lang="en-US" sz="2000" dirty="0"/>
              <a:t>Name and authority of </a:t>
            </a:r>
            <a:r>
              <a:rPr lang="en-US" sz="2000" i="1" dirty="0">
                <a:solidFill>
                  <a:srgbClr val="FF0000"/>
                </a:solidFill>
              </a:rPr>
              <a:t>sponsor</a:t>
            </a:r>
            <a:r>
              <a:rPr lang="en-US" sz="2000" dirty="0"/>
              <a:t> or </a:t>
            </a:r>
            <a:r>
              <a:rPr lang="en-US" sz="2000" i="1" dirty="0">
                <a:solidFill>
                  <a:srgbClr val="FF0000"/>
                </a:solidFill>
              </a:rPr>
              <a:t>steering committee</a:t>
            </a:r>
            <a:r>
              <a:rPr lang="en-US" sz="2000" dirty="0"/>
              <a:t>. </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4254254347"/>
      </p:ext>
    </p:extLst>
  </p:cSld>
  <p:clrMapOvr>
    <a:overrideClrMapping bg1="dk1" tx1="lt1" bg2="dk2"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7426" y="1911927"/>
            <a:ext cx="4655127" cy="33250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a:p>
            <a:pPr marL="457200" indent="-457200">
              <a:buFont typeface="Arial" panose="020B0604020202020204" pitchFamily="34" charset="0"/>
              <a:buChar char="•"/>
            </a:pPr>
            <a:r>
              <a:rPr lang="en-US" sz="2800" b="1" dirty="0"/>
              <a:t>Do you have something like a charter?</a:t>
            </a:r>
          </a:p>
          <a:p>
            <a:endParaRPr lang="en-US" sz="2800" b="1" dirty="0"/>
          </a:p>
          <a:p>
            <a:pPr marL="457200" indent="-457200">
              <a:buFont typeface="Arial" panose="020B0604020202020204" pitchFamily="34" charset="0"/>
              <a:buChar char="•"/>
            </a:pPr>
            <a:r>
              <a:rPr lang="en-US" sz="2800" b="1" dirty="0">
                <a:cs typeface="Calibri" pitchFamily="34" charset="0"/>
              </a:rPr>
              <a:t>How would it help?</a:t>
            </a:r>
          </a:p>
          <a:p>
            <a:endParaRPr lang="en-US" sz="2800" b="1" dirty="0">
              <a:cs typeface="Calibri" pitchFamily="34" charset="0"/>
            </a:endParaRPr>
          </a:p>
          <a:p>
            <a:pPr marL="457200" indent="-457200">
              <a:buFont typeface="Arial" panose="020B0604020202020204" pitchFamily="34" charset="0"/>
              <a:buChar char="•"/>
            </a:pPr>
            <a:r>
              <a:rPr lang="en-US" sz="2800" b="1" dirty="0">
                <a:cs typeface="Calibri" pitchFamily="34" charset="0"/>
              </a:rPr>
              <a:t>What would it include?</a:t>
            </a:r>
            <a:endParaRPr lang="en-GB" sz="2800" b="1" dirty="0">
              <a:cs typeface="Calibri" pitchFamily="34" charset="0"/>
            </a:endParaRPr>
          </a:p>
        </p:txBody>
      </p:sp>
      <p:sp>
        <p:nvSpPr>
          <p:cNvPr id="4" name="Title 1"/>
          <p:cNvSpPr txBox="1">
            <a:spLocks/>
          </p:cNvSpPr>
          <p:nvPr/>
        </p:nvSpPr>
        <p:spPr bwMode="auto">
          <a:xfrm>
            <a:off x="197426" y="1278516"/>
            <a:ext cx="4821383" cy="6334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Discuss:</a:t>
            </a:r>
          </a:p>
        </p:txBody>
      </p:sp>
      <p:pic>
        <p:nvPicPr>
          <p:cNvPr id="3" name="Picture 2"/>
          <p:cNvPicPr>
            <a:picLocks noChangeAspect="1"/>
          </p:cNvPicPr>
          <p:nvPr/>
        </p:nvPicPr>
        <p:blipFill>
          <a:blip r:embed="rId2"/>
          <a:stretch>
            <a:fillRect/>
          </a:stretch>
        </p:blipFill>
        <p:spPr>
          <a:xfrm>
            <a:off x="6094011" y="1842384"/>
            <a:ext cx="5105400" cy="3219450"/>
          </a:xfrm>
          <a:prstGeom prst="rect">
            <a:avLst/>
          </a:prstGeom>
          <a:ln w="12700">
            <a:solidFill>
              <a:schemeClr val="bg1">
                <a:lumMod val="50000"/>
              </a:schemeClr>
            </a:solidFill>
          </a:ln>
        </p:spPr>
      </p:pic>
    </p:spTree>
    <p:extLst>
      <p:ext uri="{BB962C8B-B14F-4D97-AF65-F5344CB8AC3E}">
        <p14:creationId xmlns:p14="http://schemas.microsoft.com/office/powerpoint/2010/main" val="21222770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p:nvPr>
        </p:nvSpPr>
        <p:spPr>
          <a:xfrm>
            <a:off x="8479777" y="639763"/>
            <a:ext cx="3046073" cy="5177377"/>
          </a:xfrm>
          <a:ln>
            <a:noFill/>
          </a:ln>
        </p:spPr>
        <p:txBody>
          <a:bodyPr>
            <a:normAutofit/>
          </a:bodyPr>
          <a:lstStyle/>
          <a:p>
            <a:r>
              <a:rPr lang="en-US" sz="4000"/>
              <a:t>Launching the Project: Communication</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83320D18-4A7C-4F1A-9E47-67B903392D8E}"/>
              </a:ext>
            </a:extLst>
          </p:cNvPr>
          <p:cNvGraphicFramePr>
            <a:graphicFrameLocks noGrp="1"/>
          </p:cNvGraphicFramePr>
          <p:nvPr>
            <p:ph idx="1"/>
            <p:extLst>
              <p:ext uri="{D42A27DB-BD31-4B8C-83A1-F6EECF244321}">
                <p14:modId xmlns:p14="http://schemas.microsoft.com/office/powerpoint/2010/main" val="1731783476"/>
              </p:ext>
            </p:extLst>
          </p:nvPr>
        </p:nvGraphicFramePr>
        <p:xfrm>
          <a:off x="362270" y="381000"/>
          <a:ext cx="6807892"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260597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75B9-9577-42E3-87BD-04FE5576DDCC}"/>
              </a:ext>
            </a:extLst>
          </p:cNvPr>
          <p:cNvSpPr>
            <a:spLocks noGrp="1"/>
          </p:cNvSpPr>
          <p:nvPr>
            <p:ph type="title"/>
          </p:nvPr>
        </p:nvSpPr>
        <p:spPr>
          <a:xfrm>
            <a:off x="319313" y="368520"/>
            <a:ext cx="11640457" cy="1609344"/>
          </a:xfrm>
        </p:spPr>
        <p:txBody>
          <a:bodyPr>
            <a:normAutofit/>
          </a:bodyPr>
          <a:lstStyle/>
          <a:p>
            <a:r>
              <a:rPr lang="en-US" sz="4800" b="1" dirty="0"/>
              <a:t>MEAL in Identification and Definition</a:t>
            </a:r>
            <a:endParaRPr lang="en-US" sz="4800" dirty="0"/>
          </a:p>
        </p:txBody>
      </p:sp>
      <p:sp>
        <p:nvSpPr>
          <p:cNvPr id="15" name="Content Placeholder 2">
            <a:extLst>
              <a:ext uri="{FF2B5EF4-FFF2-40B4-BE49-F238E27FC236}">
                <a16:creationId xmlns:a16="http://schemas.microsoft.com/office/drawing/2014/main" id="{239C06D5-CF11-44F7-A6A5-FF0FEC633BA1}"/>
              </a:ext>
            </a:extLst>
          </p:cNvPr>
          <p:cNvSpPr>
            <a:spLocks noGrp="1"/>
          </p:cNvSpPr>
          <p:nvPr>
            <p:ph idx="1"/>
          </p:nvPr>
        </p:nvSpPr>
        <p:spPr>
          <a:xfrm>
            <a:off x="1069846" y="2121408"/>
            <a:ext cx="7860179" cy="4482592"/>
          </a:xfrm>
        </p:spPr>
        <p:txBody>
          <a:bodyPr>
            <a:normAutofit/>
          </a:bodyPr>
          <a:lstStyle/>
          <a:p>
            <a:r>
              <a:rPr lang="en-US" dirty="0"/>
              <a:t>Engagement of the MEAL team (or focal point) in this phase is </a:t>
            </a:r>
            <a:r>
              <a:rPr lang="en-US" i="1" dirty="0">
                <a:solidFill>
                  <a:srgbClr val="FF0000"/>
                </a:solidFill>
              </a:rPr>
              <a:t>critically</a:t>
            </a:r>
            <a:r>
              <a:rPr lang="en-US" dirty="0"/>
              <a:t> </a:t>
            </a:r>
            <a:r>
              <a:rPr lang="en-US" i="1" dirty="0">
                <a:solidFill>
                  <a:srgbClr val="FF0000"/>
                </a:solidFill>
              </a:rPr>
              <a:t>important</a:t>
            </a:r>
            <a:r>
              <a:rPr lang="en-US" dirty="0"/>
              <a:t>. </a:t>
            </a:r>
          </a:p>
          <a:p>
            <a:r>
              <a:rPr lang="en-US" dirty="0"/>
              <a:t>The project manager will be working in close </a:t>
            </a:r>
            <a:r>
              <a:rPr lang="en-US" i="1" dirty="0">
                <a:solidFill>
                  <a:srgbClr val="FF0000"/>
                </a:solidFill>
              </a:rPr>
              <a:t>collaboration</a:t>
            </a:r>
            <a:r>
              <a:rPr lang="en-US" dirty="0"/>
              <a:t> with the MEAL team throughout the project, but specifically during this phase there will be a lot of analyses conducted that will require the </a:t>
            </a:r>
            <a:r>
              <a:rPr lang="en-US" i="1" dirty="0">
                <a:solidFill>
                  <a:srgbClr val="FF0000"/>
                </a:solidFill>
              </a:rPr>
              <a:t>assistance</a:t>
            </a:r>
            <a:r>
              <a:rPr lang="en-US" dirty="0"/>
              <a:t> and input of the MEAL team. </a:t>
            </a:r>
          </a:p>
          <a:p>
            <a:r>
              <a:rPr lang="en-US" dirty="0"/>
              <a:t>This is particularly important as </a:t>
            </a:r>
            <a:r>
              <a:rPr lang="en-US" i="1" dirty="0">
                <a:solidFill>
                  <a:srgbClr val="FF0000"/>
                </a:solidFill>
              </a:rPr>
              <a:t>needs assessments </a:t>
            </a:r>
            <a:r>
              <a:rPr lang="en-US" dirty="0"/>
              <a:t>and validation are conducted and a </a:t>
            </a:r>
            <a:r>
              <a:rPr lang="en-US" i="1" dirty="0">
                <a:solidFill>
                  <a:srgbClr val="FF0000"/>
                </a:solidFill>
              </a:rPr>
              <a:t>proposal developed</a:t>
            </a:r>
            <a:r>
              <a:rPr lang="en-US" dirty="0"/>
              <a:t>. </a:t>
            </a:r>
          </a:p>
          <a:p>
            <a:r>
              <a:rPr lang="en-US" dirty="0"/>
              <a:t>The MEAL team will also be involved in helping to develop the </a:t>
            </a:r>
            <a:r>
              <a:rPr lang="en-US" i="1" dirty="0">
                <a:solidFill>
                  <a:srgbClr val="FF0000"/>
                </a:solidFill>
              </a:rPr>
              <a:t>logical frame </a:t>
            </a:r>
            <a:r>
              <a:rPr lang="en-US" dirty="0"/>
              <a:t>– validating </a:t>
            </a:r>
            <a:r>
              <a:rPr lang="en-US" i="1" dirty="0">
                <a:solidFill>
                  <a:srgbClr val="FF0000"/>
                </a:solidFill>
              </a:rPr>
              <a:t>indicators</a:t>
            </a:r>
            <a:r>
              <a:rPr lang="en-US" dirty="0"/>
              <a:t>, ensuring that the logic is sound, helping to test </a:t>
            </a:r>
            <a:r>
              <a:rPr lang="en-US" i="1" dirty="0">
                <a:solidFill>
                  <a:srgbClr val="FF0000"/>
                </a:solidFill>
              </a:rPr>
              <a:t>assumptions</a:t>
            </a:r>
            <a:r>
              <a:rPr lang="en-US" dirty="0"/>
              <a:t>, and ensuring that the </a:t>
            </a:r>
            <a:r>
              <a:rPr lang="en-US" i="1" dirty="0">
                <a:solidFill>
                  <a:srgbClr val="FF0000"/>
                </a:solidFill>
              </a:rPr>
              <a:t>means</a:t>
            </a:r>
            <a:r>
              <a:rPr lang="en-US" dirty="0"/>
              <a:t> of verification are </a:t>
            </a:r>
            <a:r>
              <a:rPr lang="en-US" i="1" dirty="0">
                <a:solidFill>
                  <a:srgbClr val="FF0000"/>
                </a:solidFill>
              </a:rPr>
              <a:t>practical</a:t>
            </a:r>
          </a:p>
        </p:txBody>
      </p:sp>
      <p:pic>
        <p:nvPicPr>
          <p:cNvPr id="7" name="Graphic 6" descr="Meeting">
            <a:extLst>
              <a:ext uri="{FF2B5EF4-FFF2-40B4-BE49-F238E27FC236}">
                <a16:creationId xmlns:a16="http://schemas.microsoft.com/office/drawing/2014/main" id="{8A48A1DA-9809-4372-B972-00C1362D30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0026" y="2367471"/>
            <a:ext cx="3261974" cy="3261974"/>
          </a:xfrm>
          <a:prstGeom prst="rect">
            <a:avLst/>
          </a:prstGeom>
        </p:spPr>
      </p:pic>
    </p:spTree>
    <p:extLst>
      <p:ext uri="{BB962C8B-B14F-4D97-AF65-F5344CB8AC3E}">
        <p14:creationId xmlns:p14="http://schemas.microsoft.com/office/powerpoint/2010/main" val="40565754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1" name="Oval 20">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4" name="Rectangle 23">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248156" y="1432223"/>
            <a:ext cx="5965470" cy="335797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kern="1200" baseline="0">
                <a:solidFill>
                  <a:schemeClr val="bg1"/>
                </a:solidFill>
                <a:latin typeface="+mj-lt"/>
                <a:ea typeface="+mj-ea"/>
                <a:cs typeface="+mj-cs"/>
              </a:defRPr>
            </a:lvl1pPr>
          </a:lstStyle>
          <a:p>
            <a:pPr marL="0" marR="0" lvl="0" indent="0" algn="l" fontAlgn="auto">
              <a:lnSpc>
                <a:spcPct val="80000"/>
              </a:lnSpc>
              <a:spcAft>
                <a:spcPts val="600"/>
              </a:spcAft>
              <a:buClrTx/>
              <a:buSzTx/>
              <a:tabLst/>
              <a:defRPr/>
            </a:pPr>
            <a:r>
              <a:rPr kumimoji="0" lang="en-US" sz="8000" b="0" i="0" u="none" strike="noStrike" cap="all" spc="0" normalizeH="0" noProof="0">
                <a:ln>
                  <a:noFill/>
                </a:ln>
                <a:blipFill dpi="0" rotWithShape="1">
                  <a:blip r:embed="rId4"/>
                  <a:srcRect/>
                  <a:tile tx="6350" ty="-127000" sx="65000" sy="64000" flip="none" algn="tl"/>
                </a:blipFill>
                <a:effectLst/>
                <a:uLnTx/>
                <a:uFillTx/>
              </a:rPr>
              <a:t>I want to </a:t>
            </a:r>
            <a:br>
              <a:rPr kumimoji="0" lang="en-US" sz="8000" b="0" i="0" u="none" strike="noStrike" cap="all" spc="0" normalizeH="0" noProof="0">
                <a:ln>
                  <a:noFill/>
                </a:ln>
                <a:blipFill dpi="0" rotWithShape="1">
                  <a:blip r:embed="rId4"/>
                  <a:srcRect/>
                  <a:tile tx="6350" ty="-127000" sx="65000" sy="64000" flip="none" algn="tl"/>
                </a:blipFill>
                <a:effectLst/>
                <a:uLnTx/>
                <a:uFillTx/>
              </a:rPr>
            </a:br>
            <a:r>
              <a:rPr kumimoji="0" lang="en-US" sz="8000" b="0" i="0" u="none" strike="noStrike" cap="all" spc="0" normalizeH="0" noProof="0">
                <a:ln>
                  <a:noFill/>
                </a:ln>
                <a:blipFill dpi="0" rotWithShape="1">
                  <a:blip r:embed="rId4"/>
                  <a:srcRect/>
                  <a:tile tx="6350" ty="-127000" sx="65000" sy="64000" flip="none" algn="tl"/>
                </a:blipFill>
                <a:effectLst/>
                <a:uLnTx/>
                <a:uFillTx/>
              </a:rPr>
              <a:t>plan a project</a:t>
            </a:r>
          </a:p>
        </p:txBody>
      </p:sp>
      <p:pic>
        <p:nvPicPr>
          <p:cNvPr id="11" name="Graphic 10" descr="Presentation with Checklist">
            <a:extLst>
              <a:ext uri="{FF2B5EF4-FFF2-40B4-BE49-F238E27FC236}">
                <a16:creationId xmlns:a16="http://schemas.microsoft.com/office/drawing/2014/main" id="{770587EF-B994-4852-9813-DE6DC2113C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11193" y="789833"/>
            <a:ext cx="3416725" cy="3416725"/>
          </a:xfrm>
          <a:prstGeom prst="rect">
            <a:avLst/>
          </a:prstGeom>
        </p:spPr>
      </p:pic>
      <p:sp>
        <p:nvSpPr>
          <p:cNvPr id="30" name="Rectangle 29">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3" name="Oval 32">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4" name="Oval 33">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tle 1"/>
          <p:cNvSpPr txBox="1">
            <a:spLocks/>
          </p:cNvSpPr>
          <p:nvPr/>
        </p:nvSpPr>
        <p:spPr>
          <a:xfrm>
            <a:off x="475265" y="4537278"/>
            <a:ext cx="6629400" cy="1947552"/>
          </a:xfrm>
          <a:prstGeom prst="rect">
            <a:avLst/>
          </a:prstGeom>
        </p:spPr>
        <p:txBody>
          <a:bodyPr anchor="t">
            <a:normAutofit/>
          </a:bodyPr>
          <a:lstStyle>
            <a:lvl1pPr algn="r"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pPr marL="0" marR="0" lvl="0" indent="0" algn="r" defTabSz="914400" rtl="0" eaLnBrk="1" fontAlgn="auto" latinLnBrk="0" hangingPunct="1">
              <a:spcBef>
                <a:spcPct val="0"/>
              </a:spcBef>
              <a:spcAft>
                <a:spcPts val="600"/>
              </a:spcAft>
              <a:buClrTx/>
              <a:buSzTx/>
              <a:buFontTx/>
              <a:buNone/>
              <a:tabLst/>
              <a:defRPr/>
            </a:pPr>
            <a:r>
              <a:rPr kumimoji="0" lang="en-US" b="0" i="0" u="none" strike="noStrike" kern="1200" cap="none" spc="0" normalizeH="0" baseline="0" noProof="0" dirty="0">
                <a:ln>
                  <a:noFill/>
                </a:ln>
                <a:solidFill>
                  <a:schemeClr val="tx1"/>
                </a:solidFill>
                <a:effectLst/>
                <a:uLnTx/>
                <a:uFillTx/>
                <a:latin typeface="Rockwell Condensed" panose="02060603050405020104"/>
                <a:ea typeface="+mj-ea"/>
                <a:cs typeface="+mj-cs"/>
              </a:rPr>
              <a:t>by developing a comprehensive map for project implementation</a:t>
            </a:r>
            <a:endParaRPr kumimoji="0" lang="en-GB" b="0" i="0" u="none" strike="noStrike" kern="1200" cap="none" spc="0" normalizeH="0" baseline="0" noProof="0" dirty="0">
              <a:ln>
                <a:noFill/>
              </a:ln>
              <a:solidFill>
                <a:schemeClr val="tx1"/>
              </a:solidFill>
              <a:effectLst/>
              <a:uLnTx/>
              <a:uFillTx/>
              <a:latin typeface="Rockwell Condensed" panose="02060603050405020104"/>
              <a:ea typeface="+mj-ea"/>
              <a:cs typeface="+mj-cs"/>
            </a:endParaRPr>
          </a:p>
        </p:txBody>
      </p:sp>
    </p:spTree>
    <p:extLst>
      <p:ext uri="{BB962C8B-B14F-4D97-AF65-F5344CB8AC3E}">
        <p14:creationId xmlns:p14="http://schemas.microsoft.com/office/powerpoint/2010/main" val="900757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2397"/>
            <a:ext cx="12192000" cy="1314778"/>
          </a:xfrm>
        </p:spPr>
        <p:txBody>
          <a:bodyPr>
            <a:normAutofit/>
          </a:bodyPr>
          <a:lstStyle/>
          <a:p>
            <a:pPr algn="ctr"/>
            <a:r>
              <a:rPr lang="en-US" sz="3200" b="1" dirty="0"/>
              <a:t>Any of these elements (and more) might require supplementary plans</a:t>
            </a:r>
            <a:endParaRPr lang="en-GB" sz="3200" b="1" dirty="0"/>
          </a:p>
        </p:txBody>
      </p:sp>
      <p:cxnSp>
        <p:nvCxnSpPr>
          <p:cNvPr id="6" name="Straight Connector 5"/>
          <p:cNvCxnSpPr/>
          <p:nvPr/>
        </p:nvCxnSpPr>
        <p:spPr>
          <a:xfrm>
            <a:off x="5660951" y="2658140"/>
            <a:ext cx="0" cy="2895600"/>
          </a:xfrm>
          <a:prstGeom prst="line">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565451" y="2658140"/>
            <a:ext cx="4191000" cy="2895600"/>
          </a:xfrm>
          <a:prstGeom prst="line">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641651" y="2658140"/>
            <a:ext cx="4114800" cy="2895600"/>
          </a:xfrm>
          <a:prstGeom prst="line">
            <a:avLst/>
          </a:prstGeom>
          <a:ln w="38100">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41451" y="1972340"/>
            <a:ext cx="2362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ckwell" panose="02060603020205020403"/>
                <a:ea typeface="+mn-ea"/>
                <a:cs typeface="+mn-cs"/>
              </a:rPr>
              <a:t>Communication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ckwell" panose="02060603020205020403"/>
                <a:ea typeface="+mn-ea"/>
                <a:cs typeface="+mn-cs"/>
              </a:rPr>
              <a:t>Plans</a:t>
            </a:r>
          </a:p>
        </p:txBody>
      </p:sp>
      <p:sp>
        <p:nvSpPr>
          <p:cNvPr id="11" name="TextBox 10"/>
          <p:cNvSpPr txBox="1"/>
          <p:nvPr/>
        </p:nvSpPr>
        <p:spPr>
          <a:xfrm>
            <a:off x="4517951" y="5629940"/>
            <a:ext cx="2362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ckwell" panose="02060603020205020403"/>
                <a:ea typeface="+mn-ea"/>
                <a:cs typeface="+mn-cs"/>
              </a:rPr>
              <a:t>MEAL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ckwell" panose="02060603020205020403"/>
                <a:ea typeface="+mn-ea"/>
                <a:cs typeface="+mn-cs"/>
              </a:rPr>
              <a:t>Plan</a:t>
            </a:r>
          </a:p>
        </p:txBody>
      </p:sp>
      <p:sp>
        <p:nvSpPr>
          <p:cNvPr id="12" name="TextBox 11"/>
          <p:cNvSpPr txBox="1"/>
          <p:nvPr/>
        </p:nvSpPr>
        <p:spPr>
          <a:xfrm>
            <a:off x="7070651" y="1972340"/>
            <a:ext cx="2362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ckwell" panose="02060603020205020403"/>
                <a:ea typeface="+mn-ea"/>
                <a:cs typeface="+mn-cs"/>
              </a:rPr>
              <a:t>Recruitment Plans</a:t>
            </a:r>
          </a:p>
        </p:txBody>
      </p:sp>
      <p:sp>
        <p:nvSpPr>
          <p:cNvPr id="13" name="TextBox 12"/>
          <p:cNvSpPr txBox="1"/>
          <p:nvPr/>
        </p:nvSpPr>
        <p:spPr>
          <a:xfrm>
            <a:off x="2041451" y="5553740"/>
            <a:ext cx="2362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ckwell" panose="02060603020205020403"/>
                <a:ea typeface="+mn-ea"/>
                <a:cs typeface="+mn-cs"/>
              </a:rPr>
              <a:t>Capacity Building Plan</a:t>
            </a:r>
          </a:p>
        </p:txBody>
      </p:sp>
      <p:sp>
        <p:nvSpPr>
          <p:cNvPr id="14" name="TextBox 13"/>
          <p:cNvSpPr txBox="1"/>
          <p:nvPr/>
        </p:nvSpPr>
        <p:spPr>
          <a:xfrm>
            <a:off x="4517951" y="1972340"/>
            <a:ext cx="2362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ckwell" panose="02060603020205020403"/>
                <a:ea typeface="+mn-ea"/>
                <a:cs typeface="+mn-cs"/>
              </a:rPr>
              <a:t>Supply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ckwell" panose="02060603020205020403"/>
                <a:ea typeface="+mn-ea"/>
                <a:cs typeface="+mn-cs"/>
              </a:rPr>
              <a:t>Plans</a:t>
            </a:r>
          </a:p>
        </p:txBody>
      </p:sp>
      <p:sp>
        <p:nvSpPr>
          <p:cNvPr id="15" name="TextBox 14"/>
          <p:cNvSpPr txBox="1"/>
          <p:nvPr/>
        </p:nvSpPr>
        <p:spPr>
          <a:xfrm>
            <a:off x="7070651" y="5629940"/>
            <a:ext cx="2362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ckwell" panose="02060603020205020403"/>
                <a:ea typeface="+mn-ea"/>
                <a:cs typeface="+mn-cs"/>
              </a:rPr>
              <a:t>Risk Management</a:t>
            </a:r>
          </a:p>
        </p:txBody>
      </p:sp>
      <p:pic>
        <p:nvPicPr>
          <p:cNvPr id="16" name="Picture 15"/>
          <p:cNvPicPr>
            <a:picLocks noChangeAspect="1"/>
          </p:cNvPicPr>
          <p:nvPr/>
        </p:nvPicPr>
        <p:blipFill>
          <a:blip r:embed="rId2"/>
          <a:stretch>
            <a:fillRect/>
          </a:stretch>
        </p:blipFill>
        <p:spPr>
          <a:xfrm>
            <a:off x="4096182" y="3015328"/>
            <a:ext cx="3205738" cy="2181224"/>
          </a:xfrm>
          <a:prstGeom prst="rect">
            <a:avLst/>
          </a:prstGeom>
          <a:ln w="12700">
            <a:solidFill>
              <a:schemeClr val="bg1">
                <a:lumMod val="50000"/>
              </a:schemeClr>
            </a:solidFill>
          </a:ln>
        </p:spPr>
      </p:pic>
    </p:spTree>
    <p:extLst>
      <p:ext uri="{BB962C8B-B14F-4D97-AF65-F5344CB8AC3E}">
        <p14:creationId xmlns:p14="http://schemas.microsoft.com/office/powerpoint/2010/main" val="23794831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5">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6">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 name="5 Marcador de texto"/>
          <p:cNvSpPr txBox="1">
            <a:spLocks/>
          </p:cNvSpPr>
          <p:nvPr/>
        </p:nvSpPr>
        <p:spPr>
          <a:xfrm>
            <a:off x="1056290" y="200311"/>
            <a:ext cx="10486779" cy="76138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en-US" sz="3100" b="1" i="0" u="none" strike="noStrike" kern="1200" cap="all" spc="0" normalizeH="0" baseline="0" noProof="0" dirty="0">
                <a:ln>
                  <a:noFill/>
                </a:ln>
                <a:blipFill>
                  <a:blip r:embed="rId5">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n-ea"/>
                <a:cs typeface="+mn-cs"/>
              </a:rPr>
              <a:t>Project Implementation Plan Vs. Proposals</a:t>
            </a:r>
            <a:endParaRPr kumimoji="0" lang="en-US" sz="3100" b="0" i="0" u="none" strike="noStrike" kern="1200" cap="all" spc="0" normalizeH="0" baseline="0" noProof="0" dirty="0">
              <a:ln>
                <a:noFill/>
              </a:ln>
              <a:blipFill>
                <a:blip r:embed="rId5">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n-ea"/>
              <a:cs typeface="+mn-cs"/>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6930" y="961697"/>
            <a:ext cx="11965070" cy="58280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0" name="Rectangle 19">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643467" y="643467"/>
            <a:ext cx="6516241" cy="5571066"/>
          </a:xfrm>
          <a:prstGeom prst="rect">
            <a:avLst/>
          </a:prstGeom>
        </p:spPr>
        <p:txBody>
          <a:bodyPr vert="horz" lIns="91440" tIns="45720" rIns="91440" bIns="45720" rtlCol="0" anchor="ctr">
            <a:normAutofit/>
          </a:bodyPr>
          <a:lstStyle/>
          <a:p>
            <a:pPr algn="r">
              <a:lnSpc>
                <a:spcPct val="80000"/>
              </a:lnSpc>
              <a:spcBef>
                <a:spcPct val="0"/>
              </a:spcBef>
              <a:spcAft>
                <a:spcPts val="600"/>
              </a:spcAft>
            </a:pPr>
            <a:r>
              <a:rPr lang="en-US" sz="8800" cap="all">
                <a:blipFill dpi="0" rotWithShape="1">
                  <a:blip r:embed="rId4"/>
                  <a:srcRect/>
                  <a:tile tx="6350" ty="-127000" sx="65000" sy="64000" flip="none" algn="tl"/>
                </a:blipFill>
                <a:latin typeface="+mj-lt"/>
                <a:ea typeface="+mj-ea"/>
                <a:cs typeface="+mj-cs"/>
              </a:rPr>
              <a:t>Managing Projects is Challenging!</a:t>
            </a:r>
          </a:p>
        </p:txBody>
      </p:sp>
      <p:sp>
        <p:nvSpPr>
          <p:cNvPr id="22" name="Rectangle 21">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4" name="Group 23">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5" name="Oval 24">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297233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698CC-F580-4D07-BC61-99BF304BFB47}"/>
              </a:ext>
            </a:extLst>
          </p:cNvPr>
          <p:cNvSpPr>
            <a:spLocks noGrp="1"/>
          </p:cNvSpPr>
          <p:nvPr>
            <p:ph type="title"/>
          </p:nvPr>
        </p:nvSpPr>
        <p:spPr>
          <a:xfrm>
            <a:off x="8479777" y="639763"/>
            <a:ext cx="3476871" cy="5177377"/>
          </a:xfrm>
          <a:ln>
            <a:noFill/>
          </a:ln>
        </p:spPr>
        <p:txBody>
          <a:bodyPr>
            <a:normAutofit/>
          </a:bodyPr>
          <a:lstStyle/>
          <a:p>
            <a:r>
              <a:rPr lang="en-US" sz="4000" dirty="0"/>
              <a:t>all project implementation should address the Project </a:t>
            </a:r>
            <a:r>
              <a:rPr lang="en-US" sz="4000" dirty="0" err="1"/>
              <a:t>DPro’s</a:t>
            </a:r>
            <a:r>
              <a:rPr lang="en-US" sz="4000" dirty="0"/>
              <a:t> Principles of Project Management: </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41A7E295-7EFE-4E1F-B974-7467F4A50FF5}"/>
              </a:ext>
            </a:extLst>
          </p:cNvPr>
          <p:cNvGraphicFramePr>
            <a:graphicFrameLocks noGrp="1"/>
          </p:cNvGraphicFramePr>
          <p:nvPr>
            <p:ph idx="1"/>
            <p:extLst>
              <p:ext uri="{D42A27DB-BD31-4B8C-83A1-F6EECF244321}">
                <p14:modId xmlns:p14="http://schemas.microsoft.com/office/powerpoint/2010/main" val="2260135474"/>
              </p:ext>
            </p:extLst>
          </p:nvPr>
        </p:nvGraphicFramePr>
        <p:xfrm>
          <a:off x="362269" y="324092"/>
          <a:ext cx="7140967" cy="6180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152034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919D1850-FCA8-4503-B53B-665F4C4568D0}"/>
              </a:ext>
            </a:extLst>
          </p:cNvPr>
          <p:cNvSpPr>
            <a:spLocks noChangeAspect="1" noChangeArrowheads="1" noTextEdit="1"/>
          </p:cNvSpPr>
          <p:nvPr/>
        </p:nvSpPr>
        <p:spPr bwMode="auto">
          <a:xfrm>
            <a:off x="-6502" y="2029"/>
            <a:ext cx="9606930" cy="684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8053" name="Picture 5">
            <a:extLst>
              <a:ext uri="{FF2B5EF4-FFF2-40B4-BE49-F238E27FC236}">
                <a16:creationId xmlns:a16="http://schemas.microsoft.com/office/drawing/2014/main" id="{D350629E-232B-471E-9426-EA9280E85D1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007" b="2078"/>
          <a:stretch/>
        </p:blipFill>
        <p:spPr bwMode="auto">
          <a:xfrm>
            <a:off x="-7393" y="15164"/>
            <a:ext cx="11373483" cy="684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EBDEB0E-CFDC-4582-87AD-8DEA5089F8E3}"/>
              </a:ext>
            </a:extLst>
          </p:cNvPr>
          <p:cNvSpPr>
            <a:spLocks noGrp="1"/>
          </p:cNvSpPr>
          <p:nvPr>
            <p:ph type="title"/>
          </p:nvPr>
        </p:nvSpPr>
        <p:spPr>
          <a:xfrm>
            <a:off x="9753600" y="502232"/>
            <a:ext cx="2406262" cy="1609344"/>
          </a:xfrm>
        </p:spPr>
        <p:txBody>
          <a:bodyPr>
            <a:normAutofit/>
          </a:bodyPr>
          <a:lstStyle/>
          <a:p>
            <a:r>
              <a:rPr lang="en-US" sz="3600" dirty="0"/>
              <a:t>Planning Framework</a:t>
            </a:r>
          </a:p>
        </p:txBody>
      </p:sp>
      <p:sp>
        <p:nvSpPr>
          <p:cNvPr id="3" name="Content Placeholder 2">
            <a:extLst>
              <a:ext uri="{FF2B5EF4-FFF2-40B4-BE49-F238E27FC236}">
                <a16:creationId xmlns:a16="http://schemas.microsoft.com/office/drawing/2014/main" id="{329BD96D-A32A-4606-BF38-9951A0EEB779}"/>
              </a:ext>
            </a:extLst>
          </p:cNvPr>
          <p:cNvSpPr>
            <a:spLocks noGrp="1"/>
          </p:cNvSpPr>
          <p:nvPr>
            <p:ph idx="1"/>
          </p:nvPr>
        </p:nvSpPr>
        <p:spPr>
          <a:xfrm>
            <a:off x="9600428" y="2111576"/>
            <a:ext cx="2594594" cy="4092579"/>
          </a:xfrm>
        </p:spPr>
        <p:txBody>
          <a:bodyPr>
            <a:normAutofit/>
          </a:bodyPr>
          <a:lstStyle/>
          <a:p>
            <a:r>
              <a:rPr lang="en-US" sz="1600" b="1" dirty="0"/>
              <a:t>Project Length</a:t>
            </a:r>
            <a:endParaRPr lang="ar-JO" sz="1600" b="1" dirty="0"/>
          </a:p>
          <a:p>
            <a:r>
              <a:rPr lang="en-US" sz="1600" b="1" dirty="0"/>
              <a:t>Tools and Processes</a:t>
            </a:r>
            <a:endParaRPr lang="ar-JO" sz="1600" b="1" dirty="0"/>
          </a:p>
          <a:p>
            <a:r>
              <a:rPr lang="en-US" sz="1600" b="1" dirty="0"/>
              <a:t>Cross-Cutting Components</a:t>
            </a:r>
            <a:endParaRPr lang="ar-JO" sz="1600" b="1" dirty="0"/>
          </a:p>
          <a:p>
            <a:pPr lvl="1"/>
            <a:r>
              <a:rPr lang="en-US" sz="1600" b="1" dirty="0"/>
              <a:t>Gender:</a:t>
            </a:r>
            <a:endParaRPr lang="ar-JO" sz="1600" b="1" dirty="0"/>
          </a:p>
          <a:p>
            <a:pPr lvl="1"/>
            <a:r>
              <a:rPr lang="en-US" sz="1600" b="1" dirty="0"/>
              <a:t>Protection:</a:t>
            </a:r>
            <a:endParaRPr lang="ar-JO" sz="1600" b="1" dirty="0"/>
          </a:p>
          <a:p>
            <a:pPr lvl="1"/>
            <a:r>
              <a:rPr lang="en-US" sz="1600" b="1" dirty="0"/>
              <a:t>Ability (Disability):</a:t>
            </a:r>
            <a:endParaRPr lang="en-US" sz="1600" dirty="0"/>
          </a:p>
        </p:txBody>
      </p:sp>
    </p:spTree>
    <p:extLst>
      <p:ext uri="{BB962C8B-B14F-4D97-AF65-F5344CB8AC3E}">
        <p14:creationId xmlns:p14="http://schemas.microsoft.com/office/powerpoint/2010/main" val="9784115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A1ED4-07F1-4067-89B9-4202974754BB}"/>
              </a:ext>
            </a:extLst>
          </p:cNvPr>
          <p:cNvSpPr>
            <a:spLocks noGrp="1"/>
          </p:cNvSpPr>
          <p:nvPr>
            <p:ph type="title"/>
          </p:nvPr>
        </p:nvSpPr>
        <p:spPr>
          <a:xfrm>
            <a:off x="1157530" y="6410631"/>
            <a:ext cx="10058400" cy="457200"/>
          </a:xfrm>
        </p:spPr>
        <p:txBody>
          <a:bodyPr>
            <a:normAutofit fontScale="90000"/>
          </a:bodyPr>
          <a:lstStyle/>
          <a:p>
            <a:r>
              <a:rPr lang="en-US" sz="5600" dirty="0"/>
              <a:t>Key Output</a:t>
            </a:r>
            <a:r>
              <a:rPr lang="ar-JO" sz="5600" dirty="0"/>
              <a:t> - </a:t>
            </a:r>
            <a:r>
              <a:rPr lang="en-US" sz="5600" dirty="0"/>
              <a:t>Implementation Plan</a:t>
            </a:r>
          </a:p>
        </p:txBody>
      </p:sp>
      <p:grpSp>
        <p:nvGrpSpPr>
          <p:cNvPr id="22" name="Group 21">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4" name="Oval 23">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graphicFrame>
        <p:nvGraphicFramePr>
          <p:cNvPr id="5" name="Content Placeholder 2">
            <a:extLst>
              <a:ext uri="{FF2B5EF4-FFF2-40B4-BE49-F238E27FC236}">
                <a16:creationId xmlns:a16="http://schemas.microsoft.com/office/drawing/2014/main" id="{322A2C7E-8AB3-4A9C-8BDA-3008A5988D20}"/>
              </a:ext>
            </a:extLst>
          </p:cNvPr>
          <p:cNvGraphicFramePr>
            <a:graphicFrameLocks noGrp="1"/>
          </p:cNvGraphicFramePr>
          <p:nvPr>
            <p:ph idx="1"/>
            <p:extLst>
              <p:ext uri="{D42A27DB-BD31-4B8C-83A1-F6EECF244321}">
                <p14:modId xmlns:p14="http://schemas.microsoft.com/office/powerpoint/2010/main" val="1410126331"/>
              </p:ext>
            </p:extLst>
          </p:nvPr>
        </p:nvGraphicFramePr>
        <p:xfrm>
          <a:off x="275573" y="171119"/>
          <a:ext cx="11674257" cy="60293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794602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6D5102-C641-4B45-871C-2151525827B0}"/>
              </a:ext>
            </a:extLst>
          </p:cNvPr>
          <p:cNvSpPr>
            <a:spLocks noGrp="1"/>
          </p:cNvSpPr>
          <p:nvPr>
            <p:ph type="title"/>
          </p:nvPr>
        </p:nvSpPr>
        <p:spPr>
          <a:xfrm>
            <a:off x="8479777" y="639763"/>
            <a:ext cx="3046073" cy="5177377"/>
          </a:xfrm>
          <a:ln>
            <a:noFill/>
          </a:ln>
        </p:spPr>
        <p:txBody>
          <a:bodyPr>
            <a:normAutofit/>
          </a:bodyPr>
          <a:lstStyle/>
          <a:p>
            <a:r>
              <a:rPr lang="en-US" sz="4000"/>
              <a:t>Key input</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0E2E2A3D-9153-4813-A872-E82768D187E0}"/>
              </a:ext>
            </a:extLst>
          </p:cNvPr>
          <p:cNvGraphicFramePr>
            <a:graphicFrameLocks noGrp="1"/>
          </p:cNvGraphicFramePr>
          <p:nvPr>
            <p:ph idx="1"/>
            <p:extLst>
              <p:ext uri="{D42A27DB-BD31-4B8C-83A1-F6EECF244321}">
                <p14:modId xmlns:p14="http://schemas.microsoft.com/office/powerpoint/2010/main" val="18705463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9480A9C7-1BC9-481A-ADA6-80FAD3A715AA}"/>
              </a:ext>
            </a:extLst>
          </p:cNvPr>
          <p:cNvSpPr txBox="1"/>
          <p:nvPr/>
        </p:nvSpPr>
        <p:spPr>
          <a:xfrm>
            <a:off x="12253555" y="845574"/>
            <a:ext cx="1698416" cy="369332"/>
          </a:xfrm>
          <a:prstGeom prst="rect">
            <a:avLst/>
          </a:prstGeom>
          <a:noFill/>
        </p:spPr>
        <p:txBody>
          <a:bodyPr wrap="square" rtlCol="0">
            <a:spAutoFit/>
          </a:bodyPr>
          <a:lstStyle/>
          <a:p>
            <a:r>
              <a:rPr lang="en-US" b="1" dirty="0"/>
              <a:t>End of day 7 </a:t>
            </a:r>
          </a:p>
        </p:txBody>
      </p:sp>
    </p:spTree>
    <p:extLst>
      <p:ext uri="{BB962C8B-B14F-4D97-AF65-F5344CB8AC3E}">
        <p14:creationId xmlns:p14="http://schemas.microsoft.com/office/powerpoint/2010/main" val="2141175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9077" name="Picture 5">
            <a:extLst>
              <a:ext uri="{FF2B5EF4-FFF2-40B4-BE49-F238E27FC236}">
                <a16:creationId xmlns:a16="http://schemas.microsoft.com/office/drawing/2014/main" id="{68C50CE9-C408-4AAA-B443-F77F3587E87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5914"/>
          <a:stretch/>
        </p:blipFill>
        <p:spPr bwMode="auto">
          <a:xfrm>
            <a:off x="2554085" y="10910"/>
            <a:ext cx="9649028" cy="36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D32D534-AB64-4AC0-944B-14A942CC2446}"/>
              </a:ext>
            </a:extLst>
          </p:cNvPr>
          <p:cNvSpPr>
            <a:spLocks noGrp="1"/>
          </p:cNvSpPr>
          <p:nvPr>
            <p:ph type="title"/>
          </p:nvPr>
        </p:nvSpPr>
        <p:spPr>
          <a:xfrm>
            <a:off x="125950" y="484632"/>
            <a:ext cx="2636915" cy="1609344"/>
          </a:xfrm>
        </p:spPr>
        <p:txBody>
          <a:bodyPr>
            <a:normAutofit/>
          </a:bodyPr>
          <a:lstStyle/>
          <a:p>
            <a:r>
              <a:rPr lang="en-US" dirty="0"/>
              <a:t>Stage Plans</a:t>
            </a:r>
          </a:p>
        </p:txBody>
      </p:sp>
      <p:sp>
        <p:nvSpPr>
          <p:cNvPr id="24" name="Rectangle 23">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A2A1A7E-D57F-4CA9-8802-FA66C7DE6F27}"/>
              </a:ext>
            </a:extLst>
          </p:cNvPr>
          <p:cNvSpPr/>
          <p:nvPr/>
        </p:nvSpPr>
        <p:spPr>
          <a:xfrm>
            <a:off x="263047" y="3301557"/>
            <a:ext cx="11516682" cy="654178"/>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7" name="Rectangle 6" descr="Hierarchy">
            <a:extLst>
              <a:ext uri="{FF2B5EF4-FFF2-40B4-BE49-F238E27FC236}">
                <a16:creationId xmlns:a16="http://schemas.microsoft.com/office/drawing/2014/main" id="{90F7793E-F782-4ADA-836F-4526E1CF6CEB}"/>
              </a:ext>
            </a:extLst>
          </p:cNvPr>
          <p:cNvSpPr/>
          <p:nvPr/>
        </p:nvSpPr>
        <p:spPr>
          <a:xfrm>
            <a:off x="460935" y="3448747"/>
            <a:ext cx="360149" cy="35979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DFE09B93-B87E-4DA4-9B34-E1B5CCB16B49}"/>
              </a:ext>
            </a:extLst>
          </p:cNvPr>
          <p:cNvSpPr/>
          <p:nvPr/>
        </p:nvSpPr>
        <p:spPr>
          <a:xfrm>
            <a:off x="1018974" y="3301557"/>
            <a:ext cx="10692839" cy="776836"/>
          </a:xfrm>
          <a:custGeom>
            <a:avLst/>
            <a:gdLst>
              <a:gd name="connsiteX0" fmla="*/ 0 w 10692839"/>
              <a:gd name="connsiteY0" fmla="*/ 0 h 776836"/>
              <a:gd name="connsiteX1" fmla="*/ 10692839 w 10692839"/>
              <a:gd name="connsiteY1" fmla="*/ 0 h 776836"/>
              <a:gd name="connsiteX2" fmla="*/ 10692839 w 10692839"/>
              <a:gd name="connsiteY2" fmla="*/ 776836 h 776836"/>
              <a:gd name="connsiteX3" fmla="*/ 0 w 10692839"/>
              <a:gd name="connsiteY3" fmla="*/ 776836 h 776836"/>
              <a:gd name="connsiteX4" fmla="*/ 0 w 10692839"/>
              <a:gd name="connsiteY4" fmla="*/ 0 h 776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2839" h="776836">
                <a:moveTo>
                  <a:pt x="0" y="0"/>
                </a:moveTo>
                <a:lnTo>
                  <a:pt x="10692839" y="0"/>
                </a:lnTo>
                <a:lnTo>
                  <a:pt x="10692839" y="776836"/>
                </a:lnTo>
                <a:lnTo>
                  <a:pt x="0" y="7768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215" tIns="82215" rIns="82215" bIns="82215" numCol="1" spcCol="1270" anchor="ctr" anchorCtr="0">
            <a:noAutofit/>
          </a:bodyPr>
          <a:lstStyle/>
          <a:p>
            <a:pPr marL="0" lvl="0" indent="0" algn="l" defTabSz="800100">
              <a:lnSpc>
                <a:spcPct val="90000"/>
              </a:lnSpc>
              <a:spcBef>
                <a:spcPct val="0"/>
              </a:spcBef>
              <a:spcAft>
                <a:spcPct val="35000"/>
              </a:spcAft>
              <a:buNone/>
            </a:pPr>
            <a:r>
              <a:rPr lang="en-US" sz="1800" kern="1200" dirty="0"/>
              <a:t>Throughout the project, it is important to treat the implementation plan as a ‘</a:t>
            </a:r>
            <a:r>
              <a:rPr lang="en-US" sz="1800" i="1" kern="1200" dirty="0">
                <a:solidFill>
                  <a:schemeClr val="accent2">
                    <a:lumMod val="20000"/>
                    <a:lumOff val="80000"/>
                  </a:schemeClr>
                </a:solidFill>
                <a:effectLst>
                  <a:outerShdw blurRad="38100" dist="38100" dir="2700000" algn="tl">
                    <a:srgbClr val="000000">
                      <a:alpha val="43137"/>
                    </a:srgbClr>
                  </a:outerShdw>
                </a:effectLst>
              </a:rPr>
              <a:t>living</a:t>
            </a:r>
            <a:r>
              <a:rPr lang="en-US" sz="1800" kern="1200" dirty="0"/>
              <a:t>’ document, not one</a:t>
            </a:r>
            <a:r>
              <a:rPr lang="ar-JO" sz="1800" kern="1200" dirty="0"/>
              <a:t> </a:t>
            </a:r>
            <a:r>
              <a:rPr lang="en-US" sz="1800" kern="1200" dirty="0"/>
              <a:t>that is static and unchangeable.</a:t>
            </a:r>
          </a:p>
        </p:txBody>
      </p:sp>
      <p:sp>
        <p:nvSpPr>
          <p:cNvPr id="10" name="Rectangle: Rounded Corners 9">
            <a:extLst>
              <a:ext uri="{FF2B5EF4-FFF2-40B4-BE49-F238E27FC236}">
                <a16:creationId xmlns:a16="http://schemas.microsoft.com/office/drawing/2014/main" id="{C6FF7829-6218-4C18-94F7-FC68DC0B92CF}"/>
              </a:ext>
            </a:extLst>
          </p:cNvPr>
          <p:cNvSpPr/>
          <p:nvPr/>
        </p:nvSpPr>
        <p:spPr>
          <a:xfrm>
            <a:off x="263047" y="4105459"/>
            <a:ext cx="11516682" cy="654178"/>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1" name="Rectangle 10" descr="Workflow">
            <a:extLst>
              <a:ext uri="{FF2B5EF4-FFF2-40B4-BE49-F238E27FC236}">
                <a16:creationId xmlns:a16="http://schemas.microsoft.com/office/drawing/2014/main" id="{E68C98F2-B570-4566-8A04-D6EC3BE81EF2}"/>
              </a:ext>
            </a:extLst>
          </p:cNvPr>
          <p:cNvSpPr/>
          <p:nvPr/>
        </p:nvSpPr>
        <p:spPr>
          <a:xfrm>
            <a:off x="460935" y="4252649"/>
            <a:ext cx="360149" cy="359798"/>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BA00BEC1-33BD-4EE5-AF8C-491BA44278B8}"/>
              </a:ext>
            </a:extLst>
          </p:cNvPr>
          <p:cNvSpPr/>
          <p:nvPr/>
        </p:nvSpPr>
        <p:spPr>
          <a:xfrm>
            <a:off x="1018974" y="4105459"/>
            <a:ext cx="10692839" cy="776836"/>
          </a:xfrm>
          <a:custGeom>
            <a:avLst/>
            <a:gdLst>
              <a:gd name="connsiteX0" fmla="*/ 0 w 10692839"/>
              <a:gd name="connsiteY0" fmla="*/ 0 h 776836"/>
              <a:gd name="connsiteX1" fmla="*/ 10692839 w 10692839"/>
              <a:gd name="connsiteY1" fmla="*/ 0 h 776836"/>
              <a:gd name="connsiteX2" fmla="*/ 10692839 w 10692839"/>
              <a:gd name="connsiteY2" fmla="*/ 776836 h 776836"/>
              <a:gd name="connsiteX3" fmla="*/ 0 w 10692839"/>
              <a:gd name="connsiteY3" fmla="*/ 776836 h 776836"/>
              <a:gd name="connsiteX4" fmla="*/ 0 w 10692839"/>
              <a:gd name="connsiteY4" fmla="*/ 0 h 776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2839" h="776836">
                <a:moveTo>
                  <a:pt x="0" y="0"/>
                </a:moveTo>
                <a:lnTo>
                  <a:pt x="10692839" y="0"/>
                </a:lnTo>
                <a:lnTo>
                  <a:pt x="10692839" y="776836"/>
                </a:lnTo>
                <a:lnTo>
                  <a:pt x="0" y="7768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215" tIns="82215" rIns="82215" bIns="82215" numCol="1" spcCol="1270" anchor="ctr" anchorCtr="0">
            <a:noAutofit/>
          </a:bodyPr>
          <a:lstStyle/>
          <a:p>
            <a:pPr marL="0" lvl="0" indent="0" algn="l" defTabSz="800100">
              <a:lnSpc>
                <a:spcPct val="90000"/>
              </a:lnSpc>
              <a:spcBef>
                <a:spcPct val="0"/>
              </a:spcBef>
              <a:spcAft>
                <a:spcPct val="35000"/>
              </a:spcAft>
              <a:buNone/>
            </a:pPr>
            <a:r>
              <a:rPr lang="en-US" sz="1800" kern="1200" dirty="0"/>
              <a:t>If the project is longer term or complex in nature, </a:t>
            </a:r>
            <a:r>
              <a:rPr lang="en-US" sz="1800" i="1" kern="1200" dirty="0">
                <a:solidFill>
                  <a:schemeClr val="accent2">
                    <a:lumMod val="20000"/>
                    <a:lumOff val="80000"/>
                  </a:schemeClr>
                </a:solidFill>
                <a:effectLst>
                  <a:outerShdw blurRad="38100" dist="38100" dir="2700000" algn="tl">
                    <a:srgbClr val="000000">
                      <a:alpha val="43137"/>
                    </a:srgbClr>
                  </a:outerShdw>
                </a:effectLst>
              </a:rPr>
              <a:t>scope planning </a:t>
            </a:r>
            <a:r>
              <a:rPr lang="en-US" sz="1800" kern="1200" dirty="0"/>
              <a:t>using stages may be more appropriate.</a:t>
            </a:r>
          </a:p>
        </p:txBody>
      </p:sp>
      <p:sp>
        <p:nvSpPr>
          <p:cNvPr id="13" name="Rectangle: Rounded Corners 12">
            <a:extLst>
              <a:ext uri="{FF2B5EF4-FFF2-40B4-BE49-F238E27FC236}">
                <a16:creationId xmlns:a16="http://schemas.microsoft.com/office/drawing/2014/main" id="{FF63A7A8-0D21-4123-97A0-502188CB6AFF}"/>
              </a:ext>
            </a:extLst>
          </p:cNvPr>
          <p:cNvSpPr/>
          <p:nvPr/>
        </p:nvSpPr>
        <p:spPr>
          <a:xfrm>
            <a:off x="263047" y="4909352"/>
            <a:ext cx="11516682" cy="654178"/>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4" name="Rectangle 13" descr="Meeting">
            <a:extLst>
              <a:ext uri="{FF2B5EF4-FFF2-40B4-BE49-F238E27FC236}">
                <a16:creationId xmlns:a16="http://schemas.microsoft.com/office/drawing/2014/main" id="{5B17246F-2B0E-4815-AED2-C1F265BCBEF7}"/>
              </a:ext>
            </a:extLst>
          </p:cNvPr>
          <p:cNvSpPr/>
          <p:nvPr/>
        </p:nvSpPr>
        <p:spPr>
          <a:xfrm>
            <a:off x="460935" y="5056542"/>
            <a:ext cx="360149" cy="359798"/>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04252513-D4C4-4A80-A8AA-958F411C3B2E}"/>
              </a:ext>
            </a:extLst>
          </p:cNvPr>
          <p:cNvSpPr/>
          <p:nvPr/>
        </p:nvSpPr>
        <p:spPr>
          <a:xfrm>
            <a:off x="1018974" y="4909352"/>
            <a:ext cx="10692839" cy="776836"/>
          </a:xfrm>
          <a:custGeom>
            <a:avLst/>
            <a:gdLst>
              <a:gd name="connsiteX0" fmla="*/ 0 w 10692839"/>
              <a:gd name="connsiteY0" fmla="*/ 0 h 776836"/>
              <a:gd name="connsiteX1" fmla="*/ 10692839 w 10692839"/>
              <a:gd name="connsiteY1" fmla="*/ 0 h 776836"/>
              <a:gd name="connsiteX2" fmla="*/ 10692839 w 10692839"/>
              <a:gd name="connsiteY2" fmla="*/ 776836 h 776836"/>
              <a:gd name="connsiteX3" fmla="*/ 0 w 10692839"/>
              <a:gd name="connsiteY3" fmla="*/ 776836 h 776836"/>
              <a:gd name="connsiteX4" fmla="*/ 0 w 10692839"/>
              <a:gd name="connsiteY4" fmla="*/ 0 h 776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2839" h="776836">
                <a:moveTo>
                  <a:pt x="0" y="0"/>
                </a:moveTo>
                <a:lnTo>
                  <a:pt x="10692839" y="0"/>
                </a:lnTo>
                <a:lnTo>
                  <a:pt x="10692839" y="776836"/>
                </a:lnTo>
                <a:lnTo>
                  <a:pt x="0" y="7768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215" tIns="82215" rIns="82215" bIns="82215" numCol="1" spcCol="1270" anchor="ctr" anchorCtr="0">
            <a:noAutofit/>
          </a:bodyPr>
          <a:lstStyle/>
          <a:p>
            <a:pPr marL="0" lvl="0" indent="0" algn="l" defTabSz="800100">
              <a:lnSpc>
                <a:spcPct val="90000"/>
              </a:lnSpc>
              <a:spcBef>
                <a:spcPct val="0"/>
              </a:spcBef>
              <a:spcAft>
                <a:spcPct val="35000"/>
              </a:spcAft>
              <a:buNone/>
            </a:pPr>
            <a:r>
              <a:rPr lang="en-US" sz="1800" kern="1200" dirty="0"/>
              <a:t>For each stage in the project, a </a:t>
            </a:r>
            <a:r>
              <a:rPr lang="en-US" sz="1800" i="1" kern="1200" dirty="0">
                <a:solidFill>
                  <a:srgbClr val="9B2D1F">
                    <a:lumMod val="20000"/>
                    <a:lumOff val="80000"/>
                  </a:srgbClr>
                </a:solidFill>
                <a:effectLst>
                  <a:outerShdw blurRad="38100" dist="38100" dir="2700000" algn="tl">
                    <a:srgbClr val="000000">
                      <a:alpha val="43137"/>
                    </a:srgbClr>
                  </a:outerShdw>
                </a:effectLst>
                <a:latin typeface="Rockwell"/>
                <a:ea typeface="+mn-ea"/>
                <a:cs typeface="+mn-cs"/>
              </a:rPr>
              <a:t>comprehensive scope of work </a:t>
            </a:r>
            <a:r>
              <a:rPr lang="en-US" sz="1800" kern="1200" dirty="0"/>
              <a:t>is identified</a:t>
            </a:r>
          </a:p>
        </p:txBody>
      </p:sp>
      <p:sp>
        <p:nvSpPr>
          <p:cNvPr id="16" name="Rectangle: Rounded Corners 15">
            <a:extLst>
              <a:ext uri="{FF2B5EF4-FFF2-40B4-BE49-F238E27FC236}">
                <a16:creationId xmlns:a16="http://schemas.microsoft.com/office/drawing/2014/main" id="{4F8CCCFB-43A7-4981-96D3-9F24BD880102}"/>
              </a:ext>
            </a:extLst>
          </p:cNvPr>
          <p:cNvSpPr/>
          <p:nvPr/>
        </p:nvSpPr>
        <p:spPr>
          <a:xfrm>
            <a:off x="263047" y="5732913"/>
            <a:ext cx="11525830" cy="1061173"/>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7" name="Rectangle 16" descr="Check List">
            <a:extLst>
              <a:ext uri="{FF2B5EF4-FFF2-40B4-BE49-F238E27FC236}">
                <a16:creationId xmlns:a16="http://schemas.microsoft.com/office/drawing/2014/main" id="{F9A178A4-DFFC-4BB0-8059-B3A31711201F}"/>
              </a:ext>
            </a:extLst>
          </p:cNvPr>
          <p:cNvSpPr/>
          <p:nvPr/>
        </p:nvSpPr>
        <p:spPr>
          <a:xfrm>
            <a:off x="461129" y="5880104"/>
            <a:ext cx="360435" cy="360084"/>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 name="AutoShape 3">
            <a:extLst>
              <a:ext uri="{FF2B5EF4-FFF2-40B4-BE49-F238E27FC236}">
                <a16:creationId xmlns:a16="http://schemas.microsoft.com/office/drawing/2014/main" id="{6157E57D-9396-4322-8957-679770222E8F}"/>
              </a:ext>
            </a:extLst>
          </p:cNvPr>
          <p:cNvSpPr>
            <a:spLocks noChangeAspect="1" noChangeArrowheads="1" noTextEdit="1"/>
          </p:cNvSpPr>
          <p:nvPr/>
        </p:nvSpPr>
        <p:spPr bwMode="auto">
          <a:xfrm>
            <a:off x="4872038" y="119063"/>
            <a:ext cx="7319962"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Shape 19">
            <a:extLst>
              <a:ext uri="{FF2B5EF4-FFF2-40B4-BE49-F238E27FC236}">
                <a16:creationId xmlns:a16="http://schemas.microsoft.com/office/drawing/2014/main" id="{41FAB295-2B4E-444B-85BE-A19AC279B483}"/>
              </a:ext>
            </a:extLst>
          </p:cNvPr>
          <p:cNvSpPr/>
          <p:nvPr/>
        </p:nvSpPr>
        <p:spPr>
          <a:xfrm>
            <a:off x="1019360" y="5732913"/>
            <a:ext cx="10626993" cy="926552"/>
          </a:xfrm>
          <a:custGeom>
            <a:avLst/>
            <a:gdLst>
              <a:gd name="connsiteX0" fmla="*/ 0 w 10618558"/>
              <a:gd name="connsiteY0" fmla="*/ 0 h 776836"/>
              <a:gd name="connsiteX1" fmla="*/ 10618558 w 10618558"/>
              <a:gd name="connsiteY1" fmla="*/ 0 h 776836"/>
              <a:gd name="connsiteX2" fmla="*/ 10618558 w 10618558"/>
              <a:gd name="connsiteY2" fmla="*/ 776836 h 776836"/>
              <a:gd name="connsiteX3" fmla="*/ 0 w 10618558"/>
              <a:gd name="connsiteY3" fmla="*/ 776836 h 776836"/>
              <a:gd name="connsiteX4" fmla="*/ 0 w 10618558"/>
              <a:gd name="connsiteY4" fmla="*/ 0 h 776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8558" h="776836">
                <a:moveTo>
                  <a:pt x="0" y="0"/>
                </a:moveTo>
                <a:lnTo>
                  <a:pt x="10618558" y="0"/>
                </a:lnTo>
                <a:lnTo>
                  <a:pt x="10618558" y="776836"/>
                </a:lnTo>
                <a:lnTo>
                  <a:pt x="0" y="7768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215" tIns="82215" rIns="82215" bIns="82215" numCol="1" spcCol="1270" anchor="ctr" anchorCtr="0">
            <a:noAutofit/>
          </a:bodyPr>
          <a:lstStyle/>
          <a:p>
            <a:pPr marL="0" lvl="0" indent="0" algn="l" defTabSz="800100">
              <a:lnSpc>
                <a:spcPct val="90000"/>
              </a:lnSpc>
              <a:spcBef>
                <a:spcPct val="0"/>
              </a:spcBef>
              <a:spcAft>
                <a:spcPct val="35000"/>
              </a:spcAft>
              <a:buNone/>
            </a:pPr>
            <a:r>
              <a:rPr lang="en-US" sz="1800" kern="1200" dirty="0"/>
              <a:t>Stage planning for longer term projects provides the</a:t>
            </a:r>
            <a:r>
              <a:rPr lang="ar-JO" sz="1800" kern="1200" dirty="0"/>
              <a:t> </a:t>
            </a:r>
            <a:r>
              <a:rPr lang="en-US" sz="1800" kern="1200" dirty="0"/>
              <a:t>team with the opportunity to </a:t>
            </a:r>
            <a:r>
              <a:rPr lang="en-US" sz="1800" i="1" kern="1200" dirty="0">
                <a:solidFill>
                  <a:srgbClr val="9B2D1F">
                    <a:lumMod val="20000"/>
                    <a:lumOff val="80000"/>
                  </a:srgbClr>
                </a:solidFill>
                <a:effectLst>
                  <a:outerShdw blurRad="38100" dist="38100" dir="2700000" algn="tl">
                    <a:srgbClr val="000000">
                      <a:alpha val="43137"/>
                    </a:srgbClr>
                  </a:outerShdw>
                </a:effectLst>
                <a:latin typeface="Rockwell"/>
                <a:ea typeface="+mn-ea"/>
                <a:cs typeface="+mn-cs"/>
              </a:rPr>
              <a:t>revisit</a:t>
            </a:r>
            <a:r>
              <a:rPr lang="en-US" sz="1800" kern="1200" dirty="0"/>
              <a:t>, </a:t>
            </a:r>
            <a:r>
              <a:rPr lang="en-US" sz="1800" i="1" kern="1200" dirty="0">
                <a:solidFill>
                  <a:srgbClr val="9B2D1F">
                    <a:lumMod val="20000"/>
                    <a:lumOff val="80000"/>
                  </a:srgbClr>
                </a:solidFill>
                <a:effectLst>
                  <a:outerShdw blurRad="38100" dist="38100" dir="2700000" algn="tl">
                    <a:srgbClr val="000000">
                      <a:alpha val="43137"/>
                    </a:srgbClr>
                  </a:outerShdw>
                </a:effectLst>
                <a:latin typeface="Rockwell"/>
                <a:ea typeface="+mn-ea"/>
                <a:cs typeface="+mn-cs"/>
              </a:rPr>
              <a:t>revalidate</a:t>
            </a:r>
            <a:r>
              <a:rPr lang="en-US" sz="1800" kern="1200" dirty="0"/>
              <a:t>, and </a:t>
            </a:r>
            <a:r>
              <a:rPr lang="en-US" sz="1800" i="1" kern="1200" dirty="0">
                <a:solidFill>
                  <a:srgbClr val="9B2D1F">
                    <a:lumMod val="20000"/>
                    <a:lumOff val="80000"/>
                  </a:srgbClr>
                </a:solidFill>
                <a:effectLst>
                  <a:outerShdw blurRad="38100" dist="38100" dir="2700000" algn="tl">
                    <a:srgbClr val="000000">
                      <a:alpha val="43137"/>
                    </a:srgbClr>
                  </a:outerShdw>
                </a:effectLst>
                <a:latin typeface="Rockwell"/>
                <a:ea typeface="+mn-ea"/>
                <a:cs typeface="+mn-cs"/>
              </a:rPr>
              <a:t>justify</a:t>
            </a:r>
            <a:r>
              <a:rPr lang="en-US" sz="1800" kern="1200" dirty="0"/>
              <a:t> the project </a:t>
            </a:r>
            <a:r>
              <a:rPr lang="en-US" sz="1800" i="1" kern="1200" dirty="0">
                <a:solidFill>
                  <a:srgbClr val="9B2D1F">
                    <a:lumMod val="20000"/>
                    <a:lumOff val="80000"/>
                  </a:srgbClr>
                </a:solidFill>
                <a:effectLst>
                  <a:outerShdw blurRad="38100" dist="38100" dir="2700000" algn="tl">
                    <a:srgbClr val="000000">
                      <a:alpha val="43137"/>
                    </a:srgbClr>
                  </a:outerShdw>
                </a:effectLst>
                <a:latin typeface="Rockwell"/>
                <a:ea typeface="+mn-ea"/>
                <a:cs typeface="+mn-cs"/>
              </a:rPr>
              <a:t>activities</a:t>
            </a:r>
            <a:r>
              <a:rPr lang="en-US" sz="1800" kern="1200" dirty="0"/>
              <a:t>, </a:t>
            </a:r>
            <a:r>
              <a:rPr lang="en-US" sz="1800" i="1" kern="1200" dirty="0">
                <a:solidFill>
                  <a:srgbClr val="9B2D1F">
                    <a:lumMod val="20000"/>
                    <a:lumOff val="80000"/>
                  </a:srgbClr>
                </a:solidFill>
                <a:effectLst>
                  <a:outerShdw blurRad="38100" dist="38100" dir="2700000" algn="tl">
                    <a:srgbClr val="000000">
                      <a:alpha val="43137"/>
                    </a:srgbClr>
                  </a:outerShdw>
                </a:effectLst>
                <a:latin typeface="Rockwell"/>
                <a:ea typeface="+mn-ea"/>
                <a:cs typeface="+mn-cs"/>
              </a:rPr>
              <a:t>timeline</a:t>
            </a:r>
            <a:r>
              <a:rPr lang="en-US" sz="1800" kern="1200" dirty="0"/>
              <a:t>, and</a:t>
            </a:r>
            <a:r>
              <a:rPr lang="ar-JO" sz="1800" kern="1200" dirty="0"/>
              <a:t> </a:t>
            </a:r>
            <a:r>
              <a:rPr lang="en-US" sz="1800" i="1" kern="1200" dirty="0">
                <a:solidFill>
                  <a:srgbClr val="9B2D1F">
                    <a:lumMod val="20000"/>
                    <a:lumOff val="80000"/>
                  </a:srgbClr>
                </a:solidFill>
                <a:effectLst>
                  <a:outerShdw blurRad="38100" dist="38100" dir="2700000" algn="tl">
                    <a:srgbClr val="000000">
                      <a:alpha val="43137"/>
                    </a:srgbClr>
                  </a:outerShdw>
                </a:effectLst>
                <a:latin typeface="Rockwell"/>
                <a:ea typeface="+mn-ea"/>
                <a:cs typeface="+mn-cs"/>
              </a:rPr>
              <a:t>budget</a:t>
            </a:r>
            <a:r>
              <a:rPr lang="en-US" sz="1800" kern="1200" dirty="0"/>
              <a:t> for upcoming stages, making the implementation plan living and more relevant</a:t>
            </a:r>
          </a:p>
        </p:txBody>
      </p:sp>
    </p:spTree>
    <p:extLst>
      <p:ext uri="{BB962C8B-B14F-4D97-AF65-F5344CB8AC3E}">
        <p14:creationId xmlns:p14="http://schemas.microsoft.com/office/powerpoint/2010/main" val="18051241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0C956F80-026B-43DD-96ED-903AA7E6F288}"/>
              </a:ext>
            </a:extLst>
          </p:cNvPr>
          <p:cNvSpPr>
            <a:spLocks noGrp="1"/>
          </p:cNvSpPr>
          <p:nvPr>
            <p:ph type="title"/>
          </p:nvPr>
        </p:nvSpPr>
        <p:spPr>
          <a:xfrm>
            <a:off x="643468" y="643466"/>
            <a:ext cx="3686312" cy="5528734"/>
          </a:xfrm>
        </p:spPr>
        <p:txBody>
          <a:bodyPr>
            <a:normAutofit/>
          </a:bodyPr>
          <a:lstStyle/>
          <a:p>
            <a:pPr algn="r"/>
            <a:r>
              <a:rPr lang="en-US" sz="4800">
                <a:solidFill>
                  <a:srgbClr val="FFFFFF"/>
                </a:solidFill>
              </a:rPr>
              <a:t>MEAL Framework</a:t>
            </a:r>
          </a:p>
        </p:txBody>
      </p:sp>
      <p:sp>
        <p:nvSpPr>
          <p:cNvPr id="3" name="Content Placeholder 2">
            <a:extLst>
              <a:ext uri="{FF2B5EF4-FFF2-40B4-BE49-F238E27FC236}">
                <a16:creationId xmlns:a16="http://schemas.microsoft.com/office/drawing/2014/main" id="{6E285D8C-6739-4059-93B7-6872E9E9D749}"/>
              </a:ext>
            </a:extLst>
          </p:cNvPr>
          <p:cNvSpPr>
            <a:spLocks noGrp="1"/>
          </p:cNvSpPr>
          <p:nvPr>
            <p:ph idx="1"/>
          </p:nvPr>
        </p:nvSpPr>
        <p:spPr>
          <a:xfrm>
            <a:off x="4758812" y="98323"/>
            <a:ext cx="7433188" cy="6857996"/>
          </a:xfrm>
        </p:spPr>
        <p:txBody>
          <a:bodyPr anchor="t">
            <a:normAutofit lnSpcReduction="10000"/>
          </a:bodyPr>
          <a:lstStyle/>
          <a:p>
            <a:r>
              <a:rPr lang="en-US" sz="2400" dirty="0"/>
              <a:t>Monitoring should take place </a:t>
            </a:r>
            <a:r>
              <a:rPr lang="en-US" sz="2400" b="1" i="1" dirty="0">
                <a:solidFill>
                  <a:srgbClr val="FF0000"/>
                </a:solidFill>
              </a:rPr>
              <a:t>throughout</a:t>
            </a:r>
            <a:r>
              <a:rPr lang="en-US" sz="2400" dirty="0"/>
              <a:t> the </a:t>
            </a:r>
            <a:r>
              <a:rPr lang="en-US" sz="2400" b="1" i="1" dirty="0">
                <a:solidFill>
                  <a:srgbClr val="FF0000"/>
                </a:solidFill>
              </a:rPr>
              <a:t>entire life </a:t>
            </a:r>
            <a:r>
              <a:rPr lang="en-US" sz="2400" dirty="0"/>
              <a:t>of the project, providing essential feedback for the project manager and team about the project – Is it on </a:t>
            </a:r>
            <a:r>
              <a:rPr lang="en-US" sz="2400" b="1" i="1" dirty="0">
                <a:solidFill>
                  <a:srgbClr val="FF0000"/>
                </a:solidFill>
              </a:rPr>
              <a:t>time</a:t>
            </a:r>
            <a:r>
              <a:rPr lang="en-US" sz="2400" dirty="0"/>
              <a:t>? </a:t>
            </a:r>
            <a:r>
              <a:rPr lang="en-US" sz="2400" b="1" i="1" dirty="0">
                <a:solidFill>
                  <a:srgbClr val="FF0000"/>
                </a:solidFill>
              </a:rPr>
              <a:t>Scope</a:t>
            </a:r>
            <a:r>
              <a:rPr lang="en-US" sz="2400" dirty="0"/>
              <a:t>? </a:t>
            </a:r>
            <a:r>
              <a:rPr lang="en-US" sz="2400" b="1" i="1" dirty="0">
                <a:solidFill>
                  <a:srgbClr val="FF0000"/>
                </a:solidFill>
              </a:rPr>
              <a:t>Quality</a:t>
            </a:r>
            <a:r>
              <a:rPr lang="en-US" sz="2400" dirty="0"/>
              <a:t>?</a:t>
            </a:r>
          </a:p>
          <a:p>
            <a:pPr lvl="2"/>
            <a:endParaRPr lang="en-US" sz="2000" dirty="0"/>
          </a:p>
          <a:p>
            <a:pPr lvl="1"/>
            <a:r>
              <a:rPr lang="en-US" sz="2000" b="1" dirty="0"/>
              <a:t>Framework for Monitoring: </a:t>
            </a:r>
            <a:r>
              <a:rPr lang="en-US" sz="2000" dirty="0"/>
              <a:t>You should be able to develop a framework for your monitoring based upon the information in the </a:t>
            </a:r>
            <a:r>
              <a:rPr lang="en-US" sz="2000" b="1" i="1" dirty="0">
                <a:solidFill>
                  <a:srgbClr val="FF0000"/>
                </a:solidFill>
              </a:rPr>
              <a:t>logical frame </a:t>
            </a:r>
            <a:r>
              <a:rPr lang="en-US" sz="2000" dirty="0"/>
              <a:t>– essentially your indicators will guide the monitoring of your project</a:t>
            </a:r>
          </a:p>
          <a:p>
            <a:pPr lvl="1"/>
            <a:r>
              <a:rPr lang="en-US" sz="2000" b="1" dirty="0"/>
              <a:t>Framework for Evaluation</a:t>
            </a:r>
            <a:r>
              <a:rPr lang="en-US" sz="2000" dirty="0"/>
              <a:t>: Evaluations can be costly and require substantial time and </a:t>
            </a:r>
            <a:r>
              <a:rPr lang="en-US" sz="2100" b="1" i="1" dirty="0">
                <a:solidFill>
                  <a:srgbClr val="FF0000"/>
                </a:solidFill>
              </a:rPr>
              <a:t>resources</a:t>
            </a:r>
            <a:r>
              <a:rPr lang="en-US" sz="2000" dirty="0"/>
              <a:t>. At this point in the project, it is beneficial to outline what kind of evaluations </a:t>
            </a:r>
            <a:r>
              <a:rPr lang="en-US" sz="2000" b="1" i="1" dirty="0">
                <a:solidFill>
                  <a:srgbClr val="FF0000"/>
                </a:solidFill>
              </a:rPr>
              <a:t>(real </a:t>
            </a:r>
            <a:r>
              <a:rPr lang="en-US" sz="2100" b="1" i="1" dirty="0">
                <a:solidFill>
                  <a:srgbClr val="FF0000"/>
                </a:solidFill>
              </a:rPr>
              <a:t>time, final, ex-post)</a:t>
            </a:r>
            <a:r>
              <a:rPr lang="en-US" sz="2100" dirty="0"/>
              <a:t> you anticipate for the project. </a:t>
            </a:r>
            <a:br>
              <a:rPr lang="en-US" sz="2100" dirty="0"/>
            </a:br>
            <a:r>
              <a:rPr lang="en-US" sz="2100" i="1" dirty="0"/>
              <a:t>(</a:t>
            </a:r>
            <a:r>
              <a:rPr lang="en-US" sz="2100" b="1" i="1" dirty="0">
                <a:solidFill>
                  <a:srgbClr val="FF0000"/>
                </a:solidFill>
              </a:rPr>
              <a:t>ex ante </a:t>
            </a:r>
            <a:r>
              <a:rPr lang="en-US" sz="2100" i="1" dirty="0"/>
              <a:t>means we look at </a:t>
            </a:r>
            <a:r>
              <a:rPr lang="en-US" sz="2100" b="1" i="1" dirty="0">
                <a:solidFill>
                  <a:srgbClr val="FF0000"/>
                </a:solidFill>
              </a:rPr>
              <a:t>future</a:t>
            </a:r>
            <a:r>
              <a:rPr lang="en-US" sz="2100" i="1" dirty="0"/>
              <a:t> </a:t>
            </a:r>
            <a:r>
              <a:rPr lang="en-US" sz="2100" b="1" i="1" dirty="0">
                <a:solidFill>
                  <a:srgbClr val="FF0000"/>
                </a:solidFill>
              </a:rPr>
              <a:t>events</a:t>
            </a:r>
            <a:r>
              <a:rPr lang="en-US" sz="2100" i="1" dirty="0"/>
              <a:t> based on possible predictions. ... </a:t>
            </a:r>
            <a:r>
              <a:rPr lang="en-US" sz="2100" b="1" i="1" dirty="0">
                <a:solidFill>
                  <a:srgbClr val="FF0000"/>
                </a:solidFill>
              </a:rPr>
              <a:t>ex post </a:t>
            </a:r>
            <a:r>
              <a:rPr lang="en-US" sz="2100" i="1" dirty="0"/>
              <a:t>is Latin for </a:t>
            </a:r>
            <a:r>
              <a:rPr lang="en-US" sz="2100" b="1" i="1" dirty="0">
                <a:solidFill>
                  <a:srgbClr val="FF0000"/>
                </a:solidFill>
              </a:rPr>
              <a:t>after the event</a:t>
            </a:r>
            <a:r>
              <a:rPr lang="en-US" sz="2100" i="1" dirty="0"/>
              <a:t>. ex post means we look at </a:t>
            </a:r>
            <a:r>
              <a:rPr lang="en-US" sz="2100" b="1" i="1" dirty="0">
                <a:solidFill>
                  <a:srgbClr val="FF0000"/>
                </a:solidFill>
              </a:rPr>
              <a:t>results</a:t>
            </a:r>
            <a:r>
              <a:rPr lang="en-US" sz="2100" i="1" dirty="0"/>
              <a:t> and </a:t>
            </a:r>
            <a:r>
              <a:rPr lang="en-US" sz="2100" b="1" i="1" dirty="0">
                <a:solidFill>
                  <a:srgbClr val="FF0000"/>
                </a:solidFill>
              </a:rPr>
              <a:t>events</a:t>
            </a:r>
            <a:r>
              <a:rPr lang="en-US" sz="2100" i="1" dirty="0"/>
              <a:t> after they have </a:t>
            </a:r>
            <a:r>
              <a:rPr lang="en-US" sz="2100" b="1" i="1" dirty="0">
                <a:solidFill>
                  <a:srgbClr val="FF0000"/>
                </a:solidFill>
              </a:rPr>
              <a:t>occurred, Real-time </a:t>
            </a:r>
            <a:r>
              <a:rPr lang="en-US" sz="2100" dirty="0"/>
              <a:t>evaluations</a:t>
            </a:r>
            <a:r>
              <a:rPr lang="en-US" sz="2100" b="1" i="1" dirty="0">
                <a:solidFill>
                  <a:srgbClr val="FF0000"/>
                </a:solidFill>
              </a:rPr>
              <a:t> follow the </a:t>
            </a:r>
            <a:r>
              <a:rPr lang="en-US" sz="2100" b="1" i="1" dirty="0" err="1">
                <a:solidFill>
                  <a:srgbClr val="FF0000"/>
                </a:solidFill>
              </a:rPr>
              <a:t>programme</a:t>
            </a:r>
            <a:r>
              <a:rPr lang="en-US" sz="2100" b="1" i="1" dirty="0">
                <a:solidFill>
                  <a:srgbClr val="FF0000"/>
                </a:solidFill>
              </a:rPr>
              <a:t> over a long period of time) </a:t>
            </a:r>
          </a:p>
          <a:p>
            <a:pPr lvl="1"/>
            <a:r>
              <a:rPr lang="en-US" sz="2000" b="1" dirty="0"/>
              <a:t>Framework for Accountability and Learning</a:t>
            </a:r>
            <a:r>
              <a:rPr lang="en-US" sz="2000" dirty="0"/>
              <a:t>: </a:t>
            </a:r>
            <a:r>
              <a:rPr lang="en-US" sz="2100" b="1" i="1" dirty="0">
                <a:solidFill>
                  <a:srgbClr val="FF0000"/>
                </a:solidFill>
              </a:rPr>
              <a:t>Accountability</a:t>
            </a:r>
            <a:r>
              <a:rPr lang="en-US" sz="2000" dirty="0"/>
              <a:t> and </a:t>
            </a:r>
            <a:r>
              <a:rPr lang="en-US" sz="2100" b="1" i="1" dirty="0">
                <a:solidFill>
                  <a:srgbClr val="FF0000"/>
                </a:solidFill>
              </a:rPr>
              <a:t>learning</a:t>
            </a:r>
            <a:r>
              <a:rPr lang="en-US" sz="2000" dirty="0"/>
              <a:t> are often incorporated into the monitoring and evaluation through the </a:t>
            </a:r>
            <a:r>
              <a:rPr lang="en-US" sz="2100" b="1" i="1" dirty="0">
                <a:solidFill>
                  <a:srgbClr val="FF0000"/>
                </a:solidFill>
              </a:rPr>
              <a:t>MEAL methodology</a:t>
            </a:r>
          </a:p>
        </p:txBody>
      </p:sp>
      <p:sp>
        <p:nvSpPr>
          <p:cNvPr id="2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1">
            <a:extLst>
              <a:ext uri="{FF2B5EF4-FFF2-40B4-BE49-F238E27FC236}">
                <a16:creationId xmlns:a16="http://schemas.microsoft.com/office/drawing/2014/main" id="{7C16E8DA-6933-447E-8C19-EB98D9B43E59}"/>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D5156"/>
                </a:solidFill>
                <a:effectLst/>
                <a:latin typeface="Arial" panose="020B0604020202020204" pitchFamily="34" charset="0"/>
                <a:cs typeface="Arial" panose="020B0604020202020204" pitchFamily="34" charset="0"/>
              </a:rPr>
              <a:t> </a:t>
            </a:r>
            <a:r>
              <a:rPr kumimoji="0" lang="en-US" altLang="en-US" sz="1000" b="1" i="0" u="none" strike="noStrike" cap="none" normalizeH="0" baseline="0">
                <a:ln>
                  <a:noFill/>
                </a:ln>
                <a:solidFill>
                  <a:srgbClr val="5F6368"/>
                </a:solidFill>
                <a:effectLst/>
                <a:latin typeface="Arial" panose="020B0604020202020204" pitchFamily="34" charset="0"/>
                <a:cs typeface="Arial" panose="020B0604020202020204" pitchFamily="34" charset="0"/>
              </a:rPr>
              <a:t>Real</a:t>
            </a:r>
            <a:r>
              <a:rPr kumimoji="0" lang="en-US" altLang="en-US" sz="1000" b="0" i="0" u="none" strike="noStrike" cap="none" normalizeH="0" baseline="0">
                <a:ln>
                  <a:noFill/>
                </a:ln>
                <a:solidFill>
                  <a:srgbClr val="4D5156"/>
                </a:solidFill>
                <a:effectLst/>
                <a:latin typeface="Arial" panose="020B0604020202020204" pitchFamily="34" charset="0"/>
                <a:cs typeface="Arial" panose="020B0604020202020204" pitchFamily="34" charset="0"/>
              </a:rPr>
              <a:t>-</a:t>
            </a:r>
            <a:r>
              <a:rPr kumimoji="0" lang="en-US" altLang="en-US" sz="1000" b="1" i="0" u="none" strike="noStrike" cap="none" normalizeH="0" baseline="0">
                <a:ln>
                  <a:noFill/>
                </a:ln>
                <a:solidFill>
                  <a:srgbClr val="5F6368"/>
                </a:solidFill>
                <a:effectLst/>
                <a:latin typeface="Arial" panose="020B0604020202020204" pitchFamily="34" charset="0"/>
                <a:cs typeface="Arial" panose="020B0604020202020204" pitchFamily="34" charset="0"/>
              </a:rPr>
              <a:t>time</a:t>
            </a:r>
            <a:r>
              <a:rPr kumimoji="0" lang="en-US" altLang="en-US" sz="1000" b="0" i="0" u="none" strike="noStrike" cap="none" normalizeH="0" baseline="0">
                <a:ln>
                  <a:noFill/>
                </a:ln>
                <a:solidFill>
                  <a:srgbClr val="4D5156"/>
                </a:solidFill>
                <a:effectLst/>
                <a:latin typeface="Arial" panose="020B0604020202020204" pitchFamily="34" charset="0"/>
                <a:cs typeface="Arial" panose="020B0604020202020204" pitchFamily="34" charset="0"/>
              </a:rPr>
              <a:t> evaluations follow the programme over a long period of time</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11DD6765-9B4E-405D-9D18-6BC049A9F17B}"/>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D5156"/>
                </a:solidFill>
                <a:effectLst/>
                <a:latin typeface="Arial" panose="020B0604020202020204" pitchFamily="34" charset="0"/>
                <a:cs typeface="Arial" panose="020B0604020202020204" pitchFamily="34" charset="0"/>
              </a:rPr>
              <a:t> </a:t>
            </a:r>
            <a:r>
              <a:rPr kumimoji="0" lang="en-US" altLang="en-US" sz="1000" b="1" i="0" u="none" strike="noStrike" cap="none" normalizeH="0" baseline="0">
                <a:ln>
                  <a:noFill/>
                </a:ln>
                <a:solidFill>
                  <a:srgbClr val="5F6368"/>
                </a:solidFill>
                <a:effectLst/>
                <a:latin typeface="Arial" panose="020B0604020202020204" pitchFamily="34" charset="0"/>
                <a:cs typeface="Arial" panose="020B0604020202020204" pitchFamily="34" charset="0"/>
              </a:rPr>
              <a:t>Real</a:t>
            </a:r>
            <a:r>
              <a:rPr kumimoji="0" lang="en-US" altLang="en-US" sz="1000" b="0" i="0" u="none" strike="noStrike" cap="none" normalizeH="0" baseline="0">
                <a:ln>
                  <a:noFill/>
                </a:ln>
                <a:solidFill>
                  <a:srgbClr val="4D5156"/>
                </a:solidFill>
                <a:effectLst/>
                <a:latin typeface="Arial" panose="020B0604020202020204" pitchFamily="34" charset="0"/>
                <a:cs typeface="Arial" panose="020B0604020202020204" pitchFamily="34" charset="0"/>
              </a:rPr>
              <a:t>-</a:t>
            </a:r>
            <a:r>
              <a:rPr kumimoji="0" lang="en-US" altLang="en-US" sz="1000" b="1" i="0" u="none" strike="noStrike" cap="none" normalizeH="0" baseline="0">
                <a:ln>
                  <a:noFill/>
                </a:ln>
                <a:solidFill>
                  <a:srgbClr val="5F6368"/>
                </a:solidFill>
                <a:effectLst/>
                <a:latin typeface="Arial" panose="020B0604020202020204" pitchFamily="34" charset="0"/>
                <a:cs typeface="Arial" panose="020B0604020202020204" pitchFamily="34" charset="0"/>
              </a:rPr>
              <a:t>time</a:t>
            </a:r>
            <a:r>
              <a:rPr kumimoji="0" lang="en-US" altLang="en-US" sz="1000" b="0" i="0" u="none" strike="noStrike" cap="none" normalizeH="0" baseline="0">
                <a:ln>
                  <a:noFill/>
                </a:ln>
                <a:solidFill>
                  <a:srgbClr val="4D5156"/>
                </a:solidFill>
                <a:effectLst/>
                <a:latin typeface="Arial" panose="020B0604020202020204" pitchFamily="34" charset="0"/>
                <a:cs typeface="Arial" panose="020B0604020202020204" pitchFamily="34" charset="0"/>
              </a:rPr>
              <a:t> evaluations follow the programme over a long period of time</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5C59BEAD-D85D-4CBF-8676-86AE7C812E65}"/>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D5156"/>
                </a:solidFill>
                <a:effectLst/>
                <a:latin typeface="Arial" panose="020B0604020202020204" pitchFamily="34" charset="0"/>
                <a:cs typeface="Arial" panose="020B0604020202020204" pitchFamily="34" charset="0"/>
              </a:rPr>
              <a:t> </a:t>
            </a:r>
            <a:r>
              <a:rPr kumimoji="0" lang="en-US" altLang="en-US" sz="1000" b="1" i="0" u="none" strike="noStrike" cap="none" normalizeH="0" baseline="0">
                <a:ln>
                  <a:noFill/>
                </a:ln>
                <a:solidFill>
                  <a:srgbClr val="5F6368"/>
                </a:solidFill>
                <a:effectLst/>
                <a:latin typeface="Arial" panose="020B0604020202020204" pitchFamily="34" charset="0"/>
                <a:cs typeface="Arial" panose="020B0604020202020204" pitchFamily="34" charset="0"/>
              </a:rPr>
              <a:t>Real</a:t>
            </a:r>
            <a:r>
              <a:rPr kumimoji="0" lang="en-US" altLang="en-US" sz="1000" b="0" i="0" u="none" strike="noStrike" cap="none" normalizeH="0" baseline="0">
                <a:ln>
                  <a:noFill/>
                </a:ln>
                <a:solidFill>
                  <a:srgbClr val="4D5156"/>
                </a:solidFill>
                <a:effectLst/>
                <a:latin typeface="Arial" panose="020B0604020202020204" pitchFamily="34" charset="0"/>
                <a:cs typeface="Arial" panose="020B0604020202020204" pitchFamily="34" charset="0"/>
              </a:rPr>
              <a:t>-</a:t>
            </a:r>
            <a:r>
              <a:rPr kumimoji="0" lang="en-US" altLang="en-US" sz="1000" b="1" i="0" u="none" strike="noStrike" cap="none" normalizeH="0" baseline="0">
                <a:ln>
                  <a:noFill/>
                </a:ln>
                <a:solidFill>
                  <a:srgbClr val="5F6368"/>
                </a:solidFill>
                <a:effectLst/>
                <a:latin typeface="Arial" panose="020B0604020202020204" pitchFamily="34" charset="0"/>
                <a:cs typeface="Arial" panose="020B0604020202020204" pitchFamily="34" charset="0"/>
              </a:rPr>
              <a:t>time</a:t>
            </a:r>
            <a:r>
              <a:rPr kumimoji="0" lang="en-US" altLang="en-US" sz="1000" b="0" i="0" u="none" strike="noStrike" cap="none" normalizeH="0" baseline="0">
                <a:ln>
                  <a:noFill/>
                </a:ln>
                <a:solidFill>
                  <a:srgbClr val="4D5156"/>
                </a:solidFill>
                <a:effectLst/>
                <a:latin typeface="Arial" panose="020B0604020202020204" pitchFamily="34" charset="0"/>
                <a:cs typeface="Arial" panose="020B0604020202020204" pitchFamily="34" charset="0"/>
              </a:rPr>
              <a:t> evaluations follow the programme over a long period of time</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908795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F6D85-8873-4995-B00B-AE48A7EAAC87}"/>
              </a:ext>
            </a:extLst>
          </p:cNvPr>
          <p:cNvSpPr>
            <a:spLocks noGrp="1"/>
          </p:cNvSpPr>
          <p:nvPr>
            <p:ph type="title"/>
          </p:nvPr>
        </p:nvSpPr>
        <p:spPr>
          <a:xfrm>
            <a:off x="8479777" y="639763"/>
            <a:ext cx="3046073" cy="5177377"/>
          </a:xfrm>
          <a:ln>
            <a:noFill/>
          </a:ln>
        </p:spPr>
        <p:txBody>
          <a:bodyPr>
            <a:normAutofit/>
          </a:bodyPr>
          <a:lstStyle/>
          <a:p>
            <a:r>
              <a:rPr lang="en-US" sz="4000"/>
              <a:t>Project Launch</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1F5B69A1-F492-44D7-A40C-E2487369EF22}"/>
              </a:ext>
            </a:extLst>
          </p:cNvPr>
          <p:cNvGraphicFramePr>
            <a:graphicFrameLocks noGrp="1"/>
          </p:cNvGraphicFramePr>
          <p:nvPr>
            <p:ph idx="1"/>
            <p:extLst>
              <p:ext uri="{D42A27DB-BD31-4B8C-83A1-F6EECF244321}">
                <p14:modId xmlns:p14="http://schemas.microsoft.com/office/powerpoint/2010/main" val="873190405"/>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810273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9D254F-1D05-49F4-B946-C1EEC04F3D7D}"/>
              </a:ext>
            </a:extLst>
          </p:cNvPr>
          <p:cNvSpPr>
            <a:spLocks noGrp="1"/>
          </p:cNvSpPr>
          <p:nvPr>
            <p:ph type="title"/>
          </p:nvPr>
        </p:nvSpPr>
        <p:spPr>
          <a:xfrm>
            <a:off x="1069848" y="484632"/>
            <a:ext cx="10058400" cy="1609344"/>
          </a:xfrm>
        </p:spPr>
        <p:txBody>
          <a:bodyPr>
            <a:normAutofit/>
          </a:bodyPr>
          <a:lstStyle/>
          <a:p>
            <a:r>
              <a:rPr lang="en-US" dirty="0"/>
              <a:t>Sustainability Planning</a:t>
            </a:r>
          </a:p>
        </p:txBody>
      </p:sp>
      <p:sp>
        <p:nvSpPr>
          <p:cNvPr id="3" name="Content Placeholder 2">
            <a:extLst>
              <a:ext uri="{FF2B5EF4-FFF2-40B4-BE49-F238E27FC236}">
                <a16:creationId xmlns:a16="http://schemas.microsoft.com/office/drawing/2014/main" id="{7BD7E3E3-7EEF-4A15-9253-215B1F6CB23E}"/>
              </a:ext>
            </a:extLst>
          </p:cNvPr>
          <p:cNvSpPr>
            <a:spLocks noGrp="1"/>
          </p:cNvSpPr>
          <p:nvPr>
            <p:ph idx="1"/>
          </p:nvPr>
        </p:nvSpPr>
        <p:spPr>
          <a:xfrm>
            <a:off x="1069848" y="2170168"/>
            <a:ext cx="10222992" cy="4223714"/>
          </a:xfrm>
        </p:spPr>
        <p:txBody>
          <a:bodyPr>
            <a:normAutofit fontScale="92500" lnSpcReduction="10000"/>
          </a:bodyPr>
          <a:lstStyle/>
          <a:p>
            <a:r>
              <a:rPr lang="en-US" sz="2400" i="1" dirty="0">
                <a:solidFill>
                  <a:srgbClr val="FF0000"/>
                </a:solidFill>
              </a:rPr>
              <a:t>Sustainability</a:t>
            </a:r>
            <a:r>
              <a:rPr lang="en-US" sz="2400" dirty="0"/>
              <a:t> in projects has become paramount for donors and stakeholders. </a:t>
            </a:r>
          </a:p>
          <a:p>
            <a:r>
              <a:rPr lang="en-US" sz="2400" dirty="0"/>
              <a:t>The efficacy of the sustainability in a project is </a:t>
            </a:r>
            <a:r>
              <a:rPr lang="en-US" sz="2400" i="1" dirty="0">
                <a:solidFill>
                  <a:srgbClr val="FF0000"/>
                </a:solidFill>
              </a:rPr>
              <a:t>only as good as the planning </a:t>
            </a:r>
            <a:r>
              <a:rPr lang="en-US" sz="2400" dirty="0"/>
              <a:t>for it. </a:t>
            </a:r>
          </a:p>
          <a:p>
            <a:r>
              <a:rPr lang="en-US" sz="2400" dirty="0"/>
              <a:t>This process will go hand-in-hand with the </a:t>
            </a:r>
            <a:r>
              <a:rPr lang="en-US" sz="2400" i="1" dirty="0">
                <a:solidFill>
                  <a:srgbClr val="FF0000"/>
                </a:solidFill>
              </a:rPr>
              <a:t>closure planning process</a:t>
            </a:r>
            <a:r>
              <a:rPr lang="en-US" sz="2400" dirty="0"/>
              <a:t>. The </a:t>
            </a:r>
            <a:r>
              <a:rPr lang="en-US" sz="2400" i="1" dirty="0">
                <a:solidFill>
                  <a:srgbClr val="FF0000"/>
                </a:solidFill>
              </a:rPr>
              <a:t>sustainability plan </a:t>
            </a:r>
            <a:r>
              <a:rPr lang="en-US" sz="2400" dirty="0"/>
              <a:t>may not be absolute or clear until part-way through the project. It may even </a:t>
            </a:r>
            <a:r>
              <a:rPr lang="en-US" sz="2400" i="1" dirty="0">
                <a:solidFill>
                  <a:srgbClr val="FF0000"/>
                </a:solidFill>
              </a:rPr>
              <a:t>change</a:t>
            </a:r>
            <a:r>
              <a:rPr lang="en-US" sz="2400" dirty="0"/>
              <a:t> at some point, depending on the context. </a:t>
            </a:r>
          </a:p>
          <a:p>
            <a:r>
              <a:rPr lang="en-US" sz="2400" dirty="0"/>
              <a:t>It is critical that the sustainability planning be revisited and revised (decision gates may be good points to revisit these plans) as the project moves forward.</a:t>
            </a:r>
          </a:p>
          <a:p>
            <a:r>
              <a:rPr lang="en-US" sz="2400" dirty="0"/>
              <a:t>Planning for closure is essential to ensuring the sustainability of the project. </a:t>
            </a:r>
          </a:p>
          <a:p>
            <a:r>
              <a:rPr lang="en-US" sz="2400" dirty="0">
                <a:highlight>
                  <a:srgbClr val="FFFF00"/>
                </a:highlight>
              </a:rPr>
              <a:t>Refer to the tool in page 129</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99107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2" name="Rectangle 21">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1512963" y="2440275"/>
            <a:ext cx="5965470" cy="3357976"/>
          </a:xfrm>
        </p:spPr>
        <p:txBody>
          <a:bodyPr vert="horz" lIns="91440" tIns="45720" rIns="91440" bIns="45720" rtlCol="0" anchor="ctr">
            <a:normAutofit/>
          </a:bodyPr>
          <a:lstStyle/>
          <a:p>
            <a:pPr>
              <a:lnSpc>
                <a:spcPct val="80000"/>
              </a:lnSpc>
            </a:pPr>
            <a:r>
              <a:rPr lang="en-US" sz="8000" dirty="0">
                <a:blipFill dpi="0" rotWithShape="1">
                  <a:blip r:embed="rId4"/>
                  <a:srcRect/>
                  <a:tile tx="6350" ty="-127000" sx="65000" sy="64000" flip="none" algn="tl"/>
                </a:blipFill>
              </a:rPr>
              <a:t>Work Breakdown Structure</a:t>
            </a:r>
          </a:p>
        </p:txBody>
      </p:sp>
      <p:pic>
        <p:nvPicPr>
          <p:cNvPr id="9" name="Graphic 8" descr="Design">
            <a:extLst>
              <a:ext uri="{FF2B5EF4-FFF2-40B4-BE49-F238E27FC236}">
                <a16:creationId xmlns:a16="http://schemas.microsoft.com/office/drawing/2014/main" id="{48037F35-F2CC-4B35-8AC7-E522410350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55117" y="1702032"/>
            <a:ext cx="3416725" cy="3416725"/>
          </a:xfrm>
          <a:prstGeom prst="rect">
            <a:avLst/>
          </a:prstGeom>
        </p:spPr>
      </p:pic>
      <p:sp>
        <p:nvSpPr>
          <p:cNvPr id="28" name="Rectangle 27">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1" name="Oval 30">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extBox 3"/>
          <p:cNvSpPr txBox="1"/>
          <p:nvPr/>
        </p:nvSpPr>
        <p:spPr>
          <a:xfrm>
            <a:off x="4452491" y="-2866"/>
            <a:ext cx="7006446" cy="692497"/>
          </a:xfrm>
          <a:prstGeom prst="rect">
            <a:avLst/>
          </a:prstGeom>
          <a:noFill/>
        </p:spPr>
        <p:txBody>
          <a:bodyPr wrap="square" rtlCol="0">
            <a:spAutoFit/>
          </a:bodyPr>
          <a:lstStyle/>
          <a:p>
            <a:pPr algn="r">
              <a:spcAft>
                <a:spcPts val="600"/>
              </a:spcAft>
            </a:pPr>
            <a:r>
              <a:rPr lang="en-US" sz="3900" dirty="0">
                <a:latin typeface="+mj-lt"/>
              </a:rPr>
              <a:t>I want to plan a project</a:t>
            </a:r>
          </a:p>
        </p:txBody>
      </p:sp>
      <p:sp>
        <p:nvSpPr>
          <p:cNvPr id="5" name="TextBox 4"/>
          <p:cNvSpPr txBox="1"/>
          <p:nvPr/>
        </p:nvSpPr>
        <p:spPr>
          <a:xfrm>
            <a:off x="920158" y="1039375"/>
            <a:ext cx="5763492" cy="1200329"/>
          </a:xfrm>
          <a:prstGeom prst="rect">
            <a:avLst/>
          </a:prstGeom>
          <a:noFill/>
        </p:spPr>
        <p:txBody>
          <a:bodyPr wrap="square" rtlCol="0">
            <a:spAutoFit/>
          </a:bodyPr>
          <a:lstStyle/>
          <a:p>
            <a:pPr>
              <a:spcAft>
                <a:spcPts val="600"/>
              </a:spcAft>
            </a:pPr>
            <a:r>
              <a:rPr lang="en-US" sz="3600" dirty="0">
                <a:latin typeface="+mj-lt"/>
              </a:rPr>
              <a:t>by organizing project work into manageable components</a:t>
            </a:r>
          </a:p>
        </p:txBody>
      </p:sp>
    </p:spTree>
    <p:extLst>
      <p:ext uri="{BB962C8B-B14F-4D97-AF65-F5344CB8AC3E}">
        <p14:creationId xmlns:p14="http://schemas.microsoft.com/office/powerpoint/2010/main" val="14527686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951" y="704850"/>
            <a:ext cx="3829048" cy="5112290"/>
          </a:xfrm>
          <a:ln>
            <a:noFill/>
          </a:ln>
        </p:spPr>
        <p:txBody>
          <a:bodyPr>
            <a:normAutofit/>
          </a:bodyPr>
          <a:lstStyle/>
          <a:p>
            <a:r>
              <a:rPr lang="en-US" sz="6000" dirty="0"/>
              <a:t>Scope Management</a:t>
            </a:r>
          </a:p>
        </p:txBody>
      </p:sp>
      <p:graphicFrame>
        <p:nvGraphicFramePr>
          <p:cNvPr id="5" name="Content Placeholder 2">
            <a:extLst>
              <a:ext uri="{FF2B5EF4-FFF2-40B4-BE49-F238E27FC236}">
                <a16:creationId xmlns:a16="http://schemas.microsoft.com/office/drawing/2014/main" id="{896E1D13-B264-409F-A6B4-440ECFE01496}"/>
              </a:ext>
            </a:extLst>
          </p:cNvPr>
          <p:cNvGraphicFramePr>
            <a:graphicFrameLocks noGrp="1"/>
          </p:cNvGraphicFramePr>
          <p:nvPr>
            <p:ph idx="1"/>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3455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C7C7D3-9D5F-49E7-B437-FDC0BC88F67E}"/>
              </a:ext>
            </a:extLst>
          </p:cNvPr>
          <p:cNvPicPr>
            <a:picLocks noChangeAspect="1"/>
          </p:cNvPicPr>
          <p:nvPr/>
        </p:nvPicPr>
        <p:blipFill rotWithShape="1">
          <a:blip r:embed="rId2"/>
          <a:srcRect b="67187"/>
          <a:stretch/>
        </p:blipFill>
        <p:spPr>
          <a:xfrm>
            <a:off x="622549" y="753918"/>
            <a:ext cx="3854945" cy="2254750"/>
          </a:xfrm>
          <a:prstGeom prst="rect">
            <a:avLst/>
          </a:prstGeom>
        </p:spPr>
      </p:pic>
      <p:sp>
        <p:nvSpPr>
          <p:cNvPr id="21" name="Rectangle 14">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5134D32-19B1-46FD-BE56-C1821E70B1E8}"/>
              </a:ext>
            </a:extLst>
          </p:cNvPr>
          <p:cNvPicPr>
            <a:picLocks noChangeAspect="1"/>
          </p:cNvPicPr>
          <p:nvPr/>
        </p:nvPicPr>
        <p:blipFill rotWithShape="1">
          <a:blip r:embed="rId2"/>
          <a:srcRect t="33446" b="32245"/>
          <a:stretch/>
        </p:blipFill>
        <p:spPr>
          <a:xfrm>
            <a:off x="622549" y="3805235"/>
            <a:ext cx="3854945" cy="2357548"/>
          </a:xfrm>
          <a:prstGeom prst="rect">
            <a:avLst/>
          </a:prstGeom>
        </p:spPr>
      </p:pic>
      <p:sp>
        <p:nvSpPr>
          <p:cNvPr id="22" name="Rectangle 16">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1999593-CE00-4D47-9C3D-49016E2CDF9E}"/>
              </a:ext>
            </a:extLst>
          </p:cNvPr>
          <p:cNvPicPr>
            <a:picLocks noChangeAspect="1"/>
          </p:cNvPicPr>
          <p:nvPr/>
        </p:nvPicPr>
        <p:blipFill rotWithShape="1">
          <a:blip r:embed="rId2"/>
          <a:srcRect t="67755"/>
          <a:stretch/>
        </p:blipFill>
        <p:spPr>
          <a:xfrm>
            <a:off x="5144764" y="1593857"/>
            <a:ext cx="6410084" cy="3684347"/>
          </a:xfrm>
          <a:prstGeom prst="rect">
            <a:avLst/>
          </a:prstGeom>
        </p:spPr>
      </p:pic>
    </p:spTree>
    <p:extLst>
      <p:ext uri="{BB962C8B-B14F-4D97-AF65-F5344CB8AC3E}">
        <p14:creationId xmlns:p14="http://schemas.microsoft.com/office/powerpoint/2010/main" val="2817139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241049-A2BC-49D8-B498-15D1ABC0515E}"/>
              </a:ext>
            </a:extLst>
          </p:cNvPr>
          <p:cNvSpPr>
            <a:spLocks noGrp="1"/>
          </p:cNvSpPr>
          <p:nvPr>
            <p:ph type="title"/>
          </p:nvPr>
        </p:nvSpPr>
        <p:spPr>
          <a:xfrm>
            <a:off x="9444038" y="639763"/>
            <a:ext cx="2468862" cy="5177377"/>
          </a:xfrm>
          <a:ln>
            <a:noFill/>
          </a:ln>
        </p:spPr>
        <p:txBody>
          <a:bodyPr>
            <a:normAutofit/>
          </a:bodyPr>
          <a:lstStyle/>
          <a:p>
            <a:r>
              <a:rPr lang="en-US" sz="3100" dirty="0"/>
              <a:t>the project manager should review the definition of scope for the following: </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8C937F46-63EA-4356-9E8D-4601632B2E82}"/>
              </a:ext>
            </a:extLst>
          </p:cNvPr>
          <p:cNvGraphicFramePr>
            <a:graphicFrameLocks noGrp="1"/>
          </p:cNvGraphicFramePr>
          <p:nvPr>
            <p:ph idx="1"/>
            <p:extLst>
              <p:ext uri="{D42A27DB-BD31-4B8C-83A1-F6EECF244321}">
                <p14:modId xmlns:p14="http://schemas.microsoft.com/office/powerpoint/2010/main" val="3905187219"/>
              </p:ext>
            </p:extLst>
          </p:nvPr>
        </p:nvGraphicFramePr>
        <p:xfrm>
          <a:off x="100013" y="228600"/>
          <a:ext cx="8737620" cy="64290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988859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E4629-A713-4ADC-A94E-6325FF5B46AA}"/>
              </a:ext>
            </a:extLst>
          </p:cNvPr>
          <p:cNvSpPr>
            <a:spLocks noGrp="1"/>
          </p:cNvSpPr>
          <p:nvPr>
            <p:ph type="title"/>
          </p:nvPr>
        </p:nvSpPr>
        <p:spPr>
          <a:xfrm>
            <a:off x="9758363" y="639763"/>
            <a:ext cx="2377404" cy="5177377"/>
          </a:xfrm>
          <a:ln>
            <a:noFill/>
          </a:ln>
        </p:spPr>
        <p:txBody>
          <a:bodyPr>
            <a:normAutofit/>
          </a:bodyPr>
          <a:lstStyle/>
          <a:p>
            <a:r>
              <a:rPr lang="en-US" sz="3600" dirty="0"/>
              <a:t>A well-constructed WBS can be used to: </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DB1A02D6-1CBC-4BF6-B984-EF348B667BF8}"/>
              </a:ext>
            </a:extLst>
          </p:cNvPr>
          <p:cNvGraphicFramePr>
            <a:graphicFrameLocks noGrp="1"/>
          </p:cNvGraphicFramePr>
          <p:nvPr>
            <p:ph idx="1"/>
            <p:extLst>
              <p:ext uri="{D42A27DB-BD31-4B8C-83A1-F6EECF244321}">
                <p14:modId xmlns:p14="http://schemas.microsoft.com/office/powerpoint/2010/main" val="3755875675"/>
              </p:ext>
            </p:extLst>
          </p:nvPr>
        </p:nvGraphicFramePr>
        <p:xfrm>
          <a:off x="56233" y="128588"/>
          <a:ext cx="9702130" cy="65582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308887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7" name="Oval 136">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8" name="Oval 137">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40" name="Rectangle 13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546" name="Rectangle 2"/>
          <p:cNvSpPr>
            <a:spLocks noGrp="1" noChangeArrowheads="1"/>
          </p:cNvSpPr>
          <p:nvPr>
            <p:ph type="title" idx="4294967295"/>
          </p:nvPr>
        </p:nvSpPr>
        <p:spPr bwMode="auto">
          <a:xfrm>
            <a:off x="380846" y="0"/>
            <a:ext cx="10325736" cy="18313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pPr lvl="0"/>
            <a:r>
              <a:rPr lang="en-US" sz="4400" b="1" dirty="0"/>
              <a:t>What is it and why should I use it?</a:t>
            </a:r>
          </a:p>
        </p:txBody>
      </p:sp>
      <p:sp>
        <p:nvSpPr>
          <p:cNvPr id="108547" name="Rectangle 3"/>
          <p:cNvSpPr>
            <a:spLocks noGrp="1" noChangeArrowheads="1"/>
          </p:cNvSpPr>
          <p:nvPr>
            <p:ph type="body" sz="quarter" idx="4294967295"/>
          </p:nvPr>
        </p:nvSpPr>
        <p:spPr bwMode="auto">
          <a:xfrm>
            <a:off x="380845" y="1600200"/>
            <a:ext cx="6644987" cy="50574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p>
            <a:r>
              <a:rPr lang="en-US" b="1" dirty="0"/>
              <a:t>A hierarchical list of “work packages” and tasks</a:t>
            </a:r>
          </a:p>
          <a:p>
            <a:r>
              <a:rPr lang="en-US" dirty="0"/>
              <a:t>A WBS is a way to break down work into smaller pieces to make it easier to manage.</a:t>
            </a:r>
          </a:p>
          <a:p>
            <a:r>
              <a:rPr lang="en-US" dirty="0"/>
              <a:t>It should describe all the work of the project including any and all supporting work.</a:t>
            </a:r>
          </a:p>
          <a:p>
            <a:r>
              <a:rPr lang="en-US" dirty="0"/>
              <a:t>Each descending level represents an increasingly detailed description of the work.</a:t>
            </a:r>
          </a:p>
          <a:p>
            <a:pPr lvl="0"/>
            <a:r>
              <a:rPr lang="en-US" b="1" dirty="0"/>
              <a:t>Benefits of WBS</a:t>
            </a:r>
          </a:p>
          <a:p>
            <a:pPr lvl="1"/>
            <a:r>
              <a:rPr lang="en-US" dirty="0"/>
              <a:t>Guidance for sequencing</a:t>
            </a:r>
          </a:p>
          <a:p>
            <a:pPr lvl="1"/>
            <a:r>
              <a:rPr lang="en-US" dirty="0"/>
              <a:t>Basis for accurate resource usage estimates</a:t>
            </a:r>
          </a:p>
          <a:p>
            <a:pPr lvl="1"/>
            <a:r>
              <a:rPr lang="en-US" dirty="0"/>
              <a:t>Identification of required services</a:t>
            </a:r>
          </a:p>
          <a:p>
            <a:pPr lvl="1"/>
            <a:r>
              <a:rPr lang="en-US" dirty="0"/>
              <a:t>Clarification of work hierarchy and interfaces</a:t>
            </a:r>
          </a:p>
          <a:p>
            <a:pPr lvl="1"/>
            <a:r>
              <a:rPr lang="en-US" dirty="0"/>
              <a:t>Help with delegation of tasks</a:t>
            </a:r>
          </a:p>
          <a:p>
            <a:endParaRPr lang="en-US" dirty="0"/>
          </a:p>
        </p:txBody>
      </p:sp>
      <p:sp>
        <p:nvSpPr>
          <p:cNvPr id="142" name="Rectangle 141">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32123"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4" name="Freeform: Shape 143">
            <a:extLst>
              <a:ext uri="{FF2B5EF4-FFF2-40B4-BE49-F238E27FC236}">
                <a16:creationId xmlns:a16="http://schemas.microsoft.com/office/drawing/2014/main" id="{4A65BCE4-8466-4E88-8FF2-24524F3A2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3558" y="1673352"/>
            <a:ext cx="3502152" cy="3502152"/>
          </a:xfrm>
          <a:custGeom>
            <a:avLst/>
            <a:gdLst>
              <a:gd name="connsiteX0" fmla="*/ 1751076 w 3502152"/>
              <a:gd name="connsiteY0" fmla="*/ 228600 h 3502152"/>
              <a:gd name="connsiteX1" fmla="*/ 228600 w 3502152"/>
              <a:gd name="connsiteY1" fmla="*/ 1751076 h 3502152"/>
              <a:gd name="connsiteX2" fmla="*/ 1751076 w 3502152"/>
              <a:gd name="connsiteY2" fmla="*/ 3273552 h 3502152"/>
              <a:gd name="connsiteX3" fmla="*/ 3273552 w 3502152"/>
              <a:gd name="connsiteY3" fmla="*/ 1751076 h 3502152"/>
              <a:gd name="connsiteX4" fmla="*/ 1751076 w 3502152"/>
              <a:gd name="connsiteY4" fmla="*/ 228600 h 3502152"/>
              <a:gd name="connsiteX5" fmla="*/ 1751076 w 3502152"/>
              <a:gd name="connsiteY5" fmla="*/ 0 h 3502152"/>
              <a:gd name="connsiteX6" fmla="*/ 3502152 w 3502152"/>
              <a:gd name="connsiteY6" fmla="*/ 1751076 h 3502152"/>
              <a:gd name="connsiteX7" fmla="*/ 1751076 w 3502152"/>
              <a:gd name="connsiteY7" fmla="*/ 3502152 h 3502152"/>
              <a:gd name="connsiteX8" fmla="*/ 0 w 3502152"/>
              <a:gd name="connsiteY8" fmla="*/ 1751076 h 3502152"/>
              <a:gd name="connsiteX9" fmla="*/ 1751076 w 3502152"/>
              <a:gd name="connsiteY9" fmla="*/ 0 h 350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2152" h="3502152">
                <a:moveTo>
                  <a:pt x="1751076" y="228600"/>
                </a:moveTo>
                <a:cubicBezTo>
                  <a:pt x="910236" y="228600"/>
                  <a:pt x="228600" y="910236"/>
                  <a:pt x="228600" y="1751076"/>
                </a:cubicBezTo>
                <a:cubicBezTo>
                  <a:pt x="228600" y="2591916"/>
                  <a:pt x="910236" y="3273552"/>
                  <a:pt x="1751076" y="3273552"/>
                </a:cubicBezTo>
                <a:cubicBezTo>
                  <a:pt x="2591916" y="3273552"/>
                  <a:pt x="3273552" y="2591916"/>
                  <a:pt x="3273552" y="1751076"/>
                </a:cubicBezTo>
                <a:cubicBezTo>
                  <a:pt x="3273552" y="910236"/>
                  <a:pt x="2591916" y="228600"/>
                  <a:pt x="1751076" y="228600"/>
                </a:cubicBezTo>
                <a:close/>
                <a:moveTo>
                  <a:pt x="1751076" y="0"/>
                </a:moveTo>
                <a:cubicBezTo>
                  <a:pt x="2718169" y="0"/>
                  <a:pt x="3502152" y="783983"/>
                  <a:pt x="3502152" y="1751076"/>
                </a:cubicBezTo>
                <a:cubicBezTo>
                  <a:pt x="3502152" y="2718169"/>
                  <a:pt x="2718169" y="3502152"/>
                  <a:pt x="1751076" y="3502152"/>
                </a:cubicBezTo>
                <a:cubicBezTo>
                  <a:pt x="783983" y="3502152"/>
                  <a:pt x="0" y="2718169"/>
                  <a:pt x="0" y="1751076"/>
                </a:cubicBezTo>
                <a:cubicBezTo>
                  <a:pt x="0" y="783983"/>
                  <a:pt x="783983" y="0"/>
                  <a:pt x="17510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 name="Graphic 70" descr="Flowchart">
            <a:extLst>
              <a:ext uri="{FF2B5EF4-FFF2-40B4-BE49-F238E27FC236}">
                <a16:creationId xmlns:a16="http://schemas.microsoft.com/office/drawing/2014/main" id="{BEF15A63-311F-4B15-8644-7F8157C83E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00234" y="2510028"/>
            <a:ext cx="1828800" cy="1828800"/>
          </a:xfrm>
          <a:prstGeom prst="rect">
            <a:avLst/>
          </a:prstGeom>
        </p:spPr>
      </p:pic>
      <p:grpSp>
        <p:nvGrpSpPr>
          <p:cNvPr id="146" name="Group 145">
            <a:extLst>
              <a:ext uri="{FF2B5EF4-FFF2-40B4-BE49-F238E27FC236}">
                <a16:creationId xmlns:a16="http://schemas.microsoft.com/office/drawing/2014/main" id="{C9B0630D-5E49-4BF7-8CF1-7DECD4B08B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7" name="Oval 146">
              <a:extLst>
                <a:ext uri="{FF2B5EF4-FFF2-40B4-BE49-F238E27FC236}">
                  <a16:creationId xmlns:a16="http://schemas.microsoft.com/office/drawing/2014/main" id="{A7E3DF29-A3BC-402A-A498-16B2DF181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8" name="Oval 147">
              <a:extLst>
                <a:ext uri="{FF2B5EF4-FFF2-40B4-BE49-F238E27FC236}">
                  <a16:creationId xmlns:a16="http://schemas.microsoft.com/office/drawing/2014/main" id="{1B14D33E-BADF-4271-ACE1-06D8199FF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7834253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9777" y="639763"/>
            <a:ext cx="3046073" cy="5177377"/>
          </a:xfrm>
          <a:ln>
            <a:noFill/>
          </a:ln>
        </p:spPr>
        <p:txBody>
          <a:bodyPr>
            <a:normAutofit/>
          </a:bodyPr>
          <a:lstStyle/>
          <a:p>
            <a:r>
              <a:rPr lang="en-US" sz="4000"/>
              <a:t>Work Breakdown Structure Tasks</a:t>
            </a:r>
          </a:p>
        </p:txBody>
      </p:sp>
      <p:graphicFrame>
        <p:nvGraphicFramePr>
          <p:cNvPr id="5" name="Content Placeholder 2">
            <a:extLst>
              <a:ext uri="{FF2B5EF4-FFF2-40B4-BE49-F238E27FC236}">
                <a16:creationId xmlns:a16="http://schemas.microsoft.com/office/drawing/2014/main" id="{895A05B6-E485-48DC-BFF2-117C28835936}"/>
              </a:ext>
            </a:extLst>
          </p:cNvPr>
          <p:cNvGraphicFramePr>
            <a:graphicFrameLocks noGrp="1"/>
          </p:cNvGraphicFramePr>
          <p:nvPr>
            <p:ph idx="1"/>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15010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6350" y="484632"/>
            <a:ext cx="3544035" cy="1609344"/>
          </a:xfrm>
          <a:ln>
            <a:noFill/>
          </a:ln>
        </p:spPr>
        <p:txBody>
          <a:bodyPr>
            <a:normAutofit/>
          </a:bodyPr>
          <a:lstStyle/>
          <a:p>
            <a:r>
              <a:rPr lang="en-US" sz="3200"/>
              <a:t>Work Breakdown Structure Example</a:t>
            </a:r>
          </a:p>
        </p:txBody>
      </p:sp>
      <p:pic>
        <p:nvPicPr>
          <p:cNvPr id="5" name="Picture 4"/>
          <p:cNvPicPr>
            <a:picLocks noChangeAspect="1"/>
          </p:cNvPicPr>
          <p:nvPr/>
        </p:nvPicPr>
        <p:blipFill>
          <a:blip r:embed="rId2"/>
          <a:stretch>
            <a:fillRect/>
          </a:stretch>
        </p:blipFill>
        <p:spPr>
          <a:xfrm>
            <a:off x="722273" y="640080"/>
            <a:ext cx="6705720" cy="5588101"/>
          </a:xfrm>
          <a:prstGeom prst="rect">
            <a:avLst/>
          </a:prstGeom>
        </p:spPr>
      </p:pic>
      <p:sp>
        <p:nvSpPr>
          <p:cNvPr id="4" name="TextBox 3"/>
          <p:cNvSpPr txBox="1"/>
          <p:nvPr/>
        </p:nvSpPr>
        <p:spPr>
          <a:xfrm>
            <a:off x="8156351" y="2121408"/>
            <a:ext cx="3544034" cy="4050792"/>
          </a:xfrm>
          <a:prstGeom prst="rect">
            <a:avLst/>
          </a:prstGeom>
        </p:spPr>
        <p:txBody>
          <a:bodyPr rtlCol="0">
            <a:normAutofit/>
          </a:bodyPr>
          <a:lstStyle/>
          <a:p>
            <a:pPr>
              <a:spcAft>
                <a:spcPts val="600"/>
              </a:spcAft>
            </a:pPr>
            <a:r>
              <a:rPr lang="es-CO" sz="1600" dirty="0" err="1"/>
              <a:t>Source</a:t>
            </a:r>
            <a:r>
              <a:rPr lang="en-US" sz="1600" dirty="0"/>
              <a:t>: Project </a:t>
            </a:r>
            <a:r>
              <a:rPr lang="en-US" sz="1600" dirty="0" err="1"/>
              <a:t>DPro</a:t>
            </a:r>
            <a:r>
              <a:rPr lang="en-US" sz="1600" dirty="0"/>
              <a:t> Guide</a:t>
            </a:r>
          </a:p>
        </p:txBody>
      </p:sp>
    </p:spTree>
    <p:extLst>
      <p:ext uri="{BB962C8B-B14F-4D97-AF65-F5344CB8AC3E}">
        <p14:creationId xmlns:p14="http://schemas.microsoft.com/office/powerpoint/2010/main" val="40928377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3462" y="342743"/>
            <a:ext cx="2225145" cy="1609344"/>
          </a:xfrm>
        </p:spPr>
        <p:txBody>
          <a:bodyPr vert="horz" lIns="91440" tIns="45720" rIns="91440" bIns="45720" rtlCol="0" anchor="ctr">
            <a:noAutofit/>
          </a:bodyPr>
          <a:lstStyle/>
          <a:p>
            <a:r>
              <a:rPr lang="en-US" sz="3600" b="1" dirty="0"/>
              <a:t>Example of a WBS:</a:t>
            </a:r>
          </a:p>
        </p:txBody>
      </p:sp>
      <p:graphicFrame>
        <p:nvGraphicFramePr>
          <p:cNvPr id="4" name="Diagram 3"/>
          <p:cNvGraphicFramePr/>
          <p:nvPr/>
        </p:nvGraphicFramePr>
        <p:xfrm>
          <a:off x="189187" y="173421"/>
          <a:ext cx="7526063" cy="6484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BFF8013A-2A8F-4645-9721-DB5408721998}"/>
              </a:ext>
            </a:extLst>
          </p:cNvPr>
          <p:cNvPicPr>
            <a:picLocks noChangeAspect="1"/>
          </p:cNvPicPr>
          <p:nvPr/>
        </p:nvPicPr>
        <p:blipFill>
          <a:blip r:embed="rId8"/>
          <a:stretch>
            <a:fillRect/>
          </a:stretch>
        </p:blipFill>
        <p:spPr>
          <a:xfrm>
            <a:off x="7181850" y="514350"/>
            <a:ext cx="5010150" cy="5715331"/>
          </a:xfrm>
          <a:prstGeom prst="rect">
            <a:avLst/>
          </a:prstGeom>
        </p:spPr>
      </p:pic>
    </p:spTree>
    <p:extLst>
      <p:ext uri="{BB962C8B-B14F-4D97-AF65-F5344CB8AC3E}">
        <p14:creationId xmlns:p14="http://schemas.microsoft.com/office/powerpoint/2010/main" val="3868745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2433507904"/>
      </p:ext>
    </p:extLst>
  </p:cSld>
  <p:clrMapOvr>
    <a:overrideClrMapping bg1="dk1" tx1="lt1" bg2="dk2" tx2="lt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38238"/>
            <a:ext cx="3270250" cy="635000"/>
          </a:xfrm>
        </p:spPr>
        <p:txBody>
          <a:bodyPr>
            <a:noAutofit/>
          </a:bodyPr>
          <a:lstStyle/>
          <a:p>
            <a:r>
              <a:rPr lang="en-GB" sz="3200" b="1" dirty="0"/>
              <a:t>Your turn!</a:t>
            </a:r>
          </a:p>
        </p:txBody>
      </p:sp>
      <p:grpSp>
        <p:nvGrpSpPr>
          <p:cNvPr id="3" name="Group 2"/>
          <p:cNvGrpSpPr/>
          <p:nvPr/>
        </p:nvGrpSpPr>
        <p:grpSpPr>
          <a:xfrm>
            <a:off x="1150070" y="2352023"/>
            <a:ext cx="10030119" cy="3992216"/>
            <a:chOff x="978521" y="3457333"/>
            <a:chExt cx="6172200" cy="2971800"/>
          </a:xfrm>
        </p:grpSpPr>
        <p:sp>
          <p:nvSpPr>
            <p:cNvPr id="4" name="Rectangle 3"/>
            <p:cNvSpPr/>
            <p:nvPr/>
          </p:nvSpPr>
          <p:spPr>
            <a:xfrm>
              <a:off x="978521" y="3457333"/>
              <a:ext cx="6172200" cy="2971800"/>
            </a:xfrm>
            <a:prstGeom prst="rect">
              <a:avLst/>
            </a:prstGeom>
            <a:solidFill>
              <a:schemeClr val="bg1"/>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grpSp>
          <p:nvGrpSpPr>
            <p:cNvPr id="5" name="Group 4"/>
            <p:cNvGrpSpPr/>
            <p:nvPr/>
          </p:nvGrpSpPr>
          <p:grpSpPr>
            <a:xfrm>
              <a:off x="1219200" y="3690949"/>
              <a:ext cx="5867400" cy="2633651"/>
              <a:chOff x="109170" y="2671055"/>
              <a:chExt cx="6798125" cy="3580036"/>
            </a:xfrm>
          </p:grpSpPr>
          <p:sp>
            <p:nvSpPr>
              <p:cNvPr id="6" name="Text Box 6"/>
              <p:cNvSpPr txBox="1">
                <a:spLocks noChangeArrowheads="1"/>
              </p:cNvSpPr>
              <p:nvPr/>
            </p:nvSpPr>
            <p:spPr bwMode="auto">
              <a:xfrm>
                <a:off x="5510296" y="3547430"/>
                <a:ext cx="1396999" cy="460211"/>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600" dirty="0">
                    <a:solidFill>
                      <a:schemeClr val="accent3">
                        <a:lumMod val="50000"/>
                      </a:schemeClr>
                    </a:solidFill>
                  </a:rPr>
                  <a:t>Output #2</a:t>
                </a:r>
                <a:endParaRPr lang="en-US" sz="1600" dirty="0">
                  <a:solidFill>
                    <a:schemeClr val="accent3">
                      <a:lumMod val="50000"/>
                    </a:schemeClr>
                  </a:solidFill>
                </a:endParaRPr>
              </a:p>
            </p:txBody>
          </p:sp>
          <p:sp>
            <p:nvSpPr>
              <p:cNvPr id="7" name="Line 11"/>
              <p:cNvSpPr>
                <a:spLocks noChangeShapeType="1"/>
              </p:cNvSpPr>
              <p:nvPr/>
            </p:nvSpPr>
            <p:spPr bwMode="auto">
              <a:xfrm>
                <a:off x="5404904" y="4214880"/>
                <a:ext cx="0" cy="144462"/>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8" name="Line 13"/>
              <p:cNvSpPr>
                <a:spLocks noChangeShapeType="1"/>
              </p:cNvSpPr>
              <p:nvPr/>
            </p:nvSpPr>
            <p:spPr bwMode="auto">
              <a:xfrm>
                <a:off x="5180000" y="4856353"/>
                <a:ext cx="0" cy="144462"/>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9" name="Text Box 17"/>
              <p:cNvSpPr txBox="1">
                <a:spLocks noChangeArrowheads="1"/>
              </p:cNvSpPr>
              <p:nvPr/>
            </p:nvSpPr>
            <p:spPr bwMode="auto">
              <a:xfrm>
                <a:off x="3554495" y="2671055"/>
                <a:ext cx="1600200" cy="460211"/>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600" dirty="0">
                    <a:solidFill>
                      <a:schemeClr val="accent3">
                        <a:lumMod val="50000"/>
                      </a:schemeClr>
                    </a:solidFill>
                  </a:rPr>
                  <a:t>Outcome #1</a:t>
                </a:r>
                <a:endParaRPr lang="en-US" sz="1600" dirty="0">
                  <a:solidFill>
                    <a:schemeClr val="accent3">
                      <a:lumMod val="50000"/>
                    </a:schemeClr>
                  </a:solidFill>
                </a:endParaRPr>
              </a:p>
            </p:txBody>
          </p:sp>
          <p:sp>
            <p:nvSpPr>
              <p:cNvPr id="10" name="Line 18"/>
              <p:cNvSpPr>
                <a:spLocks noChangeShapeType="1"/>
              </p:cNvSpPr>
              <p:nvPr/>
            </p:nvSpPr>
            <p:spPr bwMode="auto">
              <a:xfrm>
                <a:off x="2197183" y="3400750"/>
                <a:ext cx="0" cy="144462"/>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11" name="Line 23"/>
              <p:cNvSpPr>
                <a:spLocks noChangeShapeType="1"/>
              </p:cNvSpPr>
              <p:nvPr/>
            </p:nvSpPr>
            <p:spPr bwMode="auto">
              <a:xfrm>
                <a:off x="6086558" y="3397182"/>
                <a:ext cx="0" cy="144462"/>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12" name="Line 24"/>
              <p:cNvSpPr>
                <a:spLocks noChangeShapeType="1"/>
              </p:cNvSpPr>
              <p:nvPr/>
            </p:nvSpPr>
            <p:spPr bwMode="auto">
              <a:xfrm>
                <a:off x="2197183" y="3400750"/>
                <a:ext cx="3889375" cy="0"/>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13" name="Line 25"/>
              <p:cNvSpPr>
                <a:spLocks noChangeShapeType="1"/>
              </p:cNvSpPr>
              <p:nvPr/>
            </p:nvSpPr>
            <p:spPr bwMode="auto">
              <a:xfrm>
                <a:off x="4374830" y="3040387"/>
                <a:ext cx="0" cy="360363"/>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14" name="Text Box 9"/>
              <p:cNvSpPr txBox="1">
                <a:spLocks noChangeArrowheads="1"/>
              </p:cNvSpPr>
              <p:nvPr/>
            </p:nvSpPr>
            <p:spPr bwMode="auto">
              <a:xfrm>
                <a:off x="430295" y="4346285"/>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Activity #1</a:t>
                </a:r>
                <a:endParaRPr lang="en-US" sz="1400" dirty="0">
                  <a:solidFill>
                    <a:schemeClr val="accent3">
                      <a:lumMod val="50000"/>
                    </a:schemeClr>
                  </a:solidFill>
                </a:endParaRPr>
              </a:p>
            </p:txBody>
          </p:sp>
          <p:sp>
            <p:nvSpPr>
              <p:cNvPr id="15" name="Line 11"/>
              <p:cNvSpPr>
                <a:spLocks noChangeShapeType="1"/>
              </p:cNvSpPr>
              <p:nvPr/>
            </p:nvSpPr>
            <p:spPr bwMode="auto">
              <a:xfrm>
                <a:off x="2814105" y="4711891"/>
                <a:ext cx="0" cy="144462"/>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16" name="Line 13"/>
              <p:cNvSpPr>
                <a:spLocks noChangeShapeType="1"/>
              </p:cNvSpPr>
              <p:nvPr/>
            </p:nvSpPr>
            <p:spPr bwMode="auto">
              <a:xfrm>
                <a:off x="1012481" y="4201405"/>
                <a:ext cx="0" cy="144463"/>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17" name="Line 15"/>
              <p:cNvSpPr>
                <a:spLocks noChangeShapeType="1"/>
              </p:cNvSpPr>
              <p:nvPr/>
            </p:nvSpPr>
            <p:spPr bwMode="auto">
              <a:xfrm>
                <a:off x="1005231" y="4201405"/>
                <a:ext cx="4378064" cy="0"/>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18" name="Line 16"/>
              <p:cNvSpPr>
                <a:spLocks noChangeShapeType="1"/>
              </p:cNvSpPr>
              <p:nvPr/>
            </p:nvSpPr>
            <p:spPr bwMode="auto">
              <a:xfrm>
                <a:off x="2196045" y="3922077"/>
                <a:ext cx="1137" cy="279328"/>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19" name="Line 11"/>
              <p:cNvSpPr>
                <a:spLocks noChangeShapeType="1"/>
              </p:cNvSpPr>
              <p:nvPr/>
            </p:nvSpPr>
            <p:spPr bwMode="auto">
              <a:xfrm>
                <a:off x="2805006" y="4214880"/>
                <a:ext cx="0" cy="144463"/>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20" name="Text Box 9"/>
              <p:cNvSpPr txBox="1">
                <a:spLocks noChangeArrowheads="1"/>
              </p:cNvSpPr>
              <p:nvPr/>
            </p:nvSpPr>
            <p:spPr bwMode="auto">
              <a:xfrm>
                <a:off x="218649" y="5033255"/>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Task #1</a:t>
                </a:r>
                <a:endParaRPr lang="en-US" sz="1400" dirty="0">
                  <a:solidFill>
                    <a:schemeClr val="accent3">
                      <a:lumMod val="50000"/>
                    </a:schemeClr>
                  </a:solidFill>
                </a:endParaRPr>
              </a:p>
            </p:txBody>
          </p:sp>
          <p:sp>
            <p:nvSpPr>
              <p:cNvPr id="21" name="Line 11"/>
              <p:cNvSpPr>
                <a:spLocks noChangeShapeType="1"/>
              </p:cNvSpPr>
              <p:nvPr/>
            </p:nvSpPr>
            <p:spPr bwMode="auto">
              <a:xfrm flipH="1">
                <a:off x="2815326" y="5354985"/>
                <a:ext cx="0" cy="207754"/>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22" name="Text Box 6"/>
              <p:cNvSpPr txBox="1">
                <a:spLocks noChangeArrowheads="1"/>
              </p:cNvSpPr>
              <p:nvPr/>
            </p:nvSpPr>
            <p:spPr bwMode="auto">
              <a:xfrm>
                <a:off x="1570915" y="3552745"/>
                <a:ext cx="1396999" cy="460211"/>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600" dirty="0">
                    <a:solidFill>
                      <a:schemeClr val="accent3">
                        <a:lumMod val="50000"/>
                      </a:schemeClr>
                    </a:solidFill>
                  </a:rPr>
                  <a:t>Output #1</a:t>
                </a:r>
                <a:endParaRPr lang="en-US" sz="1600" dirty="0">
                  <a:solidFill>
                    <a:schemeClr val="accent3">
                      <a:lumMod val="50000"/>
                    </a:schemeClr>
                  </a:solidFill>
                </a:endParaRPr>
              </a:p>
            </p:txBody>
          </p:sp>
          <p:sp>
            <p:nvSpPr>
              <p:cNvPr id="23" name="Text Box 9"/>
              <p:cNvSpPr txBox="1">
                <a:spLocks noChangeArrowheads="1"/>
              </p:cNvSpPr>
              <p:nvPr/>
            </p:nvSpPr>
            <p:spPr bwMode="auto">
              <a:xfrm>
                <a:off x="2246478" y="4373338"/>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Activity #2</a:t>
                </a:r>
                <a:endParaRPr lang="en-US" sz="1400" dirty="0">
                  <a:solidFill>
                    <a:schemeClr val="accent3">
                      <a:lumMod val="50000"/>
                    </a:schemeClr>
                  </a:solidFill>
                </a:endParaRPr>
              </a:p>
            </p:txBody>
          </p:sp>
          <p:sp>
            <p:nvSpPr>
              <p:cNvPr id="24" name="Text Box 9"/>
              <p:cNvSpPr txBox="1">
                <a:spLocks noChangeArrowheads="1"/>
              </p:cNvSpPr>
              <p:nvPr/>
            </p:nvSpPr>
            <p:spPr bwMode="auto">
              <a:xfrm>
                <a:off x="4824495" y="4362540"/>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Activity #3</a:t>
                </a:r>
                <a:endParaRPr lang="en-US" sz="1400" dirty="0">
                  <a:solidFill>
                    <a:schemeClr val="accent3">
                      <a:lumMod val="50000"/>
                    </a:schemeClr>
                  </a:solidFill>
                </a:endParaRPr>
              </a:p>
            </p:txBody>
          </p:sp>
          <p:sp>
            <p:nvSpPr>
              <p:cNvPr id="25" name="Line 15"/>
              <p:cNvSpPr>
                <a:spLocks noChangeShapeType="1"/>
              </p:cNvSpPr>
              <p:nvPr/>
            </p:nvSpPr>
            <p:spPr bwMode="auto">
              <a:xfrm>
                <a:off x="794970" y="4856353"/>
                <a:ext cx="4378064" cy="0"/>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26" name="Line 13"/>
              <p:cNvSpPr>
                <a:spLocks noChangeShapeType="1"/>
              </p:cNvSpPr>
              <p:nvPr/>
            </p:nvSpPr>
            <p:spPr bwMode="auto">
              <a:xfrm>
                <a:off x="2792495" y="4852183"/>
                <a:ext cx="0" cy="144462"/>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27" name="Line 13"/>
              <p:cNvSpPr>
                <a:spLocks noChangeShapeType="1"/>
              </p:cNvSpPr>
              <p:nvPr/>
            </p:nvSpPr>
            <p:spPr bwMode="auto">
              <a:xfrm>
                <a:off x="815606" y="4850287"/>
                <a:ext cx="0" cy="144462"/>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28" name="Text Box 9"/>
              <p:cNvSpPr txBox="1">
                <a:spLocks noChangeArrowheads="1"/>
              </p:cNvSpPr>
              <p:nvPr/>
            </p:nvSpPr>
            <p:spPr bwMode="auto">
              <a:xfrm>
                <a:off x="2200595" y="5016429"/>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Task #2</a:t>
                </a:r>
                <a:endParaRPr lang="en-US" sz="1400" dirty="0">
                  <a:solidFill>
                    <a:schemeClr val="accent3">
                      <a:lumMod val="50000"/>
                    </a:schemeClr>
                  </a:solidFill>
                </a:endParaRPr>
              </a:p>
            </p:txBody>
          </p:sp>
          <p:sp>
            <p:nvSpPr>
              <p:cNvPr id="29" name="Text Box 9"/>
              <p:cNvSpPr txBox="1">
                <a:spLocks noChangeArrowheads="1"/>
              </p:cNvSpPr>
              <p:nvPr/>
            </p:nvSpPr>
            <p:spPr bwMode="auto">
              <a:xfrm>
                <a:off x="4589593" y="5038633"/>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Task #3</a:t>
                </a:r>
                <a:endParaRPr lang="en-US" sz="1400" dirty="0">
                  <a:solidFill>
                    <a:schemeClr val="accent3">
                      <a:lumMod val="50000"/>
                    </a:schemeClr>
                  </a:solidFill>
                </a:endParaRPr>
              </a:p>
            </p:txBody>
          </p:sp>
          <p:sp>
            <p:nvSpPr>
              <p:cNvPr id="30" name="Line 15"/>
              <p:cNvSpPr>
                <a:spLocks noChangeShapeType="1"/>
              </p:cNvSpPr>
              <p:nvPr/>
            </p:nvSpPr>
            <p:spPr bwMode="auto">
              <a:xfrm>
                <a:off x="727336" y="5562764"/>
                <a:ext cx="4378064" cy="0"/>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31" name="Line 11"/>
              <p:cNvSpPr>
                <a:spLocks noChangeShapeType="1"/>
              </p:cNvSpPr>
              <p:nvPr/>
            </p:nvSpPr>
            <p:spPr bwMode="auto">
              <a:xfrm flipH="1">
                <a:off x="733498" y="5585999"/>
                <a:ext cx="0" cy="207754"/>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32" name="Line 11"/>
              <p:cNvSpPr>
                <a:spLocks noChangeShapeType="1"/>
              </p:cNvSpPr>
              <p:nvPr/>
            </p:nvSpPr>
            <p:spPr bwMode="auto">
              <a:xfrm flipH="1">
                <a:off x="2196045" y="5585999"/>
                <a:ext cx="0" cy="207754"/>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33" name="Line 11"/>
              <p:cNvSpPr>
                <a:spLocks noChangeShapeType="1"/>
              </p:cNvSpPr>
              <p:nvPr/>
            </p:nvSpPr>
            <p:spPr bwMode="auto">
              <a:xfrm flipH="1">
                <a:off x="3618078" y="5585999"/>
                <a:ext cx="0" cy="207754"/>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34" name="Line 11"/>
              <p:cNvSpPr>
                <a:spLocks noChangeShapeType="1"/>
              </p:cNvSpPr>
              <p:nvPr/>
            </p:nvSpPr>
            <p:spPr bwMode="auto">
              <a:xfrm flipH="1">
                <a:off x="5105400" y="5585999"/>
                <a:ext cx="0" cy="207754"/>
              </a:xfrm>
              <a:prstGeom prst="line">
                <a:avLst/>
              </a:prstGeom>
              <a:noFill/>
              <a:ln w="9525">
                <a:solidFill>
                  <a:schemeClr val="accent1">
                    <a:lumMod val="50000"/>
                  </a:schemeClr>
                </a:solidFill>
                <a:round/>
                <a:headEnd/>
                <a:tailEnd/>
              </a:ln>
            </p:spPr>
            <p:txBody>
              <a:bodyPr/>
              <a:lstStyle/>
              <a:p>
                <a:pPr>
                  <a:defRPr/>
                </a:pPr>
                <a:endParaRPr lang="en-US" sz="1600" dirty="0">
                  <a:solidFill>
                    <a:schemeClr val="accent2">
                      <a:lumMod val="50000"/>
                    </a:schemeClr>
                  </a:solidFill>
                </a:endParaRPr>
              </a:p>
            </p:txBody>
          </p:sp>
          <p:sp>
            <p:nvSpPr>
              <p:cNvPr id="35" name="Text Box 9"/>
              <p:cNvSpPr txBox="1">
                <a:spLocks noChangeArrowheads="1"/>
              </p:cNvSpPr>
              <p:nvPr/>
            </p:nvSpPr>
            <p:spPr bwMode="auto">
              <a:xfrm>
                <a:off x="109170" y="5801854"/>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Sub Task #1</a:t>
                </a:r>
                <a:endParaRPr lang="en-US" sz="1400" dirty="0">
                  <a:solidFill>
                    <a:schemeClr val="accent3">
                      <a:lumMod val="50000"/>
                    </a:schemeClr>
                  </a:solidFill>
                </a:endParaRPr>
              </a:p>
            </p:txBody>
          </p:sp>
          <p:sp>
            <p:nvSpPr>
              <p:cNvPr id="36" name="Text Box 9"/>
              <p:cNvSpPr txBox="1">
                <a:spLocks noChangeArrowheads="1"/>
              </p:cNvSpPr>
              <p:nvPr/>
            </p:nvSpPr>
            <p:spPr bwMode="auto">
              <a:xfrm>
                <a:off x="1694573" y="5816690"/>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Sub Task #2</a:t>
                </a:r>
                <a:endParaRPr lang="en-US" sz="1400" dirty="0">
                  <a:solidFill>
                    <a:schemeClr val="accent3">
                      <a:lumMod val="50000"/>
                    </a:schemeClr>
                  </a:solidFill>
                </a:endParaRPr>
              </a:p>
            </p:txBody>
          </p:sp>
          <p:sp>
            <p:nvSpPr>
              <p:cNvPr id="37" name="Text Box 9"/>
              <p:cNvSpPr txBox="1">
                <a:spLocks noChangeArrowheads="1"/>
              </p:cNvSpPr>
              <p:nvPr/>
            </p:nvSpPr>
            <p:spPr bwMode="auto">
              <a:xfrm>
                <a:off x="3168696" y="5832716"/>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Sub Task #3</a:t>
                </a:r>
                <a:endParaRPr lang="en-US" sz="1400" dirty="0">
                  <a:solidFill>
                    <a:schemeClr val="accent3">
                      <a:lumMod val="50000"/>
                    </a:schemeClr>
                  </a:solidFill>
                </a:endParaRPr>
              </a:p>
            </p:txBody>
          </p:sp>
          <p:sp>
            <p:nvSpPr>
              <p:cNvPr id="38" name="Text Box 9"/>
              <p:cNvSpPr txBox="1">
                <a:spLocks noChangeArrowheads="1"/>
              </p:cNvSpPr>
              <p:nvPr/>
            </p:nvSpPr>
            <p:spPr bwMode="auto">
              <a:xfrm>
                <a:off x="4697496" y="5832716"/>
                <a:ext cx="1371600" cy="418375"/>
              </a:xfrm>
              <a:prstGeom prst="rect">
                <a:avLst/>
              </a:prstGeom>
              <a:ln>
                <a:solidFill>
                  <a:schemeClr val="tx2"/>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defRPr/>
                </a:pPr>
                <a:r>
                  <a:rPr lang="en-GB" sz="1400" dirty="0">
                    <a:solidFill>
                      <a:schemeClr val="accent3">
                        <a:lumMod val="50000"/>
                      </a:schemeClr>
                    </a:solidFill>
                  </a:rPr>
                  <a:t>Sub Task #4</a:t>
                </a:r>
                <a:endParaRPr lang="en-US" sz="1400" dirty="0">
                  <a:solidFill>
                    <a:schemeClr val="accent3">
                      <a:lumMod val="50000"/>
                    </a:schemeClr>
                  </a:solidFill>
                </a:endParaRPr>
              </a:p>
            </p:txBody>
          </p:sp>
        </p:grpSp>
      </p:grpSp>
      <p:sp>
        <p:nvSpPr>
          <p:cNvPr id="39" name="Rectangle 38"/>
          <p:cNvSpPr/>
          <p:nvPr/>
        </p:nvSpPr>
        <p:spPr>
          <a:xfrm>
            <a:off x="3019533" y="1574114"/>
            <a:ext cx="5949257" cy="523220"/>
          </a:xfrm>
          <a:prstGeom prst="rect">
            <a:avLst/>
          </a:prstGeom>
        </p:spPr>
        <p:txBody>
          <a:bodyPr wrap="none">
            <a:spAutoFit/>
          </a:bodyPr>
          <a:lstStyle/>
          <a:p>
            <a:r>
              <a:rPr lang="en-GB" sz="2800" dirty="0"/>
              <a:t>Prepare a WBS for one of your projects.</a:t>
            </a:r>
          </a:p>
        </p:txBody>
      </p:sp>
    </p:spTree>
    <p:extLst>
      <p:ext uri="{BB962C8B-B14F-4D97-AF65-F5344CB8AC3E}">
        <p14:creationId xmlns:p14="http://schemas.microsoft.com/office/powerpoint/2010/main" val="14305397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2" name="Rectangle 21">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p:cNvSpPr txBox="1">
            <a:spLocks/>
          </p:cNvSpPr>
          <p:nvPr/>
        </p:nvSpPr>
        <p:spPr>
          <a:xfrm>
            <a:off x="1051560" y="1110054"/>
            <a:ext cx="6558608" cy="45803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kern="1200" baseline="0">
                <a:solidFill>
                  <a:schemeClr val="bg1"/>
                </a:solidFill>
                <a:latin typeface="+mj-lt"/>
                <a:ea typeface="+mj-ea"/>
                <a:cs typeface="+mj-cs"/>
              </a:defRPr>
            </a:lvl1pPr>
          </a:lstStyle>
          <a:p>
            <a:pPr>
              <a:lnSpc>
                <a:spcPct val="80000"/>
              </a:lnSpc>
              <a:spcAft>
                <a:spcPts val="600"/>
              </a:spcAft>
            </a:pPr>
            <a:r>
              <a:rPr lang="en-US" sz="8800" cap="all">
                <a:blipFill dpi="0" rotWithShape="1">
                  <a:blip r:embed="rId4"/>
                  <a:srcRect/>
                  <a:tile tx="6350" ty="-127000" sx="65000" sy="64000" flip="none" algn="tl"/>
                </a:blipFill>
              </a:rPr>
              <a:t>I want to </a:t>
            </a:r>
            <a:br>
              <a:rPr lang="en-US" sz="8800" cap="all">
                <a:blipFill dpi="0" rotWithShape="1">
                  <a:blip r:embed="rId4"/>
                  <a:srcRect/>
                  <a:tile tx="6350" ty="-127000" sx="65000" sy="64000" flip="none" algn="tl"/>
                </a:blipFill>
              </a:rPr>
            </a:br>
            <a:r>
              <a:rPr lang="en-US" sz="8800" cap="all">
                <a:blipFill dpi="0" rotWithShape="1">
                  <a:blip r:embed="rId4"/>
                  <a:srcRect/>
                  <a:tile tx="6350" ty="-127000" sx="65000" sy="64000" flip="none" algn="tl"/>
                </a:blipFill>
              </a:rPr>
              <a:t>plan a project</a:t>
            </a:r>
          </a:p>
        </p:txBody>
      </p:sp>
      <p:sp>
        <p:nvSpPr>
          <p:cNvPr id="24" name="Rectangle 23">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31" name="Oval 30">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tle 1"/>
          <p:cNvSpPr txBox="1">
            <a:spLocks/>
          </p:cNvSpPr>
          <p:nvPr/>
        </p:nvSpPr>
        <p:spPr>
          <a:xfrm>
            <a:off x="949858" y="4408106"/>
            <a:ext cx="6629400" cy="1947552"/>
          </a:xfrm>
          <a:prstGeom prst="rect">
            <a:avLst/>
          </a:prstGeom>
        </p:spPr>
        <p:txBody>
          <a:bodyPr anchor="t">
            <a:normAutofit/>
          </a:bodyPr>
          <a:lstStyle>
            <a:lvl1pPr algn="r"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pPr>
              <a:spcAft>
                <a:spcPts val="600"/>
              </a:spcAft>
            </a:pPr>
            <a:r>
              <a:rPr lang="en-US" dirty="0">
                <a:solidFill>
                  <a:schemeClr val="tx1"/>
                </a:solidFill>
              </a:rPr>
              <a:t>by determining how much money</a:t>
            </a:r>
          </a:p>
          <a:p>
            <a:pPr>
              <a:spcAft>
                <a:spcPts val="600"/>
              </a:spcAft>
            </a:pPr>
            <a:r>
              <a:rPr lang="en-US" dirty="0">
                <a:solidFill>
                  <a:schemeClr val="tx1"/>
                </a:solidFill>
              </a:rPr>
              <a:t>is needed, and when</a:t>
            </a:r>
            <a:endParaRPr lang="en-GB" dirty="0">
              <a:solidFill>
                <a:schemeClr val="tx1"/>
              </a:solidFill>
            </a:endParaRPr>
          </a:p>
        </p:txBody>
      </p:sp>
      <p:sp>
        <p:nvSpPr>
          <p:cNvPr id="6" name="Subtitle 2"/>
          <p:cNvSpPr txBox="1">
            <a:spLocks/>
          </p:cNvSpPr>
          <p:nvPr/>
        </p:nvSpPr>
        <p:spPr>
          <a:xfrm>
            <a:off x="3208422" y="3882648"/>
            <a:ext cx="7897092" cy="799141"/>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latin typeface="Times New Roman" panose="02020603050405020304" pitchFamily="18" charset="0"/>
                <a:cs typeface="Times New Roman" panose="02020603050405020304" pitchFamily="18" charset="0"/>
              </a:rPr>
              <a:t>Budget</a:t>
            </a:r>
            <a:endParaRPr lang="en-GB"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8428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971BD-178F-40FF-94E8-257D9A79F057}"/>
              </a:ext>
            </a:extLst>
          </p:cNvPr>
          <p:cNvSpPr>
            <a:spLocks noGrp="1"/>
          </p:cNvSpPr>
          <p:nvPr>
            <p:ph type="title"/>
          </p:nvPr>
        </p:nvSpPr>
        <p:spPr>
          <a:xfrm>
            <a:off x="8479777" y="639763"/>
            <a:ext cx="3046073" cy="5177377"/>
          </a:xfrm>
          <a:ln>
            <a:noFill/>
          </a:ln>
        </p:spPr>
        <p:txBody>
          <a:bodyPr>
            <a:normAutofit/>
          </a:bodyPr>
          <a:lstStyle/>
          <a:p>
            <a:r>
              <a:rPr lang="en-US" sz="4000" dirty="0"/>
              <a:t>Project Manager will need to develop skills in these three areas: </a:t>
            </a:r>
            <a:br>
              <a:rPr lang="en-US" sz="4000" dirty="0"/>
            </a:br>
            <a:endParaRPr lang="en-US" sz="4000" dirty="0"/>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5F573B58-E08E-484C-8934-6EBE74A99CD6}"/>
              </a:ext>
            </a:extLst>
          </p:cNvPr>
          <p:cNvGraphicFramePr>
            <a:graphicFrameLocks noGrp="1"/>
          </p:cNvGraphicFramePr>
          <p:nvPr>
            <p:ph idx="1"/>
            <p:extLst>
              <p:ext uri="{D42A27DB-BD31-4B8C-83A1-F6EECF244321}">
                <p14:modId xmlns:p14="http://schemas.microsoft.com/office/powerpoint/2010/main" val="2931674890"/>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673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Oval 4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6" name="Oval 45">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490145" y="2376862"/>
            <a:ext cx="2640646" cy="2104273"/>
          </a:xfrm>
          <a:noFill/>
        </p:spPr>
        <p:txBody>
          <a:bodyPr>
            <a:normAutofit/>
          </a:bodyPr>
          <a:lstStyle/>
          <a:p>
            <a:pPr algn="ctr"/>
            <a:r>
              <a:rPr lang="en-US" sz="3000" dirty="0">
                <a:solidFill>
                  <a:srgbClr val="FFFFFF"/>
                </a:solidFill>
              </a:rPr>
              <a:t>Why Don’t all Projects Succeed?</a:t>
            </a:r>
          </a:p>
        </p:txBody>
      </p:sp>
      <p:sp>
        <p:nvSpPr>
          <p:cNvPr id="53" name="Rectangle 47">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7841EFD-3E9F-4E0C-BB7D-D4F3E2468261}"/>
              </a:ext>
            </a:extLst>
          </p:cNvPr>
          <p:cNvGraphicFramePr>
            <a:graphicFrameLocks noGrp="1"/>
          </p:cNvGraphicFramePr>
          <p:nvPr>
            <p:ph idx="1"/>
            <p:extLst>
              <p:ext uri="{D42A27DB-BD31-4B8C-83A1-F6EECF244321}">
                <p14:modId xmlns:p14="http://schemas.microsoft.com/office/powerpoint/2010/main" val="3471939955"/>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51816988-7BD6-4C70-B9BC-CB4806F24570}"/>
              </a:ext>
            </a:extLst>
          </p:cNvPr>
          <p:cNvSpPr txBox="1"/>
          <p:nvPr/>
        </p:nvSpPr>
        <p:spPr>
          <a:xfrm>
            <a:off x="12253555" y="835742"/>
            <a:ext cx="1698416" cy="369332"/>
          </a:xfrm>
          <a:prstGeom prst="rect">
            <a:avLst/>
          </a:prstGeom>
          <a:noFill/>
        </p:spPr>
        <p:txBody>
          <a:bodyPr wrap="square" rtlCol="0">
            <a:spAutoFit/>
          </a:bodyPr>
          <a:lstStyle/>
          <a:p>
            <a:r>
              <a:rPr lang="en-US" b="1" dirty="0"/>
              <a:t>End of day 1 </a:t>
            </a:r>
          </a:p>
        </p:txBody>
      </p:sp>
    </p:spTree>
    <p:extLst>
      <p:ext uri="{BB962C8B-B14F-4D97-AF65-F5344CB8AC3E}">
        <p14:creationId xmlns:p14="http://schemas.microsoft.com/office/powerpoint/2010/main" val="22478796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55042-AC12-4317-8F0E-AF6836293D9D}"/>
              </a:ext>
            </a:extLst>
          </p:cNvPr>
          <p:cNvSpPr>
            <a:spLocks noGrp="1"/>
          </p:cNvSpPr>
          <p:nvPr>
            <p:ph type="title"/>
          </p:nvPr>
        </p:nvSpPr>
        <p:spPr>
          <a:xfrm>
            <a:off x="9074551" y="639763"/>
            <a:ext cx="2997843" cy="5177377"/>
          </a:xfrm>
          <a:ln>
            <a:noFill/>
          </a:ln>
        </p:spPr>
        <p:txBody>
          <a:bodyPr>
            <a:normAutofit/>
          </a:bodyPr>
          <a:lstStyle/>
          <a:p>
            <a:r>
              <a:rPr lang="en-US" sz="4000" dirty="0"/>
              <a:t>The six areas of coordination and collaboration in finance</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E21E7923-6E3E-4ADC-B2FD-9BBF33C8905B}"/>
              </a:ext>
            </a:extLst>
          </p:cNvPr>
          <p:cNvGraphicFramePr>
            <a:graphicFrameLocks noGrp="1"/>
          </p:cNvGraphicFramePr>
          <p:nvPr>
            <p:ph idx="1"/>
            <p:extLst>
              <p:ext uri="{D42A27DB-BD31-4B8C-83A1-F6EECF244321}">
                <p14:modId xmlns:p14="http://schemas.microsoft.com/office/powerpoint/2010/main" val="3440001611"/>
              </p:ext>
            </p:extLst>
          </p:nvPr>
        </p:nvGraphicFramePr>
        <p:xfrm>
          <a:off x="333075" y="312516"/>
          <a:ext cx="7931249" cy="61808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681069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6" name="Oval 75">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7" name="Oval 76">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79" name="Rectangle 7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9236597" y="639763"/>
            <a:ext cx="2622328" cy="5177377"/>
          </a:xfrm>
          <a:ln>
            <a:noFill/>
          </a:ln>
        </p:spPr>
        <p:txBody>
          <a:bodyPr vert="horz" lIns="91440" tIns="45720" rIns="91440" bIns="45720" rtlCol="0" anchor="ctr">
            <a:normAutofit/>
          </a:bodyPr>
          <a:lstStyle/>
          <a:p>
            <a:r>
              <a:rPr lang="en-US" sz="4000" b="1" dirty="0"/>
              <a:t>What is budget</a:t>
            </a:r>
            <a:endParaRPr lang="en-US" sz="4000" dirty="0"/>
          </a:p>
        </p:txBody>
      </p:sp>
      <p:grpSp>
        <p:nvGrpSpPr>
          <p:cNvPr id="81" name="Group 8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2" name="Oval 8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3" name="Oval 8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4" name="Content Placeholder 2">
            <a:extLst>
              <a:ext uri="{FF2B5EF4-FFF2-40B4-BE49-F238E27FC236}">
                <a16:creationId xmlns:a16="http://schemas.microsoft.com/office/drawing/2014/main" id="{A97FB4B5-D12A-44D6-AABC-00BD95244804}"/>
              </a:ext>
            </a:extLst>
          </p:cNvPr>
          <p:cNvGraphicFramePr>
            <a:graphicFrameLocks noGrp="1"/>
          </p:cNvGraphicFramePr>
          <p:nvPr>
            <p:ph idx="4294967295"/>
            <p:extLst>
              <p:ext uri="{D42A27DB-BD31-4B8C-83A1-F6EECF244321}">
                <p14:modId xmlns:p14="http://schemas.microsoft.com/office/powerpoint/2010/main" val="1900957735"/>
              </p:ext>
            </p:extLst>
          </p:nvPr>
        </p:nvGraphicFramePr>
        <p:xfrm>
          <a:off x="622299" y="639763"/>
          <a:ext cx="8023989" cy="558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ABCC4FBB-ABF2-4C76-B635-CFAB64DCC099}"/>
              </a:ext>
            </a:extLst>
          </p:cNvPr>
          <p:cNvSpPr txBox="1"/>
          <p:nvPr/>
        </p:nvSpPr>
        <p:spPr>
          <a:xfrm>
            <a:off x="12253555" y="845574"/>
            <a:ext cx="1698416" cy="369332"/>
          </a:xfrm>
          <a:prstGeom prst="rect">
            <a:avLst/>
          </a:prstGeom>
          <a:noFill/>
        </p:spPr>
        <p:txBody>
          <a:bodyPr wrap="square" rtlCol="0">
            <a:spAutoFit/>
          </a:bodyPr>
          <a:lstStyle/>
          <a:p>
            <a:r>
              <a:rPr lang="en-US" b="1" dirty="0"/>
              <a:t>End of day 8</a:t>
            </a:r>
          </a:p>
        </p:txBody>
      </p:sp>
    </p:spTree>
    <p:extLst>
      <p:ext uri="{BB962C8B-B14F-4D97-AF65-F5344CB8AC3E}">
        <p14:creationId xmlns:p14="http://schemas.microsoft.com/office/powerpoint/2010/main" val="15425388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32EA-C8F4-4CD5-9CDB-EEFDB7204192}"/>
              </a:ext>
            </a:extLst>
          </p:cNvPr>
          <p:cNvSpPr>
            <a:spLocks noGrp="1"/>
          </p:cNvSpPr>
          <p:nvPr>
            <p:ph type="title"/>
          </p:nvPr>
        </p:nvSpPr>
        <p:spPr>
          <a:xfrm>
            <a:off x="1066800" y="5196692"/>
            <a:ext cx="10058400" cy="924549"/>
          </a:xfrm>
        </p:spPr>
        <p:txBody>
          <a:bodyPr>
            <a:normAutofit/>
          </a:bodyPr>
          <a:lstStyle/>
          <a:p>
            <a:pPr algn="ctr"/>
            <a:r>
              <a:rPr lang="en-US" dirty="0"/>
              <a:t>Developing Budgets </a:t>
            </a:r>
          </a:p>
        </p:txBody>
      </p:sp>
      <p:sp>
        <p:nvSpPr>
          <p:cNvPr id="24" name="Rectangle 23">
            <a:extLst>
              <a:ext uri="{FF2B5EF4-FFF2-40B4-BE49-F238E27FC236}">
                <a16:creationId xmlns:a16="http://schemas.microsoft.com/office/drawing/2014/main" id="{7F436110-A18F-4051-A35C-BC7FA676B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FF1F2D8-37EE-42DA-BD74-BC9CC211DF77}"/>
              </a:ext>
            </a:extLst>
          </p:cNvPr>
          <p:cNvGraphicFramePr>
            <a:graphicFrameLocks noGrp="1"/>
          </p:cNvGraphicFramePr>
          <p:nvPr>
            <p:ph idx="1"/>
            <p:extLst>
              <p:ext uri="{D42A27DB-BD31-4B8C-83A1-F6EECF244321}">
                <p14:modId xmlns:p14="http://schemas.microsoft.com/office/powerpoint/2010/main" val="4042202754"/>
              </p:ext>
            </p:extLst>
          </p:nvPr>
        </p:nvGraphicFramePr>
        <p:xfrm>
          <a:off x="451413" y="642938"/>
          <a:ext cx="11401064" cy="44383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45468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9E07-6FCD-4822-B7C2-67B185872710}"/>
              </a:ext>
            </a:extLst>
          </p:cNvPr>
          <p:cNvSpPr>
            <a:spLocks noGrp="1"/>
          </p:cNvSpPr>
          <p:nvPr>
            <p:ph type="title"/>
          </p:nvPr>
        </p:nvSpPr>
        <p:spPr>
          <a:xfrm>
            <a:off x="324091" y="4511898"/>
            <a:ext cx="11609407" cy="1609344"/>
          </a:xfrm>
        </p:spPr>
        <p:txBody>
          <a:bodyPr>
            <a:normAutofit/>
          </a:bodyPr>
          <a:lstStyle/>
          <a:p>
            <a:pPr algn="ctr"/>
            <a:r>
              <a:rPr lang="en-US" sz="4800" dirty="0"/>
              <a:t>approaches to managing budget time schedules:</a:t>
            </a:r>
          </a:p>
        </p:txBody>
      </p:sp>
      <p:sp>
        <p:nvSpPr>
          <p:cNvPr id="32" name="Rectangle 29">
            <a:extLst>
              <a:ext uri="{FF2B5EF4-FFF2-40B4-BE49-F238E27FC236}">
                <a16:creationId xmlns:a16="http://schemas.microsoft.com/office/drawing/2014/main" id="{7F436110-A18F-4051-A35C-BC7FA676B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F4F4623-A8C3-42B9-9E23-E1D0C3A2DF82}"/>
              </a:ext>
            </a:extLst>
          </p:cNvPr>
          <p:cNvSpPr/>
          <p:nvPr/>
        </p:nvSpPr>
        <p:spPr>
          <a:xfrm>
            <a:off x="162046" y="290751"/>
            <a:ext cx="11771453" cy="1529384"/>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5" name="Rectangle 4" descr="Bitcoin">
            <a:extLst>
              <a:ext uri="{FF2B5EF4-FFF2-40B4-BE49-F238E27FC236}">
                <a16:creationId xmlns:a16="http://schemas.microsoft.com/office/drawing/2014/main" id="{18586A9A-2F14-4D86-84EC-792A86576646}"/>
              </a:ext>
            </a:extLst>
          </p:cNvPr>
          <p:cNvSpPr/>
          <p:nvPr/>
        </p:nvSpPr>
        <p:spPr>
          <a:xfrm>
            <a:off x="624684" y="634863"/>
            <a:ext cx="841161" cy="84116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6E20AFA2-D0A1-48BE-98DA-E0130EE2A285}"/>
              </a:ext>
            </a:extLst>
          </p:cNvPr>
          <p:cNvSpPr/>
          <p:nvPr/>
        </p:nvSpPr>
        <p:spPr>
          <a:xfrm>
            <a:off x="1928484" y="290751"/>
            <a:ext cx="9425745" cy="1911730"/>
          </a:xfrm>
          <a:custGeom>
            <a:avLst/>
            <a:gdLst>
              <a:gd name="connsiteX0" fmla="*/ 0 w 9425745"/>
              <a:gd name="connsiteY0" fmla="*/ 0 h 1911730"/>
              <a:gd name="connsiteX1" fmla="*/ 9425745 w 9425745"/>
              <a:gd name="connsiteY1" fmla="*/ 0 h 1911730"/>
              <a:gd name="connsiteX2" fmla="*/ 9425745 w 9425745"/>
              <a:gd name="connsiteY2" fmla="*/ 1911730 h 1911730"/>
              <a:gd name="connsiteX3" fmla="*/ 0 w 9425745"/>
              <a:gd name="connsiteY3" fmla="*/ 1911730 h 1911730"/>
              <a:gd name="connsiteX4" fmla="*/ 0 w 9425745"/>
              <a:gd name="connsiteY4" fmla="*/ 0 h 19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5745" h="1911730">
                <a:moveTo>
                  <a:pt x="0" y="0"/>
                </a:moveTo>
                <a:lnTo>
                  <a:pt x="9425745" y="0"/>
                </a:lnTo>
                <a:lnTo>
                  <a:pt x="9425745" y="1911730"/>
                </a:lnTo>
                <a:lnTo>
                  <a:pt x="0" y="191173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02325" tIns="202325" rIns="202325" bIns="202325" numCol="1" spcCol="1270" anchor="ctr" anchorCtr="0">
            <a:noAutofit/>
          </a:bodyPr>
          <a:lstStyle/>
          <a:p>
            <a:pPr marL="0" lvl="0" indent="0" algn="l" defTabSz="711200">
              <a:lnSpc>
                <a:spcPct val="90000"/>
              </a:lnSpc>
              <a:spcBef>
                <a:spcPct val="0"/>
              </a:spcBef>
              <a:spcAft>
                <a:spcPct val="35000"/>
              </a:spcAft>
              <a:buNone/>
            </a:pPr>
            <a:r>
              <a:rPr lang="en-US" b="1" kern="1200" dirty="0"/>
              <a:t>Life-of-project budget (or multi-year budget) </a:t>
            </a:r>
            <a:r>
              <a:rPr lang="en-US" kern="1200" dirty="0"/>
              <a:t>– Here the global budget for the entire life of the project is developed and serves as the official financial document that accompanies the project plan. </a:t>
            </a:r>
          </a:p>
        </p:txBody>
      </p:sp>
      <p:sp>
        <p:nvSpPr>
          <p:cNvPr id="7" name="Rectangle: Rounded Corners 6">
            <a:extLst>
              <a:ext uri="{FF2B5EF4-FFF2-40B4-BE49-F238E27FC236}">
                <a16:creationId xmlns:a16="http://schemas.microsoft.com/office/drawing/2014/main" id="{47F00866-7106-4B21-8905-13070834393D}"/>
              </a:ext>
            </a:extLst>
          </p:cNvPr>
          <p:cNvSpPr/>
          <p:nvPr/>
        </p:nvSpPr>
        <p:spPr>
          <a:xfrm>
            <a:off x="162046" y="2427391"/>
            <a:ext cx="11771453" cy="1529384"/>
          </a:xfrm>
          <a:prstGeom prst="roundRect">
            <a:avLst>
              <a:gd name="adj" fmla="val 10000"/>
            </a:avLst>
          </a:prstGeom>
        </p:spPr>
        <p:style>
          <a:lnRef idx="0">
            <a:schemeClr val="dk2">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Rectangle 7" descr="Rupee">
            <a:extLst>
              <a:ext uri="{FF2B5EF4-FFF2-40B4-BE49-F238E27FC236}">
                <a16:creationId xmlns:a16="http://schemas.microsoft.com/office/drawing/2014/main" id="{D110BFCE-404E-4DAE-9A19-7334334E9931}"/>
              </a:ext>
            </a:extLst>
          </p:cNvPr>
          <p:cNvSpPr/>
          <p:nvPr/>
        </p:nvSpPr>
        <p:spPr>
          <a:xfrm>
            <a:off x="624684" y="2771502"/>
            <a:ext cx="841161" cy="841161"/>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F9EB8D56-F233-4373-8BE2-A1BDC9A96472}"/>
              </a:ext>
            </a:extLst>
          </p:cNvPr>
          <p:cNvSpPr/>
          <p:nvPr/>
        </p:nvSpPr>
        <p:spPr>
          <a:xfrm>
            <a:off x="1928483" y="2427391"/>
            <a:ext cx="9919387" cy="1911730"/>
          </a:xfrm>
          <a:custGeom>
            <a:avLst/>
            <a:gdLst>
              <a:gd name="connsiteX0" fmla="*/ 0 w 9425745"/>
              <a:gd name="connsiteY0" fmla="*/ 0 h 1911730"/>
              <a:gd name="connsiteX1" fmla="*/ 9425745 w 9425745"/>
              <a:gd name="connsiteY1" fmla="*/ 0 h 1911730"/>
              <a:gd name="connsiteX2" fmla="*/ 9425745 w 9425745"/>
              <a:gd name="connsiteY2" fmla="*/ 1911730 h 1911730"/>
              <a:gd name="connsiteX3" fmla="*/ 0 w 9425745"/>
              <a:gd name="connsiteY3" fmla="*/ 1911730 h 1911730"/>
              <a:gd name="connsiteX4" fmla="*/ 0 w 9425745"/>
              <a:gd name="connsiteY4" fmla="*/ 0 h 19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5745" h="1911730">
                <a:moveTo>
                  <a:pt x="0" y="0"/>
                </a:moveTo>
                <a:lnTo>
                  <a:pt x="9425745" y="0"/>
                </a:lnTo>
                <a:lnTo>
                  <a:pt x="9425745" y="1911730"/>
                </a:lnTo>
                <a:lnTo>
                  <a:pt x="0" y="191173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02325" tIns="202325" rIns="202325" bIns="202325" numCol="1" spcCol="1270" anchor="ctr" anchorCtr="0">
            <a:noAutofit/>
          </a:bodyPr>
          <a:lstStyle/>
          <a:p>
            <a:pPr marL="0" lvl="0" indent="0" algn="l" defTabSz="889000">
              <a:lnSpc>
                <a:spcPct val="90000"/>
              </a:lnSpc>
              <a:spcBef>
                <a:spcPct val="0"/>
              </a:spcBef>
              <a:spcAft>
                <a:spcPct val="35000"/>
              </a:spcAft>
              <a:buNone/>
            </a:pPr>
            <a:r>
              <a:rPr lang="en-US" sz="2000" b="1" i="1" kern="1200" dirty="0">
                <a:solidFill>
                  <a:srgbClr val="FF0000"/>
                </a:solidFill>
              </a:rPr>
              <a:t>Annual project budgets </a:t>
            </a:r>
            <a:r>
              <a:rPr lang="en-US" sz="2000" kern="1200" dirty="0"/>
              <a:t>– Some projects adopt the norm of revisiting the life-of-project budget on a regular basis and requiring that a project team submit a one-year budget upon the completion of each project year. </a:t>
            </a:r>
          </a:p>
          <a:p>
            <a:pPr marL="0" lvl="0" indent="0" algn="l" defTabSz="889000">
              <a:lnSpc>
                <a:spcPct val="90000"/>
              </a:lnSpc>
              <a:spcBef>
                <a:spcPct val="0"/>
              </a:spcBef>
              <a:spcAft>
                <a:spcPct val="35000"/>
              </a:spcAft>
              <a:buNone/>
            </a:pPr>
            <a:r>
              <a:rPr lang="en-US" sz="2000" kern="1200" dirty="0"/>
              <a:t>While multi-year budgets tend to be the standard in the development sector, requiring an annual project budget lowers the risk that budget estimates based on multi-year horizons will be inaccurate, will suffer from price variability, or will not be flexible enough to adjust to shifts in the field operating environment. </a:t>
            </a:r>
          </a:p>
        </p:txBody>
      </p:sp>
    </p:spTree>
    <p:extLst>
      <p:ext uri="{BB962C8B-B14F-4D97-AF65-F5344CB8AC3E}">
        <p14:creationId xmlns:p14="http://schemas.microsoft.com/office/powerpoint/2010/main" val="31353800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6CD2C-BBA9-42AC-8369-ECD803DD589E}"/>
              </a:ext>
            </a:extLst>
          </p:cNvPr>
          <p:cNvSpPr>
            <a:spLocks noGrp="1"/>
          </p:cNvSpPr>
          <p:nvPr>
            <p:ph type="title"/>
          </p:nvPr>
        </p:nvSpPr>
        <p:spPr>
          <a:xfrm>
            <a:off x="1066800" y="184732"/>
            <a:ext cx="10058400" cy="787541"/>
          </a:xfrm>
        </p:spPr>
        <p:txBody>
          <a:bodyPr>
            <a:normAutofit fontScale="90000"/>
          </a:bodyPr>
          <a:lstStyle/>
          <a:p>
            <a:pPr algn="ctr"/>
            <a:r>
              <a:rPr lang="en-US" dirty="0"/>
              <a:t>Activity Based Budgeting </a:t>
            </a:r>
          </a:p>
        </p:txBody>
      </p:sp>
      <p:sp>
        <p:nvSpPr>
          <p:cNvPr id="24" name="Rectangle 23">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B696D0B-00D5-41B8-9002-01F0E80BBFDF}"/>
              </a:ext>
            </a:extLst>
          </p:cNvPr>
          <p:cNvGraphicFramePr>
            <a:graphicFrameLocks noGrp="1"/>
          </p:cNvGraphicFramePr>
          <p:nvPr>
            <p:ph idx="1"/>
            <p:extLst>
              <p:ext uri="{D42A27DB-BD31-4B8C-83A1-F6EECF244321}">
                <p14:modId xmlns:p14="http://schemas.microsoft.com/office/powerpoint/2010/main" val="2679887522"/>
              </p:ext>
            </p:extLst>
          </p:nvPr>
        </p:nvGraphicFramePr>
        <p:xfrm>
          <a:off x="185194" y="1307939"/>
          <a:ext cx="11910349" cy="5463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26154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70473" y="5192155"/>
            <a:ext cx="9085940" cy="1472224"/>
          </a:xfrm>
        </p:spPr>
        <p:txBody>
          <a:bodyPr vert="horz" lIns="91440" tIns="45720" rIns="91440" bIns="45720" rtlCol="0" anchor="b">
            <a:normAutofit/>
          </a:bodyPr>
          <a:lstStyle/>
          <a:p>
            <a:pPr>
              <a:lnSpc>
                <a:spcPct val="80000"/>
              </a:lnSpc>
            </a:pPr>
            <a:r>
              <a:rPr lang="en-US" sz="6100" b="1" dirty="0">
                <a:blipFill dpi="0" rotWithShape="1">
                  <a:blip r:embed="rId5"/>
                  <a:srcRect/>
                  <a:tile tx="6350" ty="-127000" sx="65000" sy="64000" flip="none" algn="tl"/>
                </a:blipFill>
              </a:rPr>
              <a:t>Activity-Based Budgets</a:t>
            </a:r>
          </a:p>
        </p:txBody>
      </p:sp>
      <p:grpSp>
        <p:nvGrpSpPr>
          <p:cNvPr id="23" name="Group 22">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4" name="Oval 23">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4" name="Table 3"/>
          <p:cNvGraphicFramePr>
            <a:graphicFrameLocks noGrp="1"/>
          </p:cNvGraphicFramePr>
          <p:nvPr>
            <p:extLst>
              <p:ext uri="{D42A27DB-BD31-4B8C-83A1-F6EECF244321}">
                <p14:modId xmlns:p14="http://schemas.microsoft.com/office/powerpoint/2010/main" val="3801973658"/>
              </p:ext>
            </p:extLst>
          </p:nvPr>
        </p:nvGraphicFramePr>
        <p:xfrm>
          <a:off x="214853" y="52808"/>
          <a:ext cx="11782707" cy="5129515"/>
        </p:xfrm>
        <a:graphic>
          <a:graphicData uri="http://schemas.openxmlformats.org/drawingml/2006/table">
            <a:tbl>
              <a:tblPr firstRow="1" bandRow="1">
                <a:tableStyleId>{9D7B26C5-4107-4FEC-AEDC-1716B250A1EF}</a:tableStyleId>
              </a:tblPr>
              <a:tblGrid>
                <a:gridCol w="952088">
                  <a:extLst>
                    <a:ext uri="{9D8B030D-6E8A-4147-A177-3AD203B41FA5}">
                      <a16:colId xmlns:a16="http://schemas.microsoft.com/office/drawing/2014/main" val="20000"/>
                    </a:ext>
                  </a:extLst>
                </a:gridCol>
                <a:gridCol w="2230248">
                  <a:extLst>
                    <a:ext uri="{9D8B030D-6E8A-4147-A177-3AD203B41FA5}">
                      <a16:colId xmlns:a16="http://schemas.microsoft.com/office/drawing/2014/main" val="20001"/>
                    </a:ext>
                  </a:extLst>
                </a:gridCol>
                <a:gridCol w="2816946">
                  <a:extLst>
                    <a:ext uri="{9D8B030D-6E8A-4147-A177-3AD203B41FA5}">
                      <a16:colId xmlns:a16="http://schemas.microsoft.com/office/drawing/2014/main" val="20002"/>
                    </a:ext>
                  </a:extLst>
                </a:gridCol>
                <a:gridCol w="886433">
                  <a:extLst>
                    <a:ext uri="{9D8B030D-6E8A-4147-A177-3AD203B41FA5}">
                      <a16:colId xmlns:a16="http://schemas.microsoft.com/office/drawing/2014/main" val="20003"/>
                    </a:ext>
                  </a:extLst>
                </a:gridCol>
                <a:gridCol w="886433">
                  <a:extLst>
                    <a:ext uri="{9D8B030D-6E8A-4147-A177-3AD203B41FA5}">
                      <a16:colId xmlns:a16="http://schemas.microsoft.com/office/drawing/2014/main" val="20004"/>
                    </a:ext>
                  </a:extLst>
                </a:gridCol>
                <a:gridCol w="886433">
                  <a:extLst>
                    <a:ext uri="{9D8B030D-6E8A-4147-A177-3AD203B41FA5}">
                      <a16:colId xmlns:a16="http://schemas.microsoft.com/office/drawing/2014/main" val="20005"/>
                    </a:ext>
                  </a:extLst>
                </a:gridCol>
                <a:gridCol w="789428">
                  <a:extLst>
                    <a:ext uri="{9D8B030D-6E8A-4147-A177-3AD203B41FA5}">
                      <a16:colId xmlns:a16="http://schemas.microsoft.com/office/drawing/2014/main" val="20006"/>
                    </a:ext>
                  </a:extLst>
                </a:gridCol>
                <a:gridCol w="1015226">
                  <a:extLst>
                    <a:ext uri="{9D8B030D-6E8A-4147-A177-3AD203B41FA5}">
                      <a16:colId xmlns:a16="http://schemas.microsoft.com/office/drawing/2014/main" val="20007"/>
                    </a:ext>
                  </a:extLst>
                </a:gridCol>
                <a:gridCol w="1319472">
                  <a:extLst>
                    <a:ext uri="{9D8B030D-6E8A-4147-A177-3AD203B41FA5}">
                      <a16:colId xmlns:a16="http://schemas.microsoft.com/office/drawing/2014/main" val="20008"/>
                    </a:ext>
                  </a:extLst>
                </a:gridCol>
              </a:tblGrid>
              <a:tr h="305034">
                <a:tc rowSpan="2" gridSpan="3">
                  <a:txBody>
                    <a:bodyPr/>
                    <a:lstStyle/>
                    <a:p>
                      <a:pPr algn="ctr"/>
                      <a:r>
                        <a:rPr lang="en-GB" sz="1600"/>
                        <a:t>Activates</a:t>
                      </a:r>
                    </a:p>
                  </a:txBody>
                  <a:tcPr marL="54909" marR="54909" marT="27454" marB="27454" anchor="ctr"/>
                </a:tc>
                <a:tc rowSpan="2" hMerge="1">
                  <a:txBody>
                    <a:bodyPr/>
                    <a:lstStyle/>
                    <a:p>
                      <a:endParaRPr lang="en-GB" sz="1600" dirty="0"/>
                    </a:p>
                  </a:txBody>
                  <a:tcPr/>
                </a:tc>
                <a:tc rowSpan="2" hMerge="1">
                  <a:txBody>
                    <a:bodyPr/>
                    <a:lstStyle/>
                    <a:p>
                      <a:endParaRPr lang="en-GB" sz="1600" dirty="0"/>
                    </a:p>
                  </a:txBody>
                  <a:tcPr/>
                </a:tc>
                <a:tc gridSpan="4">
                  <a:txBody>
                    <a:bodyPr/>
                    <a:lstStyle/>
                    <a:p>
                      <a:pPr algn="ctr"/>
                      <a:r>
                        <a:rPr lang="en-GB" sz="1600"/>
                        <a:t>Cost per Quarter</a:t>
                      </a:r>
                    </a:p>
                  </a:txBody>
                  <a:tcPr marL="54909" marR="54909" marT="27454" marB="27454" anchor="ct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rowSpan="2">
                  <a:txBody>
                    <a:bodyPr/>
                    <a:lstStyle/>
                    <a:p>
                      <a:pPr algn="ctr"/>
                      <a:r>
                        <a:rPr lang="en-GB" sz="1600"/>
                        <a:t>Total</a:t>
                      </a:r>
                    </a:p>
                  </a:txBody>
                  <a:tcPr marL="54909" marR="54909" marT="27454" marB="27454" anchor="ctr"/>
                </a:tc>
                <a:tc rowSpan="2">
                  <a:txBody>
                    <a:bodyPr/>
                    <a:lstStyle/>
                    <a:p>
                      <a:pPr algn="ctr"/>
                      <a:r>
                        <a:rPr lang="en-GB" sz="1600"/>
                        <a:t>Activity</a:t>
                      </a:r>
                      <a:r>
                        <a:rPr lang="en-GB" sz="1600" baseline="0"/>
                        <a:t> Total</a:t>
                      </a:r>
                      <a:endParaRPr lang="en-GB" sz="1600"/>
                    </a:p>
                  </a:txBody>
                  <a:tcPr marL="54909" marR="54909" marT="27454" marB="27454" anchor="ctr"/>
                </a:tc>
                <a:extLst>
                  <a:ext uri="{0D108BD9-81ED-4DB2-BD59-A6C34878D82A}">
                    <a16:rowId xmlns:a16="http://schemas.microsoft.com/office/drawing/2014/main" val="10000"/>
                  </a:ext>
                </a:extLst>
              </a:tr>
              <a:tr h="305034">
                <a:tc gridSpan="3" vMerge="1">
                  <a:txBody>
                    <a:bodyPr/>
                    <a:lstStyle/>
                    <a:p>
                      <a:endParaRPr lang="en-GB" sz="1600" dirty="0"/>
                    </a:p>
                  </a:txBody>
                  <a:tcPr/>
                </a:tc>
                <a:tc hMerge="1" vMerge="1">
                  <a:txBody>
                    <a:bodyPr/>
                    <a:lstStyle/>
                    <a:p>
                      <a:endParaRPr lang="en-GB"/>
                    </a:p>
                  </a:txBody>
                  <a:tcPr/>
                </a:tc>
                <a:tc hMerge="1" vMerge="1">
                  <a:txBody>
                    <a:bodyPr/>
                    <a:lstStyle/>
                    <a:p>
                      <a:endParaRPr lang="en-GB"/>
                    </a:p>
                  </a:txBody>
                  <a:tcPr/>
                </a:tc>
                <a:tc>
                  <a:txBody>
                    <a:bodyPr/>
                    <a:lstStyle/>
                    <a:p>
                      <a:pPr algn="ctr"/>
                      <a:r>
                        <a:rPr lang="en-GB" sz="1600"/>
                        <a:t>Q1</a:t>
                      </a:r>
                    </a:p>
                  </a:txBody>
                  <a:tcPr marL="54909" marR="54909" marT="27454" marB="27454" anchor="ctr"/>
                </a:tc>
                <a:tc>
                  <a:txBody>
                    <a:bodyPr/>
                    <a:lstStyle/>
                    <a:p>
                      <a:pPr algn="ctr"/>
                      <a:r>
                        <a:rPr lang="en-GB" sz="1600"/>
                        <a:t>Q2</a:t>
                      </a:r>
                    </a:p>
                  </a:txBody>
                  <a:tcPr marL="54909" marR="54909" marT="27454" marB="27454" anchor="ctr"/>
                </a:tc>
                <a:tc>
                  <a:txBody>
                    <a:bodyPr/>
                    <a:lstStyle/>
                    <a:p>
                      <a:pPr algn="ctr"/>
                      <a:r>
                        <a:rPr lang="en-GB" sz="1600"/>
                        <a:t>Q3</a:t>
                      </a:r>
                    </a:p>
                  </a:txBody>
                  <a:tcPr marL="54909" marR="54909" marT="27454" marB="27454" anchor="ctr"/>
                </a:tc>
                <a:tc>
                  <a:txBody>
                    <a:bodyPr/>
                    <a:lstStyle/>
                    <a:p>
                      <a:pPr algn="ctr"/>
                      <a:r>
                        <a:rPr lang="en-GB" sz="1600"/>
                        <a:t>Q4</a:t>
                      </a:r>
                    </a:p>
                  </a:txBody>
                  <a:tcPr marL="54909" marR="54909" marT="27454" marB="27454" anchor="ctr"/>
                </a:tc>
                <a:tc vMerge="1">
                  <a:txBody>
                    <a:bodyPr/>
                    <a:lstStyle/>
                    <a:p>
                      <a:endParaRPr lang="en-GB" sz="1600" dirty="0"/>
                    </a:p>
                  </a:txBody>
                  <a:tcPr/>
                </a:tc>
                <a:tc vMerge="1">
                  <a:txBody>
                    <a:bodyPr/>
                    <a:lstStyle/>
                    <a:p>
                      <a:endParaRPr lang="en-GB" sz="1600" dirty="0"/>
                    </a:p>
                  </a:txBody>
                  <a:tcPr/>
                </a:tc>
                <a:extLst>
                  <a:ext uri="{0D108BD9-81ED-4DB2-BD59-A6C34878D82A}">
                    <a16:rowId xmlns:a16="http://schemas.microsoft.com/office/drawing/2014/main" val="10001"/>
                  </a:ext>
                </a:extLst>
              </a:tr>
              <a:tr h="305034">
                <a:tc>
                  <a:txBody>
                    <a:bodyPr/>
                    <a:lstStyle/>
                    <a:p>
                      <a:r>
                        <a:rPr lang="en-GB" sz="1600" b="1"/>
                        <a:t>1.1</a:t>
                      </a:r>
                    </a:p>
                  </a:txBody>
                  <a:tcPr marL="54909" marR="54909" marT="27454" marB="27454"/>
                </a:tc>
                <a:tc gridSpan="2">
                  <a:txBody>
                    <a:bodyPr/>
                    <a:lstStyle/>
                    <a:p>
                      <a:r>
                        <a:rPr lang="en-GB" sz="1600" b="1"/>
                        <a:t>Establish Planning unit</a:t>
                      </a:r>
                    </a:p>
                  </a:txBody>
                  <a:tcPr marL="54909" marR="54909" marT="27454" marB="27454"/>
                </a:tc>
                <a:tc hMerge="1">
                  <a:txBody>
                    <a:bodyPr/>
                    <a:lstStyle/>
                    <a:p>
                      <a:endParaRPr lang="en-GB" sz="1400" dirty="0"/>
                    </a:p>
                  </a:txBody>
                  <a:tcPr/>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02"/>
                  </a:ext>
                </a:extLst>
              </a:tr>
              <a:tr h="305034">
                <a:tc>
                  <a:txBody>
                    <a:bodyPr/>
                    <a:lstStyle/>
                    <a:p>
                      <a:r>
                        <a:rPr lang="en-GB" sz="1600"/>
                        <a:t>1.1.1</a:t>
                      </a:r>
                    </a:p>
                  </a:txBody>
                  <a:tcPr marL="54909" marR="54909" marT="27454" marB="27454"/>
                </a:tc>
                <a:tc>
                  <a:txBody>
                    <a:bodyPr/>
                    <a:lstStyle/>
                    <a:p>
                      <a:r>
                        <a:rPr lang="en-GB" sz="1600" b="1"/>
                        <a:t>Equipment</a:t>
                      </a:r>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03"/>
                  </a:ext>
                </a:extLst>
              </a:tr>
              <a:tr h="305034">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Computers</a:t>
                      </a:r>
                    </a:p>
                  </a:txBody>
                  <a:tcPr marL="54909" marR="54909" marT="27454" marB="27454"/>
                </a:tc>
                <a:tc>
                  <a:txBody>
                    <a:bodyPr/>
                    <a:lstStyle/>
                    <a:p>
                      <a:r>
                        <a:rPr lang="en-GB" sz="1600"/>
                        <a:t>2000</a:t>
                      </a:r>
                    </a:p>
                  </a:txBody>
                  <a:tcPr marL="54909" marR="54909" marT="27454" marB="27454"/>
                </a:tc>
                <a:tc>
                  <a:txBody>
                    <a:bodyPr/>
                    <a:lstStyle/>
                    <a:p>
                      <a:r>
                        <a:rPr lang="en-GB" sz="1600"/>
                        <a:t>2000</a:t>
                      </a:r>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4000</a:t>
                      </a:r>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04"/>
                  </a:ext>
                </a:extLst>
              </a:tr>
              <a:tr h="305034">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Modems</a:t>
                      </a:r>
                    </a:p>
                  </a:txBody>
                  <a:tcPr marL="54909" marR="54909" marT="27454" marB="27454"/>
                </a:tc>
                <a:tc>
                  <a:txBody>
                    <a:bodyPr/>
                    <a:lstStyle/>
                    <a:p>
                      <a:r>
                        <a:rPr lang="en-GB" sz="1600"/>
                        <a:t>500</a:t>
                      </a:r>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500</a:t>
                      </a:r>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05"/>
                  </a:ext>
                </a:extLst>
              </a:tr>
              <a:tr h="305034">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Office furniture</a:t>
                      </a:r>
                    </a:p>
                  </a:txBody>
                  <a:tcPr marL="54909" marR="54909" marT="27454" marB="27454"/>
                </a:tc>
                <a:tc>
                  <a:txBody>
                    <a:bodyPr/>
                    <a:lstStyle/>
                    <a:p>
                      <a:r>
                        <a:rPr lang="en-GB" sz="1600"/>
                        <a:t>3000</a:t>
                      </a:r>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3000</a:t>
                      </a:r>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06"/>
                  </a:ext>
                </a:extLst>
              </a:tr>
              <a:tr h="305034">
                <a:tc>
                  <a:txBody>
                    <a:bodyPr/>
                    <a:lstStyle/>
                    <a:p>
                      <a:r>
                        <a:rPr lang="en-GB" sz="1600"/>
                        <a:t>1.1.2</a:t>
                      </a:r>
                    </a:p>
                  </a:txBody>
                  <a:tcPr marL="54909" marR="54909" marT="27454" marB="27454"/>
                </a:tc>
                <a:tc>
                  <a:txBody>
                    <a:bodyPr/>
                    <a:lstStyle/>
                    <a:p>
                      <a:r>
                        <a:rPr lang="en-GB" sz="1600" b="1"/>
                        <a:t>Recruitment</a:t>
                      </a:r>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07"/>
                  </a:ext>
                </a:extLst>
              </a:tr>
              <a:tr h="305034">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Counterparts</a:t>
                      </a:r>
                    </a:p>
                  </a:txBody>
                  <a:tcPr marL="54909" marR="54909" marT="27454" marB="27454"/>
                </a:tc>
                <a:tc>
                  <a:txBody>
                    <a:bodyPr/>
                    <a:lstStyle/>
                    <a:p>
                      <a:r>
                        <a:rPr lang="en-GB" sz="1600"/>
                        <a:t>800</a:t>
                      </a:r>
                    </a:p>
                  </a:txBody>
                  <a:tcPr marL="54909" marR="54909" marT="27454" marB="27454"/>
                </a:tc>
                <a:tc>
                  <a:txBody>
                    <a:bodyPr/>
                    <a:lstStyle/>
                    <a:p>
                      <a:r>
                        <a:rPr lang="en-GB" sz="1600"/>
                        <a:t>800</a:t>
                      </a:r>
                    </a:p>
                  </a:txBody>
                  <a:tcPr marL="54909" marR="54909" marT="27454" marB="27454"/>
                </a:tc>
                <a:tc>
                  <a:txBody>
                    <a:bodyPr/>
                    <a:lstStyle/>
                    <a:p>
                      <a:r>
                        <a:rPr lang="en-GB" sz="1600"/>
                        <a:t>800</a:t>
                      </a:r>
                    </a:p>
                  </a:txBody>
                  <a:tcPr marL="54909" marR="54909" marT="27454" marB="27454"/>
                </a:tc>
                <a:tc>
                  <a:txBody>
                    <a:bodyPr/>
                    <a:lstStyle/>
                    <a:p>
                      <a:r>
                        <a:rPr lang="en-GB" sz="1600"/>
                        <a:t>800</a:t>
                      </a:r>
                    </a:p>
                  </a:txBody>
                  <a:tcPr marL="54909" marR="54909" marT="27454" marB="27454"/>
                </a:tc>
                <a:tc>
                  <a:txBody>
                    <a:bodyPr/>
                    <a:lstStyle/>
                    <a:p>
                      <a:r>
                        <a:rPr lang="en-GB" sz="1600"/>
                        <a:t>3200</a:t>
                      </a:r>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08"/>
                  </a:ext>
                </a:extLst>
              </a:tr>
              <a:tr h="305034">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Office staff</a:t>
                      </a:r>
                    </a:p>
                  </a:txBody>
                  <a:tcPr marL="54909" marR="54909" marT="27454" marB="27454"/>
                </a:tc>
                <a:tc>
                  <a:txBody>
                    <a:bodyPr/>
                    <a:lstStyle/>
                    <a:p>
                      <a:r>
                        <a:rPr lang="en-GB" sz="1600"/>
                        <a:t>200</a:t>
                      </a:r>
                    </a:p>
                  </a:txBody>
                  <a:tcPr marL="54909" marR="54909" marT="27454" marB="27454"/>
                </a:tc>
                <a:tc>
                  <a:txBody>
                    <a:bodyPr/>
                    <a:lstStyle/>
                    <a:p>
                      <a:r>
                        <a:rPr lang="en-GB" sz="1600"/>
                        <a:t>300</a:t>
                      </a:r>
                    </a:p>
                  </a:txBody>
                  <a:tcPr marL="54909" marR="54909" marT="27454" marB="27454"/>
                </a:tc>
                <a:tc>
                  <a:txBody>
                    <a:bodyPr/>
                    <a:lstStyle/>
                    <a:p>
                      <a:r>
                        <a:rPr lang="en-GB" sz="1600"/>
                        <a:t>300</a:t>
                      </a:r>
                    </a:p>
                  </a:txBody>
                  <a:tcPr marL="54909" marR="54909" marT="27454" marB="27454"/>
                </a:tc>
                <a:tc>
                  <a:txBody>
                    <a:bodyPr/>
                    <a:lstStyle/>
                    <a:p>
                      <a:r>
                        <a:rPr lang="en-GB" sz="1600"/>
                        <a:t>300</a:t>
                      </a:r>
                    </a:p>
                  </a:txBody>
                  <a:tcPr marL="54909" marR="54909" marT="27454" marB="27454"/>
                </a:tc>
                <a:tc>
                  <a:txBody>
                    <a:bodyPr/>
                    <a:lstStyle/>
                    <a:p>
                      <a:r>
                        <a:rPr lang="en-GB" sz="1600"/>
                        <a:t>1100</a:t>
                      </a:r>
                    </a:p>
                  </a:txBody>
                  <a:tcPr marL="54909" marR="54909" marT="27454" marB="27454"/>
                </a:tc>
                <a:tc>
                  <a:txBody>
                    <a:bodyPr/>
                    <a:lstStyle/>
                    <a:p>
                      <a:r>
                        <a:rPr lang="en-GB" sz="1600"/>
                        <a:t>11800</a:t>
                      </a:r>
                    </a:p>
                  </a:txBody>
                  <a:tcPr marL="54909" marR="54909" marT="27454" marB="27454"/>
                </a:tc>
                <a:extLst>
                  <a:ext uri="{0D108BD9-81ED-4DB2-BD59-A6C34878D82A}">
                    <a16:rowId xmlns:a16="http://schemas.microsoft.com/office/drawing/2014/main" val="10009"/>
                  </a:ext>
                </a:extLst>
              </a:tr>
              <a:tr h="305034">
                <a:tc>
                  <a:txBody>
                    <a:bodyPr/>
                    <a:lstStyle/>
                    <a:p>
                      <a:r>
                        <a:rPr lang="en-GB" sz="1600" b="1"/>
                        <a:t>1.2</a:t>
                      </a:r>
                    </a:p>
                  </a:txBody>
                  <a:tcPr marL="54909" marR="54909" marT="27454" marB="27454"/>
                </a:tc>
                <a:tc gridSpan="2">
                  <a:txBody>
                    <a:bodyPr/>
                    <a:lstStyle/>
                    <a:p>
                      <a:r>
                        <a:rPr lang="en-GB" sz="1600" b="1"/>
                        <a:t>Establish</a:t>
                      </a:r>
                      <a:r>
                        <a:rPr lang="en-GB" sz="1600" b="1" baseline="0"/>
                        <a:t> link with government</a:t>
                      </a:r>
                      <a:endParaRPr lang="en-GB" sz="1600" b="1"/>
                    </a:p>
                  </a:txBody>
                  <a:tcPr marL="54909" marR="54909" marT="27454" marB="27454"/>
                </a:tc>
                <a:tc hMerge="1">
                  <a:txBody>
                    <a:bodyPr/>
                    <a:lstStyle/>
                    <a:p>
                      <a:endParaRPr lang="en-GB" sz="1400" dirty="0"/>
                    </a:p>
                  </a:txBody>
                  <a:tcPr/>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10"/>
                  </a:ext>
                </a:extLst>
              </a:tr>
              <a:tr h="305034">
                <a:tc>
                  <a:txBody>
                    <a:bodyPr/>
                    <a:lstStyle/>
                    <a:p>
                      <a:r>
                        <a:rPr lang="en-GB" sz="1600"/>
                        <a:t>1.2.1</a:t>
                      </a:r>
                    </a:p>
                  </a:txBody>
                  <a:tcPr marL="54909" marR="54909" marT="27454" marB="27454"/>
                </a:tc>
                <a:tc>
                  <a:txBody>
                    <a:bodyPr/>
                    <a:lstStyle/>
                    <a:p>
                      <a:r>
                        <a:rPr lang="en-GB" sz="1600" b="1"/>
                        <a:t>Liaison</a:t>
                      </a:r>
                      <a:r>
                        <a:rPr lang="en-GB" sz="1600" b="1" baseline="0"/>
                        <a:t> Meetings</a:t>
                      </a:r>
                      <a:endParaRPr lang="en-GB" sz="1600" b="1"/>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11"/>
                  </a:ext>
                </a:extLst>
              </a:tr>
              <a:tr h="554005">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Prepare presentations materials</a:t>
                      </a:r>
                    </a:p>
                  </a:txBody>
                  <a:tcPr marL="54909" marR="54909" marT="27454" marB="27454"/>
                </a:tc>
                <a:tc>
                  <a:txBody>
                    <a:bodyPr/>
                    <a:lstStyle/>
                    <a:p>
                      <a:endParaRPr lang="en-GB" sz="1600"/>
                    </a:p>
                  </a:txBody>
                  <a:tcPr marL="54909" marR="54909" marT="27454" marB="27454"/>
                </a:tc>
                <a:tc>
                  <a:txBody>
                    <a:bodyPr/>
                    <a:lstStyle/>
                    <a:p>
                      <a:r>
                        <a:rPr lang="en-GB" sz="1600"/>
                        <a:t>500</a:t>
                      </a:r>
                    </a:p>
                  </a:txBody>
                  <a:tcPr marL="54909" marR="54909" marT="27454" marB="27454"/>
                </a:tc>
                <a:tc>
                  <a:txBody>
                    <a:bodyPr/>
                    <a:lstStyle/>
                    <a:p>
                      <a:endParaRPr lang="en-GB" sz="1600"/>
                    </a:p>
                  </a:txBody>
                  <a:tcPr marL="54909" marR="54909" marT="27454" marB="27454"/>
                </a:tc>
                <a:tc>
                  <a:txBody>
                    <a:bodyPr/>
                    <a:lstStyle/>
                    <a:p>
                      <a:r>
                        <a:rPr lang="en-GB" sz="1600"/>
                        <a:t>500</a:t>
                      </a:r>
                    </a:p>
                  </a:txBody>
                  <a:tcPr marL="54909" marR="54909" marT="27454" marB="27454"/>
                </a:tc>
                <a:tc>
                  <a:txBody>
                    <a:bodyPr/>
                    <a:lstStyle/>
                    <a:p>
                      <a:r>
                        <a:rPr lang="en-GB" sz="1600"/>
                        <a:t>500</a:t>
                      </a:r>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12"/>
                  </a:ext>
                </a:extLst>
              </a:tr>
              <a:tr h="305034">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Prepare video</a:t>
                      </a:r>
                    </a:p>
                  </a:txBody>
                  <a:tcPr marL="54909" marR="54909" marT="27454" marB="27454"/>
                </a:tc>
                <a:tc>
                  <a:txBody>
                    <a:bodyPr/>
                    <a:lstStyle/>
                    <a:p>
                      <a:r>
                        <a:rPr lang="en-GB" sz="1600"/>
                        <a:t>1000</a:t>
                      </a:r>
                    </a:p>
                  </a:txBody>
                  <a:tcPr marL="54909" marR="54909" marT="27454" marB="27454"/>
                </a:tc>
                <a:tc>
                  <a:txBody>
                    <a:bodyPr/>
                    <a:lstStyle/>
                    <a:p>
                      <a:r>
                        <a:rPr lang="en-GB" sz="1600"/>
                        <a:t>1000</a:t>
                      </a:r>
                    </a:p>
                  </a:txBody>
                  <a:tcPr marL="54909" marR="54909" marT="27454" marB="27454"/>
                </a:tc>
                <a:tc>
                  <a:txBody>
                    <a:bodyPr/>
                    <a:lstStyle/>
                    <a:p>
                      <a:r>
                        <a:rPr lang="en-GB" sz="1600"/>
                        <a:t>4000</a:t>
                      </a:r>
                    </a:p>
                  </a:txBody>
                  <a:tcPr marL="54909" marR="54909" marT="27454" marB="27454"/>
                </a:tc>
                <a:tc>
                  <a:txBody>
                    <a:bodyPr/>
                    <a:lstStyle/>
                    <a:p>
                      <a:endParaRPr lang="en-GB" sz="1600"/>
                    </a:p>
                  </a:txBody>
                  <a:tcPr marL="54909" marR="54909" marT="27454" marB="27454"/>
                </a:tc>
                <a:tc>
                  <a:txBody>
                    <a:bodyPr/>
                    <a:lstStyle/>
                    <a:p>
                      <a:r>
                        <a:rPr lang="en-GB" sz="1600"/>
                        <a:t>6000</a:t>
                      </a:r>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13"/>
                  </a:ext>
                </a:extLst>
              </a:tr>
              <a:tr h="305034">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Stationary</a:t>
                      </a:r>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200</a:t>
                      </a:r>
                    </a:p>
                  </a:txBody>
                  <a:tcPr marL="54909" marR="54909" marT="27454" marB="27454"/>
                </a:tc>
                <a:tc>
                  <a:txBody>
                    <a:bodyPr/>
                    <a:lstStyle/>
                    <a:p>
                      <a:r>
                        <a:rPr lang="en-GB" sz="1600"/>
                        <a:t>200</a:t>
                      </a:r>
                    </a:p>
                  </a:txBody>
                  <a:tcPr marL="54909" marR="54909" marT="27454" marB="27454"/>
                </a:tc>
                <a:tc>
                  <a:txBody>
                    <a:bodyPr/>
                    <a:lstStyle/>
                    <a:p>
                      <a:r>
                        <a:rPr lang="en-GB" sz="1600"/>
                        <a:t>400</a:t>
                      </a:r>
                    </a:p>
                  </a:txBody>
                  <a:tcPr marL="54909" marR="54909" marT="27454" marB="27454"/>
                </a:tc>
                <a:tc>
                  <a:txBody>
                    <a:bodyPr/>
                    <a:lstStyle/>
                    <a:p>
                      <a:endParaRPr lang="en-GB" sz="1600"/>
                    </a:p>
                  </a:txBody>
                  <a:tcPr marL="54909" marR="54909" marT="27454" marB="27454"/>
                </a:tc>
                <a:extLst>
                  <a:ext uri="{0D108BD9-81ED-4DB2-BD59-A6C34878D82A}">
                    <a16:rowId xmlns:a16="http://schemas.microsoft.com/office/drawing/2014/main" val="10014"/>
                  </a:ext>
                </a:extLst>
              </a:tr>
              <a:tr h="305034">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Refreshments</a:t>
                      </a:r>
                    </a:p>
                  </a:txBody>
                  <a:tcPr marL="54909" marR="54909" marT="27454" marB="27454"/>
                </a:tc>
                <a:tc>
                  <a:txBody>
                    <a:bodyPr/>
                    <a:lstStyle/>
                    <a:p>
                      <a:endParaRPr lang="en-GB" sz="1600"/>
                    </a:p>
                  </a:txBody>
                  <a:tcPr marL="54909" marR="54909" marT="27454" marB="27454"/>
                </a:tc>
                <a:tc>
                  <a:txBody>
                    <a:bodyPr/>
                    <a:lstStyle/>
                    <a:p>
                      <a:endParaRPr lang="en-GB" sz="1600"/>
                    </a:p>
                  </a:txBody>
                  <a:tcPr marL="54909" marR="54909" marT="27454" marB="27454"/>
                </a:tc>
                <a:tc>
                  <a:txBody>
                    <a:bodyPr/>
                    <a:lstStyle/>
                    <a:p>
                      <a:r>
                        <a:rPr lang="en-GB" sz="1600"/>
                        <a:t>100</a:t>
                      </a:r>
                    </a:p>
                  </a:txBody>
                  <a:tcPr marL="54909" marR="54909" marT="27454" marB="27454"/>
                </a:tc>
                <a:tc>
                  <a:txBody>
                    <a:bodyPr/>
                    <a:lstStyle/>
                    <a:p>
                      <a:r>
                        <a:rPr lang="en-GB" sz="1600"/>
                        <a:t>100</a:t>
                      </a:r>
                    </a:p>
                  </a:txBody>
                  <a:tcPr marL="54909" marR="54909" marT="27454" marB="27454"/>
                </a:tc>
                <a:tc>
                  <a:txBody>
                    <a:bodyPr/>
                    <a:lstStyle/>
                    <a:p>
                      <a:r>
                        <a:rPr lang="en-GB" sz="1600"/>
                        <a:t>200</a:t>
                      </a:r>
                    </a:p>
                  </a:txBody>
                  <a:tcPr marL="54909" marR="54909" marT="27454" marB="27454"/>
                </a:tc>
                <a:tc>
                  <a:txBody>
                    <a:bodyPr/>
                    <a:lstStyle/>
                    <a:p>
                      <a:r>
                        <a:rPr lang="en-GB" sz="1600" dirty="0"/>
                        <a:t>7100</a:t>
                      </a:r>
                    </a:p>
                  </a:txBody>
                  <a:tcPr marL="54909" marR="54909" marT="27454" marB="27454"/>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0712147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2" name="Rectangle 21">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idx="4294967295"/>
          </p:nvPr>
        </p:nvSpPr>
        <p:spPr>
          <a:xfrm>
            <a:off x="1069848" y="484632"/>
            <a:ext cx="10058400" cy="1609344"/>
          </a:xfrm>
        </p:spPr>
        <p:txBody>
          <a:bodyPr vert="horz" lIns="91440" tIns="45720" rIns="91440" bIns="45720" rtlCol="0" anchor="ctr">
            <a:normAutofit/>
          </a:bodyPr>
          <a:lstStyle/>
          <a:p>
            <a:r>
              <a:rPr lang="en-US" dirty="0"/>
              <a:t>Problems can include:</a:t>
            </a:r>
          </a:p>
        </p:txBody>
      </p:sp>
      <p:pic>
        <p:nvPicPr>
          <p:cNvPr id="4" name="Picture 3"/>
          <p:cNvPicPr>
            <a:picLocks noChangeAspect="1"/>
          </p:cNvPicPr>
          <p:nvPr/>
        </p:nvPicPr>
        <p:blipFill rotWithShape="1">
          <a:blip r:embed="rId7"/>
          <a:srcRect l="26396" r="18576" b="-1"/>
          <a:stretch/>
        </p:blipFill>
        <p:spPr>
          <a:xfrm>
            <a:off x="1007196" y="2265037"/>
            <a:ext cx="5088800" cy="3907158"/>
          </a:xfrm>
          <a:prstGeom prst="rect">
            <a:avLst/>
          </a:prstGeom>
        </p:spPr>
      </p:pic>
      <p:sp>
        <p:nvSpPr>
          <p:cNvPr id="6" name="Rectangle 5"/>
          <p:cNvSpPr/>
          <p:nvPr/>
        </p:nvSpPr>
        <p:spPr>
          <a:xfrm>
            <a:off x="6496216" y="2320412"/>
            <a:ext cx="4632031" cy="3851787"/>
          </a:xfrm>
          <a:prstGeom prst="rect">
            <a:avLst/>
          </a:prstGeom>
        </p:spPr>
        <p:txBody>
          <a:bodyPr vert="horz" lIns="91440" tIns="45720" rIns="91440" bIns="45720" rtlCol="0" anchor="ctr">
            <a:normAutofit/>
          </a:bodyPr>
          <a:lstStyle/>
          <a:p>
            <a:pPr marL="216000" lvl="0" indent="-182880">
              <a:lnSpc>
                <a:spcPct val="90000"/>
              </a:lnSpc>
              <a:spcAft>
                <a:spcPts val="600"/>
              </a:spcAft>
              <a:buClr>
                <a:schemeClr val="accent1">
                  <a:lumMod val="75000"/>
                </a:schemeClr>
              </a:buClr>
              <a:buSzPct val="85000"/>
              <a:buFont typeface="Wingdings" pitchFamily="2" charset="2"/>
              <a:buChar char="§"/>
            </a:pPr>
            <a:r>
              <a:rPr lang="en-US" dirty="0"/>
              <a:t>Inaccurate estimates of time, cost, scope.</a:t>
            </a:r>
          </a:p>
          <a:p>
            <a:pPr marL="216000" lvl="0" indent="-182880">
              <a:lnSpc>
                <a:spcPct val="90000"/>
              </a:lnSpc>
              <a:spcAft>
                <a:spcPts val="600"/>
              </a:spcAft>
              <a:buClr>
                <a:schemeClr val="accent1">
                  <a:lumMod val="75000"/>
                </a:schemeClr>
              </a:buClr>
              <a:buSzPct val="85000"/>
              <a:buFont typeface="Wingdings" pitchFamily="2" charset="2"/>
              <a:buChar char="§"/>
            </a:pPr>
            <a:r>
              <a:rPr lang="en-US" dirty="0"/>
              <a:t>Poor/weak/no monitoring of expenditure.</a:t>
            </a:r>
          </a:p>
          <a:p>
            <a:pPr marL="216000" lvl="0" indent="-182880">
              <a:lnSpc>
                <a:spcPct val="90000"/>
              </a:lnSpc>
              <a:spcAft>
                <a:spcPts val="600"/>
              </a:spcAft>
              <a:buClr>
                <a:schemeClr val="accent1">
                  <a:lumMod val="75000"/>
                </a:schemeClr>
              </a:buClr>
              <a:buSzPct val="85000"/>
              <a:buFont typeface="Wingdings" pitchFamily="2" charset="2"/>
              <a:buChar char="§"/>
            </a:pPr>
            <a:r>
              <a:rPr lang="en-US" dirty="0"/>
              <a:t>Inflation and/or currency variation.</a:t>
            </a:r>
          </a:p>
          <a:p>
            <a:pPr marL="216000" lvl="0" indent="-182880">
              <a:lnSpc>
                <a:spcPct val="90000"/>
              </a:lnSpc>
              <a:spcAft>
                <a:spcPts val="600"/>
              </a:spcAft>
              <a:buClr>
                <a:schemeClr val="accent1">
                  <a:lumMod val="75000"/>
                </a:schemeClr>
              </a:buClr>
              <a:buSzPct val="85000"/>
              <a:buFont typeface="Wingdings" pitchFamily="2" charset="2"/>
              <a:buChar char="§"/>
            </a:pPr>
            <a:r>
              <a:rPr lang="en-US" dirty="0"/>
              <a:t>Weak capacity to manage finance.</a:t>
            </a:r>
          </a:p>
          <a:p>
            <a:pPr marL="216000" lvl="0" indent="-182880">
              <a:lnSpc>
                <a:spcPct val="90000"/>
              </a:lnSpc>
              <a:spcAft>
                <a:spcPts val="600"/>
              </a:spcAft>
              <a:buClr>
                <a:schemeClr val="accent1">
                  <a:lumMod val="75000"/>
                </a:schemeClr>
              </a:buClr>
              <a:buSzPct val="85000"/>
              <a:buFont typeface="Wingdings" pitchFamily="2" charset="2"/>
              <a:buChar char="§"/>
            </a:pPr>
            <a:r>
              <a:rPr lang="en-US" dirty="0"/>
              <a:t>Changes in funding.</a:t>
            </a:r>
          </a:p>
          <a:p>
            <a:pPr lvl="0" indent="-182880">
              <a:lnSpc>
                <a:spcPct val="90000"/>
              </a:lnSpc>
              <a:spcAft>
                <a:spcPts val="600"/>
              </a:spcAft>
              <a:buClr>
                <a:schemeClr val="accent1">
                  <a:lumMod val="75000"/>
                </a:schemeClr>
              </a:buClr>
              <a:buSzPct val="85000"/>
              <a:buFont typeface="Wingdings" pitchFamily="2" charset="2"/>
              <a:buChar char="§"/>
            </a:pPr>
            <a:endParaRPr lang="en-US" dirty="0"/>
          </a:p>
        </p:txBody>
      </p:sp>
      <p:sp>
        <p:nvSpPr>
          <p:cNvPr id="30" name="Oval 29">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66726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5" name="Oval 24">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7" name="Rectangle 26">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9525964" y="639763"/>
            <a:ext cx="2558005" cy="5177377"/>
          </a:xfrm>
          <a:ln>
            <a:noFill/>
          </a:ln>
        </p:spPr>
        <p:txBody>
          <a:bodyPr vert="horz" lIns="91440" tIns="45720" rIns="91440" bIns="45720" rtlCol="0" anchor="ctr">
            <a:normAutofit/>
          </a:bodyPr>
          <a:lstStyle/>
          <a:p>
            <a:r>
              <a:rPr lang="en-US" sz="4000" dirty="0"/>
              <a:t>These are three approaches to estimating:</a:t>
            </a:r>
          </a:p>
        </p:txBody>
      </p:sp>
      <p:grpSp>
        <p:nvGrpSpPr>
          <p:cNvPr id="29" name="Group 28">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 name="Oval 29">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4"/>
          <p:cNvGraphicFramePr>
            <a:graphicFrameLocks noGrp="1"/>
          </p:cNvGraphicFramePr>
          <p:nvPr>
            <p:ph idx="4294967295"/>
            <p:extLst>
              <p:ext uri="{D42A27DB-BD31-4B8C-83A1-F6EECF244321}">
                <p14:modId xmlns:p14="http://schemas.microsoft.com/office/powerpoint/2010/main" val="1413644383"/>
              </p:ext>
            </p:extLst>
          </p:nvPr>
        </p:nvGraphicFramePr>
        <p:xfrm>
          <a:off x="333074" y="335666"/>
          <a:ext cx="8972971" cy="63220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511641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3" name="Oval 7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4" name="Oval 7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76" name="Rectangle 75">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t="14202" b="13217"/>
          <a:stretch/>
        </p:blipFill>
        <p:spPr>
          <a:xfrm>
            <a:off x="0" y="0"/>
            <a:ext cx="12191999" cy="6857990"/>
          </a:xfrm>
          <a:prstGeom prst="rect">
            <a:avLst/>
          </a:prstGeom>
        </p:spPr>
      </p:pic>
      <p:sp>
        <p:nvSpPr>
          <p:cNvPr id="78" name="Rectangle 77">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6">
              <a:alphaModFix amt="9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5235" name="Title 1"/>
          <p:cNvSpPr>
            <a:spLocks noGrp="1"/>
          </p:cNvSpPr>
          <p:nvPr>
            <p:ph type="title" idx="4294967295"/>
          </p:nvPr>
        </p:nvSpPr>
        <p:spPr bwMode="auto">
          <a:xfrm>
            <a:off x="1285456" y="4162031"/>
            <a:ext cx="4543683" cy="17671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pPr algn="r"/>
            <a:r>
              <a:rPr lang="en-US" b="1"/>
              <a:t>Discussion</a:t>
            </a:r>
          </a:p>
        </p:txBody>
      </p:sp>
      <p:sp>
        <p:nvSpPr>
          <p:cNvPr id="5" name="Text Placeholder 1"/>
          <p:cNvSpPr txBox="1">
            <a:spLocks/>
          </p:cNvSpPr>
          <p:nvPr/>
        </p:nvSpPr>
        <p:spPr>
          <a:xfrm>
            <a:off x="5565228" y="4170410"/>
            <a:ext cx="5642268" cy="1767141"/>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182880">
              <a:lnSpc>
                <a:spcPct val="90000"/>
              </a:lnSpc>
              <a:spcAft>
                <a:spcPts val="600"/>
              </a:spcAft>
              <a:buClr>
                <a:schemeClr val="accent1">
                  <a:lumMod val="75000"/>
                </a:schemeClr>
              </a:buClr>
              <a:buSzPct val="85000"/>
              <a:buFont typeface="Wingdings" pitchFamily="2" charset="2"/>
              <a:buChar char="§"/>
            </a:pPr>
            <a:r>
              <a:rPr lang="en-US" sz="2800" b="1" dirty="0">
                <a:solidFill>
                  <a:schemeClr val="tx1"/>
                </a:solidFill>
              </a:rPr>
              <a:t>What challenges and/or opportunities have you experienced with your budgeting approaches?</a:t>
            </a:r>
          </a:p>
          <a:p>
            <a:pPr indent="-182880">
              <a:lnSpc>
                <a:spcPct val="90000"/>
              </a:lnSpc>
              <a:spcAft>
                <a:spcPts val="600"/>
              </a:spcAft>
              <a:buClr>
                <a:schemeClr val="accent1">
                  <a:lumMod val="75000"/>
                </a:schemeClr>
              </a:buClr>
              <a:buSzPct val="85000"/>
              <a:buFont typeface="Wingdings" pitchFamily="2" charset="2"/>
              <a:buChar char="§"/>
            </a:pPr>
            <a:endParaRPr lang="en-US" sz="1800" dirty="0">
              <a:solidFill>
                <a:schemeClr val="tx1"/>
              </a:solidFill>
            </a:endParaRPr>
          </a:p>
        </p:txBody>
      </p:sp>
      <p:sp>
        <p:nvSpPr>
          <p:cNvPr id="82" name="Rectangle 81">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Oval 83">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6" name="Oval 85">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76004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59110407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0B7D-E31B-48E6-9154-572BE3165A0B}"/>
              </a:ext>
            </a:extLst>
          </p:cNvPr>
          <p:cNvSpPr>
            <a:spLocks noGrp="1"/>
          </p:cNvSpPr>
          <p:nvPr>
            <p:ph type="title"/>
          </p:nvPr>
        </p:nvSpPr>
        <p:spPr>
          <a:xfrm>
            <a:off x="8921139" y="628188"/>
            <a:ext cx="3046073" cy="5177377"/>
          </a:xfrm>
          <a:ln>
            <a:noFill/>
          </a:ln>
        </p:spPr>
        <p:txBody>
          <a:bodyPr>
            <a:normAutofit/>
          </a:bodyPr>
          <a:lstStyle/>
          <a:p>
            <a:r>
              <a:rPr lang="en-US" sz="4000" dirty="0"/>
              <a:t>Challenging issues for projects in the development sector</a:t>
            </a:r>
          </a:p>
        </p:txBody>
      </p:sp>
      <p:grpSp>
        <p:nvGrpSpPr>
          <p:cNvPr id="17" name="Group 16">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47F535E2-9DD3-4189-858F-56F32FCAA00C}"/>
              </a:ext>
            </a:extLst>
          </p:cNvPr>
          <p:cNvGraphicFramePr>
            <a:graphicFrameLocks noGrp="1"/>
          </p:cNvGraphicFramePr>
          <p:nvPr>
            <p:ph idx="1"/>
            <p:extLst>
              <p:ext uri="{D42A27DB-BD31-4B8C-83A1-F6EECF244321}">
                <p14:modId xmlns:p14="http://schemas.microsoft.com/office/powerpoint/2010/main" val="2756857699"/>
              </p:ext>
            </p:extLst>
          </p:nvPr>
        </p:nvGraphicFramePr>
        <p:xfrm>
          <a:off x="150470" y="185195"/>
          <a:ext cx="8545881" cy="64724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591377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3" name="Rectangle 1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idx="4294967295"/>
          </p:nvPr>
        </p:nvSpPr>
        <p:spPr>
          <a:xfrm>
            <a:off x="1069848" y="484632"/>
            <a:ext cx="10058400" cy="1609344"/>
          </a:xfrm>
        </p:spPr>
        <p:txBody>
          <a:bodyPr vert="horz" lIns="91440" tIns="45720" rIns="91440" bIns="45720" rtlCol="0" anchor="ctr">
            <a:normAutofit/>
          </a:bodyPr>
          <a:lstStyle/>
          <a:p>
            <a:r>
              <a:rPr lang="en-US" b="1"/>
              <a:t>Activity: </a:t>
            </a:r>
            <a:r>
              <a:rPr lang="en-US"/>
              <a:t>Look at one of your project budgets</a:t>
            </a:r>
            <a:endParaRPr lang="en-US" b="1"/>
          </a:p>
        </p:txBody>
      </p:sp>
      <p:pic>
        <p:nvPicPr>
          <p:cNvPr id="4" name="Picture 3"/>
          <p:cNvPicPr>
            <a:picLocks noChangeAspect="1"/>
          </p:cNvPicPr>
          <p:nvPr/>
        </p:nvPicPr>
        <p:blipFill rotWithShape="1">
          <a:blip r:embed="rId6"/>
          <a:srcRect r="11438" b="3"/>
          <a:stretch/>
        </p:blipFill>
        <p:spPr>
          <a:xfrm>
            <a:off x="1007196" y="2265036"/>
            <a:ext cx="5850804" cy="4492221"/>
          </a:xfrm>
          <a:prstGeom prst="rect">
            <a:avLst/>
          </a:prstGeom>
        </p:spPr>
      </p:pic>
      <p:sp>
        <p:nvSpPr>
          <p:cNvPr id="3" name="Content Placeholder 2"/>
          <p:cNvSpPr>
            <a:spLocks noGrp="1"/>
          </p:cNvSpPr>
          <p:nvPr>
            <p:ph idx="4294967295"/>
          </p:nvPr>
        </p:nvSpPr>
        <p:spPr>
          <a:xfrm>
            <a:off x="7803931" y="2320412"/>
            <a:ext cx="4025800" cy="3851787"/>
          </a:xfrm>
        </p:spPr>
        <p:txBody>
          <a:bodyPr vert="horz" lIns="91440" tIns="45720" rIns="91440" bIns="45720" rtlCol="0" anchor="ctr">
            <a:normAutofit/>
          </a:bodyPr>
          <a:lstStyle/>
          <a:p>
            <a:r>
              <a:rPr lang="en-US" dirty="0"/>
              <a:t>Is it activity based?</a:t>
            </a:r>
          </a:p>
          <a:p>
            <a:r>
              <a:rPr lang="en-US" dirty="0"/>
              <a:t>How could you make it more accurate?</a:t>
            </a:r>
          </a:p>
        </p:txBody>
      </p:sp>
      <p:sp>
        <p:nvSpPr>
          <p:cNvPr id="21" name="Oval 2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9053876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2" name="Rectangle 21">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p:cNvSpPr txBox="1">
            <a:spLocks/>
          </p:cNvSpPr>
          <p:nvPr/>
        </p:nvSpPr>
        <p:spPr>
          <a:xfrm>
            <a:off x="643467" y="643467"/>
            <a:ext cx="6516241" cy="557106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kern="1200" baseline="0">
                <a:solidFill>
                  <a:schemeClr val="bg1"/>
                </a:solidFill>
                <a:latin typeface="+mj-lt"/>
                <a:ea typeface="+mj-ea"/>
                <a:cs typeface="+mj-cs"/>
              </a:defRPr>
            </a:lvl1pPr>
          </a:lstStyle>
          <a:p>
            <a:pPr>
              <a:lnSpc>
                <a:spcPct val="80000"/>
              </a:lnSpc>
              <a:spcAft>
                <a:spcPts val="600"/>
              </a:spcAft>
            </a:pPr>
            <a:r>
              <a:rPr lang="en-US" sz="8800" cap="all">
                <a:blipFill dpi="0" rotWithShape="1">
                  <a:blip r:embed="rId4"/>
                  <a:srcRect/>
                  <a:tile tx="6350" ty="-127000" sx="65000" sy="64000" flip="none" algn="tl"/>
                </a:blipFill>
              </a:rPr>
              <a:t>I want to </a:t>
            </a:r>
            <a:br>
              <a:rPr lang="en-US" sz="8800" cap="all">
                <a:blipFill dpi="0" rotWithShape="1">
                  <a:blip r:embed="rId4"/>
                  <a:srcRect/>
                  <a:tile tx="6350" ty="-127000" sx="65000" sy="64000" flip="none" algn="tl"/>
                </a:blipFill>
              </a:rPr>
            </a:br>
            <a:r>
              <a:rPr lang="en-US" sz="8800" cap="all">
                <a:blipFill dpi="0" rotWithShape="1">
                  <a:blip r:embed="rId4"/>
                  <a:srcRect/>
                  <a:tile tx="6350" ty="-127000" sx="65000" sy="64000" flip="none" algn="tl"/>
                </a:blipFill>
              </a:rPr>
              <a:t>plan a project</a:t>
            </a:r>
          </a:p>
        </p:txBody>
      </p:sp>
      <p:sp>
        <p:nvSpPr>
          <p:cNvPr id="24" name="Rectangle 23">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6" name="Group 25">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7" name="Oval 26">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tle 1"/>
          <p:cNvSpPr txBox="1">
            <a:spLocks/>
          </p:cNvSpPr>
          <p:nvPr/>
        </p:nvSpPr>
        <p:spPr>
          <a:xfrm>
            <a:off x="781053" y="4452096"/>
            <a:ext cx="6629400" cy="1947552"/>
          </a:xfrm>
          <a:prstGeom prst="rect">
            <a:avLst/>
          </a:prstGeom>
        </p:spPr>
        <p:txBody>
          <a:bodyPr anchor="t">
            <a:normAutofit/>
          </a:bodyPr>
          <a:lstStyle>
            <a:lvl1pPr algn="r"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pPr>
              <a:spcAft>
                <a:spcPts val="600"/>
              </a:spcAft>
            </a:pPr>
            <a:r>
              <a:rPr lang="en-US" dirty="0">
                <a:solidFill>
                  <a:schemeClr val="tx1"/>
                </a:solidFill>
              </a:rPr>
              <a:t>by accurately estimating how long activities will take</a:t>
            </a:r>
          </a:p>
        </p:txBody>
      </p:sp>
      <p:sp>
        <p:nvSpPr>
          <p:cNvPr id="6" name="Subtitle 2"/>
          <p:cNvSpPr txBox="1">
            <a:spLocks/>
          </p:cNvSpPr>
          <p:nvPr/>
        </p:nvSpPr>
        <p:spPr>
          <a:xfrm>
            <a:off x="3901587" y="289428"/>
            <a:ext cx="7897092" cy="799141"/>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latin typeface="Times New Roman" panose="02020603050405020304" pitchFamily="18" charset="0"/>
                <a:cs typeface="Times New Roman" panose="02020603050405020304" pitchFamily="18" charset="0"/>
              </a:rPr>
              <a:t>Network Diagram </a:t>
            </a:r>
            <a:endParaRPr lang="en-GB"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1721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56116B-896F-41AC-8C94-150708E5B2DB}"/>
              </a:ext>
            </a:extLst>
          </p:cNvPr>
          <p:cNvSpPr>
            <a:spLocks noGrp="1"/>
          </p:cNvSpPr>
          <p:nvPr>
            <p:ph type="title"/>
          </p:nvPr>
        </p:nvSpPr>
        <p:spPr>
          <a:xfrm>
            <a:off x="9086850" y="639763"/>
            <a:ext cx="2439000" cy="5177377"/>
          </a:xfrm>
          <a:ln>
            <a:noFill/>
          </a:ln>
        </p:spPr>
        <p:txBody>
          <a:bodyPr>
            <a:normAutofit/>
          </a:bodyPr>
          <a:lstStyle/>
          <a:p>
            <a:r>
              <a:rPr lang="en-US" sz="4000" dirty="0"/>
              <a:t>steps in the schedule planning process: </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6" name="Content Placeholder 2">
            <a:extLst>
              <a:ext uri="{FF2B5EF4-FFF2-40B4-BE49-F238E27FC236}">
                <a16:creationId xmlns:a16="http://schemas.microsoft.com/office/drawing/2014/main" id="{3E5CA47F-7173-46C3-BF39-D2976E6C8C22}"/>
              </a:ext>
            </a:extLst>
          </p:cNvPr>
          <p:cNvGraphicFramePr>
            <a:graphicFrameLocks noGrp="1"/>
          </p:cNvGraphicFramePr>
          <p:nvPr>
            <p:ph idx="1"/>
            <p:extLst>
              <p:ext uri="{D42A27DB-BD31-4B8C-83A1-F6EECF244321}">
                <p14:modId xmlns:p14="http://schemas.microsoft.com/office/powerpoint/2010/main" val="1268765847"/>
              </p:ext>
            </p:extLst>
          </p:nvPr>
        </p:nvGraphicFramePr>
        <p:xfrm>
          <a:off x="271462" y="357188"/>
          <a:ext cx="8643937" cy="63005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049251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 name="Title 1"/>
          <p:cNvSpPr>
            <a:spLocks noGrp="1"/>
          </p:cNvSpPr>
          <p:nvPr>
            <p:ph type="title" idx="4294967295"/>
          </p:nvPr>
        </p:nvSpPr>
        <p:spPr>
          <a:xfrm>
            <a:off x="1069848" y="484632"/>
            <a:ext cx="10058400" cy="1609344"/>
          </a:xfrm>
        </p:spPr>
        <p:txBody>
          <a:bodyPr vert="horz" lIns="91440" tIns="45720" rIns="91440" bIns="45720" rtlCol="0" anchor="ctr">
            <a:normAutofit/>
          </a:bodyPr>
          <a:lstStyle/>
          <a:p>
            <a:r>
              <a:rPr lang="en-US" b="1"/>
              <a:t>What is it and why should I use it?</a:t>
            </a:r>
          </a:p>
        </p:txBody>
      </p:sp>
      <p:sp>
        <p:nvSpPr>
          <p:cNvPr id="3" name="Content Placeholder 2"/>
          <p:cNvSpPr>
            <a:spLocks noGrp="1"/>
          </p:cNvSpPr>
          <p:nvPr>
            <p:ph idx="4294967295"/>
          </p:nvPr>
        </p:nvSpPr>
        <p:spPr>
          <a:xfrm>
            <a:off x="362269" y="2121407"/>
            <a:ext cx="5467031" cy="4536281"/>
          </a:xfrm>
        </p:spPr>
        <p:txBody>
          <a:bodyPr vert="horz" lIns="91440" tIns="45720" rIns="91440" bIns="45720" rtlCol="0">
            <a:normAutofit/>
          </a:bodyPr>
          <a:lstStyle/>
          <a:p>
            <a:r>
              <a:rPr lang="en-US" sz="2800" dirty="0"/>
              <a:t>A network diagram is a graphical tool to help you decide the sequence of tasks.</a:t>
            </a:r>
          </a:p>
          <a:p>
            <a:r>
              <a:rPr lang="en-US" sz="2800" dirty="0"/>
              <a:t>You can see which tasks go first, which come second, which can be done in parallel – and which tasks must be finished before another task can begin.</a:t>
            </a:r>
          </a:p>
        </p:txBody>
      </p:sp>
      <p:pic>
        <p:nvPicPr>
          <p:cNvPr id="5" name="Picture 4"/>
          <p:cNvPicPr>
            <a:picLocks noChangeAspect="1"/>
          </p:cNvPicPr>
          <p:nvPr/>
        </p:nvPicPr>
        <p:blipFill rotWithShape="1">
          <a:blip r:embed="rId4"/>
          <a:srcRect r="15240" b="-3"/>
          <a:stretch/>
        </p:blipFill>
        <p:spPr>
          <a:xfrm>
            <a:off x="6361113" y="2193036"/>
            <a:ext cx="4773168" cy="3980688"/>
          </a:xfrm>
          <a:prstGeom prst="rect">
            <a:avLst/>
          </a:prstGeom>
        </p:spPr>
      </p:pic>
    </p:spTree>
    <p:extLst>
      <p:ext uri="{BB962C8B-B14F-4D97-AF65-F5344CB8AC3E}">
        <p14:creationId xmlns:p14="http://schemas.microsoft.com/office/powerpoint/2010/main" val="324322842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2001820264"/>
      </p:ext>
    </p:extLst>
  </p:cSld>
  <p:clrMapOvr>
    <a:overrideClrMapping bg1="dk1" tx1="lt1" bg2="dk2"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95203"/>
            <a:ext cx="4860925" cy="1566862"/>
          </a:xfrm>
        </p:spPr>
        <p:txBody>
          <a:bodyPr anchor="t">
            <a:normAutofit fontScale="90000"/>
          </a:bodyPr>
          <a:lstStyle/>
          <a:p>
            <a:r>
              <a:rPr lang="en-GB" sz="2800" b="1" dirty="0">
                <a:latin typeface="Abadi" panose="020B0604020104020204" pitchFamily="34" charset="0"/>
              </a:rPr>
              <a:t>Practice:  Complete this Network Diagram by placing the tasks in the correct spaces</a:t>
            </a:r>
          </a:p>
        </p:txBody>
      </p:sp>
      <p:sp>
        <p:nvSpPr>
          <p:cNvPr id="27" name="Rectangle 26"/>
          <p:cNvSpPr/>
          <p:nvPr/>
        </p:nvSpPr>
        <p:spPr>
          <a:xfrm>
            <a:off x="556227" y="2730489"/>
            <a:ext cx="1236236" cy="461665"/>
          </a:xfrm>
          <a:prstGeom prst="rect">
            <a:avLst/>
          </a:prstGeom>
        </p:spPr>
        <p:txBody>
          <a:bodyPr wrap="none">
            <a:spAutoFit/>
          </a:bodyPr>
          <a:lstStyle/>
          <a:p>
            <a:pPr algn="ctr">
              <a:spcBef>
                <a:spcPct val="50000"/>
              </a:spcBef>
              <a:defRPr/>
            </a:pPr>
            <a:r>
              <a:rPr lang="en-GB" sz="2400" dirty="0"/>
              <a:t>Dig Hole</a:t>
            </a:r>
            <a:endParaRPr lang="en-US" sz="2400" dirty="0"/>
          </a:p>
        </p:txBody>
      </p:sp>
      <p:sp>
        <p:nvSpPr>
          <p:cNvPr id="28" name="Rectangle 27"/>
          <p:cNvSpPr/>
          <p:nvPr/>
        </p:nvSpPr>
        <p:spPr>
          <a:xfrm>
            <a:off x="1490329" y="4823825"/>
            <a:ext cx="2027944" cy="830997"/>
          </a:xfrm>
          <a:prstGeom prst="rect">
            <a:avLst/>
          </a:prstGeom>
        </p:spPr>
        <p:txBody>
          <a:bodyPr wrap="square">
            <a:spAutoFit/>
          </a:bodyPr>
          <a:lstStyle/>
          <a:p>
            <a:pPr algn="ctr">
              <a:spcBef>
                <a:spcPct val="50000"/>
              </a:spcBef>
              <a:defRPr/>
            </a:pPr>
            <a:r>
              <a:rPr lang="en-GB" sz="2400" dirty="0"/>
              <a:t>Install Latrine Slab/Cap</a:t>
            </a:r>
            <a:endParaRPr lang="en-US" sz="2400" dirty="0"/>
          </a:p>
        </p:txBody>
      </p:sp>
      <p:sp>
        <p:nvSpPr>
          <p:cNvPr id="29" name="Rectangle 28"/>
          <p:cNvSpPr/>
          <p:nvPr/>
        </p:nvSpPr>
        <p:spPr>
          <a:xfrm>
            <a:off x="162763" y="6037166"/>
            <a:ext cx="1827744" cy="461665"/>
          </a:xfrm>
          <a:prstGeom prst="rect">
            <a:avLst/>
          </a:prstGeom>
        </p:spPr>
        <p:txBody>
          <a:bodyPr wrap="none">
            <a:spAutoFit/>
          </a:bodyPr>
          <a:lstStyle/>
          <a:p>
            <a:pPr algn="ctr">
              <a:spcBef>
                <a:spcPct val="50000"/>
              </a:spcBef>
              <a:defRPr/>
            </a:pPr>
            <a:r>
              <a:rPr lang="en-GB" sz="2400" dirty="0"/>
              <a:t>Quality Audit</a:t>
            </a:r>
            <a:endParaRPr lang="en-US" sz="2400" dirty="0"/>
          </a:p>
        </p:txBody>
      </p:sp>
      <p:sp>
        <p:nvSpPr>
          <p:cNvPr id="30" name="Rectangle 29"/>
          <p:cNvSpPr/>
          <p:nvPr/>
        </p:nvSpPr>
        <p:spPr>
          <a:xfrm>
            <a:off x="2504301" y="2605325"/>
            <a:ext cx="2081886" cy="830997"/>
          </a:xfrm>
          <a:prstGeom prst="rect">
            <a:avLst/>
          </a:prstGeom>
        </p:spPr>
        <p:txBody>
          <a:bodyPr wrap="square">
            <a:spAutoFit/>
          </a:bodyPr>
          <a:lstStyle/>
          <a:p>
            <a:pPr algn="ctr"/>
            <a:r>
              <a:rPr lang="en-GB" sz="2400" dirty="0"/>
              <a:t>Train </a:t>
            </a:r>
            <a:br>
              <a:rPr lang="en-GB" sz="2400" dirty="0"/>
            </a:br>
            <a:r>
              <a:rPr lang="en-GB" sz="2400" dirty="0"/>
              <a:t>Community</a:t>
            </a:r>
          </a:p>
        </p:txBody>
      </p:sp>
      <p:sp>
        <p:nvSpPr>
          <p:cNvPr id="31" name="Rectangle 30"/>
          <p:cNvSpPr/>
          <p:nvPr/>
        </p:nvSpPr>
        <p:spPr>
          <a:xfrm>
            <a:off x="2212505" y="3642934"/>
            <a:ext cx="1873493" cy="830997"/>
          </a:xfrm>
          <a:prstGeom prst="rect">
            <a:avLst/>
          </a:prstGeom>
        </p:spPr>
        <p:txBody>
          <a:bodyPr wrap="square">
            <a:spAutoFit/>
          </a:bodyPr>
          <a:lstStyle/>
          <a:p>
            <a:pPr algn="ctr">
              <a:spcBef>
                <a:spcPct val="50000"/>
              </a:spcBef>
              <a:defRPr/>
            </a:pPr>
            <a:r>
              <a:rPr lang="en-GB" sz="2400" dirty="0"/>
              <a:t>Train WASH Committee</a:t>
            </a:r>
            <a:endParaRPr lang="en-US" sz="2400" dirty="0"/>
          </a:p>
        </p:txBody>
      </p:sp>
      <p:sp>
        <p:nvSpPr>
          <p:cNvPr id="32" name="Rectangle 31"/>
          <p:cNvSpPr/>
          <p:nvPr/>
        </p:nvSpPr>
        <p:spPr>
          <a:xfrm>
            <a:off x="358183" y="3555027"/>
            <a:ext cx="1632324" cy="1200329"/>
          </a:xfrm>
          <a:prstGeom prst="rect">
            <a:avLst/>
          </a:prstGeom>
        </p:spPr>
        <p:txBody>
          <a:bodyPr wrap="square">
            <a:spAutoFit/>
          </a:bodyPr>
          <a:lstStyle/>
          <a:p>
            <a:pPr algn="ctr">
              <a:spcBef>
                <a:spcPct val="50000"/>
              </a:spcBef>
              <a:defRPr/>
            </a:pPr>
            <a:r>
              <a:rPr lang="en-GB" sz="2400" dirty="0"/>
              <a:t>Build Latrine Slab/Cap</a:t>
            </a:r>
            <a:endParaRPr lang="en-US" sz="2400" dirty="0"/>
          </a:p>
        </p:txBody>
      </p:sp>
      <p:sp>
        <p:nvSpPr>
          <p:cNvPr id="33" name="Rectangle 32"/>
          <p:cNvSpPr/>
          <p:nvPr/>
        </p:nvSpPr>
        <p:spPr>
          <a:xfrm>
            <a:off x="2938098" y="6069616"/>
            <a:ext cx="2049728" cy="461665"/>
          </a:xfrm>
          <a:prstGeom prst="rect">
            <a:avLst/>
          </a:prstGeom>
        </p:spPr>
        <p:txBody>
          <a:bodyPr wrap="none">
            <a:spAutoFit/>
          </a:bodyPr>
          <a:lstStyle/>
          <a:p>
            <a:pPr algn="ctr">
              <a:spcBef>
                <a:spcPct val="50000"/>
              </a:spcBef>
              <a:defRPr/>
            </a:pPr>
            <a:r>
              <a:rPr lang="en-GB" sz="2400" dirty="0"/>
              <a:t>Build Structure</a:t>
            </a:r>
            <a:endParaRPr lang="en-US" sz="2400" dirty="0"/>
          </a:p>
        </p:txBody>
      </p:sp>
      <p:grpSp>
        <p:nvGrpSpPr>
          <p:cNvPr id="58" name="Group 57"/>
          <p:cNvGrpSpPr/>
          <p:nvPr/>
        </p:nvGrpSpPr>
        <p:grpSpPr>
          <a:xfrm>
            <a:off x="5076119" y="1852863"/>
            <a:ext cx="6870624" cy="2900511"/>
            <a:chOff x="-132899" y="2140578"/>
            <a:chExt cx="9268798" cy="3527425"/>
          </a:xfrm>
          <a:solidFill>
            <a:schemeClr val="bg1"/>
          </a:solidFill>
        </p:grpSpPr>
        <p:grpSp>
          <p:nvGrpSpPr>
            <p:cNvPr id="59" name="Group 30"/>
            <p:cNvGrpSpPr>
              <a:grpSpLocks/>
            </p:cNvGrpSpPr>
            <p:nvPr/>
          </p:nvGrpSpPr>
          <p:grpSpPr bwMode="auto">
            <a:xfrm>
              <a:off x="-48056" y="2140578"/>
              <a:ext cx="9118218" cy="3527425"/>
              <a:chOff x="61908" y="2420938"/>
              <a:chExt cx="9005892" cy="3527425"/>
            </a:xfrm>
            <a:grpFill/>
          </p:grpSpPr>
          <p:sp>
            <p:nvSpPr>
              <p:cNvPr id="62" name="AutoShape 4"/>
              <p:cNvSpPr>
                <a:spLocks noChangeArrowheads="1"/>
              </p:cNvSpPr>
              <p:nvPr/>
            </p:nvSpPr>
            <p:spPr bwMode="auto">
              <a:xfrm>
                <a:off x="61908" y="3644901"/>
                <a:ext cx="700094" cy="863600"/>
              </a:xfrm>
              <a:prstGeom prst="roundRect">
                <a:avLst>
                  <a:gd name="adj" fmla="val 16667"/>
                </a:avLst>
              </a:prstGeom>
              <a:grpFill/>
              <a:ln w="9525">
                <a:solidFill>
                  <a:sysClr val="windowText" lastClr="000000"/>
                </a:solidFill>
                <a:round/>
                <a:headEnd/>
                <a:tailEnd/>
              </a:ln>
            </p:spPr>
            <p:txBody>
              <a:bodyPr wrap="none" anchor="ctr"/>
              <a:lstStyle/>
              <a:p>
                <a:pPr algn="ctr">
                  <a:defRPr/>
                </a:pPr>
                <a:r>
                  <a:rPr lang="en-GB" kern="0" dirty="0">
                    <a:solidFill>
                      <a:srgbClr val="DDE9EC"/>
                    </a:solidFill>
                  </a:rPr>
                  <a:t>start</a:t>
                </a:r>
                <a:endParaRPr lang="en-US" kern="0" dirty="0">
                  <a:solidFill>
                    <a:srgbClr val="DDE9EC"/>
                  </a:solidFill>
                </a:endParaRPr>
              </a:p>
            </p:txBody>
          </p:sp>
          <p:sp>
            <p:nvSpPr>
              <p:cNvPr id="63" name="AutoShape 8"/>
              <p:cNvSpPr>
                <a:spLocks noChangeArrowheads="1"/>
              </p:cNvSpPr>
              <p:nvPr/>
            </p:nvSpPr>
            <p:spPr bwMode="auto">
              <a:xfrm>
                <a:off x="1447800" y="5084763"/>
                <a:ext cx="1512888" cy="863600"/>
              </a:xfrm>
              <a:prstGeom prst="roundRect">
                <a:avLst>
                  <a:gd name="adj" fmla="val 16667"/>
                </a:avLst>
              </a:prstGeom>
              <a:grpFill/>
              <a:ln w="9525">
                <a:solidFill>
                  <a:sysClr val="windowText" lastClr="000000"/>
                </a:solidFill>
                <a:round/>
                <a:headEnd/>
                <a:tailEnd/>
              </a:ln>
            </p:spPr>
            <p:txBody>
              <a:bodyPr wrap="none" anchor="ctr"/>
              <a:lstStyle/>
              <a:p>
                <a:pPr algn="ctr">
                  <a:defRPr/>
                </a:pPr>
                <a:endParaRPr lang="en-GB" kern="0" dirty="0">
                  <a:solidFill>
                    <a:srgbClr val="DDE9EC"/>
                  </a:solidFill>
                </a:endParaRPr>
              </a:p>
              <a:p>
                <a:pPr algn="ctr">
                  <a:defRPr/>
                </a:pPr>
                <a:endParaRPr lang="en-US" kern="0" dirty="0">
                  <a:solidFill>
                    <a:srgbClr val="DDE9EC"/>
                  </a:solidFill>
                </a:endParaRPr>
              </a:p>
            </p:txBody>
          </p:sp>
          <p:sp>
            <p:nvSpPr>
              <p:cNvPr id="64" name="AutoShape 9"/>
              <p:cNvSpPr>
                <a:spLocks noChangeArrowheads="1"/>
              </p:cNvSpPr>
              <p:nvPr/>
            </p:nvSpPr>
            <p:spPr bwMode="auto">
              <a:xfrm>
                <a:off x="1447800" y="2420938"/>
                <a:ext cx="1512888" cy="863600"/>
              </a:xfrm>
              <a:prstGeom prst="roundRect">
                <a:avLst>
                  <a:gd name="adj" fmla="val 16667"/>
                </a:avLst>
              </a:prstGeom>
              <a:grpFill/>
              <a:ln w="9525">
                <a:solidFill>
                  <a:sysClr val="windowText" lastClr="000000"/>
                </a:solidFill>
                <a:round/>
                <a:headEnd/>
                <a:tailEnd/>
              </a:ln>
            </p:spPr>
            <p:txBody>
              <a:bodyPr wrap="none" anchor="ctr"/>
              <a:lstStyle/>
              <a:p>
                <a:pPr algn="ctr">
                  <a:defRPr/>
                </a:pPr>
                <a:endParaRPr lang="en-US" kern="0" dirty="0">
                  <a:solidFill>
                    <a:srgbClr val="DDE9EC"/>
                  </a:solidFill>
                </a:endParaRPr>
              </a:p>
            </p:txBody>
          </p:sp>
          <p:sp>
            <p:nvSpPr>
              <p:cNvPr id="65" name="AutoShape 10"/>
              <p:cNvSpPr>
                <a:spLocks noChangeArrowheads="1"/>
              </p:cNvSpPr>
              <p:nvPr/>
            </p:nvSpPr>
            <p:spPr bwMode="auto">
              <a:xfrm>
                <a:off x="6564313" y="3657601"/>
                <a:ext cx="1512887" cy="863600"/>
              </a:xfrm>
              <a:prstGeom prst="roundRect">
                <a:avLst>
                  <a:gd name="adj" fmla="val 16667"/>
                </a:avLst>
              </a:prstGeom>
              <a:grpFill/>
              <a:ln w="9525">
                <a:solidFill>
                  <a:sysClr val="windowText" lastClr="000000"/>
                </a:solidFill>
                <a:round/>
                <a:headEnd/>
                <a:tailEnd/>
              </a:ln>
            </p:spPr>
            <p:txBody>
              <a:bodyPr wrap="none" anchor="ctr"/>
              <a:lstStyle/>
              <a:p>
                <a:pPr algn="ctr">
                  <a:defRPr/>
                </a:pPr>
                <a:endParaRPr lang="en-GB" kern="0" dirty="0">
                  <a:solidFill>
                    <a:srgbClr val="DDE9EC"/>
                  </a:solidFill>
                </a:endParaRPr>
              </a:p>
            </p:txBody>
          </p:sp>
          <p:sp>
            <p:nvSpPr>
              <p:cNvPr id="66" name="Line 11"/>
              <p:cNvSpPr>
                <a:spLocks noChangeShapeType="1"/>
              </p:cNvSpPr>
              <p:nvPr/>
            </p:nvSpPr>
            <p:spPr bwMode="auto">
              <a:xfrm flipV="1">
                <a:off x="838201" y="2895600"/>
                <a:ext cx="533399" cy="1219200"/>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sp>
            <p:nvSpPr>
              <p:cNvPr id="67" name="Line 13"/>
              <p:cNvSpPr>
                <a:spLocks noChangeShapeType="1"/>
              </p:cNvSpPr>
              <p:nvPr/>
            </p:nvSpPr>
            <p:spPr bwMode="auto">
              <a:xfrm>
                <a:off x="838201" y="4114800"/>
                <a:ext cx="533400" cy="1524000"/>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sp>
            <p:nvSpPr>
              <p:cNvPr id="68" name="Line 14"/>
              <p:cNvSpPr>
                <a:spLocks noChangeShapeType="1"/>
              </p:cNvSpPr>
              <p:nvPr/>
            </p:nvSpPr>
            <p:spPr bwMode="auto">
              <a:xfrm flipV="1">
                <a:off x="6096001" y="4572000"/>
                <a:ext cx="1143000" cy="914400"/>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sp>
            <p:nvSpPr>
              <p:cNvPr id="69" name="AutoShape 15"/>
              <p:cNvSpPr>
                <a:spLocks noChangeArrowheads="1"/>
              </p:cNvSpPr>
              <p:nvPr/>
            </p:nvSpPr>
            <p:spPr bwMode="auto">
              <a:xfrm>
                <a:off x="8458200" y="3657601"/>
                <a:ext cx="609600" cy="863600"/>
              </a:xfrm>
              <a:prstGeom prst="roundRect">
                <a:avLst>
                  <a:gd name="adj" fmla="val 16667"/>
                </a:avLst>
              </a:prstGeom>
              <a:grpFill/>
              <a:ln w="9525">
                <a:solidFill>
                  <a:sysClr val="windowText" lastClr="000000"/>
                </a:solidFill>
                <a:round/>
                <a:headEnd/>
                <a:tailEnd/>
              </a:ln>
            </p:spPr>
            <p:txBody>
              <a:bodyPr wrap="none" anchor="ctr"/>
              <a:lstStyle/>
              <a:p>
                <a:pPr algn="ctr">
                  <a:defRPr/>
                </a:pPr>
                <a:endParaRPr lang="en-US" kern="0" dirty="0">
                  <a:solidFill>
                    <a:srgbClr val="DDE9EC"/>
                  </a:solidFill>
                </a:endParaRPr>
              </a:p>
            </p:txBody>
          </p:sp>
          <p:sp>
            <p:nvSpPr>
              <p:cNvPr id="70" name="Line 16"/>
              <p:cNvSpPr>
                <a:spLocks noChangeShapeType="1"/>
              </p:cNvSpPr>
              <p:nvPr/>
            </p:nvSpPr>
            <p:spPr bwMode="auto">
              <a:xfrm>
                <a:off x="8153400" y="4038600"/>
                <a:ext cx="274320" cy="0"/>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sp>
            <p:nvSpPr>
              <p:cNvPr id="71" name="AutoShape 8"/>
              <p:cNvSpPr>
                <a:spLocks noChangeArrowheads="1"/>
              </p:cNvSpPr>
              <p:nvPr/>
            </p:nvSpPr>
            <p:spPr bwMode="auto">
              <a:xfrm>
                <a:off x="4583113" y="5029201"/>
                <a:ext cx="1512887" cy="863600"/>
              </a:xfrm>
              <a:prstGeom prst="roundRect">
                <a:avLst>
                  <a:gd name="adj" fmla="val 16667"/>
                </a:avLst>
              </a:prstGeom>
              <a:grpFill/>
              <a:ln w="9525">
                <a:solidFill>
                  <a:sysClr val="windowText" lastClr="000000"/>
                </a:solidFill>
                <a:round/>
                <a:headEnd/>
                <a:tailEnd/>
              </a:ln>
            </p:spPr>
            <p:txBody>
              <a:bodyPr wrap="none" anchor="ctr"/>
              <a:lstStyle/>
              <a:p>
                <a:pPr algn="ctr">
                  <a:defRPr/>
                </a:pPr>
                <a:endParaRPr lang="en-GB" kern="0" dirty="0">
                  <a:solidFill>
                    <a:srgbClr val="DDE9EC"/>
                  </a:solidFill>
                </a:endParaRPr>
              </a:p>
              <a:p>
                <a:pPr algn="ctr">
                  <a:defRPr/>
                </a:pPr>
                <a:endParaRPr lang="en-US" kern="0" dirty="0">
                  <a:solidFill>
                    <a:srgbClr val="DDE9EC"/>
                  </a:solidFill>
                </a:endParaRPr>
              </a:p>
            </p:txBody>
          </p:sp>
          <p:sp>
            <p:nvSpPr>
              <p:cNvPr id="72" name="AutoShape 8"/>
              <p:cNvSpPr>
                <a:spLocks noChangeArrowheads="1"/>
              </p:cNvSpPr>
              <p:nvPr/>
            </p:nvSpPr>
            <p:spPr bwMode="auto">
              <a:xfrm>
                <a:off x="3429000" y="2438401"/>
                <a:ext cx="1512888" cy="863600"/>
              </a:xfrm>
              <a:prstGeom prst="roundRect">
                <a:avLst>
                  <a:gd name="adj" fmla="val 16667"/>
                </a:avLst>
              </a:prstGeom>
              <a:grpFill/>
              <a:ln w="9525">
                <a:solidFill>
                  <a:sysClr val="windowText" lastClr="000000"/>
                </a:solidFill>
                <a:round/>
                <a:headEnd/>
                <a:tailEnd/>
              </a:ln>
            </p:spPr>
            <p:txBody>
              <a:bodyPr wrap="none" anchor="ctr"/>
              <a:lstStyle/>
              <a:p>
                <a:pPr algn="ctr">
                  <a:defRPr/>
                </a:pPr>
                <a:endParaRPr lang="en-GB" kern="0" dirty="0">
                  <a:solidFill>
                    <a:srgbClr val="DDE9EC"/>
                  </a:solidFill>
                </a:endParaRPr>
              </a:p>
            </p:txBody>
          </p:sp>
          <p:sp>
            <p:nvSpPr>
              <p:cNvPr id="73" name="Line 16"/>
              <p:cNvSpPr>
                <a:spLocks noChangeShapeType="1"/>
              </p:cNvSpPr>
              <p:nvPr/>
            </p:nvSpPr>
            <p:spPr bwMode="auto">
              <a:xfrm>
                <a:off x="2971799" y="2895600"/>
                <a:ext cx="457200" cy="0"/>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sp>
            <p:nvSpPr>
              <p:cNvPr id="74" name="Line 16"/>
              <p:cNvSpPr>
                <a:spLocks noChangeShapeType="1"/>
              </p:cNvSpPr>
              <p:nvPr/>
            </p:nvSpPr>
            <p:spPr bwMode="auto">
              <a:xfrm>
                <a:off x="2971800" y="5562600"/>
                <a:ext cx="1554480" cy="0"/>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sp>
            <p:nvSpPr>
              <p:cNvPr id="75" name="AutoShape 9"/>
              <p:cNvSpPr>
                <a:spLocks noChangeArrowheads="1"/>
              </p:cNvSpPr>
              <p:nvPr/>
            </p:nvSpPr>
            <p:spPr bwMode="auto">
              <a:xfrm>
                <a:off x="1371601" y="3657601"/>
                <a:ext cx="1512888" cy="863600"/>
              </a:xfrm>
              <a:prstGeom prst="roundRect">
                <a:avLst>
                  <a:gd name="adj" fmla="val 16667"/>
                </a:avLst>
              </a:prstGeom>
              <a:grpFill/>
              <a:ln w="9525">
                <a:solidFill>
                  <a:sysClr val="windowText" lastClr="000000"/>
                </a:solidFill>
                <a:round/>
                <a:headEnd/>
                <a:tailEnd/>
              </a:ln>
            </p:spPr>
            <p:txBody>
              <a:bodyPr wrap="none" anchor="ctr"/>
              <a:lstStyle/>
              <a:p>
                <a:pPr algn="ctr">
                  <a:defRPr/>
                </a:pPr>
                <a:endParaRPr lang="en-US" kern="0" dirty="0">
                  <a:solidFill>
                    <a:srgbClr val="DDE9EC"/>
                  </a:solidFill>
                </a:endParaRPr>
              </a:p>
            </p:txBody>
          </p:sp>
          <p:sp>
            <p:nvSpPr>
              <p:cNvPr id="76" name="Line 16"/>
              <p:cNvSpPr>
                <a:spLocks noChangeShapeType="1"/>
              </p:cNvSpPr>
              <p:nvPr/>
            </p:nvSpPr>
            <p:spPr bwMode="auto">
              <a:xfrm>
                <a:off x="868679" y="4114800"/>
                <a:ext cx="548640" cy="0"/>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sp>
            <p:nvSpPr>
              <p:cNvPr id="77" name="Line 14"/>
              <p:cNvSpPr>
                <a:spLocks noChangeShapeType="1"/>
              </p:cNvSpPr>
              <p:nvPr/>
            </p:nvSpPr>
            <p:spPr bwMode="auto">
              <a:xfrm flipV="1">
                <a:off x="2884490" y="2976562"/>
                <a:ext cx="544510" cy="1138237"/>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sp>
            <p:nvSpPr>
              <p:cNvPr id="78" name="Line 14"/>
              <p:cNvSpPr>
                <a:spLocks noChangeShapeType="1"/>
              </p:cNvSpPr>
              <p:nvPr/>
            </p:nvSpPr>
            <p:spPr bwMode="auto">
              <a:xfrm>
                <a:off x="6934201" y="2895600"/>
                <a:ext cx="457200" cy="762000"/>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sp>
            <p:nvSpPr>
              <p:cNvPr id="79" name="AutoShape 8"/>
              <p:cNvSpPr>
                <a:spLocks noChangeArrowheads="1"/>
              </p:cNvSpPr>
              <p:nvPr/>
            </p:nvSpPr>
            <p:spPr bwMode="auto">
              <a:xfrm>
                <a:off x="5410200" y="2438401"/>
                <a:ext cx="1512888" cy="863600"/>
              </a:xfrm>
              <a:prstGeom prst="roundRect">
                <a:avLst>
                  <a:gd name="adj" fmla="val 16667"/>
                </a:avLst>
              </a:prstGeom>
              <a:grpFill/>
              <a:ln w="9525">
                <a:solidFill>
                  <a:sysClr val="windowText" lastClr="000000"/>
                </a:solidFill>
                <a:round/>
                <a:headEnd/>
                <a:tailEnd/>
              </a:ln>
            </p:spPr>
            <p:txBody>
              <a:bodyPr wrap="none" anchor="ctr"/>
              <a:lstStyle/>
              <a:p>
                <a:pPr algn="ctr">
                  <a:defRPr/>
                </a:pPr>
                <a:endParaRPr lang="en-GB" kern="0" dirty="0">
                  <a:solidFill>
                    <a:srgbClr val="DDE9EC"/>
                  </a:solidFill>
                </a:endParaRPr>
              </a:p>
            </p:txBody>
          </p:sp>
          <p:sp>
            <p:nvSpPr>
              <p:cNvPr id="80" name="Line 16"/>
              <p:cNvSpPr>
                <a:spLocks noChangeShapeType="1"/>
              </p:cNvSpPr>
              <p:nvPr/>
            </p:nvSpPr>
            <p:spPr bwMode="auto">
              <a:xfrm>
                <a:off x="4953001" y="2895600"/>
                <a:ext cx="457200" cy="0"/>
              </a:xfrm>
              <a:prstGeom prst="line">
                <a:avLst/>
              </a:prstGeom>
              <a:grpFill/>
              <a:ln w="9525">
                <a:solidFill>
                  <a:sysClr val="windowText" lastClr="000000"/>
                </a:solidFill>
                <a:round/>
                <a:headEnd/>
                <a:tailEnd type="triangle" w="med" len="med"/>
              </a:ln>
            </p:spPr>
            <p:txBody>
              <a:bodyPr/>
              <a:lstStyle/>
              <a:p>
                <a:pPr>
                  <a:defRPr/>
                </a:pPr>
                <a:endParaRPr lang="en-US" kern="0">
                  <a:solidFill>
                    <a:sysClr val="windowText" lastClr="000000"/>
                  </a:solidFill>
                </a:endParaRPr>
              </a:p>
            </p:txBody>
          </p:sp>
        </p:grpSp>
        <p:sp>
          <p:nvSpPr>
            <p:cNvPr id="60" name="Rectangle 59"/>
            <p:cNvSpPr/>
            <p:nvPr/>
          </p:nvSpPr>
          <p:spPr>
            <a:xfrm>
              <a:off x="-132899" y="3589005"/>
              <a:ext cx="937650" cy="410416"/>
            </a:xfrm>
            <a:prstGeom prst="rect">
              <a:avLst/>
            </a:prstGeom>
            <a:grpFill/>
          </p:spPr>
          <p:txBody>
            <a:bodyPr wrap="none">
              <a:spAutoFit/>
            </a:bodyPr>
            <a:lstStyle/>
            <a:p>
              <a:pPr algn="ctr">
                <a:spcBef>
                  <a:spcPct val="50000"/>
                </a:spcBef>
                <a:defRPr/>
              </a:pPr>
              <a:r>
                <a:rPr lang="en-GB" b="1" dirty="0">
                  <a:solidFill>
                    <a:schemeClr val="accent2">
                      <a:lumMod val="50000"/>
                    </a:schemeClr>
                  </a:solidFill>
                </a:rPr>
                <a:t>START</a:t>
              </a:r>
              <a:endParaRPr lang="en-US" b="1" dirty="0">
                <a:solidFill>
                  <a:schemeClr val="accent2">
                    <a:lumMod val="50000"/>
                  </a:schemeClr>
                </a:solidFill>
              </a:endParaRPr>
            </a:p>
          </p:txBody>
        </p:sp>
        <p:sp>
          <p:nvSpPr>
            <p:cNvPr id="61" name="Rectangle 60"/>
            <p:cNvSpPr/>
            <p:nvPr/>
          </p:nvSpPr>
          <p:spPr>
            <a:xfrm>
              <a:off x="8409390" y="3611937"/>
              <a:ext cx="726509" cy="410416"/>
            </a:xfrm>
            <a:prstGeom prst="rect">
              <a:avLst/>
            </a:prstGeom>
            <a:grpFill/>
          </p:spPr>
          <p:txBody>
            <a:bodyPr wrap="none">
              <a:spAutoFit/>
            </a:bodyPr>
            <a:lstStyle/>
            <a:p>
              <a:pPr algn="ctr">
                <a:spcBef>
                  <a:spcPct val="50000"/>
                </a:spcBef>
                <a:defRPr/>
              </a:pPr>
              <a:r>
                <a:rPr lang="en-GB" b="1" dirty="0">
                  <a:solidFill>
                    <a:schemeClr val="accent2">
                      <a:lumMod val="50000"/>
                    </a:schemeClr>
                  </a:solidFill>
                </a:rPr>
                <a:t>END</a:t>
              </a:r>
              <a:endParaRPr lang="en-US" b="1" dirty="0">
                <a:solidFill>
                  <a:schemeClr val="accent2">
                    <a:lumMod val="50000"/>
                  </a:schemeClr>
                </a:solidFill>
              </a:endParaRPr>
            </a:p>
          </p:txBody>
        </p:sp>
      </p:grpSp>
    </p:spTree>
    <p:extLst>
      <p:ext uri="{BB962C8B-B14F-4D97-AF65-F5344CB8AC3E}">
        <p14:creationId xmlns:p14="http://schemas.microsoft.com/office/powerpoint/2010/main" val="4280842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1" name="Oval 20">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3" name="Rectangle 22">
            <a:extLst>
              <a:ext uri="{FF2B5EF4-FFF2-40B4-BE49-F238E27FC236}">
                <a16:creationId xmlns:a16="http://schemas.microsoft.com/office/drawing/2014/main" id="{9C9664EF-0D74-4781-B4B4-646A93B50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4C0CC2-F056-47AD-A361-F33F5EE97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CD560C9F-7A8F-4FBA-BD3A-EB75B62E4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3">
            <a:extLst>
              <a:ext uri="{FF2B5EF4-FFF2-40B4-BE49-F238E27FC236}">
                <a16:creationId xmlns:a16="http://schemas.microsoft.com/office/drawing/2014/main" id="{B5E800F9-8536-44D0-B341-05FAD1A4F994}"/>
              </a:ext>
            </a:extLst>
          </p:cNvPr>
          <p:cNvSpPr>
            <a:spLocks noChangeAspect="1" noChangeArrowheads="1" noTextEdit="1"/>
          </p:cNvSpPr>
          <p:nvPr/>
        </p:nvSpPr>
        <p:spPr bwMode="auto">
          <a:xfrm>
            <a:off x="804863" y="1214438"/>
            <a:ext cx="10577512"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8053" name="Picture 5">
            <a:extLst>
              <a:ext uri="{FF2B5EF4-FFF2-40B4-BE49-F238E27FC236}">
                <a16:creationId xmlns:a16="http://schemas.microsoft.com/office/drawing/2014/main" id="{AF5CF7B3-A163-47B7-A5B4-EF4679EE7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863" y="1214438"/>
            <a:ext cx="10585449" cy="442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25139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4"/>
          <p:cNvSpPr>
            <a:spLocks noGrp="1" noChangeArrowheads="1"/>
          </p:cNvSpPr>
          <p:nvPr>
            <p:ph type="title"/>
          </p:nvPr>
        </p:nvSpPr>
        <p:spPr>
          <a:xfrm>
            <a:off x="85059" y="155448"/>
            <a:ext cx="11982893" cy="1252728"/>
          </a:xfrm>
        </p:spPr>
        <p:txBody>
          <a:bodyPr>
            <a:normAutofit fontScale="90000"/>
          </a:bodyPr>
          <a:lstStyle/>
          <a:p>
            <a:pPr algn="ctr"/>
            <a:r>
              <a:rPr lang="en-US" sz="6600" dirty="0">
                <a:solidFill>
                  <a:srgbClr val="FFFF00"/>
                </a:solidFill>
              </a:rPr>
              <a:t>DETERMINE THE CRITICAL PATH</a:t>
            </a:r>
          </a:p>
        </p:txBody>
      </p:sp>
      <p:pic>
        <p:nvPicPr>
          <p:cNvPr id="406530" name="Picture 2" descr="http://comps.canstockphoto.com/can-stock-photo_csp11369946.jpg"/>
          <p:cNvPicPr>
            <a:picLocks noChangeAspect="1" noChangeArrowheads="1"/>
          </p:cNvPicPr>
          <p:nvPr/>
        </p:nvPicPr>
        <p:blipFill rotWithShape="1">
          <a:blip r:embed="rId3">
            <a:extLst>
              <a:ext uri="{28A0092B-C50C-407E-A947-70E740481C1C}">
                <a14:useLocalDpi xmlns:a14="http://schemas.microsoft.com/office/drawing/2010/main" val="0"/>
              </a:ext>
            </a:extLst>
          </a:blip>
          <a:srcRect t="5027" b="6509"/>
          <a:stretch/>
        </p:blipFill>
        <p:spPr bwMode="auto">
          <a:xfrm>
            <a:off x="85059" y="1408176"/>
            <a:ext cx="11982893" cy="535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322920"/>
      </p:ext>
    </p:extLst>
  </p:cSld>
  <p:clrMapOvr>
    <a:masterClrMapping/>
  </p:clrMapOvr>
  <p:transition spd="slow">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4"/>
          <p:cNvSpPr>
            <a:spLocks noGrp="1" noChangeArrowheads="1"/>
          </p:cNvSpPr>
          <p:nvPr>
            <p:ph type="title"/>
          </p:nvPr>
        </p:nvSpPr>
        <p:spPr>
          <a:xfrm>
            <a:off x="148855" y="155448"/>
            <a:ext cx="11940363" cy="1173622"/>
          </a:xfrm>
        </p:spPr>
        <p:txBody>
          <a:bodyPr>
            <a:normAutofit fontScale="90000"/>
          </a:bodyPr>
          <a:lstStyle/>
          <a:p>
            <a:pPr algn="ctr"/>
            <a:r>
              <a:rPr lang="en-US" sz="7200" dirty="0">
                <a:solidFill>
                  <a:srgbClr val="FFFF00"/>
                </a:solidFill>
              </a:rPr>
              <a:t>THE CRITICAL PATH</a:t>
            </a:r>
          </a:p>
        </p:txBody>
      </p:sp>
      <p:graphicFrame>
        <p:nvGraphicFramePr>
          <p:cNvPr id="2" name="Content Placeholder 1"/>
          <p:cNvGraphicFramePr>
            <a:graphicFrameLocks noGrp="1"/>
          </p:cNvGraphicFramePr>
          <p:nvPr>
            <p:ph idx="1"/>
          </p:nvPr>
        </p:nvGraphicFramePr>
        <p:xfrm>
          <a:off x="308344" y="1637414"/>
          <a:ext cx="11504427" cy="4837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8403025"/>
      </p:ext>
    </p:extLst>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15"/>
          <p:cNvSpPr>
            <a:spLocks noGrp="1" noChangeArrowheads="1"/>
          </p:cNvSpPr>
          <p:nvPr>
            <p:ph type="title"/>
          </p:nvPr>
        </p:nvSpPr>
        <p:spPr>
          <a:xfrm>
            <a:off x="74428" y="2"/>
            <a:ext cx="12117572" cy="1354751"/>
          </a:xfrm>
        </p:spPr>
        <p:txBody>
          <a:bodyPr>
            <a:normAutofit/>
          </a:bodyPr>
          <a:lstStyle/>
          <a:p>
            <a:pPr algn="ctr"/>
            <a:r>
              <a:rPr lang="en-US" sz="8000" dirty="0">
                <a:solidFill>
                  <a:srgbClr val="FFFF00"/>
                </a:solidFill>
              </a:rPr>
              <a:t>FIND THE CRITICAL PATH</a:t>
            </a:r>
          </a:p>
        </p:txBody>
      </p:sp>
      <p:grpSp>
        <p:nvGrpSpPr>
          <p:cNvPr id="2" name="Group 39"/>
          <p:cNvGrpSpPr>
            <a:grpSpLocks/>
          </p:cNvGrpSpPr>
          <p:nvPr/>
        </p:nvGrpSpPr>
        <p:grpSpPr bwMode="auto">
          <a:xfrm>
            <a:off x="382772" y="1796903"/>
            <a:ext cx="10962168" cy="4104167"/>
            <a:chOff x="381000" y="1371600"/>
            <a:chExt cx="8382000" cy="2121933"/>
          </a:xfrm>
        </p:grpSpPr>
        <p:sp>
          <p:nvSpPr>
            <p:cNvPr id="223239" name="Line 31"/>
            <p:cNvSpPr>
              <a:spLocks noChangeShapeType="1"/>
            </p:cNvSpPr>
            <p:nvPr/>
          </p:nvSpPr>
          <p:spPr bwMode="auto">
            <a:xfrm>
              <a:off x="2438400" y="2286000"/>
              <a:ext cx="762000" cy="685800"/>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40" name="Line 34"/>
            <p:cNvSpPr>
              <a:spLocks noChangeShapeType="1"/>
            </p:cNvSpPr>
            <p:nvPr/>
          </p:nvSpPr>
          <p:spPr bwMode="auto">
            <a:xfrm flipV="1">
              <a:off x="3962400" y="1905000"/>
              <a:ext cx="457200" cy="1066800"/>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3" name="Group 38"/>
            <p:cNvGrpSpPr>
              <a:grpSpLocks/>
            </p:cNvGrpSpPr>
            <p:nvPr/>
          </p:nvGrpSpPr>
          <p:grpSpPr bwMode="auto">
            <a:xfrm>
              <a:off x="381000" y="1371600"/>
              <a:ext cx="8382000" cy="2121933"/>
              <a:chOff x="381000" y="1371600"/>
              <a:chExt cx="8382000" cy="2121933"/>
            </a:xfrm>
          </p:grpSpPr>
          <p:sp>
            <p:nvSpPr>
              <p:cNvPr id="223242" name="Text Box 17"/>
              <p:cNvSpPr txBox="1">
                <a:spLocks noChangeArrowheads="1"/>
              </p:cNvSpPr>
              <p:nvPr/>
            </p:nvSpPr>
            <p:spPr bwMode="auto">
              <a:xfrm>
                <a:off x="5562600" y="1676400"/>
                <a:ext cx="762000" cy="369332"/>
              </a:xfrm>
              <a:prstGeom prst="rect">
                <a:avLst/>
              </a:prstGeom>
              <a:solidFill>
                <a:srgbClr val="F5B395"/>
              </a:solidFill>
              <a:ln w="9525">
                <a:solidFill>
                  <a:srgbClr val="00003E"/>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mn-cs"/>
                  </a:rPr>
                  <a:t>H</a:t>
                </a:r>
              </a:p>
            </p:txBody>
          </p:sp>
          <p:sp>
            <p:nvSpPr>
              <p:cNvPr id="223243" name="Text Box 18"/>
              <p:cNvSpPr txBox="1">
                <a:spLocks noChangeArrowheads="1"/>
              </p:cNvSpPr>
              <p:nvPr/>
            </p:nvSpPr>
            <p:spPr bwMode="auto">
              <a:xfrm>
                <a:off x="6629400" y="1676400"/>
                <a:ext cx="762000" cy="369332"/>
              </a:xfrm>
              <a:prstGeom prst="rect">
                <a:avLst/>
              </a:prstGeom>
              <a:solidFill>
                <a:srgbClr val="F5B395"/>
              </a:solidFill>
              <a:ln w="9525">
                <a:solidFill>
                  <a:srgbClr val="00003E"/>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mn-cs"/>
                  </a:rPr>
                  <a:t>C</a:t>
                </a:r>
              </a:p>
            </p:txBody>
          </p:sp>
          <p:sp>
            <p:nvSpPr>
              <p:cNvPr id="223244" name="Text Box 19"/>
              <p:cNvSpPr txBox="1">
                <a:spLocks noChangeArrowheads="1"/>
              </p:cNvSpPr>
              <p:nvPr/>
            </p:nvSpPr>
            <p:spPr bwMode="auto">
              <a:xfrm>
                <a:off x="4419600" y="1676400"/>
                <a:ext cx="762000" cy="369332"/>
              </a:xfrm>
              <a:prstGeom prst="rect">
                <a:avLst/>
              </a:prstGeom>
              <a:solidFill>
                <a:srgbClr val="F5B395"/>
              </a:solidFill>
              <a:ln w="9525">
                <a:solidFill>
                  <a:srgbClr val="00003E"/>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mn-cs"/>
                  </a:rPr>
                  <a:t>G</a:t>
                </a:r>
              </a:p>
            </p:txBody>
          </p:sp>
          <p:sp>
            <p:nvSpPr>
              <p:cNvPr id="223245" name="Text Box 20"/>
              <p:cNvSpPr txBox="1">
                <a:spLocks noChangeArrowheads="1"/>
              </p:cNvSpPr>
              <p:nvPr/>
            </p:nvSpPr>
            <p:spPr bwMode="auto">
              <a:xfrm>
                <a:off x="3200400" y="1676400"/>
                <a:ext cx="762000" cy="369332"/>
              </a:xfrm>
              <a:prstGeom prst="rect">
                <a:avLst/>
              </a:prstGeom>
              <a:solidFill>
                <a:srgbClr val="F5B395"/>
              </a:solidFill>
              <a:ln w="9525">
                <a:solidFill>
                  <a:srgbClr val="00003E"/>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mn-cs"/>
                  </a:rPr>
                  <a:t>E</a:t>
                </a:r>
              </a:p>
            </p:txBody>
          </p:sp>
          <p:sp>
            <p:nvSpPr>
              <p:cNvPr id="223246" name="Text Box 21"/>
              <p:cNvSpPr txBox="1">
                <a:spLocks noChangeArrowheads="1"/>
              </p:cNvSpPr>
              <p:nvPr/>
            </p:nvSpPr>
            <p:spPr bwMode="auto">
              <a:xfrm>
                <a:off x="1676400" y="2057400"/>
                <a:ext cx="762000" cy="369332"/>
              </a:xfrm>
              <a:prstGeom prst="rect">
                <a:avLst/>
              </a:prstGeom>
              <a:solidFill>
                <a:srgbClr val="F5B395"/>
              </a:solidFill>
              <a:ln w="9525">
                <a:solidFill>
                  <a:srgbClr val="00003E"/>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mn-cs"/>
                  </a:rPr>
                  <a:t>D</a:t>
                </a:r>
              </a:p>
            </p:txBody>
          </p:sp>
          <p:sp>
            <p:nvSpPr>
              <p:cNvPr id="223247" name="Text Box 22"/>
              <p:cNvSpPr txBox="1">
                <a:spLocks noChangeArrowheads="1"/>
              </p:cNvSpPr>
              <p:nvPr/>
            </p:nvSpPr>
            <p:spPr bwMode="auto">
              <a:xfrm>
                <a:off x="3200400" y="2819399"/>
                <a:ext cx="762000" cy="369332"/>
              </a:xfrm>
              <a:prstGeom prst="rect">
                <a:avLst/>
              </a:prstGeom>
              <a:solidFill>
                <a:srgbClr val="F5B395"/>
              </a:solidFill>
              <a:ln w="9525">
                <a:solidFill>
                  <a:srgbClr val="00003E"/>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F</a:t>
                </a:r>
              </a:p>
            </p:txBody>
          </p:sp>
          <p:sp>
            <p:nvSpPr>
              <p:cNvPr id="223248" name="Text Box 23"/>
              <p:cNvSpPr txBox="1">
                <a:spLocks noChangeArrowheads="1"/>
              </p:cNvSpPr>
              <p:nvPr/>
            </p:nvSpPr>
            <p:spPr bwMode="auto">
              <a:xfrm>
                <a:off x="4724400" y="2819399"/>
                <a:ext cx="762000" cy="369332"/>
              </a:xfrm>
              <a:prstGeom prst="rect">
                <a:avLst/>
              </a:prstGeom>
              <a:solidFill>
                <a:srgbClr val="F5B395"/>
              </a:solidFill>
              <a:ln w="9525">
                <a:solidFill>
                  <a:srgbClr val="00003E"/>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B</a:t>
                </a:r>
              </a:p>
            </p:txBody>
          </p:sp>
          <p:sp>
            <p:nvSpPr>
              <p:cNvPr id="223249" name="Text Box 24"/>
              <p:cNvSpPr txBox="1">
                <a:spLocks noChangeArrowheads="1"/>
              </p:cNvSpPr>
              <p:nvPr/>
            </p:nvSpPr>
            <p:spPr bwMode="auto">
              <a:xfrm>
                <a:off x="1676400" y="3124201"/>
                <a:ext cx="762000" cy="369332"/>
              </a:xfrm>
              <a:prstGeom prst="rect">
                <a:avLst/>
              </a:prstGeom>
              <a:solidFill>
                <a:srgbClr val="F5B395"/>
              </a:solidFill>
              <a:ln w="9525">
                <a:solidFill>
                  <a:srgbClr val="00003E"/>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A</a:t>
                </a:r>
              </a:p>
            </p:txBody>
          </p:sp>
          <p:sp>
            <p:nvSpPr>
              <p:cNvPr id="223250" name="AutoShape 25"/>
              <p:cNvSpPr>
                <a:spLocks noChangeArrowheads="1"/>
              </p:cNvSpPr>
              <p:nvPr/>
            </p:nvSpPr>
            <p:spPr bwMode="auto">
              <a:xfrm>
                <a:off x="381000" y="2362200"/>
                <a:ext cx="838200" cy="838200"/>
              </a:xfrm>
              <a:prstGeom prst="diamond">
                <a:avLst/>
              </a:prstGeom>
              <a:solidFill>
                <a:srgbClr val="F5B39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51" name="Text Box 26"/>
              <p:cNvSpPr txBox="1">
                <a:spLocks noChangeArrowheads="1"/>
              </p:cNvSpPr>
              <p:nvPr/>
            </p:nvSpPr>
            <p:spPr bwMode="auto">
              <a:xfrm>
                <a:off x="381000" y="2620963"/>
                <a:ext cx="838200" cy="27699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Start</a:t>
                </a:r>
              </a:p>
            </p:txBody>
          </p:sp>
          <p:sp>
            <p:nvSpPr>
              <p:cNvPr id="223252" name="AutoShape 27"/>
              <p:cNvSpPr>
                <a:spLocks noChangeArrowheads="1"/>
              </p:cNvSpPr>
              <p:nvPr/>
            </p:nvSpPr>
            <p:spPr bwMode="auto">
              <a:xfrm>
                <a:off x="7848600" y="2286000"/>
                <a:ext cx="838200" cy="838200"/>
              </a:xfrm>
              <a:prstGeom prst="diamond">
                <a:avLst/>
              </a:prstGeom>
              <a:solidFill>
                <a:srgbClr val="F5B39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53" name="Text Box 28"/>
              <p:cNvSpPr txBox="1">
                <a:spLocks noChangeArrowheads="1"/>
              </p:cNvSpPr>
              <p:nvPr/>
            </p:nvSpPr>
            <p:spPr bwMode="auto">
              <a:xfrm>
                <a:off x="7848600" y="2544763"/>
                <a:ext cx="914400" cy="27699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End</a:t>
                </a:r>
              </a:p>
            </p:txBody>
          </p:sp>
          <p:sp>
            <p:nvSpPr>
              <p:cNvPr id="223254" name="Line 29"/>
              <p:cNvSpPr>
                <a:spLocks noChangeShapeType="1"/>
              </p:cNvSpPr>
              <p:nvPr/>
            </p:nvSpPr>
            <p:spPr bwMode="auto">
              <a:xfrm flipV="1">
                <a:off x="1066800" y="2209800"/>
                <a:ext cx="609600" cy="381000"/>
              </a:xfrm>
              <a:prstGeom prst="line">
                <a:avLst/>
              </a:prstGeom>
              <a:noFill/>
              <a:ln w="2857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55" name="Line 30"/>
              <p:cNvSpPr>
                <a:spLocks noChangeShapeType="1"/>
              </p:cNvSpPr>
              <p:nvPr/>
            </p:nvSpPr>
            <p:spPr bwMode="auto">
              <a:xfrm flipV="1">
                <a:off x="2438400" y="1905000"/>
                <a:ext cx="762000" cy="381000"/>
              </a:xfrm>
              <a:prstGeom prst="line">
                <a:avLst/>
              </a:prstGeom>
              <a:noFill/>
              <a:ln w="2857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56" name="Line 32"/>
              <p:cNvSpPr>
                <a:spLocks noChangeShapeType="1"/>
              </p:cNvSpPr>
              <p:nvPr/>
            </p:nvSpPr>
            <p:spPr bwMode="auto">
              <a:xfrm>
                <a:off x="1066800" y="2971800"/>
                <a:ext cx="609600" cy="304800"/>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57" name="Line 33"/>
              <p:cNvSpPr>
                <a:spLocks noChangeShapeType="1"/>
              </p:cNvSpPr>
              <p:nvPr/>
            </p:nvSpPr>
            <p:spPr bwMode="auto">
              <a:xfrm flipV="1">
                <a:off x="2438400" y="3048000"/>
                <a:ext cx="762000" cy="228600"/>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58" name="Line 35"/>
              <p:cNvSpPr>
                <a:spLocks noChangeShapeType="1"/>
              </p:cNvSpPr>
              <p:nvPr/>
            </p:nvSpPr>
            <p:spPr bwMode="auto">
              <a:xfrm>
                <a:off x="3962400" y="1828800"/>
                <a:ext cx="457200" cy="1588"/>
              </a:xfrm>
              <a:prstGeom prst="line">
                <a:avLst/>
              </a:prstGeom>
              <a:noFill/>
              <a:ln w="2857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59" name="Line 36"/>
              <p:cNvSpPr>
                <a:spLocks noChangeShapeType="1"/>
              </p:cNvSpPr>
              <p:nvPr/>
            </p:nvSpPr>
            <p:spPr bwMode="auto">
              <a:xfrm>
                <a:off x="5181600" y="1828800"/>
                <a:ext cx="381000" cy="1588"/>
              </a:xfrm>
              <a:prstGeom prst="line">
                <a:avLst/>
              </a:prstGeom>
              <a:noFill/>
              <a:ln w="2857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60" name="Line 37"/>
              <p:cNvSpPr>
                <a:spLocks noChangeShapeType="1"/>
              </p:cNvSpPr>
              <p:nvPr/>
            </p:nvSpPr>
            <p:spPr bwMode="auto">
              <a:xfrm>
                <a:off x="6324600" y="1828800"/>
                <a:ext cx="304800" cy="1588"/>
              </a:xfrm>
              <a:prstGeom prst="line">
                <a:avLst/>
              </a:prstGeom>
              <a:noFill/>
              <a:ln w="2857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61" name="Line 38"/>
              <p:cNvSpPr>
                <a:spLocks noChangeShapeType="1"/>
              </p:cNvSpPr>
              <p:nvPr/>
            </p:nvSpPr>
            <p:spPr bwMode="auto">
              <a:xfrm>
                <a:off x="3962400" y="2971800"/>
                <a:ext cx="762000" cy="1588"/>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62" name="Line 39"/>
              <p:cNvSpPr>
                <a:spLocks noChangeShapeType="1"/>
              </p:cNvSpPr>
              <p:nvPr/>
            </p:nvSpPr>
            <p:spPr bwMode="auto">
              <a:xfrm>
                <a:off x="5486400" y="2971800"/>
                <a:ext cx="2590800" cy="1588"/>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63" name="Line 40"/>
              <p:cNvSpPr>
                <a:spLocks noChangeShapeType="1"/>
              </p:cNvSpPr>
              <p:nvPr/>
            </p:nvSpPr>
            <p:spPr bwMode="auto">
              <a:xfrm>
                <a:off x="7391400" y="1828800"/>
                <a:ext cx="685800" cy="685800"/>
              </a:xfrm>
              <a:prstGeom prst="line">
                <a:avLst/>
              </a:prstGeom>
              <a:noFill/>
              <a:ln w="2857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3264" name="Text Box 41"/>
              <p:cNvSpPr txBox="1">
                <a:spLocks noChangeArrowheads="1"/>
              </p:cNvSpPr>
              <p:nvPr/>
            </p:nvSpPr>
            <p:spPr bwMode="auto">
              <a:xfrm>
                <a:off x="1676400" y="1752600"/>
                <a:ext cx="762000" cy="30777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4</a:t>
                </a:r>
              </a:p>
            </p:txBody>
          </p:sp>
          <p:sp>
            <p:nvSpPr>
              <p:cNvPr id="223265" name="Text Box 43"/>
              <p:cNvSpPr txBox="1">
                <a:spLocks noChangeArrowheads="1"/>
              </p:cNvSpPr>
              <p:nvPr/>
            </p:nvSpPr>
            <p:spPr bwMode="auto">
              <a:xfrm>
                <a:off x="3200400" y="2514599"/>
                <a:ext cx="762000" cy="30777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8</a:t>
                </a:r>
              </a:p>
            </p:txBody>
          </p:sp>
          <p:sp>
            <p:nvSpPr>
              <p:cNvPr id="223266" name="Text Box 44"/>
              <p:cNvSpPr txBox="1">
                <a:spLocks noChangeArrowheads="1"/>
              </p:cNvSpPr>
              <p:nvPr/>
            </p:nvSpPr>
            <p:spPr bwMode="auto">
              <a:xfrm>
                <a:off x="3200400" y="1371600"/>
                <a:ext cx="762000" cy="30777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9</a:t>
                </a:r>
              </a:p>
            </p:txBody>
          </p:sp>
          <p:sp>
            <p:nvSpPr>
              <p:cNvPr id="223267" name="Text Box 45"/>
              <p:cNvSpPr txBox="1">
                <a:spLocks noChangeArrowheads="1"/>
              </p:cNvSpPr>
              <p:nvPr/>
            </p:nvSpPr>
            <p:spPr bwMode="auto">
              <a:xfrm>
                <a:off x="4419600" y="1371600"/>
                <a:ext cx="762000" cy="30777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4</a:t>
                </a:r>
              </a:p>
            </p:txBody>
          </p:sp>
          <p:sp>
            <p:nvSpPr>
              <p:cNvPr id="223268" name="Text Box 46"/>
              <p:cNvSpPr txBox="1">
                <a:spLocks noChangeArrowheads="1"/>
              </p:cNvSpPr>
              <p:nvPr/>
            </p:nvSpPr>
            <p:spPr bwMode="auto">
              <a:xfrm>
                <a:off x="4724400" y="2514599"/>
                <a:ext cx="762000" cy="30777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4</a:t>
                </a:r>
              </a:p>
            </p:txBody>
          </p:sp>
          <p:sp>
            <p:nvSpPr>
              <p:cNvPr id="223269" name="Text Box 47"/>
              <p:cNvSpPr txBox="1">
                <a:spLocks noChangeArrowheads="1"/>
              </p:cNvSpPr>
              <p:nvPr/>
            </p:nvSpPr>
            <p:spPr bwMode="auto">
              <a:xfrm>
                <a:off x="5562600" y="1371600"/>
                <a:ext cx="762000" cy="30777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2</a:t>
                </a:r>
              </a:p>
            </p:txBody>
          </p:sp>
          <p:sp>
            <p:nvSpPr>
              <p:cNvPr id="223270" name="Text Box 48"/>
              <p:cNvSpPr txBox="1">
                <a:spLocks noChangeArrowheads="1"/>
              </p:cNvSpPr>
              <p:nvPr/>
            </p:nvSpPr>
            <p:spPr bwMode="auto">
              <a:xfrm>
                <a:off x="6629400" y="1371600"/>
                <a:ext cx="762000" cy="30777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7</a:t>
                </a:r>
              </a:p>
            </p:txBody>
          </p:sp>
        </p:grpSp>
      </p:grpSp>
      <p:sp>
        <p:nvSpPr>
          <p:cNvPr id="223238" name="Text Box 43"/>
          <p:cNvSpPr txBox="1">
            <a:spLocks noChangeArrowheads="1"/>
          </p:cNvSpPr>
          <p:nvPr/>
        </p:nvSpPr>
        <p:spPr bwMode="auto">
          <a:xfrm>
            <a:off x="2295053" y="4835589"/>
            <a:ext cx="762000" cy="30777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3</a:t>
            </a:r>
          </a:p>
        </p:txBody>
      </p:sp>
      <p:pic>
        <p:nvPicPr>
          <p:cNvPr id="446466" name="Picture 2" descr="نتيجة بحث الصور عن ‪solution ‬‏">
            <a:extLst>
              <a:ext uri="{FF2B5EF4-FFF2-40B4-BE49-F238E27FC236}">
                <a16:creationId xmlns:a16="http://schemas.microsoft.com/office/drawing/2014/main" id="{3550F43B-419F-47B8-BD01-E4CEE381B7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4570" y="5229036"/>
            <a:ext cx="2000993" cy="148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014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3" name="Oval 32">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4" name="Oval 33">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6" name="Rectangle 35">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C386C-C8F0-4BA7-888A-7EAFBE5986BE}"/>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6000">
                <a:blipFill dpi="0" rotWithShape="1">
                  <a:blip r:embed="rId4"/>
                  <a:srcRect/>
                  <a:tile tx="6350" ty="-127000" sx="65000" sy="64000" flip="none" algn="tl"/>
                </a:blipFill>
              </a:rPr>
              <a:t>You are not alone </a:t>
            </a:r>
          </a:p>
        </p:txBody>
      </p:sp>
      <p:sp>
        <p:nvSpPr>
          <p:cNvPr id="42" name="Rectangle 41">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45" name="Oval 44">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6" name="Oval 45">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86DDC0B-EF8B-47BC-B286-A1BFE4A5E178}"/>
              </a:ext>
            </a:extLst>
          </p:cNvPr>
          <p:cNvPicPr>
            <a:picLocks noChangeAspect="1"/>
          </p:cNvPicPr>
          <p:nvPr/>
        </p:nvPicPr>
        <p:blipFill>
          <a:blip r:embed="rId6"/>
          <a:stretch>
            <a:fillRect/>
          </a:stretch>
        </p:blipFill>
        <p:spPr>
          <a:xfrm>
            <a:off x="578498" y="346176"/>
            <a:ext cx="7191030" cy="5992525"/>
          </a:xfrm>
          <a:prstGeom prst="rect">
            <a:avLst/>
          </a:prstGeom>
        </p:spPr>
      </p:pic>
    </p:spTree>
    <p:extLst>
      <p:ext uri="{BB962C8B-B14F-4D97-AF65-F5344CB8AC3E}">
        <p14:creationId xmlns:p14="http://schemas.microsoft.com/office/powerpoint/2010/main" val="14876436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1637143985"/>
      </p:ext>
    </p:extLst>
  </p:cSld>
  <p:clrMapOvr>
    <a:overrideClrMapping bg1="dk1" tx1="lt1" bg2="dk2" tx2="lt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4511898"/>
            <a:ext cx="6156790" cy="1609344"/>
          </a:xfrm>
        </p:spPr>
        <p:txBody>
          <a:bodyPr anchor="ctr">
            <a:normAutofit/>
          </a:bodyPr>
          <a:lstStyle/>
          <a:p>
            <a:r>
              <a:rPr lang="en-US" dirty="0"/>
              <a:t>Network Diagram with Critical Path</a:t>
            </a:r>
          </a:p>
        </p:txBody>
      </p:sp>
      <p:pic>
        <p:nvPicPr>
          <p:cNvPr id="5" name="Picture 4"/>
          <p:cNvPicPr>
            <a:picLocks noChangeAspect="1"/>
          </p:cNvPicPr>
          <p:nvPr/>
        </p:nvPicPr>
        <p:blipFill>
          <a:blip r:embed="rId2"/>
          <a:stretch>
            <a:fillRect/>
          </a:stretch>
        </p:blipFill>
        <p:spPr>
          <a:xfrm>
            <a:off x="590550" y="185425"/>
            <a:ext cx="11277600" cy="4062755"/>
          </a:xfrm>
          <a:prstGeom prst="rect">
            <a:avLst/>
          </a:prstGeom>
        </p:spPr>
      </p:pic>
      <p:sp>
        <p:nvSpPr>
          <p:cNvPr id="6" name="TextBox 5"/>
          <p:cNvSpPr txBox="1"/>
          <p:nvPr/>
        </p:nvSpPr>
        <p:spPr>
          <a:xfrm>
            <a:off x="7534655" y="4511896"/>
            <a:ext cx="3703321" cy="1609345"/>
          </a:xfrm>
          <a:prstGeom prst="rect">
            <a:avLst/>
          </a:prstGeom>
        </p:spPr>
        <p:txBody>
          <a:bodyPr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CO" sz="1400" b="0" i="0" u="none" strike="noStrike" kern="1200" cap="none" spc="0" normalizeH="0" baseline="0" noProof="0" dirty="0" err="1">
                <a:ln>
                  <a:noFill/>
                </a:ln>
                <a:solidFill>
                  <a:prstClr val="black"/>
                </a:solidFill>
                <a:effectLst/>
                <a:uLnTx/>
                <a:uFillTx/>
                <a:latin typeface="Rockwell" panose="02060603020205020403"/>
                <a:ea typeface="+mn-ea"/>
                <a:cs typeface="+mn-cs"/>
              </a:rPr>
              <a:t>Source</a:t>
            </a:r>
            <a:r>
              <a:rPr kumimoji="0" lang="en-US" sz="1400" b="0" i="0" u="none" strike="noStrike" kern="1200" cap="none" spc="0" normalizeH="0" baseline="0" noProof="0" dirty="0">
                <a:ln>
                  <a:noFill/>
                </a:ln>
                <a:solidFill>
                  <a:prstClr val="black"/>
                </a:solidFill>
                <a:effectLst/>
                <a:uLnTx/>
                <a:uFillTx/>
                <a:latin typeface="Rockwell" panose="02060603020205020403"/>
                <a:ea typeface="+mn-ea"/>
                <a:cs typeface="+mn-cs"/>
              </a:rPr>
              <a:t>: Project </a:t>
            </a:r>
            <a:r>
              <a:rPr kumimoji="0" lang="en-US" sz="1400" b="0" i="0" u="none" strike="noStrike" kern="1200" cap="none" spc="0" normalizeH="0" baseline="0" noProof="0" dirty="0" err="1">
                <a:ln>
                  <a:noFill/>
                </a:ln>
                <a:solidFill>
                  <a:prstClr val="black"/>
                </a:solidFill>
                <a:effectLst/>
                <a:uLnTx/>
                <a:uFillTx/>
                <a:latin typeface="Rockwell" panose="02060603020205020403"/>
                <a:ea typeface="+mn-ea"/>
                <a:cs typeface="+mn-cs"/>
              </a:rPr>
              <a:t>DPro</a:t>
            </a:r>
            <a:r>
              <a:rPr kumimoji="0" lang="en-US" sz="1400" b="0" i="0" u="none" strike="noStrike" kern="1200" cap="none" spc="0" normalizeH="0" baseline="0" noProof="0" dirty="0">
                <a:ln>
                  <a:noFill/>
                </a:ln>
                <a:solidFill>
                  <a:prstClr val="black"/>
                </a:solidFill>
                <a:effectLst/>
                <a:uLnTx/>
                <a:uFillTx/>
                <a:latin typeface="Rockwell" panose="02060603020205020403"/>
                <a:ea typeface="+mn-ea"/>
                <a:cs typeface="+mn-cs"/>
              </a:rPr>
              <a:t> Guide</a:t>
            </a:r>
          </a:p>
        </p:txBody>
      </p:sp>
      <p:sp>
        <p:nvSpPr>
          <p:cNvPr id="23" name="Rectangle 10">
            <a:extLst>
              <a:ext uri="{FF2B5EF4-FFF2-40B4-BE49-F238E27FC236}">
                <a16:creationId xmlns:a16="http://schemas.microsoft.com/office/drawing/2014/main" id="{CAC6F186-990E-4A9E-9C75-88580953E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2811506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2001839" y="1000126"/>
            <a:ext cx="2879725" cy="4608513"/>
          </a:xfrm>
          <a:prstGeom prst="rect">
            <a:avLst/>
          </a:prstGeom>
          <a:solidFill>
            <a:schemeClr val="bg1"/>
          </a:solidFill>
          <a:ln w="9525">
            <a:noFill/>
            <a:miter lim="800000"/>
            <a:headEnd/>
            <a:tailEnd/>
          </a:ln>
        </p:spPr>
        <p:txBody>
          <a:bodyPr/>
          <a:lstStyle/>
          <a:p>
            <a:pPr marL="342900" indent="-342900" eaLnBrk="0" hangingPunct="0">
              <a:lnSpc>
                <a:spcPct val="140000"/>
              </a:lnSpc>
              <a:spcBef>
                <a:spcPts val="2400"/>
              </a:spcBef>
              <a:buFont typeface="Century Gothic" pitchFamily="34" charset="0"/>
              <a:buChar char="→"/>
              <a:defRPr/>
            </a:pPr>
            <a:r>
              <a:rPr lang="en-US" sz="2200" b="1" dirty="0">
                <a:latin typeface="Candara" pitchFamily="34" charset="0"/>
              </a:rPr>
              <a:t>Finish-to-Start </a:t>
            </a:r>
            <a:br>
              <a:rPr lang="en-US" sz="2200" b="1" dirty="0">
                <a:latin typeface="Candara" pitchFamily="34" charset="0"/>
              </a:rPr>
            </a:br>
            <a:r>
              <a:rPr lang="en-US" sz="2200" b="1" i="1" dirty="0">
                <a:latin typeface="Candara" pitchFamily="34" charset="0"/>
              </a:rPr>
              <a:t>(most common)</a:t>
            </a:r>
          </a:p>
          <a:p>
            <a:pPr marL="342900" indent="-342900" eaLnBrk="0" hangingPunct="0">
              <a:lnSpc>
                <a:spcPct val="140000"/>
              </a:lnSpc>
              <a:spcBef>
                <a:spcPts val="2400"/>
              </a:spcBef>
              <a:buFont typeface="Century Gothic" pitchFamily="34" charset="0"/>
              <a:buChar char="→"/>
              <a:defRPr/>
            </a:pPr>
            <a:r>
              <a:rPr lang="en-US" sz="2200" b="1" dirty="0">
                <a:latin typeface="Candara" pitchFamily="34" charset="0"/>
              </a:rPr>
              <a:t>Finish-to-Finish </a:t>
            </a:r>
          </a:p>
          <a:p>
            <a:pPr marL="342900" indent="-342900" eaLnBrk="0" hangingPunct="0">
              <a:lnSpc>
                <a:spcPct val="140000"/>
              </a:lnSpc>
              <a:spcBef>
                <a:spcPts val="2400"/>
              </a:spcBef>
              <a:buFont typeface="Century Gothic" pitchFamily="34" charset="0"/>
              <a:buChar char="→"/>
              <a:defRPr/>
            </a:pPr>
            <a:endParaRPr lang="en-US" sz="1000" b="1" dirty="0">
              <a:latin typeface="Candara" pitchFamily="34" charset="0"/>
            </a:endParaRPr>
          </a:p>
          <a:p>
            <a:pPr marL="342900" indent="-342900" eaLnBrk="0" hangingPunct="0">
              <a:lnSpc>
                <a:spcPct val="140000"/>
              </a:lnSpc>
              <a:spcBef>
                <a:spcPts val="2400"/>
              </a:spcBef>
              <a:buFont typeface="Century Gothic" pitchFamily="34" charset="0"/>
              <a:buChar char="→"/>
              <a:defRPr/>
            </a:pPr>
            <a:r>
              <a:rPr lang="en-US" sz="2200" b="1" dirty="0">
                <a:latin typeface="Candara" pitchFamily="34" charset="0"/>
              </a:rPr>
              <a:t>Start-to-Start</a:t>
            </a:r>
          </a:p>
          <a:p>
            <a:pPr marL="342900" indent="-342900" eaLnBrk="0" hangingPunct="0">
              <a:lnSpc>
                <a:spcPct val="140000"/>
              </a:lnSpc>
              <a:spcBef>
                <a:spcPts val="2400"/>
              </a:spcBef>
              <a:buFont typeface="Century Gothic" pitchFamily="34" charset="0"/>
              <a:buChar char="→"/>
              <a:defRPr/>
            </a:pPr>
            <a:endParaRPr lang="en-US" sz="1050" b="1" dirty="0">
              <a:latin typeface="Candara" pitchFamily="34" charset="0"/>
            </a:endParaRPr>
          </a:p>
          <a:p>
            <a:pPr marL="342900" indent="-342900" eaLnBrk="0" hangingPunct="0">
              <a:lnSpc>
                <a:spcPct val="140000"/>
              </a:lnSpc>
              <a:spcBef>
                <a:spcPts val="2400"/>
              </a:spcBef>
              <a:buFont typeface="Century Gothic" pitchFamily="34" charset="0"/>
              <a:buChar char="→"/>
              <a:defRPr/>
            </a:pPr>
            <a:r>
              <a:rPr lang="en-US" sz="2200" b="1" dirty="0">
                <a:latin typeface="Candara" pitchFamily="34" charset="0"/>
              </a:rPr>
              <a:t>Start-to-Finish</a:t>
            </a:r>
            <a:br>
              <a:rPr lang="en-US" sz="2200" b="1" dirty="0">
                <a:latin typeface="Candara" pitchFamily="34" charset="0"/>
              </a:rPr>
            </a:br>
            <a:r>
              <a:rPr lang="en-US" sz="2200" b="1" i="1" dirty="0">
                <a:latin typeface="Candara" pitchFamily="34" charset="0"/>
              </a:rPr>
              <a:t>(rarely used)</a:t>
            </a:r>
          </a:p>
        </p:txBody>
      </p:sp>
      <p:sp>
        <p:nvSpPr>
          <p:cNvPr id="169986" name="Rectangle 2"/>
          <p:cNvSpPr>
            <a:spLocks noGrp="1" noChangeArrowheads="1"/>
          </p:cNvSpPr>
          <p:nvPr>
            <p:ph type="title"/>
          </p:nvPr>
        </p:nvSpPr>
        <p:spPr>
          <a:xfrm>
            <a:off x="0" y="-85642"/>
            <a:ext cx="12192000" cy="915905"/>
          </a:xfrm>
        </p:spPr>
        <p:txBody>
          <a:bodyPr anchor="ctr">
            <a:normAutofit/>
          </a:bodyPr>
          <a:lstStyle/>
          <a:p>
            <a:pPr>
              <a:defRPr/>
            </a:pPr>
            <a:r>
              <a:rPr lang="en-US" sz="4400" cap="none" dirty="0"/>
              <a:t>Sequence Activities Process: Precedence Relationships </a:t>
            </a:r>
          </a:p>
        </p:txBody>
      </p:sp>
      <p:sp>
        <p:nvSpPr>
          <p:cNvPr id="34821" name="AutoShape 5"/>
          <p:cNvSpPr>
            <a:spLocks noChangeArrowheads="1"/>
          </p:cNvSpPr>
          <p:nvPr/>
        </p:nvSpPr>
        <p:spPr bwMode="auto">
          <a:xfrm>
            <a:off x="5089525" y="1214438"/>
            <a:ext cx="719138" cy="431800"/>
          </a:xfrm>
          <a:prstGeom prst="bevel">
            <a:avLst>
              <a:gd name="adj" fmla="val 12500"/>
            </a:avLst>
          </a:prstGeom>
          <a:solidFill>
            <a:srgbClr val="CCCC00">
              <a:alpha val="79607"/>
            </a:srgbClr>
          </a:solidFill>
          <a:ln w="9525">
            <a:solidFill>
              <a:schemeClr val="tx1"/>
            </a:solidFill>
            <a:miter lim="800000"/>
            <a:headEnd/>
            <a:tailEnd/>
          </a:ln>
        </p:spPr>
        <p:txBody>
          <a:bodyPr wrap="none" anchor="ctr"/>
          <a:lstStyle/>
          <a:p>
            <a:pPr algn="ctr" eaLnBrk="0" hangingPunct="0"/>
            <a:r>
              <a:rPr lang="en-US" b="1">
                <a:latin typeface="Candara" pitchFamily="34" charset="0"/>
              </a:rPr>
              <a:t>A</a:t>
            </a:r>
          </a:p>
        </p:txBody>
      </p:sp>
      <p:sp>
        <p:nvSpPr>
          <p:cNvPr id="34822" name="AutoShape 6"/>
          <p:cNvSpPr>
            <a:spLocks noChangeArrowheads="1"/>
          </p:cNvSpPr>
          <p:nvPr/>
        </p:nvSpPr>
        <p:spPr bwMode="auto">
          <a:xfrm>
            <a:off x="5951539" y="1214438"/>
            <a:ext cx="719137" cy="431800"/>
          </a:xfrm>
          <a:prstGeom prst="bevel">
            <a:avLst>
              <a:gd name="adj" fmla="val 12500"/>
            </a:avLst>
          </a:prstGeom>
          <a:solidFill>
            <a:srgbClr val="CCCC00">
              <a:alpha val="79607"/>
            </a:srgbClr>
          </a:solidFill>
          <a:ln w="9525">
            <a:solidFill>
              <a:schemeClr val="tx1"/>
            </a:solidFill>
            <a:miter lim="800000"/>
            <a:headEnd/>
            <a:tailEnd/>
          </a:ln>
        </p:spPr>
        <p:txBody>
          <a:bodyPr wrap="none" anchor="ctr"/>
          <a:lstStyle/>
          <a:p>
            <a:pPr algn="ctr" eaLnBrk="0" hangingPunct="0"/>
            <a:r>
              <a:rPr lang="en-US" b="1">
                <a:latin typeface="Candara" pitchFamily="34" charset="0"/>
              </a:rPr>
              <a:t>B</a:t>
            </a:r>
          </a:p>
        </p:txBody>
      </p:sp>
      <p:cxnSp>
        <p:nvCxnSpPr>
          <p:cNvPr id="34823" name="AutoShape 7"/>
          <p:cNvCxnSpPr>
            <a:cxnSpLocks noChangeShapeType="1"/>
            <a:stCxn id="34821" idx="0"/>
            <a:endCxn id="34822" idx="4"/>
          </p:cNvCxnSpPr>
          <p:nvPr/>
        </p:nvCxnSpPr>
        <p:spPr bwMode="auto">
          <a:xfrm>
            <a:off x="5808664" y="1430338"/>
            <a:ext cx="142875" cy="0"/>
          </a:xfrm>
          <a:prstGeom prst="straightConnector1">
            <a:avLst/>
          </a:prstGeom>
          <a:noFill/>
          <a:ln w="9525">
            <a:solidFill>
              <a:schemeClr val="tx1"/>
            </a:solidFill>
            <a:round/>
            <a:headEnd/>
            <a:tailEnd type="stealth" w="lg" len="med"/>
          </a:ln>
        </p:spPr>
      </p:cxnSp>
      <p:sp>
        <p:nvSpPr>
          <p:cNvPr id="34824" name="AutoShape 8"/>
          <p:cNvSpPr>
            <a:spLocks noChangeArrowheads="1"/>
          </p:cNvSpPr>
          <p:nvPr/>
        </p:nvSpPr>
        <p:spPr bwMode="auto">
          <a:xfrm>
            <a:off x="5087939" y="2476500"/>
            <a:ext cx="719137" cy="431800"/>
          </a:xfrm>
          <a:prstGeom prst="bevel">
            <a:avLst>
              <a:gd name="adj" fmla="val 12500"/>
            </a:avLst>
          </a:prstGeom>
          <a:solidFill>
            <a:srgbClr val="008000">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A</a:t>
            </a:r>
          </a:p>
        </p:txBody>
      </p:sp>
      <p:sp>
        <p:nvSpPr>
          <p:cNvPr id="34825" name="AutoShape 9"/>
          <p:cNvSpPr>
            <a:spLocks noChangeArrowheads="1"/>
          </p:cNvSpPr>
          <p:nvPr/>
        </p:nvSpPr>
        <p:spPr bwMode="auto">
          <a:xfrm>
            <a:off x="5521325" y="2982913"/>
            <a:ext cx="719138" cy="431800"/>
          </a:xfrm>
          <a:prstGeom prst="bevel">
            <a:avLst>
              <a:gd name="adj" fmla="val 12500"/>
            </a:avLst>
          </a:prstGeom>
          <a:solidFill>
            <a:srgbClr val="008000">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B</a:t>
            </a:r>
          </a:p>
        </p:txBody>
      </p:sp>
      <p:cxnSp>
        <p:nvCxnSpPr>
          <p:cNvPr id="34826" name="AutoShape 10"/>
          <p:cNvCxnSpPr>
            <a:cxnSpLocks noChangeShapeType="1"/>
            <a:stCxn id="34824" idx="0"/>
            <a:endCxn id="34825" idx="0"/>
          </p:cNvCxnSpPr>
          <p:nvPr/>
        </p:nvCxnSpPr>
        <p:spPr bwMode="auto">
          <a:xfrm>
            <a:off x="5807075" y="2692401"/>
            <a:ext cx="433388" cy="506413"/>
          </a:xfrm>
          <a:prstGeom prst="bentConnector3">
            <a:avLst>
              <a:gd name="adj1" fmla="val 152801"/>
            </a:avLst>
          </a:prstGeom>
          <a:noFill/>
          <a:ln w="9525">
            <a:solidFill>
              <a:schemeClr val="tx1"/>
            </a:solidFill>
            <a:miter lim="800000"/>
            <a:headEnd/>
            <a:tailEnd type="stealth" w="lg" len="med"/>
          </a:ln>
        </p:spPr>
      </p:cxnSp>
      <p:sp>
        <p:nvSpPr>
          <p:cNvPr id="34827" name="AutoShape 11"/>
          <p:cNvSpPr>
            <a:spLocks noChangeArrowheads="1"/>
          </p:cNvSpPr>
          <p:nvPr/>
        </p:nvSpPr>
        <p:spPr bwMode="auto">
          <a:xfrm>
            <a:off x="5089525" y="3717925"/>
            <a:ext cx="719138" cy="431800"/>
          </a:xfrm>
          <a:prstGeom prst="bevel">
            <a:avLst>
              <a:gd name="adj" fmla="val 12500"/>
            </a:avLst>
          </a:prstGeom>
          <a:solidFill>
            <a:srgbClr val="008080">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A</a:t>
            </a:r>
          </a:p>
        </p:txBody>
      </p:sp>
      <p:sp>
        <p:nvSpPr>
          <p:cNvPr id="34828" name="AutoShape 12"/>
          <p:cNvSpPr>
            <a:spLocks noChangeArrowheads="1"/>
          </p:cNvSpPr>
          <p:nvPr/>
        </p:nvSpPr>
        <p:spPr bwMode="auto">
          <a:xfrm>
            <a:off x="5521325" y="4222750"/>
            <a:ext cx="719138" cy="431800"/>
          </a:xfrm>
          <a:prstGeom prst="bevel">
            <a:avLst>
              <a:gd name="adj" fmla="val 12500"/>
            </a:avLst>
          </a:prstGeom>
          <a:solidFill>
            <a:srgbClr val="008080">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B</a:t>
            </a:r>
          </a:p>
        </p:txBody>
      </p:sp>
      <p:cxnSp>
        <p:nvCxnSpPr>
          <p:cNvPr id="34829" name="AutoShape 13"/>
          <p:cNvCxnSpPr>
            <a:cxnSpLocks noChangeShapeType="1"/>
            <a:stCxn id="34827" idx="4"/>
            <a:endCxn id="34828" idx="4"/>
          </p:cNvCxnSpPr>
          <p:nvPr/>
        </p:nvCxnSpPr>
        <p:spPr bwMode="auto">
          <a:xfrm rot="10800000" flipH="1" flipV="1">
            <a:off x="5089525" y="3933826"/>
            <a:ext cx="431800" cy="504825"/>
          </a:xfrm>
          <a:prstGeom prst="bentConnector3">
            <a:avLst>
              <a:gd name="adj1" fmla="val -52995"/>
            </a:avLst>
          </a:prstGeom>
          <a:noFill/>
          <a:ln w="9525">
            <a:solidFill>
              <a:schemeClr val="tx1"/>
            </a:solidFill>
            <a:miter lim="800000"/>
            <a:headEnd/>
            <a:tailEnd type="stealth" w="lg" len="med"/>
          </a:ln>
        </p:spPr>
      </p:cxnSp>
      <p:sp>
        <p:nvSpPr>
          <p:cNvPr id="34830" name="AutoShape 14"/>
          <p:cNvSpPr>
            <a:spLocks noChangeArrowheads="1"/>
          </p:cNvSpPr>
          <p:nvPr/>
        </p:nvSpPr>
        <p:spPr bwMode="auto">
          <a:xfrm>
            <a:off x="5089525" y="5014913"/>
            <a:ext cx="719138" cy="431800"/>
          </a:xfrm>
          <a:prstGeom prst="bevel">
            <a:avLst>
              <a:gd name="adj" fmla="val 12500"/>
            </a:avLst>
          </a:prstGeom>
          <a:solidFill>
            <a:srgbClr val="666699">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A</a:t>
            </a:r>
          </a:p>
        </p:txBody>
      </p:sp>
      <p:sp>
        <p:nvSpPr>
          <p:cNvPr id="34831" name="AutoShape 15"/>
          <p:cNvSpPr>
            <a:spLocks noChangeArrowheads="1"/>
          </p:cNvSpPr>
          <p:nvPr/>
        </p:nvSpPr>
        <p:spPr bwMode="auto">
          <a:xfrm>
            <a:off x="5521325" y="5591175"/>
            <a:ext cx="719138" cy="431800"/>
          </a:xfrm>
          <a:prstGeom prst="bevel">
            <a:avLst>
              <a:gd name="adj" fmla="val 12500"/>
            </a:avLst>
          </a:prstGeom>
          <a:solidFill>
            <a:srgbClr val="666699">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B</a:t>
            </a:r>
          </a:p>
        </p:txBody>
      </p:sp>
      <p:cxnSp>
        <p:nvCxnSpPr>
          <p:cNvPr id="34832" name="AutoShape 16"/>
          <p:cNvCxnSpPr>
            <a:cxnSpLocks noChangeShapeType="1"/>
            <a:stCxn id="34830" idx="4"/>
            <a:endCxn id="34831" idx="0"/>
          </p:cNvCxnSpPr>
          <p:nvPr/>
        </p:nvCxnSpPr>
        <p:spPr bwMode="auto">
          <a:xfrm rot="10800000" flipH="1" flipV="1">
            <a:off x="5089525" y="5230813"/>
            <a:ext cx="1150938" cy="576262"/>
          </a:xfrm>
          <a:prstGeom prst="bentConnector5">
            <a:avLst>
              <a:gd name="adj1" fmla="val -19870"/>
              <a:gd name="adj2" fmla="val 50000"/>
              <a:gd name="adj3" fmla="val 119870"/>
            </a:avLst>
          </a:prstGeom>
          <a:noFill/>
          <a:ln w="9525">
            <a:solidFill>
              <a:schemeClr val="tx1"/>
            </a:solidFill>
            <a:miter lim="800000"/>
            <a:headEnd/>
            <a:tailEnd type="stealth" w="lg" len="med"/>
          </a:ln>
        </p:spPr>
      </p:cxnSp>
      <p:grpSp>
        <p:nvGrpSpPr>
          <p:cNvPr id="2" name="Group 17"/>
          <p:cNvGrpSpPr>
            <a:grpSpLocks/>
          </p:cNvGrpSpPr>
          <p:nvPr/>
        </p:nvGrpSpPr>
        <p:grpSpPr bwMode="auto">
          <a:xfrm>
            <a:off x="2001838" y="5991226"/>
            <a:ext cx="8197850" cy="866775"/>
            <a:chOff x="256" y="3770"/>
            <a:chExt cx="5164" cy="546"/>
          </a:xfrm>
        </p:grpSpPr>
        <p:sp>
          <p:nvSpPr>
            <p:cNvPr id="158749" name="Rectangle 18"/>
            <p:cNvSpPr>
              <a:spLocks noChangeArrowheads="1"/>
            </p:cNvSpPr>
            <p:nvPr/>
          </p:nvSpPr>
          <p:spPr bwMode="auto">
            <a:xfrm>
              <a:off x="256" y="3770"/>
              <a:ext cx="914" cy="321"/>
            </a:xfrm>
            <a:prstGeom prst="rect">
              <a:avLst/>
            </a:prstGeom>
            <a:noFill/>
            <a:ln w="9525" algn="ctr">
              <a:noFill/>
              <a:miter lim="800000"/>
              <a:headEnd/>
              <a:tailEnd/>
            </a:ln>
          </p:spPr>
          <p:txBody>
            <a:bodyPr lIns="0" tIns="0" rIns="0" bIns="0" anchor="ctr"/>
            <a:lstStyle/>
            <a:p>
              <a:pPr eaLnBrk="0" hangingPunct="0"/>
              <a:r>
                <a:rPr lang="en-US" sz="2500" b="1">
                  <a:latin typeface="Candara" pitchFamily="34" charset="0"/>
                </a:rPr>
                <a:t> R U L E</a:t>
              </a:r>
            </a:p>
          </p:txBody>
        </p:sp>
        <p:sp>
          <p:nvSpPr>
            <p:cNvPr id="158750" name="Rectangle 19"/>
            <p:cNvSpPr>
              <a:spLocks noChangeArrowheads="1"/>
            </p:cNvSpPr>
            <p:nvPr/>
          </p:nvSpPr>
          <p:spPr bwMode="auto">
            <a:xfrm>
              <a:off x="288" y="4061"/>
              <a:ext cx="5132" cy="255"/>
            </a:xfrm>
            <a:prstGeom prst="rect">
              <a:avLst/>
            </a:prstGeom>
            <a:solidFill>
              <a:srgbClr val="333300"/>
            </a:solidFill>
            <a:ln w="9525" algn="ctr">
              <a:noFill/>
              <a:miter lim="800000"/>
              <a:headEnd/>
              <a:tailEnd/>
            </a:ln>
          </p:spPr>
          <p:txBody>
            <a:bodyPr lIns="0" tIns="0" rIns="0" bIns="0" anchor="ctr"/>
            <a:lstStyle/>
            <a:p>
              <a:pPr marL="531813" indent="-346075" eaLnBrk="0" hangingPunct="0">
                <a:lnSpc>
                  <a:spcPct val="90000"/>
                </a:lnSpc>
              </a:pPr>
              <a:r>
                <a:rPr lang="en-US" sz="2000" b="1" i="1">
                  <a:solidFill>
                    <a:srgbClr val="FFFFCC"/>
                  </a:solidFill>
                  <a:latin typeface="Candara" pitchFamily="34" charset="0"/>
                </a:rPr>
                <a:t>Activity (A) should __________, before activity (B) can __________.</a:t>
              </a:r>
            </a:p>
          </p:txBody>
        </p:sp>
      </p:grpSp>
      <p:sp>
        <p:nvSpPr>
          <p:cNvPr id="34836" name="AutoShape 20"/>
          <p:cNvSpPr>
            <a:spLocks noChangeArrowheads="1"/>
          </p:cNvSpPr>
          <p:nvPr/>
        </p:nvSpPr>
        <p:spPr bwMode="auto">
          <a:xfrm>
            <a:off x="7032626" y="2478088"/>
            <a:ext cx="1152525" cy="360362"/>
          </a:xfrm>
          <a:prstGeom prst="bevel">
            <a:avLst>
              <a:gd name="adj" fmla="val 12500"/>
            </a:avLst>
          </a:prstGeom>
          <a:solidFill>
            <a:srgbClr val="008000">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Testing </a:t>
            </a:r>
          </a:p>
        </p:txBody>
      </p:sp>
      <p:sp>
        <p:nvSpPr>
          <p:cNvPr id="34837" name="AutoShape 21"/>
          <p:cNvSpPr>
            <a:spLocks noChangeArrowheads="1"/>
          </p:cNvSpPr>
          <p:nvPr/>
        </p:nvSpPr>
        <p:spPr bwMode="auto">
          <a:xfrm>
            <a:off x="7608889" y="2982913"/>
            <a:ext cx="1728787" cy="360362"/>
          </a:xfrm>
          <a:prstGeom prst="bevel">
            <a:avLst>
              <a:gd name="adj" fmla="val 12500"/>
            </a:avLst>
          </a:prstGeom>
          <a:solidFill>
            <a:srgbClr val="008000">
              <a:alpha val="50195"/>
            </a:srgbClr>
          </a:solidFill>
          <a:ln w="9525">
            <a:solidFill>
              <a:schemeClr val="tx1"/>
            </a:solidFill>
            <a:miter lim="800000"/>
            <a:headEnd/>
            <a:tailEnd/>
          </a:ln>
        </p:spPr>
        <p:txBody>
          <a:bodyPr wrap="none" anchor="ctr"/>
          <a:lstStyle/>
          <a:p>
            <a:pPr algn="ctr" eaLnBrk="0" hangingPunct="0"/>
            <a:r>
              <a:rPr lang="en-US" sz="1700" b="1">
                <a:latin typeface="Candara" pitchFamily="34" charset="0"/>
              </a:rPr>
              <a:t>Documentation </a:t>
            </a:r>
          </a:p>
        </p:txBody>
      </p:sp>
      <p:cxnSp>
        <p:nvCxnSpPr>
          <p:cNvPr id="34838" name="AutoShape 22"/>
          <p:cNvCxnSpPr>
            <a:cxnSpLocks noChangeShapeType="1"/>
            <a:stCxn id="34836" idx="0"/>
            <a:endCxn id="34837" idx="0"/>
          </p:cNvCxnSpPr>
          <p:nvPr/>
        </p:nvCxnSpPr>
        <p:spPr bwMode="auto">
          <a:xfrm>
            <a:off x="8185151" y="2659064"/>
            <a:ext cx="1152525" cy="504825"/>
          </a:xfrm>
          <a:prstGeom prst="bentConnector3">
            <a:avLst>
              <a:gd name="adj1" fmla="val 119847"/>
            </a:avLst>
          </a:prstGeom>
          <a:noFill/>
          <a:ln w="9525">
            <a:solidFill>
              <a:schemeClr val="tx1"/>
            </a:solidFill>
            <a:miter lim="800000"/>
            <a:headEnd/>
            <a:tailEnd type="stealth" w="lg" len="med"/>
          </a:ln>
        </p:spPr>
      </p:cxnSp>
      <p:sp>
        <p:nvSpPr>
          <p:cNvPr id="34839" name="AutoShape 23"/>
          <p:cNvSpPr>
            <a:spLocks noChangeArrowheads="1"/>
          </p:cNvSpPr>
          <p:nvPr/>
        </p:nvSpPr>
        <p:spPr bwMode="auto">
          <a:xfrm>
            <a:off x="7034214" y="3717926"/>
            <a:ext cx="1582737" cy="360363"/>
          </a:xfrm>
          <a:prstGeom prst="bevel">
            <a:avLst>
              <a:gd name="adj" fmla="val 12500"/>
            </a:avLst>
          </a:prstGeom>
          <a:solidFill>
            <a:srgbClr val="008080">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Design </a:t>
            </a:r>
            <a:r>
              <a:rPr lang="en-US" b="1" i="1">
                <a:latin typeface="Candara" pitchFamily="34" charset="0"/>
              </a:rPr>
              <a:t>(IT)</a:t>
            </a:r>
            <a:r>
              <a:rPr lang="en-US" b="1">
                <a:latin typeface="Candara" pitchFamily="34" charset="0"/>
              </a:rPr>
              <a:t> </a:t>
            </a:r>
          </a:p>
        </p:txBody>
      </p:sp>
      <p:sp>
        <p:nvSpPr>
          <p:cNvPr id="34840" name="AutoShape 24"/>
          <p:cNvSpPr>
            <a:spLocks noChangeArrowheads="1"/>
          </p:cNvSpPr>
          <p:nvPr/>
        </p:nvSpPr>
        <p:spPr bwMode="auto">
          <a:xfrm>
            <a:off x="7535864" y="4221163"/>
            <a:ext cx="1582737" cy="360362"/>
          </a:xfrm>
          <a:prstGeom prst="bevel">
            <a:avLst>
              <a:gd name="adj" fmla="val 12500"/>
            </a:avLst>
          </a:prstGeom>
          <a:solidFill>
            <a:srgbClr val="008080">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Coding </a:t>
            </a:r>
          </a:p>
        </p:txBody>
      </p:sp>
      <p:cxnSp>
        <p:nvCxnSpPr>
          <p:cNvPr id="34841" name="AutoShape 25"/>
          <p:cNvCxnSpPr>
            <a:cxnSpLocks noChangeShapeType="1"/>
            <a:stCxn id="34839" idx="4"/>
            <a:endCxn id="34840" idx="5"/>
          </p:cNvCxnSpPr>
          <p:nvPr/>
        </p:nvCxnSpPr>
        <p:spPr bwMode="auto">
          <a:xfrm rot="10800000" flipH="1" flipV="1">
            <a:off x="7034214" y="3897314"/>
            <a:ext cx="547687" cy="503237"/>
          </a:xfrm>
          <a:prstGeom prst="bentConnector3">
            <a:avLst>
              <a:gd name="adj1" fmla="val -41792"/>
            </a:avLst>
          </a:prstGeom>
          <a:noFill/>
          <a:ln w="9525">
            <a:solidFill>
              <a:schemeClr val="tx1"/>
            </a:solidFill>
            <a:miter lim="800000"/>
            <a:headEnd/>
            <a:tailEnd type="stealth" w="lg" len="med"/>
          </a:ln>
        </p:spPr>
      </p:cxnSp>
      <p:sp>
        <p:nvSpPr>
          <p:cNvPr id="34842" name="AutoShape 26"/>
          <p:cNvSpPr>
            <a:spLocks noChangeArrowheads="1"/>
          </p:cNvSpPr>
          <p:nvPr/>
        </p:nvSpPr>
        <p:spPr bwMode="auto">
          <a:xfrm>
            <a:off x="7032626" y="1214438"/>
            <a:ext cx="1152525" cy="431800"/>
          </a:xfrm>
          <a:prstGeom prst="bevel">
            <a:avLst>
              <a:gd name="adj" fmla="val 12500"/>
            </a:avLst>
          </a:prstGeom>
          <a:solidFill>
            <a:srgbClr val="CCCC00">
              <a:alpha val="79607"/>
            </a:srgbClr>
          </a:solidFill>
          <a:ln w="9525">
            <a:solidFill>
              <a:schemeClr val="tx1"/>
            </a:solidFill>
            <a:miter lim="800000"/>
            <a:headEnd/>
            <a:tailEnd/>
          </a:ln>
        </p:spPr>
        <p:txBody>
          <a:bodyPr wrap="none" anchor="ctr"/>
          <a:lstStyle/>
          <a:p>
            <a:pPr algn="ctr" eaLnBrk="0" hangingPunct="0"/>
            <a:r>
              <a:rPr lang="en-US" b="1">
                <a:latin typeface="Candara" pitchFamily="34" charset="0"/>
              </a:rPr>
              <a:t>Design </a:t>
            </a:r>
          </a:p>
        </p:txBody>
      </p:sp>
      <p:sp>
        <p:nvSpPr>
          <p:cNvPr id="34843" name="AutoShape 27"/>
          <p:cNvSpPr>
            <a:spLocks noChangeArrowheads="1"/>
          </p:cNvSpPr>
          <p:nvPr/>
        </p:nvSpPr>
        <p:spPr bwMode="auto">
          <a:xfrm>
            <a:off x="8689975" y="1214438"/>
            <a:ext cx="1582738" cy="431800"/>
          </a:xfrm>
          <a:prstGeom prst="bevel">
            <a:avLst>
              <a:gd name="adj" fmla="val 12500"/>
            </a:avLst>
          </a:prstGeom>
          <a:solidFill>
            <a:srgbClr val="CCCC00">
              <a:alpha val="79607"/>
            </a:srgbClr>
          </a:solidFill>
          <a:ln w="9525">
            <a:solidFill>
              <a:schemeClr val="tx1"/>
            </a:solidFill>
            <a:miter lim="800000"/>
            <a:headEnd/>
            <a:tailEnd/>
          </a:ln>
        </p:spPr>
        <p:txBody>
          <a:bodyPr wrap="none" anchor="ctr"/>
          <a:lstStyle/>
          <a:p>
            <a:pPr algn="ctr" eaLnBrk="0" hangingPunct="0"/>
            <a:r>
              <a:rPr lang="en-US" b="1">
                <a:latin typeface="Candara" pitchFamily="34" charset="0"/>
              </a:rPr>
              <a:t>Construction </a:t>
            </a:r>
          </a:p>
        </p:txBody>
      </p:sp>
      <p:cxnSp>
        <p:nvCxnSpPr>
          <p:cNvPr id="34844" name="AutoShape 28"/>
          <p:cNvCxnSpPr>
            <a:cxnSpLocks noChangeShapeType="1"/>
            <a:stCxn id="34842" idx="0"/>
            <a:endCxn id="34843" idx="5"/>
          </p:cNvCxnSpPr>
          <p:nvPr/>
        </p:nvCxnSpPr>
        <p:spPr bwMode="auto">
          <a:xfrm>
            <a:off x="8185150" y="1430338"/>
            <a:ext cx="558800" cy="0"/>
          </a:xfrm>
          <a:prstGeom prst="straightConnector1">
            <a:avLst/>
          </a:prstGeom>
          <a:noFill/>
          <a:ln w="9525">
            <a:solidFill>
              <a:schemeClr val="tx1"/>
            </a:solidFill>
            <a:round/>
            <a:headEnd/>
            <a:tailEnd type="stealth" w="lg" len="med"/>
          </a:ln>
        </p:spPr>
      </p:cxnSp>
      <p:sp>
        <p:nvSpPr>
          <p:cNvPr id="34845" name="AutoShape 29"/>
          <p:cNvSpPr>
            <a:spLocks noChangeArrowheads="1"/>
          </p:cNvSpPr>
          <p:nvPr/>
        </p:nvSpPr>
        <p:spPr bwMode="auto">
          <a:xfrm>
            <a:off x="7032625" y="5000626"/>
            <a:ext cx="2063750" cy="500063"/>
          </a:xfrm>
          <a:prstGeom prst="bevel">
            <a:avLst>
              <a:gd name="adj" fmla="val 12500"/>
            </a:avLst>
          </a:prstGeom>
          <a:solidFill>
            <a:srgbClr val="666699">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Flusher Blinks</a:t>
            </a:r>
          </a:p>
        </p:txBody>
      </p:sp>
      <p:sp>
        <p:nvSpPr>
          <p:cNvPr id="34846" name="AutoShape 30"/>
          <p:cNvSpPr>
            <a:spLocks noChangeArrowheads="1"/>
          </p:cNvSpPr>
          <p:nvPr/>
        </p:nvSpPr>
        <p:spPr bwMode="auto">
          <a:xfrm>
            <a:off x="7967663" y="5715001"/>
            <a:ext cx="2063750" cy="500063"/>
          </a:xfrm>
          <a:prstGeom prst="bevel">
            <a:avLst>
              <a:gd name="adj" fmla="val 12500"/>
            </a:avLst>
          </a:prstGeom>
          <a:solidFill>
            <a:srgbClr val="666699">
              <a:alpha val="50195"/>
            </a:srgbClr>
          </a:solidFill>
          <a:ln w="9525">
            <a:solidFill>
              <a:schemeClr val="tx1"/>
            </a:solidFill>
            <a:miter lim="800000"/>
            <a:headEnd/>
            <a:tailEnd/>
          </a:ln>
        </p:spPr>
        <p:txBody>
          <a:bodyPr wrap="none" anchor="ctr"/>
          <a:lstStyle/>
          <a:p>
            <a:pPr algn="ctr" eaLnBrk="0" hangingPunct="0"/>
            <a:r>
              <a:rPr lang="en-US" b="1">
                <a:latin typeface="Candara" pitchFamily="34" charset="0"/>
              </a:rPr>
              <a:t>Fuel Finishes</a:t>
            </a:r>
          </a:p>
        </p:txBody>
      </p:sp>
      <p:cxnSp>
        <p:nvCxnSpPr>
          <p:cNvPr id="34847" name="AutoShape 31"/>
          <p:cNvCxnSpPr>
            <a:cxnSpLocks noChangeShapeType="1"/>
            <a:stCxn id="34845" idx="4"/>
            <a:endCxn id="34846" idx="1"/>
          </p:cNvCxnSpPr>
          <p:nvPr/>
        </p:nvCxnSpPr>
        <p:spPr bwMode="auto">
          <a:xfrm rot="10800000" flipH="1" flipV="1">
            <a:off x="7032626" y="5249864"/>
            <a:ext cx="2936875" cy="714375"/>
          </a:xfrm>
          <a:prstGeom prst="bentConnector5">
            <a:avLst>
              <a:gd name="adj1" fmla="val -7782"/>
              <a:gd name="adj2" fmla="val 50000"/>
              <a:gd name="adj3" fmla="val 107782"/>
            </a:avLst>
          </a:prstGeom>
          <a:noFill/>
          <a:ln w="9525">
            <a:solidFill>
              <a:schemeClr val="tx1"/>
            </a:solidFill>
            <a:miter lim="800000"/>
            <a:headEnd/>
            <a:tailEnd type="stealth" w="lg" len="med"/>
          </a:ln>
        </p:spPr>
      </p:cxnSp>
      <p:sp>
        <p:nvSpPr>
          <p:cNvPr id="31" name="Slide Number Placeholder 22"/>
          <p:cNvSpPr>
            <a:spLocks noGrp="1"/>
          </p:cNvSpPr>
          <p:nvPr>
            <p:ph type="sldNum" sz="quarter" idx="4294967295"/>
          </p:nvPr>
        </p:nvSpPr>
        <p:spPr>
          <a:xfrm>
            <a:off x="1524000" y="1019176"/>
            <a:ext cx="533400" cy="244475"/>
          </a:xfrm>
          <a:prstGeom prst="rect">
            <a:avLst/>
          </a:prstGeom>
        </p:spPr>
        <p:txBody>
          <a:bodyPr vert="horz" anchor="ctr" anchorCtr="0">
            <a:normAutofit fontScale="85000" lnSpcReduction="20000"/>
          </a:bodyPr>
          <a:lstStyle>
            <a:lvl1pPr algn="ctr" rtl="1">
              <a:defRPr sz="1400" b="1" smtClean="0">
                <a:solidFill>
                  <a:srgbClr val="FFFFFF"/>
                </a:solidFill>
              </a:defRPr>
            </a:lvl1pPr>
            <a:extLst/>
          </a:lstStyle>
          <a:p>
            <a:pPr>
              <a:defRPr/>
            </a:pPr>
            <a:fld id="{3A99CDB3-39AB-415E-AC13-CD9EA2252DC3}" type="slidenum">
              <a:rPr lang="ar-JO"/>
              <a:pPr>
                <a:defRPr/>
              </a:pPr>
              <a:t>172</a:t>
            </a:fld>
            <a:endParaRPr lang="ar-J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82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0">
                                            <p:txEl>
                                              <p:pRg st="0" end="0"/>
                                            </p:txEl>
                                          </p:spTgt>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wipe(left)">
                                      <p:cBhvr>
                                        <p:cTn id="13" dur="500"/>
                                        <p:tgtEl>
                                          <p:spTgt spid="34821"/>
                                        </p:tgtEl>
                                      </p:cBhvr>
                                    </p:animEffect>
                                  </p:childTnLst>
                                </p:cTn>
                              </p:par>
                              <p:par>
                                <p:cTn id="14" presetID="22" presetClass="entr" presetSubtype="8" fill="hold" nodeType="withEffect">
                                  <p:stCondLst>
                                    <p:cond delay="0"/>
                                  </p:stCondLst>
                                  <p:childTnLst>
                                    <p:set>
                                      <p:cBhvr>
                                        <p:cTn id="15" dur="1" fill="hold">
                                          <p:stCondLst>
                                            <p:cond delay="0"/>
                                          </p:stCondLst>
                                        </p:cTn>
                                        <p:tgtEl>
                                          <p:spTgt spid="34823"/>
                                        </p:tgtEl>
                                        <p:attrNameLst>
                                          <p:attrName>style.visibility</p:attrName>
                                        </p:attrNameLst>
                                      </p:cBhvr>
                                      <p:to>
                                        <p:strVal val="visible"/>
                                      </p:to>
                                    </p:set>
                                    <p:animEffect transition="in" filter="wipe(left)">
                                      <p:cBhvr>
                                        <p:cTn id="16" dur="500"/>
                                        <p:tgtEl>
                                          <p:spTgt spid="34823"/>
                                        </p:tgtEl>
                                      </p:cBhvr>
                                    </p:animEffect>
                                  </p:childTnLst>
                                </p:cTn>
                              </p:par>
                              <p:par>
                                <p:cTn id="17" presetID="22" presetClass="entr" presetSubtype="8" fill="hold" nodeType="withEffect">
                                  <p:stCondLst>
                                    <p:cond delay="0"/>
                                  </p:stCondLst>
                                  <p:childTnLst>
                                    <p:set>
                                      <p:cBhvr>
                                        <p:cTn id="18" dur="1" fill="hold">
                                          <p:stCondLst>
                                            <p:cond delay="0"/>
                                          </p:stCondLst>
                                        </p:cTn>
                                        <p:tgtEl>
                                          <p:spTgt spid="34822"/>
                                        </p:tgtEl>
                                        <p:attrNameLst>
                                          <p:attrName>style.visibility</p:attrName>
                                        </p:attrNameLst>
                                      </p:cBhvr>
                                      <p:to>
                                        <p:strVal val="visible"/>
                                      </p:to>
                                    </p:set>
                                    <p:animEffect transition="in" filter="wipe(left)">
                                      <p:cBhvr>
                                        <p:cTn id="19" dur="500"/>
                                        <p:tgtEl>
                                          <p:spTgt spid="34822"/>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34842"/>
                                        </p:tgtEl>
                                        <p:attrNameLst>
                                          <p:attrName>style.visibility</p:attrName>
                                        </p:attrNameLst>
                                      </p:cBhvr>
                                      <p:to>
                                        <p:strVal val="visible"/>
                                      </p:to>
                                    </p:set>
                                    <p:animEffect transition="in" filter="wipe(up)">
                                      <p:cBhvr>
                                        <p:cTn id="23" dur="500"/>
                                        <p:tgtEl>
                                          <p:spTgt spid="34842"/>
                                        </p:tgtEl>
                                      </p:cBhvr>
                                    </p:animEffect>
                                  </p:childTnLst>
                                </p:cTn>
                              </p:par>
                              <p:par>
                                <p:cTn id="24" presetID="22" presetClass="entr" presetSubtype="1" fill="hold" nodeType="withEffect">
                                  <p:stCondLst>
                                    <p:cond delay="0"/>
                                  </p:stCondLst>
                                  <p:childTnLst>
                                    <p:set>
                                      <p:cBhvr>
                                        <p:cTn id="25" dur="1" fill="hold">
                                          <p:stCondLst>
                                            <p:cond delay="0"/>
                                          </p:stCondLst>
                                        </p:cTn>
                                        <p:tgtEl>
                                          <p:spTgt spid="34844"/>
                                        </p:tgtEl>
                                        <p:attrNameLst>
                                          <p:attrName>style.visibility</p:attrName>
                                        </p:attrNameLst>
                                      </p:cBhvr>
                                      <p:to>
                                        <p:strVal val="visible"/>
                                      </p:to>
                                    </p:set>
                                    <p:animEffect transition="in" filter="wipe(up)">
                                      <p:cBhvr>
                                        <p:cTn id="26" dur="500"/>
                                        <p:tgtEl>
                                          <p:spTgt spid="34844"/>
                                        </p:tgtEl>
                                      </p:cBhvr>
                                    </p:animEffect>
                                  </p:childTnLst>
                                </p:cTn>
                              </p:par>
                              <p:par>
                                <p:cTn id="27" presetID="22" presetClass="entr" presetSubtype="1" fill="hold" nodeType="withEffect">
                                  <p:stCondLst>
                                    <p:cond delay="0"/>
                                  </p:stCondLst>
                                  <p:childTnLst>
                                    <p:set>
                                      <p:cBhvr>
                                        <p:cTn id="28" dur="1" fill="hold">
                                          <p:stCondLst>
                                            <p:cond delay="0"/>
                                          </p:stCondLst>
                                        </p:cTn>
                                        <p:tgtEl>
                                          <p:spTgt spid="34843"/>
                                        </p:tgtEl>
                                        <p:attrNameLst>
                                          <p:attrName>style.visibility</p:attrName>
                                        </p:attrNameLst>
                                      </p:cBhvr>
                                      <p:to>
                                        <p:strVal val="visible"/>
                                      </p:to>
                                    </p:set>
                                    <p:animEffect transition="in" filter="wipe(up)">
                                      <p:cBhvr>
                                        <p:cTn id="29" dur="500"/>
                                        <p:tgtEl>
                                          <p:spTgt spid="3484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4820">
                                            <p:txEl>
                                              <p:pRg st="1" end="1"/>
                                            </p:txEl>
                                          </p:spTgt>
                                        </p:tgtEl>
                                        <p:attrNameLst>
                                          <p:attrName>style.visibility</p:attrName>
                                        </p:attrNameLst>
                                      </p:cBhvr>
                                      <p:to>
                                        <p:strVal val="visible"/>
                                      </p:to>
                                    </p:set>
                                  </p:childTnLst>
                                </p:cTn>
                              </p:par>
                              <p:par>
                                <p:cTn id="34" presetID="22" presetClass="entr" presetSubtype="1" fill="hold" nodeType="withEffect">
                                  <p:stCondLst>
                                    <p:cond delay="0"/>
                                  </p:stCondLst>
                                  <p:childTnLst>
                                    <p:set>
                                      <p:cBhvr>
                                        <p:cTn id="35" dur="1" fill="hold">
                                          <p:stCondLst>
                                            <p:cond delay="0"/>
                                          </p:stCondLst>
                                        </p:cTn>
                                        <p:tgtEl>
                                          <p:spTgt spid="34824"/>
                                        </p:tgtEl>
                                        <p:attrNameLst>
                                          <p:attrName>style.visibility</p:attrName>
                                        </p:attrNameLst>
                                      </p:cBhvr>
                                      <p:to>
                                        <p:strVal val="visible"/>
                                      </p:to>
                                    </p:set>
                                    <p:animEffect transition="in" filter="wipe(up)">
                                      <p:cBhvr>
                                        <p:cTn id="36" dur="500"/>
                                        <p:tgtEl>
                                          <p:spTgt spid="34824"/>
                                        </p:tgtEl>
                                      </p:cBhvr>
                                    </p:animEffect>
                                  </p:childTnLst>
                                </p:cTn>
                              </p:par>
                              <p:par>
                                <p:cTn id="37" presetID="22" presetClass="entr" presetSubtype="1" fill="hold" nodeType="withEffect">
                                  <p:stCondLst>
                                    <p:cond delay="0"/>
                                  </p:stCondLst>
                                  <p:childTnLst>
                                    <p:set>
                                      <p:cBhvr>
                                        <p:cTn id="38" dur="1" fill="hold">
                                          <p:stCondLst>
                                            <p:cond delay="0"/>
                                          </p:stCondLst>
                                        </p:cTn>
                                        <p:tgtEl>
                                          <p:spTgt spid="34826"/>
                                        </p:tgtEl>
                                        <p:attrNameLst>
                                          <p:attrName>style.visibility</p:attrName>
                                        </p:attrNameLst>
                                      </p:cBhvr>
                                      <p:to>
                                        <p:strVal val="visible"/>
                                      </p:to>
                                    </p:set>
                                    <p:animEffect transition="in" filter="wipe(up)">
                                      <p:cBhvr>
                                        <p:cTn id="39" dur="500"/>
                                        <p:tgtEl>
                                          <p:spTgt spid="34826"/>
                                        </p:tgtEl>
                                      </p:cBhvr>
                                    </p:animEffect>
                                  </p:childTnLst>
                                </p:cTn>
                              </p:par>
                              <p:par>
                                <p:cTn id="40" presetID="22" presetClass="entr" presetSubtype="1" fill="hold" nodeType="withEffect">
                                  <p:stCondLst>
                                    <p:cond delay="0"/>
                                  </p:stCondLst>
                                  <p:childTnLst>
                                    <p:set>
                                      <p:cBhvr>
                                        <p:cTn id="41" dur="1" fill="hold">
                                          <p:stCondLst>
                                            <p:cond delay="0"/>
                                          </p:stCondLst>
                                        </p:cTn>
                                        <p:tgtEl>
                                          <p:spTgt spid="34825"/>
                                        </p:tgtEl>
                                        <p:attrNameLst>
                                          <p:attrName>style.visibility</p:attrName>
                                        </p:attrNameLst>
                                      </p:cBhvr>
                                      <p:to>
                                        <p:strVal val="visible"/>
                                      </p:to>
                                    </p:set>
                                    <p:animEffect transition="in" filter="wipe(up)">
                                      <p:cBhvr>
                                        <p:cTn id="42" dur="500"/>
                                        <p:tgtEl>
                                          <p:spTgt spid="34825"/>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34836"/>
                                        </p:tgtEl>
                                        <p:attrNameLst>
                                          <p:attrName>style.visibility</p:attrName>
                                        </p:attrNameLst>
                                      </p:cBhvr>
                                      <p:to>
                                        <p:strVal val="visible"/>
                                      </p:to>
                                    </p:set>
                                    <p:animEffect transition="in" filter="wipe(up)">
                                      <p:cBhvr>
                                        <p:cTn id="46" dur="500"/>
                                        <p:tgtEl>
                                          <p:spTgt spid="34836"/>
                                        </p:tgtEl>
                                      </p:cBhvr>
                                    </p:animEffect>
                                  </p:childTnLst>
                                </p:cTn>
                              </p:par>
                              <p:par>
                                <p:cTn id="47" presetID="22" presetClass="entr" presetSubtype="1" fill="hold" nodeType="withEffect">
                                  <p:stCondLst>
                                    <p:cond delay="0"/>
                                  </p:stCondLst>
                                  <p:childTnLst>
                                    <p:set>
                                      <p:cBhvr>
                                        <p:cTn id="48" dur="1" fill="hold">
                                          <p:stCondLst>
                                            <p:cond delay="0"/>
                                          </p:stCondLst>
                                        </p:cTn>
                                        <p:tgtEl>
                                          <p:spTgt spid="34838"/>
                                        </p:tgtEl>
                                        <p:attrNameLst>
                                          <p:attrName>style.visibility</p:attrName>
                                        </p:attrNameLst>
                                      </p:cBhvr>
                                      <p:to>
                                        <p:strVal val="visible"/>
                                      </p:to>
                                    </p:set>
                                    <p:animEffect transition="in" filter="wipe(up)">
                                      <p:cBhvr>
                                        <p:cTn id="49" dur="500"/>
                                        <p:tgtEl>
                                          <p:spTgt spid="34838"/>
                                        </p:tgtEl>
                                      </p:cBhvr>
                                    </p:animEffect>
                                  </p:childTnLst>
                                </p:cTn>
                              </p:par>
                              <p:par>
                                <p:cTn id="50" presetID="22" presetClass="entr" presetSubtype="1" fill="hold" nodeType="withEffect">
                                  <p:stCondLst>
                                    <p:cond delay="0"/>
                                  </p:stCondLst>
                                  <p:childTnLst>
                                    <p:set>
                                      <p:cBhvr>
                                        <p:cTn id="51" dur="1" fill="hold">
                                          <p:stCondLst>
                                            <p:cond delay="0"/>
                                          </p:stCondLst>
                                        </p:cTn>
                                        <p:tgtEl>
                                          <p:spTgt spid="34837"/>
                                        </p:tgtEl>
                                        <p:attrNameLst>
                                          <p:attrName>style.visibility</p:attrName>
                                        </p:attrNameLst>
                                      </p:cBhvr>
                                      <p:to>
                                        <p:strVal val="visible"/>
                                      </p:to>
                                    </p:set>
                                    <p:animEffect transition="in" filter="wipe(up)">
                                      <p:cBhvr>
                                        <p:cTn id="52" dur="500"/>
                                        <p:tgtEl>
                                          <p:spTgt spid="3483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820">
                                            <p:txEl>
                                              <p:pRg st="3" end="3"/>
                                            </p:txEl>
                                          </p:spTgt>
                                        </p:tgtEl>
                                        <p:attrNameLst>
                                          <p:attrName>style.visibility</p:attrName>
                                        </p:attrNameLst>
                                      </p:cBhvr>
                                      <p:to>
                                        <p:strVal val="visible"/>
                                      </p:to>
                                    </p:set>
                                  </p:childTnLst>
                                </p:cTn>
                              </p:par>
                              <p:par>
                                <p:cTn id="57" presetID="22" presetClass="entr" presetSubtype="1" fill="hold" nodeType="withEffect">
                                  <p:stCondLst>
                                    <p:cond delay="0"/>
                                  </p:stCondLst>
                                  <p:childTnLst>
                                    <p:set>
                                      <p:cBhvr>
                                        <p:cTn id="58" dur="1" fill="hold">
                                          <p:stCondLst>
                                            <p:cond delay="0"/>
                                          </p:stCondLst>
                                        </p:cTn>
                                        <p:tgtEl>
                                          <p:spTgt spid="34827"/>
                                        </p:tgtEl>
                                        <p:attrNameLst>
                                          <p:attrName>style.visibility</p:attrName>
                                        </p:attrNameLst>
                                      </p:cBhvr>
                                      <p:to>
                                        <p:strVal val="visible"/>
                                      </p:to>
                                    </p:set>
                                    <p:animEffect transition="in" filter="wipe(up)">
                                      <p:cBhvr>
                                        <p:cTn id="59" dur="500"/>
                                        <p:tgtEl>
                                          <p:spTgt spid="34827"/>
                                        </p:tgtEl>
                                      </p:cBhvr>
                                    </p:animEffect>
                                  </p:childTnLst>
                                </p:cTn>
                              </p:par>
                              <p:par>
                                <p:cTn id="60" presetID="22" presetClass="entr" presetSubtype="1" fill="hold" nodeType="withEffect">
                                  <p:stCondLst>
                                    <p:cond delay="0"/>
                                  </p:stCondLst>
                                  <p:childTnLst>
                                    <p:set>
                                      <p:cBhvr>
                                        <p:cTn id="61" dur="1" fill="hold">
                                          <p:stCondLst>
                                            <p:cond delay="0"/>
                                          </p:stCondLst>
                                        </p:cTn>
                                        <p:tgtEl>
                                          <p:spTgt spid="34829"/>
                                        </p:tgtEl>
                                        <p:attrNameLst>
                                          <p:attrName>style.visibility</p:attrName>
                                        </p:attrNameLst>
                                      </p:cBhvr>
                                      <p:to>
                                        <p:strVal val="visible"/>
                                      </p:to>
                                    </p:set>
                                    <p:animEffect transition="in" filter="wipe(up)">
                                      <p:cBhvr>
                                        <p:cTn id="62" dur="500"/>
                                        <p:tgtEl>
                                          <p:spTgt spid="34829"/>
                                        </p:tgtEl>
                                      </p:cBhvr>
                                    </p:animEffect>
                                  </p:childTnLst>
                                </p:cTn>
                              </p:par>
                              <p:par>
                                <p:cTn id="63" presetID="22" presetClass="entr" presetSubtype="1" fill="hold" nodeType="withEffect">
                                  <p:stCondLst>
                                    <p:cond delay="0"/>
                                  </p:stCondLst>
                                  <p:childTnLst>
                                    <p:set>
                                      <p:cBhvr>
                                        <p:cTn id="64" dur="1" fill="hold">
                                          <p:stCondLst>
                                            <p:cond delay="0"/>
                                          </p:stCondLst>
                                        </p:cTn>
                                        <p:tgtEl>
                                          <p:spTgt spid="34828"/>
                                        </p:tgtEl>
                                        <p:attrNameLst>
                                          <p:attrName>style.visibility</p:attrName>
                                        </p:attrNameLst>
                                      </p:cBhvr>
                                      <p:to>
                                        <p:strVal val="visible"/>
                                      </p:to>
                                    </p:set>
                                    <p:animEffect transition="in" filter="wipe(up)">
                                      <p:cBhvr>
                                        <p:cTn id="65" dur="500"/>
                                        <p:tgtEl>
                                          <p:spTgt spid="34828"/>
                                        </p:tgtEl>
                                      </p:cBhvr>
                                    </p:animEffect>
                                  </p:childTnLst>
                                </p:cTn>
                              </p:par>
                            </p:childTnLst>
                          </p:cTn>
                        </p:par>
                        <p:par>
                          <p:cTn id="66" fill="hold">
                            <p:stCondLst>
                              <p:cond delay="500"/>
                            </p:stCondLst>
                            <p:childTnLst>
                              <p:par>
                                <p:cTn id="67" presetID="22" presetClass="entr" presetSubtype="1" fill="hold" nodeType="afterEffect">
                                  <p:stCondLst>
                                    <p:cond delay="0"/>
                                  </p:stCondLst>
                                  <p:childTnLst>
                                    <p:set>
                                      <p:cBhvr>
                                        <p:cTn id="68" dur="1" fill="hold">
                                          <p:stCondLst>
                                            <p:cond delay="0"/>
                                          </p:stCondLst>
                                        </p:cTn>
                                        <p:tgtEl>
                                          <p:spTgt spid="34839"/>
                                        </p:tgtEl>
                                        <p:attrNameLst>
                                          <p:attrName>style.visibility</p:attrName>
                                        </p:attrNameLst>
                                      </p:cBhvr>
                                      <p:to>
                                        <p:strVal val="visible"/>
                                      </p:to>
                                    </p:set>
                                    <p:animEffect transition="in" filter="wipe(up)">
                                      <p:cBhvr>
                                        <p:cTn id="69" dur="500"/>
                                        <p:tgtEl>
                                          <p:spTgt spid="34839"/>
                                        </p:tgtEl>
                                      </p:cBhvr>
                                    </p:animEffect>
                                  </p:childTnLst>
                                </p:cTn>
                              </p:par>
                              <p:par>
                                <p:cTn id="70" presetID="22" presetClass="entr" presetSubtype="1" fill="hold" nodeType="withEffect">
                                  <p:stCondLst>
                                    <p:cond delay="0"/>
                                  </p:stCondLst>
                                  <p:childTnLst>
                                    <p:set>
                                      <p:cBhvr>
                                        <p:cTn id="71" dur="1" fill="hold">
                                          <p:stCondLst>
                                            <p:cond delay="0"/>
                                          </p:stCondLst>
                                        </p:cTn>
                                        <p:tgtEl>
                                          <p:spTgt spid="34841"/>
                                        </p:tgtEl>
                                        <p:attrNameLst>
                                          <p:attrName>style.visibility</p:attrName>
                                        </p:attrNameLst>
                                      </p:cBhvr>
                                      <p:to>
                                        <p:strVal val="visible"/>
                                      </p:to>
                                    </p:set>
                                    <p:animEffect transition="in" filter="wipe(up)">
                                      <p:cBhvr>
                                        <p:cTn id="72" dur="500"/>
                                        <p:tgtEl>
                                          <p:spTgt spid="34841"/>
                                        </p:tgtEl>
                                      </p:cBhvr>
                                    </p:animEffect>
                                  </p:childTnLst>
                                </p:cTn>
                              </p:par>
                              <p:par>
                                <p:cTn id="73" presetID="22" presetClass="entr" presetSubtype="1" fill="hold" nodeType="withEffect">
                                  <p:stCondLst>
                                    <p:cond delay="0"/>
                                  </p:stCondLst>
                                  <p:childTnLst>
                                    <p:set>
                                      <p:cBhvr>
                                        <p:cTn id="74" dur="1" fill="hold">
                                          <p:stCondLst>
                                            <p:cond delay="0"/>
                                          </p:stCondLst>
                                        </p:cTn>
                                        <p:tgtEl>
                                          <p:spTgt spid="34840"/>
                                        </p:tgtEl>
                                        <p:attrNameLst>
                                          <p:attrName>style.visibility</p:attrName>
                                        </p:attrNameLst>
                                      </p:cBhvr>
                                      <p:to>
                                        <p:strVal val="visible"/>
                                      </p:to>
                                    </p:set>
                                    <p:animEffect transition="in" filter="wipe(up)">
                                      <p:cBhvr>
                                        <p:cTn id="75" dur="500"/>
                                        <p:tgtEl>
                                          <p:spTgt spid="3484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4820">
                                            <p:txEl>
                                              <p:pRg st="5" end="5"/>
                                            </p:txEl>
                                          </p:spTgt>
                                        </p:tgtEl>
                                        <p:attrNameLst>
                                          <p:attrName>style.visibility</p:attrName>
                                        </p:attrNameLst>
                                      </p:cBhvr>
                                      <p:to>
                                        <p:strVal val="visible"/>
                                      </p:to>
                                    </p:set>
                                  </p:childTnLst>
                                </p:cTn>
                              </p:par>
                              <p:par>
                                <p:cTn id="80" presetID="22" presetClass="entr" presetSubtype="8" fill="hold" grpId="0" nodeType="withEffect">
                                  <p:stCondLst>
                                    <p:cond delay="0"/>
                                  </p:stCondLst>
                                  <p:childTnLst>
                                    <p:set>
                                      <p:cBhvr>
                                        <p:cTn id="81" dur="1" fill="hold">
                                          <p:stCondLst>
                                            <p:cond delay="0"/>
                                          </p:stCondLst>
                                        </p:cTn>
                                        <p:tgtEl>
                                          <p:spTgt spid="34830"/>
                                        </p:tgtEl>
                                        <p:attrNameLst>
                                          <p:attrName>style.visibility</p:attrName>
                                        </p:attrNameLst>
                                      </p:cBhvr>
                                      <p:to>
                                        <p:strVal val="visible"/>
                                      </p:to>
                                    </p:set>
                                    <p:animEffect transition="in" filter="wipe(left)">
                                      <p:cBhvr>
                                        <p:cTn id="82" dur="500"/>
                                        <p:tgtEl>
                                          <p:spTgt spid="34830"/>
                                        </p:tgtEl>
                                      </p:cBhvr>
                                    </p:animEffect>
                                  </p:childTnLst>
                                </p:cTn>
                              </p:par>
                              <p:par>
                                <p:cTn id="83" presetID="22" presetClass="entr" presetSubtype="8" fill="hold" nodeType="withEffect">
                                  <p:stCondLst>
                                    <p:cond delay="0"/>
                                  </p:stCondLst>
                                  <p:childTnLst>
                                    <p:set>
                                      <p:cBhvr>
                                        <p:cTn id="84" dur="1" fill="hold">
                                          <p:stCondLst>
                                            <p:cond delay="0"/>
                                          </p:stCondLst>
                                        </p:cTn>
                                        <p:tgtEl>
                                          <p:spTgt spid="34832"/>
                                        </p:tgtEl>
                                        <p:attrNameLst>
                                          <p:attrName>style.visibility</p:attrName>
                                        </p:attrNameLst>
                                      </p:cBhvr>
                                      <p:to>
                                        <p:strVal val="visible"/>
                                      </p:to>
                                    </p:set>
                                    <p:animEffect transition="in" filter="wipe(left)">
                                      <p:cBhvr>
                                        <p:cTn id="85" dur="500"/>
                                        <p:tgtEl>
                                          <p:spTgt spid="34832"/>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34831"/>
                                        </p:tgtEl>
                                        <p:attrNameLst>
                                          <p:attrName>style.visibility</p:attrName>
                                        </p:attrNameLst>
                                      </p:cBhvr>
                                      <p:to>
                                        <p:strVal val="visible"/>
                                      </p:to>
                                    </p:set>
                                    <p:animEffect transition="in" filter="wipe(left)">
                                      <p:cBhvr>
                                        <p:cTn id="88" dur="500"/>
                                        <p:tgtEl>
                                          <p:spTgt spid="34831"/>
                                        </p:tgtEl>
                                      </p:cBhvr>
                                    </p:animEffect>
                                  </p:childTnLst>
                                </p:cTn>
                              </p:par>
                            </p:childTnLst>
                          </p:cTn>
                        </p:par>
                        <p:par>
                          <p:cTn id="89" fill="hold">
                            <p:stCondLst>
                              <p:cond delay="500"/>
                            </p:stCondLst>
                            <p:childTnLst>
                              <p:par>
                                <p:cTn id="90" presetID="22" presetClass="entr" presetSubtype="1" fill="hold" nodeType="afterEffect">
                                  <p:stCondLst>
                                    <p:cond delay="0"/>
                                  </p:stCondLst>
                                  <p:childTnLst>
                                    <p:set>
                                      <p:cBhvr>
                                        <p:cTn id="91" dur="1" fill="hold">
                                          <p:stCondLst>
                                            <p:cond delay="0"/>
                                          </p:stCondLst>
                                        </p:cTn>
                                        <p:tgtEl>
                                          <p:spTgt spid="34845"/>
                                        </p:tgtEl>
                                        <p:attrNameLst>
                                          <p:attrName>style.visibility</p:attrName>
                                        </p:attrNameLst>
                                      </p:cBhvr>
                                      <p:to>
                                        <p:strVal val="visible"/>
                                      </p:to>
                                    </p:set>
                                    <p:animEffect transition="in" filter="wipe(up)">
                                      <p:cBhvr>
                                        <p:cTn id="92" dur="500"/>
                                        <p:tgtEl>
                                          <p:spTgt spid="34845"/>
                                        </p:tgtEl>
                                      </p:cBhvr>
                                    </p:animEffect>
                                  </p:childTnLst>
                                </p:cTn>
                              </p:par>
                              <p:par>
                                <p:cTn id="93" presetID="22" presetClass="entr" presetSubtype="1" fill="hold" nodeType="withEffect">
                                  <p:stCondLst>
                                    <p:cond delay="0"/>
                                  </p:stCondLst>
                                  <p:childTnLst>
                                    <p:set>
                                      <p:cBhvr>
                                        <p:cTn id="94" dur="1" fill="hold">
                                          <p:stCondLst>
                                            <p:cond delay="0"/>
                                          </p:stCondLst>
                                        </p:cTn>
                                        <p:tgtEl>
                                          <p:spTgt spid="34847"/>
                                        </p:tgtEl>
                                        <p:attrNameLst>
                                          <p:attrName>style.visibility</p:attrName>
                                        </p:attrNameLst>
                                      </p:cBhvr>
                                      <p:to>
                                        <p:strVal val="visible"/>
                                      </p:to>
                                    </p:set>
                                    <p:animEffect transition="in" filter="wipe(up)">
                                      <p:cBhvr>
                                        <p:cTn id="95" dur="500"/>
                                        <p:tgtEl>
                                          <p:spTgt spid="34847"/>
                                        </p:tgtEl>
                                      </p:cBhvr>
                                    </p:animEffect>
                                  </p:childTnLst>
                                </p:cTn>
                              </p:par>
                              <p:par>
                                <p:cTn id="96" presetID="22" presetClass="entr" presetSubtype="1" fill="hold" nodeType="withEffect">
                                  <p:stCondLst>
                                    <p:cond delay="0"/>
                                  </p:stCondLst>
                                  <p:childTnLst>
                                    <p:set>
                                      <p:cBhvr>
                                        <p:cTn id="97" dur="1" fill="hold">
                                          <p:stCondLst>
                                            <p:cond delay="0"/>
                                          </p:stCondLst>
                                        </p:cTn>
                                        <p:tgtEl>
                                          <p:spTgt spid="34846"/>
                                        </p:tgtEl>
                                        <p:attrNameLst>
                                          <p:attrName>style.visibility</p:attrName>
                                        </p:attrNameLst>
                                      </p:cBhvr>
                                      <p:to>
                                        <p:strVal val="visible"/>
                                      </p:to>
                                    </p:set>
                                    <p:animEffect transition="in" filter="wipe(up)">
                                      <p:cBhvr>
                                        <p:cTn id="98" dur="500"/>
                                        <p:tgtEl>
                                          <p:spTgt spid="34846"/>
                                        </p:tgtEl>
                                      </p:cBhvr>
                                    </p:animEffect>
                                  </p:childTnLst>
                                </p:cTn>
                              </p:par>
                            </p:childTnLst>
                          </p:cTn>
                        </p:par>
                        <p:par>
                          <p:cTn id="99" fill="hold">
                            <p:stCondLst>
                              <p:cond delay="1000"/>
                            </p:stCondLst>
                            <p:childTnLst>
                              <p:par>
                                <p:cTn id="100" presetID="5" presetClass="entr" presetSubtype="10" fill="hold" nodeType="after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checkerboard(across)">
                                      <p:cBhvr>
                                        <p:cTn id="10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bldLvl="4" animBg="1"/>
      <p:bldP spid="34821" grpId="0" animBg="1"/>
      <p:bldP spid="34830" grpId="0" animBg="1"/>
      <p:bldP spid="34831"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0" y="22514"/>
            <a:ext cx="12192000" cy="1068867"/>
          </a:xfrm>
        </p:spPr>
        <p:txBody>
          <a:bodyPr anchor="ctr">
            <a:normAutofit/>
          </a:bodyPr>
          <a:lstStyle/>
          <a:p>
            <a:pPr algn="ctr">
              <a:defRPr/>
            </a:pPr>
            <a:r>
              <a:rPr lang="en-US" sz="4800" cap="none" dirty="0"/>
              <a:t>Sequence Activities Process: Types Of Dependencies </a:t>
            </a:r>
          </a:p>
        </p:txBody>
      </p:sp>
      <p:sp>
        <p:nvSpPr>
          <p:cNvPr id="33796" name="Rectangle 4"/>
          <p:cNvSpPr>
            <a:spLocks noGrp="1" noChangeArrowheads="1"/>
          </p:cNvSpPr>
          <p:nvPr>
            <p:ph idx="1"/>
          </p:nvPr>
        </p:nvSpPr>
        <p:spPr>
          <a:xfrm>
            <a:off x="1091381" y="1341438"/>
            <a:ext cx="11031793" cy="5516562"/>
          </a:xfrm>
        </p:spPr>
        <p:txBody>
          <a:bodyPr>
            <a:normAutofit/>
          </a:bodyPr>
          <a:lstStyle/>
          <a:p>
            <a:pPr marL="320040" indent="-320040">
              <a:lnSpc>
                <a:spcPct val="95000"/>
              </a:lnSpc>
              <a:spcBef>
                <a:spcPts val="600"/>
              </a:spcBef>
              <a:spcAft>
                <a:spcPts val="600"/>
              </a:spcAft>
              <a:buFont typeface="Wingdings"/>
              <a:buChar char=""/>
              <a:defRPr/>
            </a:pPr>
            <a:r>
              <a:rPr lang="en-US" sz="2600" dirty="0"/>
              <a:t>AKA: logical relationships</a:t>
            </a:r>
          </a:p>
          <a:p>
            <a:pPr marL="320040" indent="-320040">
              <a:lnSpc>
                <a:spcPct val="95000"/>
              </a:lnSpc>
              <a:spcBef>
                <a:spcPts val="600"/>
              </a:spcBef>
              <a:spcAft>
                <a:spcPts val="600"/>
              </a:spcAft>
              <a:buFont typeface="Wingdings"/>
              <a:buChar char=""/>
              <a:defRPr/>
            </a:pPr>
            <a:r>
              <a:rPr lang="en-US" sz="2600" dirty="0"/>
              <a:t>A dependency between two project schedule activities, or between a project schedule activity and a schedule milestone.</a:t>
            </a:r>
          </a:p>
          <a:p>
            <a:pPr marL="640080" lvl="1" indent="-274320">
              <a:lnSpc>
                <a:spcPct val="95000"/>
              </a:lnSpc>
              <a:spcBef>
                <a:spcPts val="600"/>
              </a:spcBef>
              <a:spcAft>
                <a:spcPts val="600"/>
              </a:spcAft>
              <a:buFont typeface="Wingdings 2"/>
              <a:buChar char=""/>
              <a:defRPr/>
            </a:pPr>
            <a:r>
              <a:rPr lang="en-US" sz="2500" dirty="0"/>
              <a:t>Mandatory dependencies: hard logic or hard dependencies. </a:t>
            </a:r>
            <a:br>
              <a:rPr lang="en-US" sz="2500" dirty="0"/>
            </a:br>
            <a:r>
              <a:rPr lang="en-US" sz="2400" i="1" u="sng" dirty="0"/>
              <a:t>ex: 								 </a:t>
            </a:r>
          </a:p>
          <a:p>
            <a:pPr marL="640080" lvl="1" indent="-274320">
              <a:lnSpc>
                <a:spcPct val="95000"/>
              </a:lnSpc>
              <a:spcBef>
                <a:spcPts val="600"/>
              </a:spcBef>
              <a:spcAft>
                <a:spcPts val="600"/>
              </a:spcAft>
              <a:buFont typeface="Wingdings 2"/>
              <a:buChar char=""/>
              <a:defRPr/>
            </a:pPr>
            <a:r>
              <a:rPr lang="en-US" sz="2500" dirty="0"/>
              <a:t>Discretionary dependencies: preferred logic or soft logic.</a:t>
            </a:r>
            <a:br>
              <a:rPr lang="en-US" sz="2500" dirty="0"/>
            </a:br>
            <a:r>
              <a:rPr lang="en-US" sz="2400" i="1" u="sng" dirty="0"/>
              <a:t>ex: 								 </a:t>
            </a:r>
          </a:p>
          <a:p>
            <a:pPr marL="640080" lvl="1" indent="-274320">
              <a:lnSpc>
                <a:spcPct val="95000"/>
              </a:lnSpc>
              <a:spcBef>
                <a:spcPts val="600"/>
              </a:spcBef>
              <a:spcAft>
                <a:spcPts val="600"/>
              </a:spcAft>
              <a:buFont typeface="Wingdings 2"/>
              <a:buChar char=""/>
              <a:defRPr/>
            </a:pPr>
            <a:r>
              <a:rPr lang="en-US" sz="2500" dirty="0"/>
              <a:t>External dependencies: are external to the project. </a:t>
            </a:r>
            <a:br>
              <a:rPr lang="en-US" sz="2500" dirty="0"/>
            </a:br>
            <a:r>
              <a:rPr lang="en-US" sz="2400" i="1" u="sng" dirty="0"/>
              <a:t>ex: 								 </a:t>
            </a:r>
          </a:p>
          <a:p>
            <a:pPr marL="640080" lvl="1" indent="-274320">
              <a:lnSpc>
                <a:spcPct val="95000"/>
              </a:lnSpc>
              <a:spcBef>
                <a:spcPts val="600"/>
              </a:spcBef>
              <a:spcAft>
                <a:spcPts val="600"/>
              </a:spcAft>
              <a:buFont typeface="Wingdings 2"/>
              <a:buChar char=""/>
              <a:defRPr/>
            </a:pPr>
            <a:r>
              <a:rPr lang="en-US" sz="2500" dirty="0"/>
              <a:t>Internal dependencies: are internal, usually resource related. </a:t>
            </a:r>
            <a:br>
              <a:rPr lang="en-US" sz="2500" dirty="0"/>
            </a:br>
            <a:r>
              <a:rPr lang="en-US" sz="2000" i="1" u="sng" dirty="0"/>
              <a:t>ex: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2000"/>
                                        <p:tgtEl>
                                          <p:spTgt spid="33796">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3796">
                                            <p:txEl>
                                              <p:pRg st="1" end="1"/>
                                            </p:txEl>
                                          </p:spTgt>
                                        </p:tgtEl>
                                        <p:attrNameLst>
                                          <p:attrName>style.visibility</p:attrName>
                                        </p:attrNameLst>
                                      </p:cBhvr>
                                      <p:to>
                                        <p:strVal val="visible"/>
                                      </p:to>
                                    </p:set>
                                    <p:animEffect transition="in" filter="fade">
                                      <p:cBhvr>
                                        <p:cTn id="11" dur="2000"/>
                                        <p:tgtEl>
                                          <p:spTgt spid="33796">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796">
                                            <p:txEl>
                                              <p:pRg st="2" end="2"/>
                                            </p:txEl>
                                          </p:spTgt>
                                        </p:tgtEl>
                                        <p:attrNameLst>
                                          <p:attrName>style.visibility</p:attrName>
                                        </p:attrNameLst>
                                      </p:cBhvr>
                                      <p:to>
                                        <p:strVal val="visible"/>
                                      </p:to>
                                    </p:set>
                                    <p:animEffect transition="in" filter="fade">
                                      <p:cBhvr>
                                        <p:cTn id="14" dur="2000"/>
                                        <p:tgtEl>
                                          <p:spTgt spid="33796">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796">
                                            <p:txEl>
                                              <p:pRg st="3" end="3"/>
                                            </p:txEl>
                                          </p:spTgt>
                                        </p:tgtEl>
                                        <p:attrNameLst>
                                          <p:attrName>style.visibility</p:attrName>
                                        </p:attrNameLst>
                                      </p:cBhvr>
                                      <p:to>
                                        <p:strVal val="visible"/>
                                      </p:to>
                                    </p:set>
                                    <p:animEffect transition="in" filter="fade">
                                      <p:cBhvr>
                                        <p:cTn id="17" dur="2000"/>
                                        <p:tgtEl>
                                          <p:spTgt spid="33796">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796">
                                            <p:txEl>
                                              <p:pRg st="4" end="4"/>
                                            </p:txEl>
                                          </p:spTgt>
                                        </p:tgtEl>
                                        <p:attrNameLst>
                                          <p:attrName>style.visibility</p:attrName>
                                        </p:attrNameLst>
                                      </p:cBhvr>
                                      <p:to>
                                        <p:strVal val="visible"/>
                                      </p:to>
                                    </p:set>
                                    <p:animEffect transition="in" filter="fade">
                                      <p:cBhvr>
                                        <p:cTn id="20" dur="2000"/>
                                        <p:tgtEl>
                                          <p:spTgt spid="33796">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796">
                                            <p:txEl>
                                              <p:pRg st="5" end="5"/>
                                            </p:txEl>
                                          </p:spTgt>
                                        </p:tgtEl>
                                        <p:attrNameLst>
                                          <p:attrName>style.visibility</p:attrName>
                                        </p:attrNameLst>
                                      </p:cBhvr>
                                      <p:to>
                                        <p:strVal val="visible"/>
                                      </p:to>
                                    </p:set>
                                    <p:animEffect transition="in" filter="fade">
                                      <p:cBhvr>
                                        <p:cTn id="23" dur="2000"/>
                                        <p:tgtEl>
                                          <p:spTgt spid="337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0" y="-75810"/>
            <a:ext cx="11128248" cy="1118028"/>
          </a:xfrm>
        </p:spPr>
        <p:txBody>
          <a:bodyPr>
            <a:normAutofit/>
          </a:bodyPr>
          <a:lstStyle/>
          <a:p>
            <a:pPr>
              <a:defRPr/>
            </a:pPr>
            <a:r>
              <a:rPr lang="en-US" sz="4800" dirty="0"/>
              <a:t>6.3 Sequence Activities Process </a:t>
            </a:r>
          </a:p>
        </p:txBody>
      </p:sp>
      <p:sp>
        <p:nvSpPr>
          <p:cNvPr id="160771" name="Content Placeholder 27"/>
          <p:cNvSpPr>
            <a:spLocks noGrp="1"/>
          </p:cNvSpPr>
          <p:nvPr>
            <p:ph idx="1"/>
          </p:nvPr>
        </p:nvSpPr>
        <p:spPr>
          <a:xfrm>
            <a:off x="1703388" y="1268414"/>
            <a:ext cx="8964612" cy="2808287"/>
          </a:xfrm>
        </p:spPr>
        <p:txBody>
          <a:bodyPr>
            <a:normAutofit lnSpcReduction="10000"/>
          </a:bodyPr>
          <a:lstStyle/>
          <a:p>
            <a:pPr>
              <a:lnSpc>
                <a:spcPct val="95000"/>
              </a:lnSpc>
              <a:spcBef>
                <a:spcPts val="600"/>
              </a:spcBef>
            </a:pPr>
            <a:r>
              <a:rPr lang="en-US" sz="2600">
                <a:cs typeface="Arial" pitchFamily="34" charset="0"/>
              </a:rPr>
              <a:t>Precedence Diagramming Method PDM: </a:t>
            </a:r>
          </a:p>
          <a:p>
            <a:pPr lvl="1">
              <a:lnSpc>
                <a:spcPct val="95000"/>
              </a:lnSpc>
              <a:spcBef>
                <a:spcPts val="600"/>
              </a:spcBef>
            </a:pPr>
            <a:r>
              <a:rPr lang="en-US" sz="2500">
                <a:cs typeface="Arial" pitchFamily="34" charset="0"/>
              </a:rPr>
              <a:t>A technique used for constructing a schedule model in which activities are represented by nodes and are graphically linked by one or more logical relationships to show the sequence in which the activities are to be performed. </a:t>
            </a:r>
            <a:endParaRPr lang="en-US">
              <a:cs typeface="Arial" pitchFamily="34" charset="0"/>
            </a:endParaRPr>
          </a:p>
          <a:p>
            <a:pPr>
              <a:lnSpc>
                <a:spcPct val="95000"/>
              </a:lnSpc>
              <a:spcBef>
                <a:spcPts val="600"/>
              </a:spcBef>
            </a:pPr>
            <a:r>
              <a:rPr lang="en-US" sz="2600">
                <a:cs typeface="Arial" pitchFamily="34" charset="0"/>
              </a:rPr>
              <a:t>Aka: Activity on Node PDM = AoN. </a:t>
            </a:r>
          </a:p>
        </p:txBody>
      </p:sp>
      <p:pic>
        <p:nvPicPr>
          <p:cNvPr id="78875" name="Picture 27"/>
          <p:cNvPicPr>
            <a:picLocks noChangeAspect="1" noChangeArrowheads="1"/>
          </p:cNvPicPr>
          <p:nvPr/>
        </p:nvPicPr>
        <p:blipFill>
          <a:blip r:embed="rId3" cstate="print"/>
          <a:srcRect/>
          <a:stretch>
            <a:fillRect/>
          </a:stretch>
        </p:blipFill>
        <p:spPr bwMode="auto">
          <a:xfrm>
            <a:off x="2617789" y="4029076"/>
            <a:ext cx="6948487" cy="2855913"/>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78875"/>
                                        </p:tgtEl>
                                        <p:attrNameLst>
                                          <p:attrName>style.visibility</p:attrName>
                                        </p:attrNameLst>
                                      </p:cBhvr>
                                      <p:to>
                                        <p:strVal val="visible"/>
                                      </p:to>
                                    </p:set>
                                    <p:animEffect transition="in" filter="checkerboard(across)">
                                      <p:cBhvr>
                                        <p:cTn id="7" dur="1000"/>
                                        <p:tgtEl>
                                          <p:spTgt spid="78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9526" y="-27724"/>
            <a:ext cx="10058400" cy="1609344"/>
          </a:xfrm>
        </p:spPr>
        <p:txBody>
          <a:bodyPr>
            <a:normAutofit/>
          </a:bodyPr>
          <a:lstStyle/>
          <a:p>
            <a:pPr>
              <a:defRPr/>
            </a:pPr>
            <a:r>
              <a:rPr lang="en-US" sz="4800" dirty="0"/>
              <a:t>6.3 Sequence Activities Process </a:t>
            </a:r>
          </a:p>
        </p:txBody>
      </p:sp>
      <p:sp>
        <p:nvSpPr>
          <p:cNvPr id="36867" name="Rectangle 3"/>
          <p:cNvSpPr>
            <a:spLocks noGrp="1" noChangeArrowheads="1"/>
          </p:cNvSpPr>
          <p:nvPr>
            <p:ph idx="1"/>
          </p:nvPr>
        </p:nvSpPr>
        <p:spPr>
          <a:xfrm>
            <a:off x="2136775" y="1341438"/>
            <a:ext cx="4679950" cy="5327650"/>
          </a:xfrm>
        </p:spPr>
        <p:txBody>
          <a:bodyPr>
            <a:normAutofit/>
          </a:bodyPr>
          <a:lstStyle/>
          <a:p>
            <a:pPr marL="320040" indent="-320040">
              <a:buFont typeface="Wingdings"/>
              <a:buChar char=""/>
              <a:defRPr/>
            </a:pPr>
            <a:r>
              <a:rPr lang="en-US" dirty="0"/>
              <a:t>Lag: </a:t>
            </a:r>
          </a:p>
          <a:p>
            <a:pPr marL="640080" lvl="1" indent="-274320">
              <a:spcAft>
                <a:spcPts val="0"/>
              </a:spcAft>
              <a:buFont typeface="Wingdings 2"/>
              <a:buChar char=""/>
              <a:defRPr/>
            </a:pPr>
            <a:r>
              <a:rPr lang="en-US" dirty="0"/>
              <a:t>The amount of time whereby a successor activity is required to be delayed with respect to predecessor activity. </a:t>
            </a:r>
          </a:p>
          <a:p>
            <a:pPr lvl="3">
              <a:spcAft>
                <a:spcPts val="0"/>
              </a:spcAft>
              <a:buClr>
                <a:schemeClr val="accent3"/>
              </a:buClr>
              <a:buFont typeface="Wingdings"/>
              <a:buChar char=""/>
              <a:defRPr/>
            </a:pPr>
            <a:endParaRPr lang="en-US" dirty="0"/>
          </a:p>
          <a:p>
            <a:pPr marL="320040" indent="-320040">
              <a:buFont typeface="Wingdings"/>
              <a:buChar char=""/>
              <a:defRPr/>
            </a:pPr>
            <a:r>
              <a:rPr lang="en-US" dirty="0"/>
              <a:t>Lead </a:t>
            </a:r>
          </a:p>
          <a:p>
            <a:pPr marL="640080" lvl="1" indent="-274320">
              <a:spcAft>
                <a:spcPts val="0"/>
              </a:spcAft>
              <a:buFont typeface="Wingdings 2"/>
              <a:buChar char=""/>
              <a:defRPr/>
            </a:pPr>
            <a:r>
              <a:rPr lang="en-US" dirty="0"/>
              <a:t>The amount of time whereby a successor activity can be advanced with respect to predecessor activity. </a:t>
            </a:r>
          </a:p>
        </p:txBody>
      </p:sp>
      <p:grpSp>
        <p:nvGrpSpPr>
          <p:cNvPr id="2" name="Group 4"/>
          <p:cNvGrpSpPr>
            <a:grpSpLocks/>
          </p:cNvGrpSpPr>
          <p:nvPr/>
        </p:nvGrpSpPr>
        <p:grpSpPr bwMode="auto">
          <a:xfrm>
            <a:off x="7153275" y="1485901"/>
            <a:ext cx="2909888" cy="288925"/>
            <a:chOff x="3538" y="1026"/>
            <a:chExt cx="1833" cy="182"/>
          </a:xfrm>
        </p:grpSpPr>
        <p:sp>
          <p:nvSpPr>
            <p:cNvPr id="36869" name="Rectangle 5"/>
            <p:cNvSpPr>
              <a:spLocks noChangeArrowheads="1"/>
            </p:cNvSpPr>
            <p:nvPr/>
          </p:nvSpPr>
          <p:spPr bwMode="auto">
            <a:xfrm>
              <a:off x="3538" y="1026"/>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A </a:t>
              </a:r>
            </a:p>
          </p:txBody>
        </p:sp>
        <p:sp>
          <p:nvSpPr>
            <p:cNvPr id="36870" name="Rectangle 6"/>
            <p:cNvSpPr>
              <a:spLocks noChangeArrowheads="1"/>
            </p:cNvSpPr>
            <p:nvPr/>
          </p:nvSpPr>
          <p:spPr bwMode="auto">
            <a:xfrm>
              <a:off x="4209" y="1026"/>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B </a:t>
              </a:r>
            </a:p>
          </p:txBody>
        </p:sp>
        <p:cxnSp>
          <p:nvCxnSpPr>
            <p:cNvPr id="163884" name="AutoShape 8"/>
            <p:cNvCxnSpPr>
              <a:cxnSpLocks noChangeShapeType="1"/>
              <a:stCxn id="36869" idx="3"/>
              <a:endCxn id="36870" idx="1"/>
            </p:cNvCxnSpPr>
            <p:nvPr/>
          </p:nvCxnSpPr>
          <p:spPr bwMode="auto">
            <a:xfrm>
              <a:off x="4014" y="1117"/>
              <a:ext cx="195" cy="0"/>
            </a:xfrm>
            <a:prstGeom prst="straightConnector1">
              <a:avLst/>
            </a:prstGeom>
            <a:noFill/>
            <a:ln w="19050">
              <a:solidFill>
                <a:srgbClr val="666699"/>
              </a:solidFill>
              <a:round/>
              <a:headEnd/>
              <a:tailEnd type="stealth" w="lg" len="med"/>
            </a:ln>
          </p:spPr>
        </p:cxnSp>
        <p:cxnSp>
          <p:nvCxnSpPr>
            <p:cNvPr id="163885" name="AutoShape 9"/>
            <p:cNvCxnSpPr>
              <a:cxnSpLocks noChangeShapeType="1"/>
              <a:stCxn id="36870" idx="3"/>
              <a:endCxn id="36871" idx="1"/>
            </p:cNvCxnSpPr>
            <p:nvPr/>
          </p:nvCxnSpPr>
          <p:spPr bwMode="auto">
            <a:xfrm>
              <a:off x="4685" y="1117"/>
              <a:ext cx="210" cy="1"/>
            </a:xfrm>
            <a:prstGeom prst="bentConnector3">
              <a:avLst>
                <a:gd name="adj1" fmla="val 50000"/>
              </a:avLst>
            </a:prstGeom>
            <a:noFill/>
            <a:ln w="19050">
              <a:solidFill>
                <a:srgbClr val="666699"/>
              </a:solidFill>
              <a:miter lim="800000"/>
              <a:headEnd/>
              <a:tailEnd type="stealth" w="lg" len="med"/>
            </a:ln>
          </p:spPr>
        </p:cxnSp>
        <p:sp>
          <p:nvSpPr>
            <p:cNvPr id="36871" name="Rectangle 7"/>
            <p:cNvSpPr>
              <a:spLocks noChangeArrowheads="1"/>
            </p:cNvSpPr>
            <p:nvPr/>
          </p:nvSpPr>
          <p:spPr bwMode="auto">
            <a:xfrm>
              <a:off x="4895" y="1027"/>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C </a:t>
              </a:r>
            </a:p>
          </p:txBody>
        </p:sp>
      </p:grpSp>
      <p:grpSp>
        <p:nvGrpSpPr>
          <p:cNvPr id="3" name="Group 10"/>
          <p:cNvGrpSpPr>
            <a:grpSpLocks/>
          </p:cNvGrpSpPr>
          <p:nvPr/>
        </p:nvGrpSpPr>
        <p:grpSpPr bwMode="auto">
          <a:xfrm>
            <a:off x="7153275" y="2278064"/>
            <a:ext cx="3157538" cy="719137"/>
            <a:chOff x="3538" y="1525"/>
            <a:chExt cx="1989" cy="453"/>
          </a:xfrm>
        </p:grpSpPr>
        <p:sp>
          <p:nvSpPr>
            <p:cNvPr id="36875" name="Rectangle 11"/>
            <p:cNvSpPr>
              <a:spLocks noChangeArrowheads="1"/>
            </p:cNvSpPr>
            <p:nvPr/>
          </p:nvSpPr>
          <p:spPr bwMode="auto">
            <a:xfrm>
              <a:off x="3538" y="1525"/>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A </a:t>
              </a:r>
            </a:p>
          </p:txBody>
        </p:sp>
        <p:sp>
          <p:nvSpPr>
            <p:cNvPr id="36876" name="Rectangle 12"/>
            <p:cNvSpPr>
              <a:spLocks noChangeArrowheads="1"/>
            </p:cNvSpPr>
            <p:nvPr/>
          </p:nvSpPr>
          <p:spPr bwMode="auto">
            <a:xfrm>
              <a:off x="4345" y="1525"/>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B </a:t>
              </a:r>
            </a:p>
          </p:txBody>
        </p:sp>
        <p:cxnSp>
          <p:nvCxnSpPr>
            <p:cNvPr id="163879" name="AutoShape 13"/>
            <p:cNvCxnSpPr>
              <a:cxnSpLocks noChangeShapeType="1"/>
              <a:stCxn id="36875" idx="3"/>
              <a:endCxn id="36876" idx="1"/>
            </p:cNvCxnSpPr>
            <p:nvPr/>
          </p:nvCxnSpPr>
          <p:spPr bwMode="auto">
            <a:xfrm>
              <a:off x="4014" y="1616"/>
              <a:ext cx="331" cy="0"/>
            </a:xfrm>
            <a:prstGeom prst="straightConnector1">
              <a:avLst/>
            </a:prstGeom>
            <a:noFill/>
            <a:ln w="19050">
              <a:solidFill>
                <a:srgbClr val="666699"/>
              </a:solidFill>
              <a:round/>
              <a:headEnd/>
              <a:tailEnd type="stealth" w="lg" len="med"/>
            </a:ln>
          </p:spPr>
        </p:cxnSp>
        <p:sp>
          <p:nvSpPr>
            <p:cNvPr id="36878" name="Rectangle 14"/>
            <p:cNvSpPr>
              <a:spLocks noChangeArrowheads="1"/>
            </p:cNvSpPr>
            <p:nvPr/>
          </p:nvSpPr>
          <p:spPr bwMode="auto">
            <a:xfrm>
              <a:off x="5051" y="1797"/>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C </a:t>
              </a:r>
            </a:p>
          </p:txBody>
        </p:sp>
        <p:cxnSp>
          <p:nvCxnSpPr>
            <p:cNvPr id="163881" name="AutoShape 15"/>
            <p:cNvCxnSpPr>
              <a:cxnSpLocks noChangeShapeType="1"/>
              <a:stCxn id="36876" idx="3"/>
              <a:endCxn id="36878" idx="1"/>
            </p:cNvCxnSpPr>
            <p:nvPr/>
          </p:nvCxnSpPr>
          <p:spPr bwMode="auto">
            <a:xfrm>
              <a:off x="4821" y="1616"/>
              <a:ext cx="230" cy="272"/>
            </a:xfrm>
            <a:prstGeom prst="bentConnector3">
              <a:avLst>
                <a:gd name="adj1" fmla="val 50000"/>
              </a:avLst>
            </a:prstGeom>
            <a:noFill/>
            <a:ln w="19050">
              <a:solidFill>
                <a:srgbClr val="666699"/>
              </a:solidFill>
              <a:miter lim="800000"/>
              <a:headEnd/>
              <a:tailEnd type="stealth" w="lg" len="med"/>
            </a:ln>
          </p:spPr>
        </p:cxnSp>
      </p:grpSp>
      <p:grpSp>
        <p:nvGrpSpPr>
          <p:cNvPr id="4" name="Group 16"/>
          <p:cNvGrpSpPr>
            <a:grpSpLocks/>
          </p:cNvGrpSpPr>
          <p:nvPr/>
        </p:nvGrpSpPr>
        <p:grpSpPr bwMode="auto">
          <a:xfrm>
            <a:off x="8208963" y="1341438"/>
            <a:ext cx="1306512" cy="1801812"/>
            <a:chOff x="4203" y="799"/>
            <a:chExt cx="813" cy="1429"/>
          </a:xfrm>
        </p:grpSpPr>
        <p:sp>
          <p:nvSpPr>
            <p:cNvPr id="163871" name="Line 17"/>
            <p:cNvSpPr>
              <a:spLocks noChangeShapeType="1"/>
            </p:cNvSpPr>
            <p:nvPr/>
          </p:nvSpPr>
          <p:spPr bwMode="auto">
            <a:xfrm>
              <a:off x="4203" y="799"/>
              <a:ext cx="0" cy="1180"/>
            </a:xfrm>
            <a:prstGeom prst="line">
              <a:avLst/>
            </a:prstGeom>
            <a:noFill/>
            <a:ln w="15875">
              <a:solidFill>
                <a:srgbClr val="FF0000"/>
              </a:solidFill>
              <a:round/>
              <a:headEnd/>
              <a:tailEnd/>
            </a:ln>
          </p:spPr>
          <p:txBody>
            <a:bodyPr/>
            <a:lstStyle/>
            <a:p>
              <a:endParaRPr lang="en-US"/>
            </a:p>
          </p:txBody>
        </p:sp>
        <p:sp>
          <p:nvSpPr>
            <p:cNvPr id="163872" name="Line 18"/>
            <p:cNvSpPr>
              <a:spLocks noChangeShapeType="1"/>
            </p:cNvSpPr>
            <p:nvPr/>
          </p:nvSpPr>
          <p:spPr bwMode="auto">
            <a:xfrm>
              <a:off x="4345" y="799"/>
              <a:ext cx="0" cy="1180"/>
            </a:xfrm>
            <a:prstGeom prst="line">
              <a:avLst/>
            </a:prstGeom>
            <a:noFill/>
            <a:ln w="19050">
              <a:solidFill>
                <a:srgbClr val="FF0000"/>
              </a:solidFill>
              <a:prstDash val="lgDashDotDot"/>
              <a:round/>
              <a:headEnd/>
              <a:tailEnd/>
            </a:ln>
          </p:spPr>
          <p:txBody>
            <a:bodyPr/>
            <a:lstStyle/>
            <a:p>
              <a:endParaRPr lang="en-US"/>
            </a:p>
          </p:txBody>
        </p:sp>
        <p:cxnSp>
          <p:nvCxnSpPr>
            <p:cNvPr id="163873" name="AutoShape 19"/>
            <p:cNvCxnSpPr>
              <a:cxnSpLocks noChangeShapeType="1"/>
            </p:cNvCxnSpPr>
            <p:nvPr/>
          </p:nvCxnSpPr>
          <p:spPr bwMode="auto">
            <a:xfrm>
              <a:off x="4203" y="1842"/>
              <a:ext cx="142" cy="0"/>
            </a:xfrm>
            <a:prstGeom prst="straightConnector1">
              <a:avLst/>
            </a:prstGeom>
            <a:noFill/>
            <a:ln w="15875">
              <a:solidFill>
                <a:srgbClr val="FF0000"/>
              </a:solidFill>
              <a:round/>
              <a:headEnd type="none" w="lg" len="med"/>
              <a:tailEnd type="stealth" w="lg" len="med"/>
            </a:ln>
          </p:spPr>
        </p:cxnSp>
        <p:sp>
          <p:nvSpPr>
            <p:cNvPr id="163874" name="Line 20"/>
            <p:cNvSpPr>
              <a:spLocks noChangeShapeType="1"/>
            </p:cNvSpPr>
            <p:nvPr/>
          </p:nvSpPr>
          <p:spPr bwMode="auto">
            <a:xfrm>
              <a:off x="4671" y="799"/>
              <a:ext cx="0" cy="1428"/>
            </a:xfrm>
            <a:prstGeom prst="line">
              <a:avLst/>
            </a:prstGeom>
            <a:noFill/>
            <a:ln w="15875">
              <a:solidFill>
                <a:srgbClr val="FF0000"/>
              </a:solidFill>
              <a:round/>
              <a:headEnd/>
              <a:tailEnd/>
            </a:ln>
          </p:spPr>
          <p:txBody>
            <a:bodyPr/>
            <a:lstStyle/>
            <a:p>
              <a:endParaRPr lang="en-US"/>
            </a:p>
          </p:txBody>
        </p:sp>
        <p:sp>
          <p:nvSpPr>
            <p:cNvPr id="163875" name="Line 21"/>
            <p:cNvSpPr>
              <a:spLocks noChangeShapeType="1"/>
            </p:cNvSpPr>
            <p:nvPr/>
          </p:nvSpPr>
          <p:spPr bwMode="auto">
            <a:xfrm>
              <a:off x="4888" y="799"/>
              <a:ext cx="0" cy="1428"/>
            </a:xfrm>
            <a:prstGeom prst="line">
              <a:avLst/>
            </a:prstGeom>
            <a:noFill/>
            <a:ln w="19050">
              <a:solidFill>
                <a:srgbClr val="FF0000"/>
              </a:solidFill>
              <a:prstDash val="lgDashDotDot"/>
              <a:round/>
              <a:headEnd/>
              <a:tailEnd/>
            </a:ln>
          </p:spPr>
          <p:txBody>
            <a:bodyPr/>
            <a:lstStyle/>
            <a:p>
              <a:endParaRPr lang="en-US"/>
            </a:p>
          </p:txBody>
        </p:sp>
        <p:cxnSp>
          <p:nvCxnSpPr>
            <p:cNvPr id="163876" name="AutoShape 22"/>
            <p:cNvCxnSpPr>
              <a:cxnSpLocks noChangeShapeType="1"/>
            </p:cNvCxnSpPr>
            <p:nvPr/>
          </p:nvCxnSpPr>
          <p:spPr bwMode="auto">
            <a:xfrm>
              <a:off x="4680" y="2228"/>
              <a:ext cx="336" cy="0"/>
            </a:xfrm>
            <a:prstGeom prst="straightConnector1">
              <a:avLst/>
            </a:prstGeom>
            <a:noFill/>
            <a:ln w="15875">
              <a:solidFill>
                <a:srgbClr val="FF0000"/>
              </a:solidFill>
              <a:round/>
              <a:headEnd type="none" w="lg" len="med"/>
              <a:tailEnd type="stealth" w="lg" len="med"/>
            </a:ln>
          </p:spPr>
        </p:cxnSp>
      </p:grpSp>
      <p:grpSp>
        <p:nvGrpSpPr>
          <p:cNvPr id="5" name="Group 23"/>
          <p:cNvGrpSpPr>
            <a:grpSpLocks/>
          </p:cNvGrpSpPr>
          <p:nvPr/>
        </p:nvGrpSpPr>
        <p:grpSpPr bwMode="auto">
          <a:xfrm>
            <a:off x="7175500" y="4302125"/>
            <a:ext cx="2832100" cy="719138"/>
            <a:chOff x="3540" y="2365"/>
            <a:chExt cx="1784" cy="453"/>
          </a:xfrm>
        </p:grpSpPr>
        <p:sp>
          <p:nvSpPr>
            <p:cNvPr id="36888" name="Rectangle 24"/>
            <p:cNvSpPr>
              <a:spLocks noChangeArrowheads="1"/>
            </p:cNvSpPr>
            <p:nvPr/>
          </p:nvSpPr>
          <p:spPr bwMode="auto">
            <a:xfrm>
              <a:off x="3540" y="2365"/>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A </a:t>
              </a:r>
            </a:p>
          </p:txBody>
        </p:sp>
        <p:sp>
          <p:nvSpPr>
            <p:cNvPr id="36889" name="Rectangle 25"/>
            <p:cNvSpPr>
              <a:spLocks noChangeArrowheads="1"/>
            </p:cNvSpPr>
            <p:nvPr/>
          </p:nvSpPr>
          <p:spPr bwMode="auto">
            <a:xfrm>
              <a:off x="4241" y="2365"/>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B </a:t>
              </a:r>
            </a:p>
          </p:txBody>
        </p:sp>
        <p:sp>
          <p:nvSpPr>
            <p:cNvPr id="36890" name="Rectangle 26"/>
            <p:cNvSpPr>
              <a:spLocks noChangeArrowheads="1"/>
            </p:cNvSpPr>
            <p:nvPr/>
          </p:nvSpPr>
          <p:spPr bwMode="auto">
            <a:xfrm>
              <a:off x="4848" y="2637"/>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C </a:t>
              </a:r>
            </a:p>
          </p:txBody>
        </p:sp>
        <p:cxnSp>
          <p:nvCxnSpPr>
            <p:cNvPr id="163869" name="AutoShape 27"/>
            <p:cNvCxnSpPr>
              <a:cxnSpLocks noChangeShapeType="1"/>
              <a:stCxn id="36888" idx="3"/>
              <a:endCxn id="36889" idx="1"/>
            </p:cNvCxnSpPr>
            <p:nvPr/>
          </p:nvCxnSpPr>
          <p:spPr bwMode="auto">
            <a:xfrm>
              <a:off x="4016" y="2456"/>
              <a:ext cx="225" cy="0"/>
            </a:xfrm>
            <a:prstGeom prst="straightConnector1">
              <a:avLst/>
            </a:prstGeom>
            <a:noFill/>
            <a:ln w="19050">
              <a:solidFill>
                <a:srgbClr val="666699"/>
              </a:solidFill>
              <a:round/>
              <a:headEnd/>
              <a:tailEnd type="stealth" w="lg" len="med"/>
            </a:ln>
          </p:spPr>
        </p:cxnSp>
        <p:cxnSp>
          <p:nvCxnSpPr>
            <p:cNvPr id="163870" name="AutoShape 28"/>
            <p:cNvCxnSpPr>
              <a:cxnSpLocks noChangeShapeType="1"/>
              <a:stCxn id="36889" idx="3"/>
              <a:endCxn id="36890" idx="1"/>
            </p:cNvCxnSpPr>
            <p:nvPr/>
          </p:nvCxnSpPr>
          <p:spPr bwMode="auto">
            <a:xfrm>
              <a:off x="4717" y="2456"/>
              <a:ext cx="131" cy="272"/>
            </a:xfrm>
            <a:prstGeom prst="bentConnector3">
              <a:avLst>
                <a:gd name="adj1" fmla="val 49620"/>
              </a:avLst>
            </a:prstGeom>
            <a:noFill/>
            <a:ln w="19050">
              <a:solidFill>
                <a:srgbClr val="666699"/>
              </a:solidFill>
              <a:miter lim="800000"/>
              <a:headEnd/>
              <a:tailEnd type="stealth" w="lg" len="med"/>
            </a:ln>
          </p:spPr>
        </p:cxnSp>
      </p:grpSp>
      <p:grpSp>
        <p:nvGrpSpPr>
          <p:cNvPr id="6" name="Group 29"/>
          <p:cNvGrpSpPr>
            <a:grpSpLocks/>
          </p:cNvGrpSpPr>
          <p:nvPr/>
        </p:nvGrpSpPr>
        <p:grpSpPr bwMode="auto">
          <a:xfrm>
            <a:off x="7175500" y="5094289"/>
            <a:ext cx="2628900" cy="719137"/>
            <a:chOff x="3560" y="2912"/>
            <a:chExt cx="1656" cy="453"/>
          </a:xfrm>
        </p:grpSpPr>
        <p:sp>
          <p:nvSpPr>
            <p:cNvPr id="36894" name="Rectangle 30"/>
            <p:cNvSpPr>
              <a:spLocks noChangeArrowheads="1"/>
            </p:cNvSpPr>
            <p:nvPr/>
          </p:nvSpPr>
          <p:spPr bwMode="auto">
            <a:xfrm>
              <a:off x="3560" y="2912"/>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A </a:t>
              </a:r>
            </a:p>
          </p:txBody>
        </p:sp>
        <p:sp>
          <p:nvSpPr>
            <p:cNvPr id="36895" name="Rectangle 31"/>
            <p:cNvSpPr>
              <a:spLocks noChangeArrowheads="1"/>
            </p:cNvSpPr>
            <p:nvPr/>
          </p:nvSpPr>
          <p:spPr bwMode="auto">
            <a:xfrm>
              <a:off x="4125" y="2912"/>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B </a:t>
              </a:r>
            </a:p>
          </p:txBody>
        </p:sp>
        <p:cxnSp>
          <p:nvCxnSpPr>
            <p:cNvPr id="163863" name="AutoShape 32"/>
            <p:cNvCxnSpPr>
              <a:cxnSpLocks noChangeShapeType="1"/>
              <a:stCxn id="36894" idx="3"/>
              <a:endCxn id="36895" idx="1"/>
            </p:cNvCxnSpPr>
            <p:nvPr/>
          </p:nvCxnSpPr>
          <p:spPr bwMode="auto">
            <a:xfrm>
              <a:off x="4036" y="3003"/>
              <a:ext cx="89" cy="0"/>
            </a:xfrm>
            <a:prstGeom prst="straightConnector1">
              <a:avLst/>
            </a:prstGeom>
            <a:noFill/>
            <a:ln w="19050">
              <a:solidFill>
                <a:srgbClr val="666699"/>
              </a:solidFill>
              <a:round/>
              <a:headEnd/>
              <a:tailEnd type="stealth" w="lg" len="med"/>
            </a:ln>
          </p:spPr>
        </p:cxnSp>
        <p:sp>
          <p:nvSpPr>
            <p:cNvPr id="36897" name="Rectangle 33"/>
            <p:cNvSpPr>
              <a:spLocks noChangeArrowheads="1"/>
            </p:cNvSpPr>
            <p:nvPr/>
          </p:nvSpPr>
          <p:spPr bwMode="auto">
            <a:xfrm>
              <a:off x="4740" y="3184"/>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C </a:t>
              </a:r>
            </a:p>
          </p:txBody>
        </p:sp>
        <p:cxnSp>
          <p:nvCxnSpPr>
            <p:cNvPr id="163865" name="AutoShape 34"/>
            <p:cNvCxnSpPr>
              <a:cxnSpLocks noChangeShapeType="1"/>
              <a:stCxn id="36895" idx="3"/>
              <a:endCxn id="36897" idx="1"/>
            </p:cNvCxnSpPr>
            <p:nvPr/>
          </p:nvCxnSpPr>
          <p:spPr bwMode="auto">
            <a:xfrm>
              <a:off x="4601" y="3003"/>
              <a:ext cx="139" cy="272"/>
            </a:xfrm>
            <a:prstGeom prst="bentConnector3">
              <a:avLst>
                <a:gd name="adj1" fmla="val 49639"/>
              </a:avLst>
            </a:prstGeom>
            <a:noFill/>
            <a:ln w="19050">
              <a:solidFill>
                <a:srgbClr val="666699"/>
              </a:solidFill>
              <a:miter lim="800000"/>
              <a:headEnd/>
              <a:tailEnd type="stealth" w="lg" len="med"/>
            </a:ln>
          </p:spPr>
        </p:cxnSp>
      </p:grpSp>
      <p:sp>
        <p:nvSpPr>
          <p:cNvPr id="36899" name="Text Box 35"/>
          <p:cNvSpPr txBox="1">
            <a:spLocks noChangeArrowheads="1"/>
          </p:cNvSpPr>
          <p:nvPr/>
        </p:nvSpPr>
        <p:spPr bwMode="auto">
          <a:xfrm>
            <a:off x="6684963" y="2678114"/>
            <a:ext cx="1541462" cy="369887"/>
          </a:xfrm>
          <a:prstGeom prst="rect">
            <a:avLst/>
          </a:prstGeom>
          <a:noFill/>
          <a:ln w="9525">
            <a:noFill/>
            <a:miter lim="800000"/>
            <a:headEnd/>
            <a:tailEnd/>
          </a:ln>
        </p:spPr>
        <p:txBody>
          <a:bodyPr wrap="none">
            <a:spAutoFit/>
          </a:bodyPr>
          <a:lstStyle/>
          <a:p>
            <a:pPr eaLnBrk="0" hangingPunct="0"/>
            <a:r>
              <a:rPr lang="en-US" b="1">
                <a:latin typeface="Candara" pitchFamily="34" charset="0"/>
              </a:rPr>
              <a:t>Lag time (-ve)</a:t>
            </a:r>
          </a:p>
        </p:txBody>
      </p:sp>
      <p:sp>
        <p:nvSpPr>
          <p:cNvPr id="163850" name="Line 21"/>
          <p:cNvSpPr>
            <a:spLocks noChangeShapeType="1"/>
          </p:cNvSpPr>
          <p:nvPr/>
        </p:nvSpPr>
        <p:spPr bwMode="auto">
          <a:xfrm>
            <a:off x="9551988" y="2000251"/>
            <a:ext cx="0" cy="1331913"/>
          </a:xfrm>
          <a:prstGeom prst="line">
            <a:avLst/>
          </a:prstGeom>
          <a:noFill/>
          <a:ln w="15875">
            <a:solidFill>
              <a:srgbClr val="FF0000"/>
            </a:solidFill>
            <a:round/>
            <a:headEnd/>
            <a:tailEnd/>
          </a:ln>
        </p:spPr>
        <p:txBody>
          <a:bodyPr/>
          <a:lstStyle/>
          <a:p>
            <a:endParaRPr lang="en-US"/>
          </a:p>
        </p:txBody>
      </p:sp>
      <p:sp>
        <p:nvSpPr>
          <p:cNvPr id="36900" name="Text Box 36"/>
          <p:cNvSpPr txBox="1">
            <a:spLocks noChangeArrowheads="1"/>
          </p:cNvSpPr>
          <p:nvPr/>
        </p:nvSpPr>
        <p:spPr bwMode="auto">
          <a:xfrm>
            <a:off x="6692901" y="5651500"/>
            <a:ext cx="1719263" cy="369888"/>
          </a:xfrm>
          <a:prstGeom prst="rect">
            <a:avLst/>
          </a:prstGeom>
          <a:noFill/>
          <a:ln w="9525">
            <a:noFill/>
            <a:miter lim="800000"/>
            <a:headEnd/>
            <a:tailEnd/>
          </a:ln>
        </p:spPr>
        <p:txBody>
          <a:bodyPr wrap="none">
            <a:spAutoFit/>
          </a:bodyPr>
          <a:lstStyle/>
          <a:p>
            <a:pPr eaLnBrk="0" hangingPunct="0"/>
            <a:r>
              <a:rPr lang="en-US" b="1">
                <a:latin typeface="Candara" pitchFamily="34" charset="0"/>
              </a:rPr>
              <a:t>Lead time (+ve)</a:t>
            </a:r>
          </a:p>
        </p:txBody>
      </p:sp>
      <p:grpSp>
        <p:nvGrpSpPr>
          <p:cNvPr id="7" name="Group 37"/>
          <p:cNvGrpSpPr>
            <a:grpSpLocks/>
          </p:cNvGrpSpPr>
          <p:nvPr/>
        </p:nvGrpSpPr>
        <p:grpSpPr bwMode="auto">
          <a:xfrm>
            <a:off x="8074026" y="4116389"/>
            <a:ext cx="1922463" cy="1836737"/>
            <a:chOff x="4126" y="2296"/>
            <a:chExt cx="1211" cy="1157"/>
          </a:xfrm>
        </p:grpSpPr>
        <p:sp>
          <p:nvSpPr>
            <p:cNvPr id="163853" name="Line 38"/>
            <p:cNvSpPr>
              <a:spLocks noChangeShapeType="1"/>
            </p:cNvSpPr>
            <p:nvPr/>
          </p:nvSpPr>
          <p:spPr bwMode="auto">
            <a:xfrm>
              <a:off x="4126" y="2319"/>
              <a:ext cx="0" cy="937"/>
            </a:xfrm>
            <a:prstGeom prst="line">
              <a:avLst/>
            </a:prstGeom>
            <a:noFill/>
            <a:ln w="15875">
              <a:solidFill>
                <a:srgbClr val="FF0000"/>
              </a:solidFill>
              <a:round/>
              <a:headEnd/>
              <a:tailEnd/>
            </a:ln>
          </p:spPr>
          <p:txBody>
            <a:bodyPr/>
            <a:lstStyle/>
            <a:p>
              <a:endParaRPr lang="en-US"/>
            </a:p>
          </p:txBody>
        </p:sp>
        <p:sp>
          <p:nvSpPr>
            <p:cNvPr id="163854" name="Line 39"/>
            <p:cNvSpPr>
              <a:spLocks noChangeShapeType="1"/>
            </p:cNvSpPr>
            <p:nvPr/>
          </p:nvSpPr>
          <p:spPr bwMode="auto">
            <a:xfrm>
              <a:off x="4268" y="2319"/>
              <a:ext cx="0" cy="937"/>
            </a:xfrm>
            <a:prstGeom prst="line">
              <a:avLst/>
            </a:prstGeom>
            <a:noFill/>
            <a:ln w="19050">
              <a:solidFill>
                <a:srgbClr val="FF0000"/>
              </a:solidFill>
              <a:prstDash val="lgDashDotDot"/>
              <a:round/>
              <a:headEnd/>
              <a:tailEnd/>
            </a:ln>
          </p:spPr>
          <p:txBody>
            <a:bodyPr/>
            <a:lstStyle/>
            <a:p>
              <a:endParaRPr lang="en-US"/>
            </a:p>
          </p:txBody>
        </p:sp>
        <p:cxnSp>
          <p:nvCxnSpPr>
            <p:cNvPr id="163855" name="AutoShape 40"/>
            <p:cNvCxnSpPr>
              <a:cxnSpLocks noChangeShapeType="1"/>
            </p:cNvCxnSpPr>
            <p:nvPr/>
          </p:nvCxnSpPr>
          <p:spPr bwMode="auto">
            <a:xfrm>
              <a:off x="4126" y="3147"/>
              <a:ext cx="142" cy="0"/>
            </a:xfrm>
            <a:prstGeom prst="straightConnector1">
              <a:avLst/>
            </a:prstGeom>
            <a:noFill/>
            <a:ln w="15875">
              <a:solidFill>
                <a:srgbClr val="FF0000"/>
              </a:solidFill>
              <a:round/>
              <a:headEnd type="stealth" w="lg" len="med"/>
              <a:tailEnd type="none" w="lg" len="med"/>
            </a:ln>
          </p:spPr>
        </p:cxnSp>
        <p:sp>
          <p:nvSpPr>
            <p:cNvPr id="163856" name="Line 41"/>
            <p:cNvSpPr>
              <a:spLocks noChangeShapeType="1"/>
            </p:cNvSpPr>
            <p:nvPr/>
          </p:nvSpPr>
          <p:spPr bwMode="auto">
            <a:xfrm>
              <a:off x="4603" y="2319"/>
              <a:ext cx="0" cy="1134"/>
            </a:xfrm>
            <a:prstGeom prst="line">
              <a:avLst/>
            </a:prstGeom>
            <a:noFill/>
            <a:ln w="15875">
              <a:solidFill>
                <a:srgbClr val="FF0000"/>
              </a:solidFill>
              <a:round/>
              <a:headEnd/>
              <a:tailEnd/>
            </a:ln>
          </p:spPr>
          <p:txBody>
            <a:bodyPr/>
            <a:lstStyle/>
            <a:p>
              <a:endParaRPr lang="en-US"/>
            </a:p>
          </p:txBody>
        </p:sp>
        <p:sp>
          <p:nvSpPr>
            <p:cNvPr id="163857" name="Line 42"/>
            <p:cNvSpPr>
              <a:spLocks noChangeShapeType="1"/>
            </p:cNvSpPr>
            <p:nvPr/>
          </p:nvSpPr>
          <p:spPr bwMode="auto">
            <a:xfrm>
              <a:off x="4731" y="2319"/>
              <a:ext cx="0" cy="1134"/>
            </a:xfrm>
            <a:prstGeom prst="line">
              <a:avLst/>
            </a:prstGeom>
            <a:noFill/>
            <a:ln w="19050">
              <a:solidFill>
                <a:srgbClr val="FF0000"/>
              </a:solidFill>
              <a:prstDash val="lgDashDotDot"/>
              <a:round/>
              <a:headEnd/>
              <a:tailEnd/>
            </a:ln>
          </p:spPr>
          <p:txBody>
            <a:bodyPr/>
            <a:lstStyle/>
            <a:p>
              <a:endParaRPr lang="en-US"/>
            </a:p>
          </p:txBody>
        </p:sp>
        <p:cxnSp>
          <p:nvCxnSpPr>
            <p:cNvPr id="163858" name="AutoShape 43"/>
            <p:cNvCxnSpPr>
              <a:cxnSpLocks noChangeShapeType="1"/>
            </p:cNvCxnSpPr>
            <p:nvPr/>
          </p:nvCxnSpPr>
          <p:spPr bwMode="auto">
            <a:xfrm>
              <a:off x="4603" y="3364"/>
              <a:ext cx="136" cy="0"/>
            </a:xfrm>
            <a:prstGeom prst="straightConnector1">
              <a:avLst/>
            </a:prstGeom>
            <a:noFill/>
            <a:ln w="15875">
              <a:solidFill>
                <a:srgbClr val="FF0000"/>
              </a:solidFill>
              <a:round/>
              <a:headEnd type="stealth" w="lg" len="med"/>
              <a:tailEnd type="none" w="lg" len="med"/>
            </a:ln>
          </p:spPr>
        </p:cxnSp>
        <p:sp>
          <p:nvSpPr>
            <p:cNvPr id="163859" name="Line 44"/>
            <p:cNvSpPr>
              <a:spLocks noChangeShapeType="1"/>
            </p:cNvSpPr>
            <p:nvPr/>
          </p:nvSpPr>
          <p:spPr bwMode="auto">
            <a:xfrm>
              <a:off x="5209" y="2296"/>
              <a:ext cx="0" cy="1134"/>
            </a:xfrm>
            <a:prstGeom prst="line">
              <a:avLst/>
            </a:prstGeom>
            <a:noFill/>
            <a:ln w="19050">
              <a:solidFill>
                <a:srgbClr val="FF0000"/>
              </a:solidFill>
              <a:prstDash val="lgDashDotDot"/>
              <a:round/>
              <a:headEnd/>
              <a:tailEnd/>
            </a:ln>
          </p:spPr>
          <p:txBody>
            <a:bodyPr/>
            <a:lstStyle/>
            <a:p>
              <a:endParaRPr lang="en-US"/>
            </a:p>
          </p:txBody>
        </p:sp>
        <p:sp>
          <p:nvSpPr>
            <p:cNvPr id="163860" name="Line 45"/>
            <p:cNvSpPr>
              <a:spLocks noChangeShapeType="1"/>
            </p:cNvSpPr>
            <p:nvPr/>
          </p:nvSpPr>
          <p:spPr bwMode="auto">
            <a:xfrm>
              <a:off x="5337" y="2296"/>
              <a:ext cx="0" cy="1134"/>
            </a:xfrm>
            <a:prstGeom prst="line">
              <a:avLst/>
            </a:prstGeom>
            <a:noFill/>
            <a:ln w="15875">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checkerboard(across)">
                                      <p:cBhvr>
                                        <p:cTn id="7" dur="1000"/>
                                        <p:tgtEl>
                                          <p:spTgt spid="3686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6867">
                                            <p:txEl>
                                              <p:pRg st="1" end="1"/>
                                            </p:txEl>
                                          </p:spTgt>
                                        </p:tgtEl>
                                        <p:attrNameLst>
                                          <p:attrName>style.visibility</p:attrName>
                                        </p:attrNameLst>
                                      </p:cBhvr>
                                      <p:to>
                                        <p:strVal val="visible"/>
                                      </p:to>
                                    </p:set>
                                    <p:animEffect transition="in" filter="checkerboard(across)">
                                      <p:cBhvr>
                                        <p:cTn id="10" dur="1000"/>
                                        <p:tgtEl>
                                          <p:spTgt spid="36867">
                                            <p:txEl>
                                              <p:pRg st="1" end="1"/>
                                            </p:txEl>
                                          </p:spTgt>
                                        </p:tgtEl>
                                      </p:cBhvr>
                                    </p:animEffect>
                                  </p:childTnLst>
                                </p:cTn>
                              </p:par>
                            </p:childTnLst>
                          </p:cTn>
                        </p:par>
                        <p:par>
                          <p:cTn id="11" fill="hold">
                            <p:stCondLst>
                              <p:cond delay="1000"/>
                            </p:stCondLst>
                            <p:childTnLst>
                              <p:par>
                                <p:cTn id="12" presetID="5"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1000"/>
                                        <p:tgtEl>
                                          <p:spTgt spid="2"/>
                                        </p:tgtEl>
                                      </p:cBhvr>
                                    </p:animEffect>
                                  </p:childTnLst>
                                </p:cTn>
                              </p:par>
                            </p:childTnLst>
                          </p:cTn>
                        </p:par>
                        <p:par>
                          <p:cTn id="15" fill="hold">
                            <p:stCondLst>
                              <p:cond delay="2000"/>
                            </p:stCondLst>
                            <p:childTnLst>
                              <p:par>
                                <p:cTn id="16" presetID="5"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1000"/>
                                        <p:tgtEl>
                                          <p:spTgt spid="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36899"/>
                                        </p:tgtEl>
                                        <p:attrNameLst>
                                          <p:attrName>style.visibility</p:attrName>
                                        </p:attrNameLst>
                                      </p:cBhvr>
                                      <p:to>
                                        <p:strVal val="visible"/>
                                      </p:to>
                                    </p:set>
                                    <p:animEffect transition="in" filter="fade">
                                      <p:cBhvr>
                                        <p:cTn id="26" dur="2000"/>
                                        <p:tgtEl>
                                          <p:spTgt spid="3689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6867">
                                            <p:txEl>
                                              <p:pRg st="3" end="3"/>
                                            </p:txEl>
                                          </p:spTgt>
                                        </p:tgtEl>
                                        <p:attrNameLst>
                                          <p:attrName>style.visibility</p:attrName>
                                        </p:attrNameLst>
                                      </p:cBhvr>
                                      <p:to>
                                        <p:strVal val="visible"/>
                                      </p:to>
                                    </p:set>
                                    <p:animEffect transition="in" filter="checkerboard(across)">
                                      <p:cBhvr>
                                        <p:cTn id="31" dur="1000"/>
                                        <p:tgtEl>
                                          <p:spTgt spid="36867">
                                            <p:txEl>
                                              <p:pRg st="3" end="3"/>
                                            </p:txEl>
                                          </p:spTgt>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6867">
                                            <p:txEl>
                                              <p:pRg st="4" end="4"/>
                                            </p:txEl>
                                          </p:spTgt>
                                        </p:tgtEl>
                                        <p:attrNameLst>
                                          <p:attrName>style.visibility</p:attrName>
                                        </p:attrNameLst>
                                      </p:cBhvr>
                                      <p:to>
                                        <p:strVal val="visible"/>
                                      </p:to>
                                    </p:set>
                                    <p:animEffect transition="in" filter="checkerboard(across)">
                                      <p:cBhvr>
                                        <p:cTn id="34" dur="1000"/>
                                        <p:tgtEl>
                                          <p:spTgt spid="36867">
                                            <p:txEl>
                                              <p:pRg st="4" end="4"/>
                                            </p:txEl>
                                          </p:spTgt>
                                        </p:tgtEl>
                                      </p:cBhvr>
                                    </p:animEffect>
                                  </p:childTnLst>
                                </p:cTn>
                              </p:par>
                            </p:childTnLst>
                          </p:cTn>
                        </p:par>
                        <p:par>
                          <p:cTn id="35" fill="hold">
                            <p:stCondLst>
                              <p:cond delay="1000"/>
                            </p:stCondLst>
                            <p:childTnLst>
                              <p:par>
                                <p:cTn id="36" presetID="5" presetClass="entr" presetSubtype="1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1000"/>
                                        <p:tgtEl>
                                          <p:spTgt spid="5"/>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par>
                          <p:cTn id="43" fill="hold">
                            <p:stCondLst>
                              <p:cond delay="40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36900"/>
                                        </p:tgtEl>
                                        <p:attrNameLst>
                                          <p:attrName>style.visibility</p:attrName>
                                        </p:attrNameLst>
                                      </p:cBhvr>
                                      <p:to>
                                        <p:strVal val="visible"/>
                                      </p:to>
                                    </p:set>
                                    <p:animEffect transition="in" filter="fade">
                                      <p:cBhvr>
                                        <p:cTn id="50" dur="2000"/>
                                        <p:tgtEl>
                                          <p:spTgt spid="36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99" grpId="0"/>
      <p:bldP spid="36900"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56842" y="-9296"/>
            <a:ext cx="10058400" cy="1609344"/>
          </a:xfrm>
        </p:spPr>
        <p:txBody>
          <a:bodyPr>
            <a:normAutofit/>
          </a:bodyPr>
          <a:lstStyle/>
          <a:p>
            <a:pPr>
              <a:defRPr/>
            </a:pPr>
            <a:r>
              <a:rPr lang="en-US" sz="4800" dirty="0"/>
              <a:t>Slack OR Float </a:t>
            </a:r>
          </a:p>
        </p:txBody>
      </p:sp>
      <p:sp>
        <p:nvSpPr>
          <p:cNvPr id="233475" name="Rectangle 3"/>
          <p:cNvSpPr>
            <a:spLocks noGrp="1" noChangeArrowheads="1"/>
          </p:cNvSpPr>
          <p:nvPr>
            <p:ph idx="1"/>
          </p:nvPr>
        </p:nvSpPr>
        <p:spPr>
          <a:xfrm>
            <a:off x="1703389" y="1341438"/>
            <a:ext cx="5832475" cy="5516562"/>
          </a:xfrm>
        </p:spPr>
        <p:txBody>
          <a:bodyPr>
            <a:normAutofit/>
          </a:bodyPr>
          <a:lstStyle/>
          <a:p>
            <a:pPr marL="290513" lvl="1" indent="-290513">
              <a:lnSpc>
                <a:spcPct val="95000"/>
              </a:lnSpc>
              <a:spcBef>
                <a:spcPts val="300"/>
              </a:spcBef>
              <a:spcAft>
                <a:spcPts val="0"/>
              </a:spcAft>
              <a:buFont typeface="Wingdings 2"/>
              <a:buChar char=""/>
              <a:defRPr/>
            </a:pPr>
            <a:r>
              <a:rPr lang="en-US" dirty="0"/>
              <a:t>Free Float (FF) OR Slack: the amount of time that a schedule activity can be delayed </a:t>
            </a:r>
            <a:r>
              <a:rPr lang="en-US" i="1" dirty="0"/>
              <a:t>without</a:t>
            </a:r>
            <a:r>
              <a:rPr lang="en-US" dirty="0"/>
              <a:t> delaying the early start of any successor or violating a schedule constraint. </a:t>
            </a:r>
          </a:p>
          <a:p>
            <a:pPr marL="1022033" lvl="3" indent="-290513">
              <a:lnSpc>
                <a:spcPct val="95000"/>
              </a:lnSpc>
              <a:spcBef>
                <a:spcPts val="300"/>
              </a:spcBef>
              <a:spcAft>
                <a:spcPts val="0"/>
              </a:spcAft>
              <a:buClr>
                <a:schemeClr val="accent3"/>
              </a:buClr>
              <a:buFont typeface="Wingdings"/>
              <a:buChar char=""/>
              <a:defRPr/>
            </a:pPr>
            <a:endParaRPr lang="en-US" dirty="0"/>
          </a:p>
          <a:p>
            <a:pPr marL="290513" lvl="1" indent="-290513">
              <a:lnSpc>
                <a:spcPct val="95000"/>
              </a:lnSpc>
              <a:spcBef>
                <a:spcPts val="300"/>
              </a:spcBef>
              <a:spcAft>
                <a:spcPts val="0"/>
              </a:spcAft>
              <a:buFont typeface="Wingdings 2"/>
              <a:buChar char=""/>
              <a:defRPr/>
            </a:pPr>
            <a:r>
              <a:rPr lang="en-US" dirty="0"/>
              <a:t>Total Float (TF): the total amount of time that a schedule activity can be delayed or extended from its early start date without delaying the project finish date, or violating a schedule constraint. </a:t>
            </a:r>
          </a:p>
          <a:p>
            <a:pPr marL="1022033" lvl="3" indent="-290513">
              <a:lnSpc>
                <a:spcPct val="95000"/>
              </a:lnSpc>
              <a:spcBef>
                <a:spcPts val="300"/>
              </a:spcBef>
              <a:spcAft>
                <a:spcPts val="0"/>
              </a:spcAft>
              <a:buClr>
                <a:schemeClr val="accent3"/>
              </a:buClr>
              <a:buFont typeface="Wingdings"/>
              <a:buChar char=""/>
              <a:defRPr/>
            </a:pPr>
            <a:endParaRPr lang="en-US" dirty="0"/>
          </a:p>
          <a:p>
            <a:pPr marL="290513" lvl="1" indent="-290513">
              <a:lnSpc>
                <a:spcPct val="95000"/>
              </a:lnSpc>
              <a:spcBef>
                <a:spcPts val="300"/>
              </a:spcBef>
              <a:spcAft>
                <a:spcPts val="0"/>
              </a:spcAft>
              <a:buFont typeface="Wingdings 2"/>
              <a:buChar char=""/>
              <a:defRPr/>
            </a:pPr>
            <a:r>
              <a:rPr lang="en-US" dirty="0"/>
              <a:t>Free Float = LS – ES     OR </a:t>
            </a:r>
            <a:br>
              <a:rPr lang="en-US" dirty="0"/>
            </a:br>
            <a:r>
              <a:rPr lang="en-US" dirty="0"/>
              <a:t>		LF – EF. </a:t>
            </a:r>
          </a:p>
          <a:p>
            <a:pPr marL="290513" lvl="1" indent="-290513">
              <a:lnSpc>
                <a:spcPct val="95000"/>
              </a:lnSpc>
              <a:spcBef>
                <a:spcPts val="300"/>
              </a:spcBef>
              <a:spcAft>
                <a:spcPts val="0"/>
              </a:spcAft>
              <a:buFont typeface="Wingdings 2"/>
              <a:buChar char=""/>
              <a:defRPr/>
            </a:pPr>
            <a:r>
              <a:rPr lang="en-US" dirty="0"/>
              <a:t>LS: late start, ES: early start, LF: late finish and EF: early finish. </a:t>
            </a:r>
          </a:p>
        </p:txBody>
      </p:sp>
      <p:grpSp>
        <p:nvGrpSpPr>
          <p:cNvPr id="2" name="Group 4"/>
          <p:cNvGrpSpPr>
            <a:grpSpLocks/>
          </p:cNvGrpSpPr>
          <p:nvPr/>
        </p:nvGrpSpPr>
        <p:grpSpPr bwMode="auto">
          <a:xfrm>
            <a:off x="7466014" y="1117600"/>
            <a:ext cx="2820987" cy="719138"/>
            <a:chOff x="3546" y="936"/>
            <a:chExt cx="1777" cy="453"/>
          </a:xfrm>
        </p:grpSpPr>
        <p:sp>
          <p:nvSpPr>
            <p:cNvPr id="233477" name="Rectangle 5"/>
            <p:cNvSpPr>
              <a:spLocks noChangeArrowheads="1"/>
            </p:cNvSpPr>
            <p:nvPr/>
          </p:nvSpPr>
          <p:spPr bwMode="auto">
            <a:xfrm>
              <a:off x="3546" y="936"/>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A </a:t>
              </a:r>
            </a:p>
          </p:txBody>
        </p:sp>
        <p:sp>
          <p:nvSpPr>
            <p:cNvPr id="233478" name="Rectangle 6"/>
            <p:cNvSpPr>
              <a:spLocks noChangeArrowheads="1"/>
            </p:cNvSpPr>
            <p:nvPr/>
          </p:nvSpPr>
          <p:spPr bwMode="auto">
            <a:xfrm>
              <a:off x="4217" y="936"/>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B </a:t>
              </a:r>
            </a:p>
          </p:txBody>
        </p:sp>
        <p:sp>
          <p:nvSpPr>
            <p:cNvPr id="233479" name="Rectangle 7"/>
            <p:cNvSpPr>
              <a:spLocks noChangeArrowheads="1"/>
            </p:cNvSpPr>
            <p:nvPr/>
          </p:nvSpPr>
          <p:spPr bwMode="auto">
            <a:xfrm>
              <a:off x="4847" y="1208"/>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C </a:t>
              </a:r>
            </a:p>
          </p:txBody>
        </p:sp>
        <p:cxnSp>
          <p:nvCxnSpPr>
            <p:cNvPr id="164914" name="AutoShape 8"/>
            <p:cNvCxnSpPr>
              <a:cxnSpLocks noChangeShapeType="1"/>
              <a:stCxn id="233477" idx="3"/>
              <a:endCxn id="233478" idx="1"/>
            </p:cNvCxnSpPr>
            <p:nvPr/>
          </p:nvCxnSpPr>
          <p:spPr bwMode="auto">
            <a:xfrm>
              <a:off x="4022" y="1027"/>
              <a:ext cx="195" cy="0"/>
            </a:xfrm>
            <a:prstGeom prst="straightConnector1">
              <a:avLst/>
            </a:prstGeom>
            <a:noFill/>
            <a:ln w="19050">
              <a:solidFill>
                <a:srgbClr val="666699"/>
              </a:solidFill>
              <a:round/>
              <a:headEnd/>
              <a:tailEnd type="stealth" w="lg" len="med"/>
            </a:ln>
          </p:spPr>
        </p:cxnSp>
        <p:cxnSp>
          <p:nvCxnSpPr>
            <p:cNvPr id="164915" name="AutoShape 9"/>
            <p:cNvCxnSpPr>
              <a:cxnSpLocks noChangeShapeType="1"/>
              <a:stCxn id="233478" idx="3"/>
              <a:endCxn id="233479" idx="1"/>
            </p:cNvCxnSpPr>
            <p:nvPr/>
          </p:nvCxnSpPr>
          <p:spPr bwMode="auto">
            <a:xfrm>
              <a:off x="4693" y="1027"/>
              <a:ext cx="154" cy="272"/>
            </a:xfrm>
            <a:prstGeom prst="bentConnector3">
              <a:avLst>
                <a:gd name="adj1" fmla="val 50000"/>
              </a:avLst>
            </a:prstGeom>
            <a:noFill/>
            <a:ln w="19050">
              <a:solidFill>
                <a:srgbClr val="666699"/>
              </a:solidFill>
              <a:miter lim="800000"/>
              <a:headEnd/>
              <a:tailEnd type="stealth" w="lg" len="med"/>
            </a:ln>
          </p:spPr>
        </p:cxnSp>
      </p:grpSp>
      <p:grpSp>
        <p:nvGrpSpPr>
          <p:cNvPr id="3" name="Group 10"/>
          <p:cNvGrpSpPr>
            <a:grpSpLocks/>
          </p:cNvGrpSpPr>
          <p:nvPr/>
        </p:nvGrpSpPr>
        <p:grpSpPr bwMode="auto">
          <a:xfrm>
            <a:off x="7466014" y="1909764"/>
            <a:ext cx="2841625" cy="790575"/>
            <a:chOff x="3546" y="1435"/>
            <a:chExt cx="1790" cy="498"/>
          </a:xfrm>
        </p:grpSpPr>
        <p:sp>
          <p:nvSpPr>
            <p:cNvPr id="233483" name="Rectangle 11"/>
            <p:cNvSpPr>
              <a:spLocks noChangeArrowheads="1"/>
            </p:cNvSpPr>
            <p:nvPr/>
          </p:nvSpPr>
          <p:spPr bwMode="auto">
            <a:xfrm>
              <a:off x="3546" y="1435"/>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A </a:t>
              </a:r>
            </a:p>
          </p:txBody>
        </p:sp>
        <p:sp>
          <p:nvSpPr>
            <p:cNvPr id="233484" name="Rectangle 12"/>
            <p:cNvSpPr>
              <a:spLocks noChangeArrowheads="1"/>
            </p:cNvSpPr>
            <p:nvPr/>
          </p:nvSpPr>
          <p:spPr bwMode="auto">
            <a:xfrm>
              <a:off x="4353" y="1435"/>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B </a:t>
              </a:r>
            </a:p>
          </p:txBody>
        </p:sp>
        <p:cxnSp>
          <p:nvCxnSpPr>
            <p:cNvPr id="164908" name="AutoShape 13"/>
            <p:cNvCxnSpPr>
              <a:cxnSpLocks noChangeShapeType="1"/>
              <a:stCxn id="233483" idx="3"/>
              <a:endCxn id="233484" idx="1"/>
            </p:cNvCxnSpPr>
            <p:nvPr/>
          </p:nvCxnSpPr>
          <p:spPr bwMode="auto">
            <a:xfrm>
              <a:off x="4022" y="1526"/>
              <a:ext cx="331" cy="0"/>
            </a:xfrm>
            <a:prstGeom prst="straightConnector1">
              <a:avLst/>
            </a:prstGeom>
            <a:noFill/>
            <a:ln w="19050">
              <a:solidFill>
                <a:srgbClr val="666699"/>
              </a:solidFill>
              <a:round/>
              <a:headEnd/>
              <a:tailEnd type="stealth" w="lg" len="med"/>
            </a:ln>
          </p:spPr>
        </p:cxnSp>
        <p:sp>
          <p:nvSpPr>
            <p:cNvPr id="233486" name="Rectangle 14"/>
            <p:cNvSpPr>
              <a:spLocks noChangeArrowheads="1"/>
            </p:cNvSpPr>
            <p:nvPr/>
          </p:nvSpPr>
          <p:spPr bwMode="auto">
            <a:xfrm>
              <a:off x="4860" y="1752"/>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C </a:t>
              </a:r>
            </a:p>
          </p:txBody>
        </p:sp>
        <p:cxnSp>
          <p:nvCxnSpPr>
            <p:cNvPr id="164910" name="AutoShape 15"/>
            <p:cNvCxnSpPr>
              <a:cxnSpLocks noChangeShapeType="1"/>
              <a:stCxn id="233484" idx="3"/>
              <a:endCxn id="233486" idx="1"/>
            </p:cNvCxnSpPr>
            <p:nvPr/>
          </p:nvCxnSpPr>
          <p:spPr bwMode="auto">
            <a:xfrm>
              <a:off x="4829" y="1526"/>
              <a:ext cx="31" cy="317"/>
            </a:xfrm>
            <a:prstGeom prst="bentConnector3">
              <a:avLst>
                <a:gd name="adj1" fmla="val 48389"/>
              </a:avLst>
            </a:prstGeom>
            <a:noFill/>
            <a:ln w="19050">
              <a:solidFill>
                <a:srgbClr val="666699"/>
              </a:solidFill>
              <a:miter lim="800000"/>
              <a:headEnd/>
              <a:tailEnd type="stealth" w="lg" len="med"/>
            </a:ln>
          </p:spPr>
        </p:cxnSp>
      </p:grpSp>
      <p:grpSp>
        <p:nvGrpSpPr>
          <p:cNvPr id="4" name="Group 16"/>
          <p:cNvGrpSpPr>
            <a:grpSpLocks/>
          </p:cNvGrpSpPr>
          <p:nvPr/>
        </p:nvGrpSpPr>
        <p:grpSpPr bwMode="auto">
          <a:xfrm>
            <a:off x="7488238" y="3803650"/>
            <a:ext cx="3071812" cy="719138"/>
            <a:chOff x="3560" y="2822"/>
            <a:chExt cx="1935" cy="453"/>
          </a:xfrm>
        </p:grpSpPr>
        <p:sp>
          <p:nvSpPr>
            <p:cNvPr id="233489" name="Rectangle 17"/>
            <p:cNvSpPr>
              <a:spLocks noChangeArrowheads="1"/>
            </p:cNvSpPr>
            <p:nvPr/>
          </p:nvSpPr>
          <p:spPr bwMode="auto">
            <a:xfrm>
              <a:off x="3560" y="2822"/>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A </a:t>
              </a:r>
            </a:p>
          </p:txBody>
        </p:sp>
        <p:sp>
          <p:nvSpPr>
            <p:cNvPr id="233490" name="Rectangle 18"/>
            <p:cNvSpPr>
              <a:spLocks noChangeArrowheads="1"/>
            </p:cNvSpPr>
            <p:nvPr/>
          </p:nvSpPr>
          <p:spPr bwMode="auto">
            <a:xfrm>
              <a:off x="4261" y="2822"/>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B </a:t>
              </a:r>
            </a:p>
          </p:txBody>
        </p:sp>
        <p:sp>
          <p:nvSpPr>
            <p:cNvPr id="233491" name="Rectangle 19"/>
            <p:cNvSpPr>
              <a:spLocks noChangeArrowheads="1"/>
            </p:cNvSpPr>
            <p:nvPr/>
          </p:nvSpPr>
          <p:spPr bwMode="auto">
            <a:xfrm>
              <a:off x="5019" y="3094"/>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X    </a:t>
              </a:r>
            </a:p>
          </p:txBody>
        </p:sp>
        <p:cxnSp>
          <p:nvCxnSpPr>
            <p:cNvPr id="164904" name="AutoShape 20"/>
            <p:cNvCxnSpPr>
              <a:cxnSpLocks noChangeShapeType="1"/>
              <a:stCxn id="233489" idx="3"/>
              <a:endCxn id="233490" idx="1"/>
            </p:cNvCxnSpPr>
            <p:nvPr/>
          </p:nvCxnSpPr>
          <p:spPr bwMode="auto">
            <a:xfrm>
              <a:off x="4036" y="2913"/>
              <a:ext cx="225" cy="0"/>
            </a:xfrm>
            <a:prstGeom prst="straightConnector1">
              <a:avLst/>
            </a:prstGeom>
            <a:noFill/>
            <a:ln w="19050">
              <a:solidFill>
                <a:srgbClr val="666699"/>
              </a:solidFill>
              <a:round/>
              <a:headEnd/>
              <a:tailEnd type="stealth" w="lg" len="med"/>
            </a:ln>
          </p:spPr>
        </p:cxnSp>
        <p:cxnSp>
          <p:nvCxnSpPr>
            <p:cNvPr id="164905" name="AutoShape 21"/>
            <p:cNvCxnSpPr>
              <a:cxnSpLocks noChangeShapeType="1"/>
              <a:stCxn id="233490" idx="3"/>
              <a:endCxn id="233491" idx="1"/>
            </p:cNvCxnSpPr>
            <p:nvPr/>
          </p:nvCxnSpPr>
          <p:spPr bwMode="auto">
            <a:xfrm>
              <a:off x="4737" y="2913"/>
              <a:ext cx="282" cy="272"/>
            </a:xfrm>
            <a:prstGeom prst="bentConnector3">
              <a:avLst>
                <a:gd name="adj1" fmla="val 50000"/>
              </a:avLst>
            </a:prstGeom>
            <a:noFill/>
            <a:ln w="19050">
              <a:solidFill>
                <a:srgbClr val="666699"/>
              </a:solidFill>
              <a:miter lim="800000"/>
              <a:headEnd/>
              <a:tailEnd type="stealth" w="lg" len="med"/>
            </a:ln>
          </p:spPr>
        </p:cxnSp>
      </p:grpSp>
      <p:grpSp>
        <p:nvGrpSpPr>
          <p:cNvPr id="5" name="Group 22"/>
          <p:cNvGrpSpPr>
            <a:grpSpLocks/>
          </p:cNvGrpSpPr>
          <p:nvPr/>
        </p:nvGrpSpPr>
        <p:grpSpPr bwMode="auto">
          <a:xfrm>
            <a:off x="7488238" y="4595814"/>
            <a:ext cx="3071812" cy="719137"/>
            <a:chOff x="3560" y="3321"/>
            <a:chExt cx="1935" cy="453"/>
          </a:xfrm>
        </p:grpSpPr>
        <p:sp>
          <p:nvSpPr>
            <p:cNvPr id="233495" name="Rectangle 23"/>
            <p:cNvSpPr>
              <a:spLocks noChangeArrowheads="1"/>
            </p:cNvSpPr>
            <p:nvPr/>
          </p:nvSpPr>
          <p:spPr bwMode="auto">
            <a:xfrm>
              <a:off x="3560" y="3321"/>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A </a:t>
              </a:r>
            </a:p>
          </p:txBody>
        </p:sp>
        <p:sp>
          <p:nvSpPr>
            <p:cNvPr id="233496" name="Rectangle 24"/>
            <p:cNvSpPr>
              <a:spLocks noChangeArrowheads="1"/>
            </p:cNvSpPr>
            <p:nvPr/>
          </p:nvSpPr>
          <p:spPr bwMode="auto">
            <a:xfrm>
              <a:off x="4407" y="3321"/>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B </a:t>
              </a:r>
            </a:p>
          </p:txBody>
        </p:sp>
        <p:cxnSp>
          <p:nvCxnSpPr>
            <p:cNvPr id="164898" name="AutoShape 25"/>
            <p:cNvCxnSpPr>
              <a:cxnSpLocks noChangeShapeType="1"/>
              <a:stCxn id="233495" idx="3"/>
              <a:endCxn id="233496" idx="1"/>
            </p:cNvCxnSpPr>
            <p:nvPr/>
          </p:nvCxnSpPr>
          <p:spPr bwMode="auto">
            <a:xfrm>
              <a:off x="4036" y="3412"/>
              <a:ext cx="371" cy="0"/>
            </a:xfrm>
            <a:prstGeom prst="straightConnector1">
              <a:avLst/>
            </a:prstGeom>
            <a:noFill/>
            <a:ln w="19050">
              <a:solidFill>
                <a:srgbClr val="666699"/>
              </a:solidFill>
              <a:round/>
              <a:headEnd/>
              <a:tailEnd type="stealth" w="lg" len="med"/>
            </a:ln>
          </p:spPr>
        </p:cxnSp>
        <p:sp>
          <p:nvSpPr>
            <p:cNvPr id="233498" name="Rectangle 26"/>
            <p:cNvSpPr>
              <a:spLocks noChangeArrowheads="1"/>
            </p:cNvSpPr>
            <p:nvPr/>
          </p:nvSpPr>
          <p:spPr bwMode="auto">
            <a:xfrm>
              <a:off x="5019" y="3593"/>
              <a:ext cx="476" cy="18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1600" b="1">
                  <a:solidFill>
                    <a:schemeClr val="bg1"/>
                  </a:solidFill>
                  <a:effectLst>
                    <a:outerShdw blurRad="38100" dist="38100" dir="2700000" algn="tl">
                      <a:srgbClr val="000000"/>
                    </a:outerShdw>
                  </a:effectLst>
                  <a:latin typeface="Candara" pitchFamily="34" charset="0"/>
                </a:rPr>
                <a:t>X  </a:t>
              </a:r>
            </a:p>
          </p:txBody>
        </p:sp>
        <p:cxnSp>
          <p:nvCxnSpPr>
            <p:cNvPr id="164900" name="AutoShape 27"/>
            <p:cNvCxnSpPr>
              <a:cxnSpLocks noChangeShapeType="1"/>
              <a:stCxn id="233496" idx="3"/>
              <a:endCxn id="233498" idx="1"/>
            </p:cNvCxnSpPr>
            <p:nvPr/>
          </p:nvCxnSpPr>
          <p:spPr bwMode="auto">
            <a:xfrm>
              <a:off x="4883" y="3412"/>
              <a:ext cx="136" cy="272"/>
            </a:xfrm>
            <a:prstGeom prst="bentConnector3">
              <a:avLst>
                <a:gd name="adj1" fmla="val 50000"/>
              </a:avLst>
            </a:prstGeom>
            <a:noFill/>
            <a:ln w="19050">
              <a:solidFill>
                <a:srgbClr val="666699"/>
              </a:solidFill>
              <a:miter lim="800000"/>
              <a:headEnd/>
              <a:tailEnd type="stealth" w="lg" len="med"/>
            </a:ln>
          </p:spPr>
        </p:cxnSp>
      </p:grpSp>
      <p:sp>
        <p:nvSpPr>
          <p:cNvPr id="233500" name="Text Box 28"/>
          <p:cNvSpPr txBox="1">
            <a:spLocks noChangeArrowheads="1"/>
          </p:cNvSpPr>
          <p:nvPr/>
        </p:nvSpPr>
        <p:spPr bwMode="auto">
          <a:xfrm>
            <a:off x="7345363" y="606425"/>
            <a:ext cx="1141412" cy="369888"/>
          </a:xfrm>
          <a:prstGeom prst="rect">
            <a:avLst/>
          </a:prstGeom>
          <a:noFill/>
          <a:ln w="9525">
            <a:noFill/>
            <a:miter lim="800000"/>
            <a:headEnd/>
            <a:tailEnd/>
          </a:ln>
        </p:spPr>
        <p:txBody>
          <a:bodyPr wrap="none">
            <a:spAutoFit/>
          </a:bodyPr>
          <a:lstStyle/>
          <a:p>
            <a:pPr eaLnBrk="0" hangingPunct="0"/>
            <a:r>
              <a:rPr lang="en-US" b="1">
                <a:latin typeface="Candara" pitchFamily="34" charset="0"/>
              </a:rPr>
              <a:t>Free float</a:t>
            </a:r>
          </a:p>
        </p:txBody>
      </p:sp>
      <p:sp>
        <p:nvSpPr>
          <p:cNvPr id="233501" name="Text Box 29"/>
          <p:cNvSpPr txBox="1">
            <a:spLocks noChangeArrowheads="1"/>
          </p:cNvSpPr>
          <p:nvPr/>
        </p:nvSpPr>
        <p:spPr bwMode="auto">
          <a:xfrm>
            <a:off x="7345364" y="5368925"/>
            <a:ext cx="1195387" cy="369888"/>
          </a:xfrm>
          <a:prstGeom prst="rect">
            <a:avLst/>
          </a:prstGeom>
          <a:noFill/>
          <a:ln w="9525" algn="ctr">
            <a:noFill/>
            <a:miter lim="800000"/>
            <a:headEnd/>
            <a:tailEnd/>
          </a:ln>
        </p:spPr>
        <p:txBody>
          <a:bodyPr wrap="none">
            <a:spAutoFit/>
          </a:bodyPr>
          <a:lstStyle/>
          <a:p>
            <a:pPr eaLnBrk="0" hangingPunct="0"/>
            <a:r>
              <a:rPr lang="en-US" b="1">
                <a:latin typeface="Candara" pitchFamily="34" charset="0"/>
              </a:rPr>
              <a:t>Total float</a:t>
            </a:r>
          </a:p>
        </p:txBody>
      </p:sp>
      <p:grpSp>
        <p:nvGrpSpPr>
          <p:cNvPr id="6" name="Group 30"/>
          <p:cNvGrpSpPr>
            <a:grpSpLocks/>
          </p:cNvGrpSpPr>
          <p:nvPr/>
        </p:nvGrpSpPr>
        <p:grpSpPr bwMode="auto">
          <a:xfrm>
            <a:off x="8329613" y="534989"/>
            <a:ext cx="1966912" cy="2308225"/>
            <a:chOff x="4090" y="569"/>
            <a:chExt cx="1239" cy="1454"/>
          </a:xfrm>
        </p:grpSpPr>
        <p:sp>
          <p:nvSpPr>
            <p:cNvPr id="164887" name="Line 31"/>
            <p:cNvSpPr>
              <a:spLocks noChangeShapeType="1"/>
            </p:cNvSpPr>
            <p:nvPr/>
          </p:nvSpPr>
          <p:spPr bwMode="auto">
            <a:xfrm>
              <a:off x="4211" y="845"/>
              <a:ext cx="0" cy="937"/>
            </a:xfrm>
            <a:prstGeom prst="line">
              <a:avLst/>
            </a:prstGeom>
            <a:noFill/>
            <a:ln w="15875">
              <a:solidFill>
                <a:srgbClr val="FF0000"/>
              </a:solidFill>
              <a:round/>
              <a:headEnd/>
              <a:tailEnd/>
            </a:ln>
          </p:spPr>
          <p:txBody>
            <a:bodyPr/>
            <a:lstStyle/>
            <a:p>
              <a:endParaRPr lang="en-US"/>
            </a:p>
          </p:txBody>
        </p:sp>
        <p:sp>
          <p:nvSpPr>
            <p:cNvPr id="164888" name="Line 32"/>
            <p:cNvSpPr>
              <a:spLocks noChangeShapeType="1"/>
            </p:cNvSpPr>
            <p:nvPr/>
          </p:nvSpPr>
          <p:spPr bwMode="auto">
            <a:xfrm>
              <a:off x="4355" y="845"/>
              <a:ext cx="0" cy="937"/>
            </a:xfrm>
            <a:prstGeom prst="line">
              <a:avLst/>
            </a:prstGeom>
            <a:noFill/>
            <a:ln w="15875">
              <a:solidFill>
                <a:srgbClr val="FF0000"/>
              </a:solidFill>
              <a:round/>
              <a:headEnd/>
              <a:tailEnd/>
            </a:ln>
          </p:spPr>
          <p:txBody>
            <a:bodyPr/>
            <a:lstStyle/>
            <a:p>
              <a:endParaRPr lang="en-US"/>
            </a:p>
          </p:txBody>
        </p:sp>
        <p:cxnSp>
          <p:nvCxnSpPr>
            <p:cNvPr id="164889" name="AutoShape 33"/>
            <p:cNvCxnSpPr>
              <a:cxnSpLocks noChangeShapeType="1"/>
            </p:cNvCxnSpPr>
            <p:nvPr/>
          </p:nvCxnSpPr>
          <p:spPr bwMode="auto">
            <a:xfrm>
              <a:off x="4211" y="1673"/>
              <a:ext cx="144" cy="0"/>
            </a:xfrm>
            <a:prstGeom prst="straightConnector1">
              <a:avLst/>
            </a:prstGeom>
            <a:noFill/>
            <a:ln w="15875">
              <a:solidFill>
                <a:srgbClr val="FF0000"/>
              </a:solidFill>
              <a:round/>
              <a:headEnd type="stealth" w="lg" len="med"/>
              <a:tailEnd type="stealth" w="lg" len="med"/>
            </a:ln>
          </p:spPr>
        </p:cxnSp>
        <p:sp>
          <p:nvSpPr>
            <p:cNvPr id="164890" name="Line 34"/>
            <p:cNvSpPr>
              <a:spLocks noChangeShapeType="1"/>
            </p:cNvSpPr>
            <p:nvPr/>
          </p:nvSpPr>
          <p:spPr bwMode="auto">
            <a:xfrm>
              <a:off x="4694" y="663"/>
              <a:ext cx="0" cy="1360"/>
            </a:xfrm>
            <a:prstGeom prst="line">
              <a:avLst/>
            </a:prstGeom>
            <a:noFill/>
            <a:ln w="15875">
              <a:solidFill>
                <a:srgbClr val="FF0000"/>
              </a:solidFill>
              <a:round/>
              <a:headEnd/>
              <a:tailEnd/>
            </a:ln>
          </p:spPr>
          <p:txBody>
            <a:bodyPr/>
            <a:lstStyle/>
            <a:p>
              <a:endParaRPr lang="en-US"/>
            </a:p>
          </p:txBody>
        </p:sp>
        <p:sp>
          <p:nvSpPr>
            <p:cNvPr id="164891" name="Line 35"/>
            <p:cNvSpPr>
              <a:spLocks noChangeShapeType="1"/>
            </p:cNvSpPr>
            <p:nvPr/>
          </p:nvSpPr>
          <p:spPr bwMode="auto">
            <a:xfrm>
              <a:off x="4853" y="663"/>
              <a:ext cx="0" cy="1360"/>
            </a:xfrm>
            <a:prstGeom prst="line">
              <a:avLst/>
            </a:prstGeom>
            <a:noFill/>
            <a:ln w="15875">
              <a:solidFill>
                <a:srgbClr val="FF0000"/>
              </a:solidFill>
              <a:round/>
              <a:headEnd/>
              <a:tailEnd/>
            </a:ln>
          </p:spPr>
          <p:txBody>
            <a:bodyPr/>
            <a:lstStyle/>
            <a:p>
              <a:endParaRPr lang="en-US"/>
            </a:p>
          </p:txBody>
        </p:sp>
        <p:cxnSp>
          <p:nvCxnSpPr>
            <p:cNvPr id="164892" name="AutoShape 36"/>
            <p:cNvCxnSpPr>
              <a:cxnSpLocks noChangeShapeType="1"/>
            </p:cNvCxnSpPr>
            <p:nvPr/>
          </p:nvCxnSpPr>
          <p:spPr bwMode="auto">
            <a:xfrm>
              <a:off x="4694" y="754"/>
              <a:ext cx="170" cy="0"/>
            </a:xfrm>
            <a:prstGeom prst="straightConnector1">
              <a:avLst/>
            </a:prstGeom>
            <a:noFill/>
            <a:ln w="15875">
              <a:solidFill>
                <a:srgbClr val="FF0000"/>
              </a:solidFill>
              <a:round/>
              <a:headEnd type="stealth" w="lg" len="med"/>
              <a:tailEnd type="stealth" w="lg" len="med"/>
            </a:ln>
          </p:spPr>
        </p:cxnSp>
        <p:sp>
          <p:nvSpPr>
            <p:cNvPr id="164893" name="Text Box 37"/>
            <p:cNvSpPr txBox="1">
              <a:spLocks noChangeArrowheads="1"/>
            </p:cNvSpPr>
            <p:nvPr/>
          </p:nvSpPr>
          <p:spPr bwMode="auto">
            <a:xfrm>
              <a:off x="4262" y="569"/>
              <a:ext cx="386" cy="213"/>
            </a:xfrm>
            <a:prstGeom prst="rect">
              <a:avLst/>
            </a:prstGeom>
            <a:noFill/>
            <a:ln w="9525">
              <a:noFill/>
              <a:miter lim="800000"/>
              <a:headEnd/>
              <a:tailEnd/>
            </a:ln>
          </p:spPr>
          <p:txBody>
            <a:bodyPr wrap="none">
              <a:spAutoFit/>
            </a:bodyPr>
            <a:lstStyle/>
            <a:p>
              <a:pPr eaLnBrk="0" hangingPunct="0"/>
              <a:r>
                <a:rPr lang="en-US" sz="1600" b="1">
                  <a:latin typeface="Candara" pitchFamily="34" charset="0"/>
                </a:rPr>
                <a:t>1 day</a:t>
              </a:r>
            </a:p>
          </p:txBody>
        </p:sp>
        <p:sp>
          <p:nvSpPr>
            <p:cNvPr id="164894" name="Text Box 38"/>
            <p:cNvSpPr txBox="1">
              <a:spLocks noChangeArrowheads="1"/>
            </p:cNvSpPr>
            <p:nvPr/>
          </p:nvSpPr>
          <p:spPr bwMode="auto">
            <a:xfrm>
              <a:off x="4090" y="1749"/>
              <a:ext cx="386" cy="213"/>
            </a:xfrm>
            <a:prstGeom prst="rect">
              <a:avLst/>
            </a:prstGeom>
            <a:noFill/>
            <a:ln w="9525">
              <a:noFill/>
              <a:miter lim="800000"/>
              <a:headEnd/>
              <a:tailEnd/>
            </a:ln>
          </p:spPr>
          <p:txBody>
            <a:bodyPr wrap="none">
              <a:spAutoFit/>
            </a:bodyPr>
            <a:lstStyle/>
            <a:p>
              <a:pPr eaLnBrk="0" hangingPunct="0"/>
              <a:r>
                <a:rPr lang="en-US" sz="1600" b="1">
                  <a:latin typeface="Candara" pitchFamily="34" charset="0"/>
                </a:rPr>
                <a:t>1 day</a:t>
              </a:r>
            </a:p>
          </p:txBody>
        </p:sp>
        <p:sp>
          <p:nvSpPr>
            <p:cNvPr id="164895" name="Line 39"/>
            <p:cNvSpPr>
              <a:spLocks noChangeShapeType="1"/>
            </p:cNvSpPr>
            <p:nvPr/>
          </p:nvSpPr>
          <p:spPr bwMode="auto">
            <a:xfrm>
              <a:off x="5329" y="663"/>
              <a:ext cx="0" cy="1360"/>
            </a:xfrm>
            <a:prstGeom prst="line">
              <a:avLst/>
            </a:prstGeom>
            <a:noFill/>
            <a:ln w="15875">
              <a:solidFill>
                <a:srgbClr val="FF0000"/>
              </a:solidFill>
              <a:round/>
              <a:headEnd/>
              <a:tailEnd/>
            </a:ln>
          </p:spPr>
          <p:txBody>
            <a:bodyPr/>
            <a:lstStyle/>
            <a:p>
              <a:endParaRPr lang="en-US"/>
            </a:p>
          </p:txBody>
        </p:sp>
      </p:grpSp>
      <p:cxnSp>
        <p:nvCxnSpPr>
          <p:cNvPr id="164875" name="AutoShape 40"/>
          <p:cNvCxnSpPr>
            <a:cxnSpLocks noChangeShapeType="1"/>
          </p:cNvCxnSpPr>
          <p:nvPr/>
        </p:nvCxnSpPr>
        <p:spPr bwMode="auto">
          <a:xfrm>
            <a:off x="9575801" y="5400675"/>
            <a:ext cx="225425" cy="0"/>
          </a:xfrm>
          <a:prstGeom prst="straightConnector1">
            <a:avLst/>
          </a:prstGeom>
          <a:noFill/>
          <a:ln w="15875">
            <a:solidFill>
              <a:srgbClr val="FF0000"/>
            </a:solidFill>
            <a:round/>
            <a:headEnd type="stealth" w="lg" len="med"/>
            <a:tailEnd type="stealth" w="lg" len="med"/>
          </a:ln>
        </p:spPr>
      </p:cxnSp>
      <p:grpSp>
        <p:nvGrpSpPr>
          <p:cNvPr id="7" name="Group 41"/>
          <p:cNvGrpSpPr>
            <a:grpSpLocks/>
          </p:cNvGrpSpPr>
          <p:nvPr/>
        </p:nvGrpSpPr>
        <p:grpSpPr bwMode="auto">
          <a:xfrm>
            <a:off x="8329613" y="3178175"/>
            <a:ext cx="1687512" cy="2698750"/>
            <a:chOff x="4090" y="2428"/>
            <a:chExt cx="1063" cy="1700"/>
          </a:xfrm>
        </p:grpSpPr>
        <p:sp>
          <p:nvSpPr>
            <p:cNvPr id="164877" name="Line 42"/>
            <p:cNvSpPr>
              <a:spLocks noChangeShapeType="1"/>
            </p:cNvSpPr>
            <p:nvPr/>
          </p:nvSpPr>
          <p:spPr bwMode="auto">
            <a:xfrm>
              <a:off x="4261" y="2728"/>
              <a:ext cx="0" cy="937"/>
            </a:xfrm>
            <a:prstGeom prst="line">
              <a:avLst/>
            </a:prstGeom>
            <a:noFill/>
            <a:ln w="15875">
              <a:solidFill>
                <a:srgbClr val="FF0000"/>
              </a:solidFill>
              <a:round/>
              <a:headEnd/>
              <a:tailEnd/>
            </a:ln>
          </p:spPr>
          <p:txBody>
            <a:bodyPr/>
            <a:lstStyle/>
            <a:p>
              <a:endParaRPr lang="en-US"/>
            </a:p>
          </p:txBody>
        </p:sp>
        <p:sp>
          <p:nvSpPr>
            <p:cNvPr id="164878" name="Line 43"/>
            <p:cNvSpPr>
              <a:spLocks noChangeShapeType="1"/>
            </p:cNvSpPr>
            <p:nvPr/>
          </p:nvSpPr>
          <p:spPr bwMode="auto">
            <a:xfrm>
              <a:off x="4403" y="2728"/>
              <a:ext cx="0" cy="937"/>
            </a:xfrm>
            <a:prstGeom prst="line">
              <a:avLst/>
            </a:prstGeom>
            <a:noFill/>
            <a:ln w="15875">
              <a:solidFill>
                <a:srgbClr val="FF0000"/>
              </a:solidFill>
              <a:round/>
              <a:headEnd/>
              <a:tailEnd/>
            </a:ln>
          </p:spPr>
          <p:txBody>
            <a:bodyPr/>
            <a:lstStyle/>
            <a:p>
              <a:endParaRPr lang="en-US"/>
            </a:p>
          </p:txBody>
        </p:sp>
        <p:cxnSp>
          <p:nvCxnSpPr>
            <p:cNvPr id="164879" name="AutoShape 44"/>
            <p:cNvCxnSpPr>
              <a:cxnSpLocks noChangeShapeType="1"/>
            </p:cNvCxnSpPr>
            <p:nvPr/>
          </p:nvCxnSpPr>
          <p:spPr bwMode="auto">
            <a:xfrm>
              <a:off x="4261" y="3556"/>
              <a:ext cx="142" cy="0"/>
            </a:xfrm>
            <a:prstGeom prst="straightConnector1">
              <a:avLst/>
            </a:prstGeom>
            <a:noFill/>
            <a:ln w="15875">
              <a:solidFill>
                <a:srgbClr val="FF0000"/>
              </a:solidFill>
              <a:round/>
              <a:headEnd type="stealth" w="lg" len="med"/>
              <a:tailEnd type="stealth" w="lg" len="med"/>
            </a:ln>
          </p:spPr>
        </p:cxnSp>
        <p:sp>
          <p:nvSpPr>
            <p:cNvPr id="164880" name="Text Box 45"/>
            <p:cNvSpPr txBox="1">
              <a:spLocks noChangeArrowheads="1"/>
            </p:cNvSpPr>
            <p:nvPr/>
          </p:nvSpPr>
          <p:spPr bwMode="auto">
            <a:xfrm>
              <a:off x="4090" y="3598"/>
              <a:ext cx="386" cy="213"/>
            </a:xfrm>
            <a:prstGeom prst="rect">
              <a:avLst/>
            </a:prstGeom>
            <a:noFill/>
            <a:ln w="9525">
              <a:noFill/>
              <a:miter lim="800000"/>
              <a:headEnd/>
              <a:tailEnd/>
            </a:ln>
          </p:spPr>
          <p:txBody>
            <a:bodyPr wrap="none">
              <a:spAutoFit/>
            </a:bodyPr>
            <a:lstStyle/>
            <a:p>
              <a:pPr eaLnBrk="0" hangingPunct="0"/>
              <a:r>
                <a:rPr lang="en-US" sz="1600" b="1">
                  <a:latin typeface="Candara" pitchFamily="34" charset="0"/>
                </a:rPr>
                <a:t>1 day</a:t>
              </a:r>
            </a:p>
          </p:txBody>
        </p:sp>
        <p:sp>
          <p:nvSpPr>
            <p:cNvPr id="164881" name="Line 46"/>
            <p:cNvSpPr>
              <a:spLocks noChangeShapeType="1"/>
            </p:cNvSpPr>
            <p:nvPr/>
          </p:nvSpPr>
          <p:spPr bwMode="auto">
            <a:xfrm>
              <a:off x="4875" y="3022"/>
              <a:ext cx="0" cy="907"/>
            </a:xfrm>
            <a:prstGeom prst="line">
              <a:avLst/>
            </a:prstGeom>
            <a:noFill/>
            <a:ln w="15875">
              <a:solidFill>
                <a:srgbClr val="FF0000"/>
              </a:solidFill>
              <a:round/>
              <a:headEnd/>
              <a:tailEnd/>
            </a:ln>
          </p:spPr>
          <p:txBody>
            <a:bodyPr/>
            <a:lstStyle/>
            <a:p>
              <a:endParaRPr lang="en-US"/>
            </a:p>
          </p:txBody>
        </p:sp>
        <p:sp>
          <p:nvSpPr>
            <p:cNvPr id="164882" name="Line 47"/>
            <p:cNvSpPr>
              <a:spLocks noChangeShapeType="1"/>
            </p:cNvSpPr>
            <p:nvPr/>
          </p:nvSpPr>
          <p:spPr bwMode="auto">
            <a:xfrm>
              <a:off x="5017" y="2569"/>
              <a:ext cx="0" cy="1360"/>
            </a:xfrm>
            <a:prstGeom prst="line">
              <a:avLst/>
            </a:prstGeom>
            <a:noFill/>
            <a:ln w="15875">
              <a:solidFill>
                <a:srgbClr val="FF0000"/>
              </a:solidFill>
              <a:round/>
              <a:headEnd/>
              <a:tailEnd/>
            </a:ln>
          </p:spPr>
          <p:txBody>
            <a:bodyPr/>
            <a:lstStyle/>
            <a:p>
              <a:endParaRPr lang="en-US"/>
            </a:p>
          </p:txBody>
        </p:sp>
        <p:sp>
          <p:nvSpPr>
            <p:cNvPr id="164883" name="Text Box 48"/>
            <p:cNvSpPr txBox="1">
              <a:spLocks noChangeArrowheads="1"/>
            </p:cNvSpPr>
            <p:nvPr/>
          </p:nvSpPr>
          <p:spPr bwMode="auto">
            <a:xfrm>
              <a:off x="4720" y="3915"/>
              <a:ext cx="386" cy="213"/>
            </a:xfrm>
            <a:prstGeom prst="rect">
              <a:avLst/>
            </a:prstGeom>
            <a:noFill/>
            <a:ln w="9525">
              <a:noFill/>
              <a:miter lim="800000"/>
              <a:headEnd/>
              <a:tailEnd/>
            </a:ln>
          </p:spPr>
          <p:txBody>
            <a:bodyPr wrap="none">
              <a:spAutoFit/>
            </a:bodyPr>
            <a:lstStyle/>
            <a:p>
              <a:pPr eaLnBrk="0" hangingPunct="0"/>
              <a:r>
                <a:rPr lang="en-US" sz="1600" b="1">
                  <a:latin typeface="Candara" pitchFamily="34" charset="0"/>
                </a:rPr>
                <a:t>1 day</a:t>
              </a:r>
            </a:p>
          </p:txBody>
        </p:sp>
        <p:sp>
          <p:nvSpPr>
            <p:cNvPr id="164884" name="Line 49"/>
            <p:cNvSpPr>
              <a:spLocks noChangeShapeType="1"/>
            </p:cNvSpPr>
            <p:nvPr/>
          </p:nvSpPr>
          <p:spPr bwMode="auto">
            <a:xfrm>
              <a:off x="4732" y="2568"/>
              <a:ext cx="0" cy="1360"/>
            </a:xfrm>
            <a:prstGeom prst="line">
              <a:avLst/>
            </a:prstGeom>
            <a:noFill/>
            <a:ln w="15875">
              <a:solidFill>
                <a:srgbClr val="FF0000"/>
              </a:solidFill>
              <a:round/>
              <a:headEnd/>
              <a:tailEnd/>
            </a:ln>
          </p:spPr>
          <p:txBody>
            <a:bodyPr/>
            <a:lstStyle/>
            <a:p>
              <a:endParaRPr lang="en-US"/>
            </a:p>
          </p:txBody>
        </p:sp>
        <p:cxnSp>
          <p:nvCxnSpPr>
            <p:cNvPr id="164885" name="AutoShape 50"/>
            <p:cNvCxnSpPr>
              <a:cxnSpLocks noChangeShapeType="1"/>
            </p:cNvCxnSpPr>
            <p:nvPr/>
          </p:nvCxnSpPr>
          <p:spPr bwMode="auto">
            <a:xfrm>
              <a:off x="4732" y="2659"/>
              <a:ext cx="283" cy="0"/>
            </a:xfrm>
            <a:prstGeom prst="straightConnector1">
              <a:avLst/>
            </a:prstGeom>
            <a:noFill/>
            <a:ln w="15875">
              <a:solidFill>
                <a:srgbClr val="FF0000"/>
              </a:solidFill>
              <a:round/>
              <a:headEnd type="stealth" w="lg" len="med"/>
              <a:tailEnd type="stealth" w="lg" len="med"/>
            </a:ln>
          </p:spPr>
        </p:cxnSp>
        <p:sp>
          <p:nvSpPr>
            <p:cNvPr id="164886" name="Text Box 51"/>
            <p:cNvSpPr txBox="1">
              <a:spLocks noChangeArrowheads="1"/>
            </p:cNvSpPr>
            <p:nvPr/>
          </p:nvSpPr>
          <p:spPr bwMode="auto">
            <a:xfrm>
              <a:off x="4694" y="2428"/>
              <a:ext cx="459" cy="213"/>
            </a:xfrm>
            <a:prstGeom prst="rect">
              <a:avLst/>
            </a:prstGeom>
            <a:noFill/>
            <a:ln w="9525">
              <a:noFill/>
              <a:miter lim="800000"/>
              <a:headEnd/>
              <a:tailEnd/>
            </a:ln>
          </p:spPr>
          <p:txBody>
            <a:bodyPr wrap="none">
              <a:spAutoFit/>
            </a:bodyPr>
            <a:lstStyle/>
            <a:p>
              <a:pPr eaLnBrk="0" hangingPunct="0"/>
              <a:r>
                <a:rPr lang="en-US" sz="1600" b="1">
                  <a:latin typeface="Candara" pitchFamily="34" charset="0"/>
                </a:rPr>
                <a:t>2 days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animEffect transition="in" filter="checkerboard(across)">
                                      <p:cBhvr>
                                        <p:cTn id="7" dur="1000"/>
                                        <p:tgtEl>
                                          <p:spTgt spid="233475">
                                            <p:txEl>
                                              <p:pRg st="0" end="0"/>
                                            </p:txEl>
                                          </p:spTgt>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1000"/>
                                        <p:tgtEl>
                                          <p:spTgt spid="2"/>
                                        </p:tgtEl>
                                      </p:cBhvr>
                                    </p:animEffect>
                                  </p:childTnLst>
                                </p:cTn>
                              </p:par>
                            </p:childTnLst>
                          </p:cTn>
                        </p:par>
                        <p:par>
                          <p:cTn id="12" fill="hold">
                            <p:stCondLst>
                              <p:cond delay="2000"/>
                            </p:stCondLst>
                            <p:childTnLst>
                              <p:par>
                                <p:cTn id="13" presetID="5"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1000"/>
                                        <p:tgtEl>
                                          <p:spTgt spid="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233500"/>
                                        </p:tgtEl>
                                        <p:attrNameLst>
                                          <p:attrName>style.visibility</p:attrName>
                                        </p:attrNameLst>
                                      </p:cBhvr>
                                      <p:to>
                                        <p:strVal val="visible"/>
                                      </p:to>
                                    </p:set>
                                    <p:animEffect transition="in" filter="fade">
                                      <p:cBhvr>
                                        <p:cTn id="23" dur="2000"/>
                                        <p:tgtEl>
                                          <p:spTgt spid="23350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33475">
                                            <p:txEl>
                                              <p:pRg st="2" end="2"/>
                                            </p:txEl>
                                          </p:spTgt>
                                        </p:tgtEl>
                                        <p:attrNameLst>
                                          <p:attrName>style.visibility</p:attrName>
                                        </p:attrNameLst>
                                      </p:cBhvr>
                                      <p:to>
                                        <p:strVal val="visible"/>
                                      </p:to>
                                    </p:set>
                                    <p:animEffect transition="in" filter="checkerboard(across)">
                                      <p:cBhvr>
                                        <p:cTn id="26" dur="1000"/>
                                        <p:tgtEl>
                                          <p:spTgt spid="233475">
                                            <p:txEl>
                                              <p:pRg st="2" end="2"/>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33475">
                                            <p:txEl>
                                              <p:pRg st="4" end="4"/>
                                            </p:txEl>
                                          </p:spTgt>
                                        </p:tgtEl>
                                        <p:attrNameLst>
                                          <p:attrName>style.visibility</p:attrName>
                                        </p:attrNameLst>
                                      </p:cBhvr>
                                      <p:to>
                                        <p:strVal val="visible"/>
                                      </p:to>
                                    </p:set>
                                    <p:animEffect transition="in" filter="checkerboard(across)">
                                      <p:cBhvr>
                                        <p:cTn id="29" dur="1000"/>
                                        <p:tgtEl>
                                          <p:spTgt spid="233475">
                                            <p:txEl>
                                              <p:pRg st="4" end="4"/>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33475">
                                            <p:txEl>
                                              <p:pRg st="5" end="5"/>
                                            </p:txEl>
                                          </p:spTgt>
                                        </p:tgtEl>
                                        <p:attrNameLst>
                                          <p:attrName>style.visibility</p:attrName>
                                        </p:attrNameLst>
                                      </p:cBhvr>
                                      <p:to>
                                        <p:strVal val="visible"/>
                                      </p:to>
                                    </p:set>
                                    <p:animEffect transition="in" filter="checkerboard(across)">
                                      <p:cBhvr>
                                        <p:cTn id="32" dur="1000"/>
                                        <p:tgtEl>
                                          <p:spTgt spid="233475">
                                            <p:txEl>
                                              <p:pRg st="5" end="5"/>
                                            </p:txEl>
                                          </p:spTgt>
                                        </p:tgtEl>
                                      </p:cBhvr>
                                    </p:animEffect>
                                  </p:childTnLst>
                                </p:cTn>
                              </p:par>
                            </p:childTnLst>
                          </p:cTn>
                        </p:par>
                        <p:par>
                          <p:cTn id="33" fill="hold">
                            <p:stCondLst>
                              <p:cond delay="7000"/>
                            </p:stCondLst>
                            <p:childTnLst>
                              <p:par>
                                <p:cTn id="34" presetID="5" presetClass="entr" presetSubtype="1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heckerboard(across)">
                                      <p:cBhvr>
                                        <p:cTn id="36" dur="1000"/>
                                        <p:tgtEl>
                                          <p:spTgt spid="4"/>
                                        </p:tgtEl>
                                      </p:cBhvr>
                                    </p:animEffect>
                                  </p:childTnLst>
                                </p:cTn>
                              </p:par>
                            </p:childTnLst>
                          </p:cTn>
                        </p:par>
                        <p:par>
                          <p:cTn id="37" fill="hold">
                            <p:stCondLst>
                              <p:cond delay="8000"/>
                            </p:stCondLst>
                            <p:childTnLst>
                              <p:par>
                                <p:cTn id="38" presetID="5" presetClass="entr" presetSubtype="1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heckerboard(across)">
                                      <p:cBhvr>
                                        <p:cTn id="40" dur="1000"/>
                                        <p:tgtEl>
                                          <p:spTgt spid="5"/>
                                        </p:tgtEl>
                                      </p:cBhvr>
                                    </p:animEffect>
                                  </p:childTnLst>
                                </p:cTn>
                              </p:par>
                            </p:childTnLst>
                          </p:cTn>
                        </p:par>
                        <p:par>
                          <p:cTn id="41" fill="hold">
                            <p:stCondLst>
                              <p:cond delay="9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000"/>
                                        <p:tgtEl>
                                          <p:spTgt spid="7"/>
                                        </p:tgtEl>
                                      </p:cBhvr>
                                    </p:animEffect>
                                  </p:childTnLst>
                                </p:cTn>
                              </p:par>
                            </p:childTnLst>
                          </p:cTn>
                        </p:par>
                        <p:par>
                          <p:cTn id="45" fill="hold">
                            <p:stCondLst>
                              <p:cond delay="11000"/>
                            </p:stCondLst>
                            <p:childTnLst>
                              <p:par>
                                <p:cTn id="46" presetID="10" presetClass="entr" presetSubtype="0" fill="hold" grpId="0" nodeType="afterEffect">
                                  <p:stCondLst>
                                    <p:cond delay="0"/>
                                  </p:stCondLst>
                                  <p:childTnLst>
                                    <p:set>
                                      <p:cBhvr>
                                        <p:cTn id="47" dur="1" fill="hold">
                                          <p:stCondLst>
                                            <p:cond delay="0"/>
                                          </p:stCondLst>
                                        </p:cTn>
                                        <p:tgtEl>
                                          <p:spTgt spid="233501"/>
                                        </p:tgtEl>
                                        <p:attrNameLst>
                                          <p:attrName>style.visibility</p:attrName>
                                        </p:attrNameLst>
                                      </p:cBhvr>
                                      <p:to>
                                        <p:strVal val="visible"/>
                                      </p:to>
                                    </p:set>
                                    <p:animEffect transition="in" filter="fade">
                                      <p:cBhvr>
                                        <p:cTn id="48" dur="2000"/>
                                        <p:tgtEl>
                                          <p:spTgt spid="233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build="p"/>
      <p:bldP spid="233500" grpId="0"/>
      <p:bldP spid="233501"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0" y="-34726"/>
            <a:ext cx="10058400" cy="1609344"/>
          </a:xfrm>
        </p:spPr>
        <p:txBody>
          <a:bodyPr anchor="ctr">
            <a:normAutofit/>
          </a:bodyPr>
          <a:lstStyle/>
          <a:p>
            <a:pPr>
              <a:defRPr/>
            </a:pPr>
            <a:r>
              <a:rPr lang="en-US" sz="4800" dirty="0"/>
              <a:t>The Forward and Backward Passes </a:t>
            </a:r>
          </a:p>
        </p:txBody>
      </p:sp>
      <p:sp>
        <p:nvSpPr>
          <p:cNvPr id="243715" name="Rectangle 3"/>
          <p:cNvSpPr>
            <a:spLocks noGrp="1" noChangeArrowheads="1"/>
          </p:cNvSpPr>
          <p:nvPr>
            <p:ph idx="1"/>
          </p:nvPr>
        </p:nvSpPr>
        <p:spPr>
          <a:xfrm>
            <a:off x="383459" y="1341438"/>
            <a:ext cx="6649168" cy="5516562"/>
          </a:xfrm>
        </p:spPr>
        <p:txBody>
          <a:bodyPr>
            <a:normAutofit/>
          </a:bodyPr>
          <a:lstStyle/>
          <a:p>
            <a:pPr marL="320040" indent="-320040">
              <a:spcBef>
                <a:spcPts val="300"/>
              </a:spcBef>
              <a:buFont typeface="Wingdings"/>
              <a:buChar char=""/>
              <a:defRPr/>
            </a:pPr>
            <a:r>
              <a:rPr lang="en-US" sz="2400" dirty="0"/>
              <a:t>Forward Pass: </a:t>
            </a:r>
          </a:p>
          <a:p>
            <a:pPr marL="568325" lvl="1" indent="-222250">
              <a:spcBef>
                <a:spcPts val="300"/>
              </a:spcBef>
              <a:spcAft>
                <a:spcPts val="0"/>
              </a:spcAft>
              <a:buFont typeface="Wingdings 2"/>
              <a:buChar char=""/>
              <a:defRPr/>
            </a:pPr>
            <a:r>
              <a:rPr lang="en-US" sz="2000" dirty="0"/>
              <a:t>A critical path method </a:t>
            </a:r>
            <a:br>
              <a:rPr lang="en-US" sz="2000" dirty="0"/>
            </a:br>
            <a:r>
              <a:rPr lang="en-US" sz="2000" dirty="0"/>
              <a:t>technique for calculating </a:t>
            </a:r>
            <a:br>
              <a:rPr lang="en-US" sz="2000" dirty="0"/>
            </a:br>
            <a:r>
              <a:rPr lang="en-US" sz="2000" dirty="0"/>
              <a:t>the early start and early finish dates by working forward through the schedule model from the project start date or a given point in time. </a:t>
            </a:r>
          </a:p>
          <a:p>
            <a:pPr lvl="4">
              <a:spcBef>
                <a:spcPts val="300"/>
              </a:spcBef>
              <a:spcAft>
                <a:spcPts val="0"/>
              </a:spcAft>
              <a:buClr>
                <a:schemeClr val="accent4"/>
              </a:buClr>
              <a:buFont typeface="Wingdings"/>
              <a:buChar char=""/>
              <a:defRPr/>
            </a:pPr>
            <a:endParaRPr lang="en-US" dirty="0"/>
          </a:p>
          <a:p>
            <a:pPr marL="320040" indent="-320040">
              <a:spcBef>
                <a:spcPts val="300"/>
              </a:spcBef>
              <a:buFont typeface="Wingdings"/>
              <a:buChar char=""/>
              <a:defRPr/>
            </a:pPr>
            <a:r>
              <a:rPr lang="en-US" sz="2400" dirty="0"/>
              <a:t>Backward Pass: </a:t>
            </a:r>
          </a:p>
          <a:p>
            <a:pPr marL="568325" lvl="1" indent="-222250">
              <a:spcBef>
                <a:spcPts val="300"/>
              </a:spcBef>
              <a:spcAft>
                <a:spcPts val="0"/>
              </a:spcAft>
              <a:buFont typeface="Wingdings 2"/>
              <a:buChar char=""/>
              <a:defRPr/>
            </a:pPr>
            <a:r>
              <a:rPr lang="en-US" sz="2000" dirty="0"/>
              <a:t>A critical path method technique for calculating the late start and late finish dates by working back-ward through the schedule model from the project end date. </a:t>
            </a:r>
          </a:p>
        </p:txBody>
      </p:sp>
      <p:grpSp>
        <p:nvGrpSpPr>
          <p:cNvPr id="2" name="Group 4"/>
          <p:cNvGrpSpPr>
            <a:grpSpLocks/>
          </p:cNvGrpSpPr>
          <p:nvPr/>
        </p:nvGrpSpPr>
        <p:grpSpPr bwMode="auto">
          <a:xfrm>
            <a:off x="7331845" y="1557338"/>
            <a:ext cx="4392612" cy="1314450"/>
            <a:chOff x="2666" y="2794"/>
            <a:chExt cx="3166" cy="636"/>
          </a:xfrm>
        </p:grpSpPr>
        <p:sp>
          <p:nvSpPr>
            <p:cNvPr id="243717" name="Rectangle 5"/>
            <p:cNvSpPr>
              <a:spLocks noChangeArrowheads="1"/>
            </p:cNvSpPr>
            <p:nvPr/>
          </p:nvSpPr>
          <p:spPr bwMode="auto">
            <a:xfrm>
              <a:off x="2666" y="3036"/>
              <a:ext cx="516" cy="152"/>
            </a:xfrm>
            <a:prstGeom prst="rect">
              <a:avLst/>
            </a:prstGeom>
            <a:solidFill>
              <a:srgbClr val="666699"/>
            </a:solidFill>
            <a:ln w="12700">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A </a:t>
              </a:r>
            </a:p>
          </p:txBody>
        </p:sp>
        <p:sp>
          <p:nvSpPr>
            <p:cNvPr id="243718" name="Rectangle 6"/>
            <p:cNvSpPr>
              <a:spLocks noChangeArrowheads="1"/>
            </p:cNvSpPr>
            <p:nvPr/>
          </p:nvSpPr>
          <p:spPr bwMode="auto">
            <a:xfrm>
              <a:off x="3401" y="3036"/>
              <a:ext cx="517"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chemeClr val="bg1"/>
                  </a:solidFill>
                  <a:effectLst>
                    <a:outerShdw blurRad="38100" dist="38100" dir="2700000" algn="tl">
                      <a:srgbClr val="000000"/>
                    </a:outerShdw>
                  </a:effectLst>
                  <a:latin typeface="Candara" pitchFamily="34" charset="0"/>
                </a:rPr>
                <a:t>B </a:t>
              </a:r>
            </a:p>
          </p:txBody>
        </p:sp>
        <p:sp>
          <p:nvSpPr>
            <p:cNvPr id="243719" name="Rectangle 7"/>
            <p:cNvSpPr>
              <a:spLocks noChangeArrowheads="1"/>
            </p:cNvSpPr>
            <p:nvPr/>
          </p:nvSpPr>
          <p:spPr bwMode="auto">
            <a:xfrm>
              <a:off x="4033" y="3036"/>
              <a:ext cx="516"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chemeClr val="bg1"/>
                  </a:solidFill>
                  <a:effectLst>
                    <a:outerShdw blurRad="38100" dist="38100" dir="2700000" algn="tl">
                      <a:srgbClr val="000000"/>
                    </a:outerShdw>
                  </a:effectLst>
                  <a:latin typeface="Candara" pitchFamily="34" charset="0"/>
                </a:rPr>
                <a:t>C </a:t>
              </a:r>
            </a:p>
          </p:txBody>
        </p:sp>
        <p:sp>
          <p:nvSpPr>
            <p:cNvPr id="243720" name="Rectangle 8"/>
            <p:cNvSpPr>
              <a:spLocks noChangeArrowheads="1"/>
            </p:cNvSpPr>
            <p:nvPr/>
          </p:nvSpPr>
          <p:spPr bwMode="auto">
            <a:xfrm>
              <a:off x="4671" y="3036"/>
              <a:ext cx="516"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D </a:t>
              </a:r>
            </a:p>
          </p:txBody>
        </p:sp>
        <p:sp>
          <p:nvSpPr>
            <p:cNvPr id="243721" name="Rectangle 9"/>
            <p:cNvSpPr>
              <a:spLocks noChangeArrowheads="1"/>
            </p:cNvSpPr>
            <p:nvPr/>
          </p:nvSpPr>
          <p:spPr bwMode="auto">
            <a:xfrm>
              <a:off x="3068" y="3279"/>
              <a:ext cx="516" cy="15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G </a:t>
              </a:r>
            </a:p>
          </p:txBody>
        </p:sp>
        <p:sp>
          <p:nvSpPr>
            <p:cNvPr id="243722" name="Rectangle 10"/>
            <p:cNvSpPr>
              <a:spLocks noChangeArrowheads="1"/>
            </p:cNvSpPr>
            <p:nvPr/>
          </p:nvSpPr>
          <p:spPr bwMode="auto">
            <a:xfrm>
              <a:off x="3712" y="3279"/>
              <a:ext cx="517" cy="15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H </a:t>
              </a:r>
            </a:p>
          </p:txBody>
        </p:sp>
        <p:sp>
          <p:nvSpPr>
            <p:cNvPr id="243723" name="Rectangle 11"/>
            <p:cNvSpPr>
              <a:spLocks noChangeArrowheads="1"/>
            </p:cNvSpPr>
            <p:nvPr/>
          </p:nvSpPr>
          <p:spPr bwMode="auto">
            <a:xfrm>
              <a:off x="4040" y="2794"/>
              <a:ext cx="516" cy="15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chemeClr val="bg1"/>
                  </a:solidFill>
                  <a:effectLst>
                    <a:outerShdw blurRad="38100" dist="38100" dir="2700000" algn="tl">
                      <a:srgbClr val="000000"/>
                    </a:outerShdw>
                  </a:effectLst>
                  <a:latin typeface="Candara" pitchFamily="34" charset="0"/>
                </a:rPr>
                <a:t>F </a:t>
              </a:r>
            </a:p>
          </p:txBody>
        </p:sp>
        <p:cxnSp>
          <p:nvCxnSpPr>
            <p:cNvPr id="165920" name="AutoShape 12"/>
            <p:cNvCxnSpPr>
              <a:cxnSpLocks noChangeShapeType="1"/>
              <a:stCxn id="243717" idx="3"/>
              <a:endCxn id="243718" idx="1"/>
            </p:cNvCxnSpPr>
            <p:nvPr/>
          </p:nvCxnSpPr>
          <p:spPr bwMode="auto">
            <a:xfrm>
              <a:off x="3182" y="3112"/>
              <a:ext cx="219" cy="0"/>
            </a:xfrm>
            <a:prstGeom prst="straightConnector1">
              <a:avLst/>
            </a:prstGeom>
            <a:noFill/>
            <a:ln w="19050">
              <a:solidFill>
                <a:srgbClr val="666699"/>
              </a:solidFill>
              <a:round/>
              <a:headEnd/>
              <a:tailEnd type="stealth" w="lg" len="med"/>
            </a:ln>
          </p:spPr>
        </p:cxnSp>
        <p:cxnSp>
          <p:nvCxnSpPr>
            <p:cNvPr id="165921" name="AutoShape 13"/>
            <p:cNvCxnSpPr>
              <a:cxnSpLocks noChangeShapeType="1"/>
              <a:stCxn id="243717" idx="2"/>
              <a:endCxn id="243721" idx="1"/>
            </p:cNvCxnSpPr>
            <p:nvPr/>
          </p:nvCxnSpPr>
          <p:spPr bwMode="auto">
            <a:xfrm rot="16200000" flipH="1">
              <a:off x="2912" y="3200"/>
              <a:ext cx="167" cy="144"/>
            </a:xfrm>
            <a:prstGeom prst="bentConnector2">
              <a:avLst/>
            </a:prstGeom>
            <a:noFill/>
            <a:ln w="19050">
              <a:solidFill>
                <a:srgbClr val="666699"/>
              </a:solidFill>
              <a:miter lim="800000"/>
              <a:headEnd/>
              <a:tailEnd type="stealth" w="lg" len="med"/>
            </a:ln>
          </p:spPr>
        </p:cxnSp>
        <p:cxnSp>
          <p:nvCxnSpPr>
            <p:cNvPr id="165922" name="AutoShape 14"/>
            <p:cNvCxnSpPr>
              <a:cxnSpLocks noChangeShapeType="1"/>
              <a:stCxn id="243721" idx="3"/>
              <a:endCxn id="243722" idx="1"/>
            </p:cNvCxnSpPr>
            <p:nvPr/>
          </p:nvCxnSpPr>
          <p:spPr bwMode="auto">
            <a:xfrm>
              <a:off x="3584" y="3355"/>
              <a:ext cx="128" cy="0"/>
            </a:xfrm>
            <a:prstGeom prst="straightConnector1">
              <a:avLst/>
            </a:prstGeom>
            <a:noFill/>
            <a:ln w="19050">
              <a:solidFill>
                <a:srgbClr val="666699"/>
              </a:solidFill>
              <a:round/>
              <a:headEnd/>
              <a:tailEnd type="stealth" w="lg" len="med"/>
            </a:ln>
          </p:spPr>
        </p:cxnSp>
        <p:cxnSp>
          <p:nvCxnSpPr>
            <p:cNvPr id="165923" name="AutoShape 15"/>
            <p:cNvCxnSpPr>
              <a:cxnSpLocks noChangeShapeType="1"/>
              <a:stCxn id="243718" idx="3"/>
              <a:endCxn id="243719" idx="1"/>
            </p:cNvCxnSpPr>
            <p:nvPr/>
          </p:nvCxnSpPr>
          <p:spPr bwMode="auto">
            <a:xfrm>
              <a:off x="3918" y="3112"/>
              <a:ext cx="115" cy="0"/>
            </a:xfrm>
            <a:prstGeom prst="straightConnector1">
              <a:avLst/>
            </a:prstGeom>
            <a:noFill/>
            <a:ln w="19050">
              <a:solidFill>
                <a:srgbClr val="666699"/>
              </a:solidFill>
              <a:round/>
              <a:headEnd/>
              <a:tailEnd type="stealth" w="lg" len="med"/>
            </a:ln>
          </p:spPr>
        </p:cxnSp>
        <p:cxnSp>
          <p:nvCxnSpPr>
            <p:cNvPr id="165924" name="AutoShape 16"/>
            <p:cNvCxnSpPr>
              <a:cxnSpLocks noChangeShapeType="1"/>
              <a:stCxn id="243723" idx="3"/>
              <a:endCxn id="243720" idx="0"/>
            </p:cNvCxnSpPr>
            <p:nvPr/>
          </p:nvCxnSpPr>
          <p:spPr bwMode="auto">
            <a:xfrm>
              <a:off x="4556" y="2870"/>
              <a:ext cx="373" cy="166"/>
            </a:xfrm>
            <a:prstGeom prst="bentConnector2">
              <a:avLst/>
            </a:prstGeom>
            <a:noFill/>
            <a:ln w="19050">
              <a:solidFill>
                <a:srgbClr val="666699"/>
              </a:solidFill>
              <a:miter lim="800000"/>
              <a:headEnd/>
              <a:tailEnd type="stealth" w="lg" len="med"/>
            </a:ln>
          </p:spPr>
        </p:cxnSp>
        <p:cxnSp>
          <p:nvCxnSpPr>
            <p:cNvPr id="165925" name="AutoShape 17"/>
            <p:cNvCxnSpPr>
              <a:cxnSpLocks noChangeShapeType="1"/>
              <a:stCxn id="243719" idx="3"/>
              <a:endCxn id="243720" idx="1"/>
            </p:cNvCxnSpPr>
            <p:nvPr/>
          </p:nvCxnSpPr>
          <p:spPr bwMode="auto">
            <a:xfrm>
              <a:off x="4549" y="3112"/>
              <a:ext cx="122" cy="0"/>
            </a:xfrm>
            <a:prstGeom prst="straightConnector1">
              <a:avLst/>
            </a:prstGeom>
            <a:noFill/>
            <a:ln w="19050">
              <a:solidFill>
                <a:srgbClr val="666699"/>
              </a:solidFill>
              <a:round/>
              <a:headEnd/>
              <a:tailEnd type="stealth" w="lg" len="med"/>
            </a:ln>
          </p:spPr>
        </p:cxnSp>
        <p:cxnSp>
          <p:nvCxnSpPr>
            <p:cNvPr id="165926" name="AutoShape 18"/>
            <p:cNvCxnSpPr>
              <a:cxnSpLocks noChangeShapeType="1"/>
              <a:stCxn id="243718" idx="0"/>
              <a:endCxn id="243723" idx="1"/>
            </p:cNvCxnSpPr>
            <p:nvPr/>
          </p:nvCxnSpPr>
          <p:spPr bwMode="auto">
            <a:xfrm rot="-5400000">
              <a:off x="3767" y="2763"/>
              <a:ext cx="166" cy="380"/>
            </a:xfrm>
            <a:prstGeom prst="bentConnector2">
              <a:avLst/>
            </a:prstGeom>
            <a:noFill/>
            <a:ln w="19050">
              <a:solidFill>
                <a:srgbClr val="666699"/>
              </a:solidFill>
              <a:miter lim="800000"/>
              <a:headEnd/>
              <a:tailEnd type="stealth" w="lg" len="med"/>
            </a:ln>
          </p:spPr>
        </p:cxnSp>
        <p:cxnSp>
          <p:nvCxnSpPr>
            <p:cNvPr id="165927" name="AutoShape 19"/>
            <p:cNvCxnSpPr>
              <a:cxnSpLocks noChangeShapeType="1"/>
              <a:stCxn id="243722" idx="3"/>
              <a:endCxn id="243720" idx="2"/>
            </p:cNvCxnSpPr>
            <p:nvPr/>
          </p:nvCxnSpPr>
          <p:spPr bwMode="auto">
            <a:xfrm flipV="1">
              <a:off x="4229" y="3188"/>
              <a:ext cx="700" cy="167"/>
            </a:xfrm>
            <a:prstGeom prst="bentConnector2">
              <a:avLst/>
            </a:prstGeom>
            <a:noFill/>
            <a:ln w="19050">
              <a:solidFill>
                <a:srgbClr val="666699"/>
              </a:solidFill>
              <a:miter lim="800000"/>
              <a:headEnd/>
              <a:tailEnd type="stealth" w="lg" len="med"/>
            </a:ln>
          </p:spPr>
        </p:cxnSp>
        <p:sp>
          <p:nvSpPr>
            <p:cNvPr id="243732" name="Rectangle 20"/>
            <p:cNvSpPr>
              <a:spLocks noChangeArrowheads="1"/>
            </p:cNvSpPr>
            <p:nvPr/>
          </p:nvSpPr>
          <p:spPr bwMode="auto">
            <a:xfrm>
              <a:off x="5316" y="3036"/>
              <a:ext cx="516"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E </a:t>
              </a:r>
            </a:p>
          </p:txBody>
        </p:sp>
        <p:cxnSp>
          <p:nvCxnSpPr>
            <p:cNvPr id="165929" name="AutoShape 21"/>
            <p:cNvCxnSpPr>
              <a:cxnSpLocks noChangeShapeType="1"/>
              <a:stCxn id="243720" idx="3"/>
              <a:endCxn id="243732" idx="1"/>
            </p:cNvCxnSpPr>
            <p:nvPr/>
          </p:nvCxnSpPr>
          <p:spPr bwMode="auto">
            <a:xfrm>
              <a:off x="5187" y="3112"/>
              <a:ext cx="129" cy="0"/>
            </a:xfrm>
            <a:prstGeom prst="straightConnector1">
              <a:avLst/>
            </a:prstGeom>
            <a:noFill/>
            <a:ln w="19050">
              <a:solidFill>
                <a:srgbClr val="666699"/>
              </a:solidFill>
              <a:round/>
              <a:headEnd/>
              <a:tailEnd type="stealth" w="lg" len="med"/>
            </a:ln>
          </p:spPr>
        </p:cxnSp>
      </p:grpSp>
      <p:grpSp>
        <p:nvGrpSpPr>
          <p:cNvPr id="3" name="Group 22"/>
          <p:cNvGrpSpPr>
            <a:grpSpLocks/>
          </p:cNvGrpSpPr>
          <p:nvPr/>
        </p:nvGrpSpPr>
        <p:grpSpPr bwMode="auto">
          <a:xfrm>
            <a:off x="7331845" y="3914775"/>
            <a:ext cx="4392612" cy="1314450"/>
            <a:chOff x="2666" y="2794"/>
            <a:chExt cx="3166" cy="636"/>
          </a:xfrm>
        </p:grpSpPr>
        <p:sp>
          <p:nvSpPr>
            <p:cNvPr id="243735" name="Rectangle 23"/>
            <p:cNvSpPr>
              <a:spLocks noChangeArrowheads="1"/>
            </p:cNvSpPr>
            <p:nvPr/>
          </p:nvSpPr>
          <p:spPr bwMode="auto">
            <a:xfrm>
              <a:off x="2666" y="3036"/>
              <a:ext cx="516" cy="152"/>
            </a:xfrm>
            <a:prstGeom prst="rect">
              <a:avLst/>
            </a:prstGeom>
            <a:solidFill>
              <a:srgbClr val="666699"/>
            </a:solidFill>
            <a:ln w="12700">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A </a:t>
              </a:r>
            </a:p>
          </p:txBody>
        </p:sp>
        <p:sp>
          <p:nvSpPr>
            <p:cNvPr id="243736" name="Rectangle 24"/>
            <p:cNvSpPr>
              <a:spLocks noChangeArrowheads="1"/>
            </p:cNvSpPr>
            <p:nvPr/>
          </p:nvSpPr>
          <p:spPr bwMode="auto">
            <a:xfrm>
              <a:off x="3401" y="3036"/>
              <a:ext cx="517"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chemeClr val="bg1"/>
                  </a:solidFill>
                  <a:effectLst>
                    <a:outerShdw blurRad="38100" dist="38100" dir="2700000" algn="tl">
                      <a:srgbClr val="000000"/>
                    </a:outerShdw>
                  </a:effectLst>
                  <a:latin typeface="Candara" pitchFamily="34" charset="0"/>
                </a:rPr>
                <a:t>B </a:t>
              </a:r>
            </a:p>
          </p:txBody>
        </p:sp>
        <p:sp>
          <p:nvSpPr>
            <p:cNvPr id="243737" name="Rectangle 25"/>
            <p:cNvSpPr>
              <a:spLocks noChangeArrowheads="1"/>
            </p:cNvSpPr>
            <p:nvPr/>
          </p:nvSpPr>
          <p:spPr bwMode="auto">
            <a:xfrm>
              <a:off x="4033" y="3036"/>
              <a:ext cx="516"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chemeClr val="bg1"/>
                  </a:solidFill>
                  <a:effectLst>
                    <a:outerShdw blurRad="38100" dist="38100" dir="2700000" algn="tl">
                      <a:srgbClr val="000000"/>
                    </a:outerShdw>
                  </a:effectLst>
                  <a:latin typeface="Candara" pitchFamily="34" charset="0"/>
                </a:rPr>
                <a:t>C </a:t>
              </a:r>
            </a:p>
          </p:txBody>
        </p:sp>
        <p:sp>
          <p:nvSpPr>
            <p:cNvPr id="243738" name="Rectangle 26"/>
            <p:cNvSpPr>
              <a:spLocks noChangeArrowheads="1"/>
            </p:cNvSpPr>
            <p:nvPr/>
          </p:nvSpPr>
          <p:spPr bwMode="auto">
            <a:xfrm>
              <a:off x="4671" y="3036"/>
              <a:ext cx="516"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D </a:t>
              </a:r>
            </a:p>
          </p:txBody>
        </p:sp>
        <p:sp>
          <p:nvSpPr>
            <p:cNvPr id="243739" name="Rectangle 27"/>
            <p:cNvSpPr>
              <a:spLocks noChangeArrowheads="1"/>
            </p:cNvSpPr>
            <p:nvPr/>
          </p:nvSpPr>
          <p:spPr bwMode="auto">
            <a:xfrm>
              <a:off x="3068" y="3279"/>
              <a:ext cx="516" cy="15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G </a:t>
              </a:r>
            </a:p>
          </p:txBody>
        </p:sp>
        <p:sp>
          <p:nvSpPr>
            <p:cNvPr id="243740" name="Rectangle 28"/>
            <p:cNvSpPr>
              <a:spLocks noChangeArrowheads="1"/>
            </p:cNvSpPr>
            <p:nvPr/>
          </p:nvSpPr>
          <p:spPr bwMode="auto">
            <a:xfrm>
              <a:off x="3712" y="3279"/>
              <a:ext cx="517" cy="15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H </a:t>
              </a:r>
            </a:p>
          </p:txBody>
        </p:sp>
        <p:sp>
          <p:nvSpPr>
            <p:cNvPr id="243741" name="Rectangle 29"/>
            <p:cNvSpPr>
              <a:spLocks noChangeArrowheads="1"/>
            </p:cNvSpPr>
            <p:nvPr/>
          </p:nvSpPr>
          <p:spPr bwMode="auto">
            <a:xfrm>
              <a:off x="4040" y="2794"/>
              <a:ext cx="516" cy="15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chemeClr val="bg1"/>
                  </a:solidFill>
                  <a:effectLst>
                    <a:outerShdw blurRad="38100" dist="38100" dir="2700000" algn="tl">
                      <a:srgbClr val="000000"/>
                    </a:outerShdw>
                  </a:effectLst>
                  <a:latin typeface="Candara" pitchFamily="34" charset="0"/>
                </a:rPr>
                <a:t>F </a:t>
              </a:r>
            </a:p>
          </p:txBody>
        </p:sp>
        <p:cxnSp>
          <p:nvCxnSpPr>
            <p:cNvPr id="165903" name="AutoShape 30"/>
            <p:cNvCxnSpPr>
              <a:cxnSpLocks noChangeShapeType="1"/>
              <a:stCxn id="243735" idx="3"/>
              <a:endCxn id="243736" idx="1"/>
            </p:cNvCxnSpPr>
            <p:nvPr/>
          </p:nvCxnSpPr>
          <p:spPr bwMode="auto">
            <a:xfrm>
              <a:off x="3182" y="3112"/>
              <a:ext cx="219" cy="0"/>
            </a:xfrm>
            <a:prstGeom prst="straightConnector1">
              <a:avLst/>
            </a:prstGeom>
            <a:noFill/>
            <a:ln w="19050">
              <a:solidFill>
                <a:srgbClr val="666699"/>
              </a:solidFill>
              <a:round/>
              <a:headEnd/>
              <a:tailEnd type="stealth" w="lg" len="med"/>
            </a:ln>
          </p:spPr>
        </p:cxnSp>
        <p:cxnSp>
          <p:nvCxnSpPr>
            <p:cNvPr id="165904" name="AutoShape 31"/>
            <p:cNvCxnSpPr>
              <a:cxnSpLocks noChangeShapeType="1"/>
              <a:stCxn id="243735" idx="2"/>
              <a:endCxn id="243739" idx="1"/>
            </p:cNvCxnSpPr>
            <p:nvPr/>
          </p:nvCxnSpPr>
          <p:spPr bwMode="auto">
            <a:xfrm rot="16200000" flipH="1">
              <a:off x="2912" y="3200"/>
              <a:ext cx="167" cy="144"/>
            </a:xfrm>
            <a:prstGeom prst="bentConnector2">
              <a:avLst/>
            </a:prstGeom>
            <a:noFill/>
            <a:ln w="19050">
              <a:solidFill>
                <a:srgbClr val="666699"/>
              </a:solidFill>
              <a:miter lim="800000"/>
              <a:headEnd/>
              <a:tailEnd type="stealth" w="lg" len="med"/>
            </a:ln>
          </p:spPr>
        </p:cxnSp>
        <p:cxnSp>
          <p:nvCxnSpPr>
            <p:cNvPr id="165905" name="AutoShape 32"/>
            <p:cNvCxnSpPr>
              <a:cxnSpLocks noChangeShapeType="1"/>
              <a:stCxn id="243739" idx="3"/>
              <a:endCxn id="243740" idx="1"/>
            </p:cNvCxnSpPr>
            <p:nvPr/>
          </p:nvCxnSpPr>
          <p:spPr bwMode="auto">
            <a:xfrm>
              <a:off x="3584" y="3355"/>
              <a:ext cx="128" cy="0"/>
            </a:xfrm>
            <a:prstGeom prst="straightConnector1">
              <a:avLst/>
            </a:prstGeom>
            <a:noFill/>
            <a:ln w="19050">
              <a:solidFill>
                <a:srgbClr val="666699"/>
              </a:solidFill>
              <a:round/>
              <a:headEnd/>
              <a:tailEnd type="stealth" w="lg" len="med"/>
            </a:ln>
          </p:spPr>
        </p:cxnSp>
        <p:cxnSp>
          <p:nvCxnSpPr>
            <p:cNvPr id="165906" name="AutoShape 33"/>
            <p:cNvCxnSpPr>
              <a:cxnSpLocks noChangeShapeType="1"/>
              <a:stCxn id="243736" idx="3"/>
              <a:endCxn id="243737" idx="1"/>
            </p:cNvCxnSpPr>
            <p:nvPr/>
          </p:nvCxnSpPr>
          <p:spPr bwMode="auto">
            <a:xfrm>
              <a:off x="3918" y="3112"/>
              <a:ext cx="115" cy="0"/>
            </a:xfrm>
            <a:prstGeom prst="straightConnector1">
              <a:avLst/>
            </a:prstGeom>
            <a:noFill/>
            <a:ln w="19050">
              <a:solidFill>
                <a:srgbClr val="666699"/>
              </a:solidFill>
              <a:round/>
              <a:headEnd/>
              <a:tailEnd type="stealth" w="lg" len="med"/>
            </a:ln>
          </p:spPr>
        </p:cxnSp>
        <p:cxnSp>
          <p:nvCxnSpPr>
            <p:cNvPr id="165907" name="AutoShape 34"/>
            <p:cNvCxnSpPr>
              <a:cxnSpLocks noChangeShapeType="1"/>
              <a:stCxn id="243741" idx="3"/>
              <a:endCxn id="243738" idx="0"/>
            </p:cNvCxnSpPr>
            <p:nvPr/>
          </p:nvCxnSpPr>
          <p:spPr bwMode="auto">
            <a:xfrm>
              <a:off x="4556" y="2870"/>
              <a:ext cx="373" cy="166"/>
            </a:xfrm>
            <a:prstGeom prst="bentConnector2">
              <a:avLst/>
            </a:prstGeom>
            <a:noFill/>
            <a:ln w="19050">
              <a:solidFill>
                <a:srgbClr val="666699"/>
              </a:solidFill>
              <a:miter lim="800000"/>
              <a:headEnd/>
              <a:tailEnd type="stealth" w="lg" len="med"/>
            </a:ln>
          </p:spPr>
        </p:cxnSp>
        <p:cxnSp>
          <p:nvCxnSpPr>
            <p:cNvPr id="165908" name="AutoShape 35"/>
            <p:cNvCxnSpPr>
              <a:cxnSpLocks noChangeShapeType="1"/>
              <a:stCxn id="243737" idx="3"/>
              <a:endCxn id="243738" idx="1"/>
            </p:cNvCxnSpPr>
            <p:nvPr/>
          </p:nvCxnSpPr>
          <p:spPr bwMode="auto">
            <a:xfrm>
              <a:off x="4549" y="3112"/>
              <a:ext cx="122" cy="0"/>
            </a:xfrm>
            <a:prstGeom prst="straightConnector1">
              <a:avLst/>
            </a:prstGeom>
            <a:noFill/>
            <a:ln w="19050">
              <a:solidFill>
                <a:srgbClr val="666699"/>
              </a:solidFill>
              <a:round/>
              <a:headEnd/>
              <a:tailEnd type="stealth" w="lg" len="med"/>
            </a:ln>
          </p:spPr>
        </p:cxnSp>
        <p:cxnSp>
          <p:nvCxnSpPr>
            <p:cNvPr id="165909" name="AutoShape 36"/>
            <p:cNvCxnSpPr>
              <a:cxnSpLocks noChangeShapeType="1"/>
              <a:stCxn id="243736" idx="0"/>
              <a:endCxn id="243741" idx="1"/>
            </p:cNvCxnSpPr>
            <p:nvPr/>
          </p:nvCxnSpPr>
          <p:spPr bwMode="auto">
            <a:xfrm rot="-5400000">
              <a:off x="3767" y="2763"/>
              <a:ext cx="166" cy="380"/>
            </a:xfrm>
            <a:prstGeom prst="bentConnector2">
              <a:avLst/>
            </a:prstGeom>
            <a:noFill/>
            <a:ln w="19050">
              <a:solidFill>
                <a:srgbClr val="666699"/>
              </a:solidFill>
              <a:miter lim="800000"/>
              <a:headEnd/>
              <a:tailEnd type="stealth" w="lg" len="med"/>
            </a:ln>
          </p:spPr>
        </p:cxnSp>
        <p:cxnSp>
          <p:nvCxnSpPr>
            <p:cNvPr id="165910" name="AutoShape 37"/>
            <p:cNvCxnSpPr>
              <a:cxnSpLocks noChangeShapeType="1"/>
              <a:stCxn id="243740" idx="3"/>
              <a:endCxn id="243738" idx="2"/>
            </p:cNvCxnSpPr>
            <p:nvPr/>
          </p:nvCxnSpPr>
          <p:spPr bwMode="auto">
            <a:xfrm flipV="1">
              <a:off x="4229" y="3188"/>
              <a:ext cx="700" cy="167"/>
            </a:xfrm>
            <a:prstGeom prst="bentConnector2">
              <a:avLst/>
            </a:prstGeom>
            <a:noFill/>
            <a:ln w="19050">
              <a:solidFill>
                <a:srgbClr val="666699"/>
              </a:solidFill>
              <a:miter lim="800000"/>
              <a:headEnd/>
              <a:tailEnd type="stealth" w="lg" len="med"/>
            </a:ln>
          </p:spPr>
        </p:cxnSp>
        <p:sp>
          <p:nvSpPr>
            <p:cNvPr id="243750" name="Rectangle 38"/>
            <p:cNvSpPr>
              <a:spLocks noChangeArrowheads="1"/>
            </p:cNvSpPr>
            <p:nvPr/>
          </p:nvSpPr>
          <p:spPr bwMode="auto">
            <a:xfrm>
              <a:off x="5316" y="3036"/>
              <a:ext cx="516"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b="1">
                  <a:solidFill>
                    <a:srgbClr val="99CCFF"/>
                  </a:solidFill>
                  <a:effectLst>
                    <a:outerShdw blurRad="38100" dist="38100" dir="2700000" algn="tl">
                      <a:srgbClr val="000000"/>
                    </a:outerShdw>
                  </a:effectLst>
                  <a:latin typeface="Candara" pitchFamily="34" charset="0"/>
                </a:rPr>
                <a:t>E </a:t>
              </a:r>
            </a:p>
          </p:txBody>
        </p:sp>
        <p:cxnSp>
          <p:nvCxnSpPr>
            <p:cNvPr id="165912" name="AutoShape 39"/>
            <p:cNvCxnSpPr>
              <a:cxnSpLocks noChangeShapeType="1"/>
              <a:stCxn id="243738" idx="3"/>
              <a:endCxn id="243750" idx="1"/>
            </p:cNvCxnSpPr>
            <p:nvPr/>
          </p:nvCxnSpPr>
          <p:spPr bwMode="auto">
            <a:xfrm>
              <a:off x="5187" y="3112"/>
              <a:ext cx="129" cy="0"/>
            </a:xfrm>
            <a:prstGeom prst="straightConnector1">
              <a:avLst/>
            </a:prstGeom>
            <a:noFill/>
            <a:ln w="19050">
              <a:solidFill>
                <a:srgbClr val="666699"/>
              </a:solidFill>
              <a:round/>
              <a:headEnd/>
              <a:tailEnd type="stealth" w="lg" len="med"/>
            </a:ln>
          </p:spPr>
        </p:cxnSp>
      </p:grpSp>
      <p:sp>
        <p:nvSpPr>
          <p:cNvPr id="165894" name="AutoShape 40"/>
          <p:cNvSpPr>
            <a:spLocks noChangeArrowheads="1"/>
          </p:cNvSpPr>
          <p:nvPr/>
        </p:nvSpPr>
        <p:spPr bwMode="auto">
          <a:xfrm>
            <a:off x="7331845" y="1125539"/>
            <a:ext cx="576262" cy="9366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80"/>
          </a:solidFill>
          <a:ln w="9525" algn="ctr">
            <a:solidFill>
              <a:schemeClr val="tx1"/>
            </a:solidFill>
            <a:miter lim="800000"/>
            <a:headEnd/>
            <a:tailEnd/>
          </a:ln>
        </p:spPr>
        <p:txBody>
          <a:bodyPr wrap="none" anchor="ctr"/>
          <a:lstStyle/>
          <a:p>
            <a:endParaRPr lang="en-US"/>
          </a:p>
        </p:txBody>
      </p:sp>
      <p:sp>
        <p:nvSpPr>
          <p:cNvPr id="165895" name="AutoShape 41"/>
          <p:cNvSpPr>
            <a:spLocks noChangeArrowheads="1"/>
          </p:cNvSpPr>
          <p:nvPr/>
        </p:nvSpPr>
        <p:spPr bwMode="auto">
          <a:xfrm rot="10800000">
            <a:off x="11148195" y="4868864"/>
            <a:ext cx="576262" cy="9366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80"/>
          </a:solidFill>
          <a:ln w="9525" algn="ctr">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checkerboard(across)">
                                      <p:cBhvr>
                                        <p:cTn id="7" dur="1000"/>
                                        <p:tgtEl>
                                          <p:spTgt spid="24371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checkerboard(across)">
                                      <p:cBhvr>
                                        <p:cTn id="10" dur="1000"/>
                                        <p:tgtEl>
                                          <p:spTgt spid="243715">
                                            <p:txEl>
                                              <p:pRg st="1" end="1"/>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43715">
                                            <p:txEl>
                                              <p:pRg st="3" end="3"/>
                                            </p:txEl>
                                          </p:spTgt>
                                        </p:tgtEl>
                                        <p:attrNameLst>
                                          <p:attrName>style.visibility</p:attrName>
                                        </p:attrNameLst>
                                      </p:cBhvr>
                                      <p:to>
                                        <p:strVal val="visible"/>
                                      </p:to>
                                    </p:set>
                                    <p:animEffect transition="in" filter="checkerboard(across)">
                                      <p:cBhvr>
                                        <p:cTn id="19" dur="1000"/>
                                        <p:tgtEl>
                                          <p:spTgt spid="243715">
                                            <p:txEl>
                                              <p:pRg st="3" end="3"/>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43715">
                                            <p:txEl>
                                              <p:pRg st="4" end="4"/>
                                            </p:txEl>
                                          </p:spTgt>
                                        </p:tgtEl>
                                        <p:attrNameLst>
                                          <p:attrName>style.visibility</p:attrName>
                                        </p:attrNameLst>
                                      </p:cBhvr>
                                      <p:to>
                                        <p:strVal val="visible"/>
                                      </p:to>
                                    </p:set>
                                    <p:animEffect transition="in" filter="checkerboard(across)">
                                      <p:cBhvr>
                                        <p:cTn id="22" dur="1000"/>
                                        <p:tgtEl>
                                          <p:spTgt spid="243715">
                                            <p:txEl>
                                              <p:pRg st="4" end="4"/>
                                            </p:txEl>
                                          </p:spTgt>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4" name="Group 6"/>
          <p:cNvGrpSpPr>
            <a:grpSpLocks/>
          </p:cNvGrpSpPr>
          <p:nvPr/>
        </p:nvGrpSpPr>
        <p:grpSpPr bwMode="auto">
          <a:xfrm>
            <a:off x="3935414" y="5056188"/>
            <a:ext cx="6505575" cy="1801812"/>
            <a:chOff x="2621" y="2794"/>
            <a:chExt cx="3281" cy="636"/>
          </a:xfrm>
        </p:grpSpPr>
        <p:sp>
          <p:nvSpPr>
            <p:cNvPr id="38919" name="Rectangle 7"/>
            <p:cNvSpPr>
              <a:spLocks noChangeArrowheads="1"/>
            </p:cNvSpPr>
            <p:nvPr/>
          </p:nvSpPr>
          <p:spPr bwMode="auto">
            <a:xfrm>
              <a:off x="2621" y="3036"/>
              <a:ext cx="516" cy="152"/>
            </a:xfrm>
            <a:prstGeom prst="rect">
              <a:avLst/>
            </a:prstGeom>
            <a:solidFill>
              <a:srgbClr val="666699"/>
            </a:solidFill>
            <a:ln w="12700">
              <a:noFill/>
              <a:miter lim="800000"/>
              <a:headEnd/>
              <a:tailEnd/>
            </a:ln>
            <a:effectLst/>
          </p:spPr>
          <p:txBody>
            <a:bodyPr lIns="0" tIns="0" rIns="0" bIns="0" anchor="ctr"/>
            <a:lstStyle/>
            <a:p>
              <a:pPr algn="ctr" eaLnBrk="0" hangingPunct="0">
                <a:defRPr/>
              </a:pPr>
              <a:r>
                <a:rPr lang="en-US" sz="2000" b="1" dirty="0">
                  <a:solidFill>
                    <a:srgbClr val="99CCFF"/>
                  </a:solidFill>
                  <a:effectLst>
                    <a:outerShdw blurRad="38100" dist="38100" dir="2700000" algn="tl">
                      <a:srgbClr val="000000"/>
                    </a:outerShdw>
                  </a:effectLst>
                  <a:latin typeface="Candara" pitchFamily="34" charset="0"/>
                </a:rPr>
                <a:t>A </a:t>
              </a:r>
            </a:p>
          </p:txBody>
        </p:sp>
        <p:sp>
          <p:nvSpPr>
            <p:cNvPr id="38920" name="Rectangle 8"/>
            <p:cNvSpPr>
              <a:spLocks noChangeArrowheads="1"/>
            </p:cNvSpPr>
            <p:nvPr/>
          </p:nvSpPr>
          <p:spPr bwMode="auto">
            <a:xfrm>
              <a:off x="3321" y="3036"/>
              <a:ext cx="514"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2000" b="1">
                  <a:solidFill>
                    <a:schemeClr val="bg1"/>
                  </a:solidFill>
                  <a:effectLst>
                    <a:outerShdw blurRad="38100" dist="38100" dir="2700000" algn="tl">
                      <a:srgbClr val="000000"/>
                    </a:outerShdw>
                  </a:effectLst>
                  <a:latin typeface="Candara" pitchFamily="34" charset="0"/>
                </a:rPr>
                <a:t>B </a:t>
              </a:r>
            </a:p>
          </p:txBody>
        </p:sp>
        <p:sp>
          <p:nvSpPr>
            <p:cNvPr id="38921" name="Rectangle 9"/>
            <p:cNvSpPr>
              <a:spLocks noChangeArrowheads="1"/>
            </p:cNvSpPr>
            <p:nvPr/>
          </p:nvSpPr>
          <p:spPr bwMode="auto">
            <a:xfrm>
              <a:off x="4033" y="3036"/>
              <a:ext cx="516"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2000" b="1">
                  <a:solidFill>
                    <a:schemeClr val="bg1"/>
                  </a:solidFill>
                  <a:effectLst>
                    <a:outerShdw blurRad="38100" dist="38100" dir="2700000" algn="tl">
                      <a:srgbClr val="000000"/>
                    </a:outerShdw>
                  </a:effectLst>
                  <a:latin typeface="Candara" pitchFamily="34" charset="0"/>
                </a:rPr>
                <a:t>C </a:t>
              </a:r>
            </a:p>
          </p:txBody>
        </p:sp>
        <p:sp>
          <p:nvSpPr>
            <p:cNvPr id="38922" name="Rectangle 10"/>
            <p:cNvSpPr>
              <a:spLocks noChangeArrowheads="1"/>
            </p:cNvSpPr>
            <p:nvPr/>
          </p:nvSpPr>
          <p:spPr bwMode="auto">
            <a:xfrm>
              <a:off x="4741" y="3036"/>
              <a:ext cx="516"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2000" b="1">
                  <a:solidFill>
                    <a:srgbClr val="99CCFF"/>
                  </a:solidFill>
                  <a:effectLst>
                    <a:outerShdw blurRad="38100" dist="38100" dir="2700000" algn="tl">
                      <a:srgbClr val="000000"/>
                    </a:outerShdw>
                  </a:effectLst>
                  <a:latin typeface="Candara" pitchFamily="34" charset="0"/>
                </a:rPr>
                <a:t>D </a:t>
              </a:r>
            </a:p>
          </p:txBody>
        </p:sp>
        <p:sp>
          <p:nvSpPr>
            <p:cNvPr id="38923" name="Rectangle 11"/>
            <p:cNvSpPr>
              <a:spLocks noChangeArrowheads="1"/>
            </p:cNvSpPr>
            <p:nvPr/>
          </p:nvSpPr>
          <p:spPr bwMode="auto">
            <a:xfrm>
              <a:off x="3321" y="3279"/>
              <a:ext cx="514" cy="15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2000" b="1">
                  <a:solidFill>
                    <a:srgbClr val="99CCFF"/>
                  </a:solidFill>
                  <a:effectLst>
                    <a:outerShdw blurRad="38100" dist="38100" dir="2700000" algn="tl">
                      <a:srgbClr val="000000"/>
                    </a:outerShdw>
                  </a:effectLst>
                  <a:latin typeface="Candara" pitchFamily="34" charset="0"/>
                </a:rPr>
                <a:t>G </a:t>
              </a:r>
            </a:p>
          </p:txBody>
        </p:sp>
        <p:sp>
          <p:nvSpPr>
            <p:cNvPr id="38924" name="Rectangle 12"/>
            <p:cNvSpPr>
              <a:spLocks noChangeArrowheads="1"/>
            </p:cNvSpPr>
            <p:nvPr/>
          </p:nvSpPr>
          <p:spPr bwMode="auto">
            <a:xfrm>
              <a:off x="4004" y="3279"/>
              <a:ext cx="513" cy="15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2000" b="1">
                  <a:solidFill>
                    <a:srgbClr val="99CCFF"/>
                  </a:solidFill>
                  <a:effectLst>
                    <a:outerShdw blurRad="38100" dist="38100" dir="2700000" algn="tl">
                      <a:srgbClr val="000000"/>
                    </a:outerShdw>
                  </a:effectLst>
                  <a:latin typeface="Candara" pitchFamily="34" charset="0"/>
                </a:rPr>
                <a:t>H </a:t>
              </a:r>
            </a:p>
          </p:txBody>
        </p:sp>
        <p:sp>
          <p:nvSpPr>
            <p:cNvPr id="38925" name="Rectangle 13"/>
            <p:cNvSpPr>
              <a:spLocks noChangeArrowheads="1"/>
            </p:cNvSpPr>
            <p:nvPr/>
          </p:nvSpPr>
          <p:spPr bwMode="auto">
            <a:xfrm>
              <a:off x="4040" y="2794"/>
              <a:ext cx="516" cy="151"/>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2000" b="1">
                  <a:solidFill>
                    <a:schemeClr val="bg1"/>
                  </a:solidFill>
                  <a:effectLst>
                    <a:outerShdw blurRad="38100" dist="38100" dir="2700000" algn="tl">
                      <a:srgbClr val="000000"/>
                    </a:outerShdw>
                  </a:effectLst>
                  <a:latin typeface="Candara" pitchFamily="34" charset="0"/>
                </a:rPr>
                <a:t>F </a:t>
              </a:r>
            </a:p>
          </p:txBody>
        </p:sp>
        <p:cxnSp>
          <p:nvCxnSpPr>
            <p:cNvPr id="166924" name="AutoShape 14"/>
            <p:cNvCxnSpPr>
              <a:cxnSpLocks noChangeShapeType="1"/>
              <a:stCxn id="38919" idx="3"/>
              <a:endCxn id="38920" idx="1"/>
            </p:cNvCxnSpPr>
            <p:nvPr/>
          </p:nvCxnSpPr>
          <p:spPr bwMode="auto">
            <a:xfrm>
              <a:off x="3137" y="3112"/>
              <a:ext cx="184" cy="1"/>
            </a:xfrm>
            <a:prstGeom prst="straightConnector1">
              <a:avLst/>
            </a:prstGeom>
            <a:noFill/>
            <a:ln w="19050">
              <a:solidFill>
                <a:srgbClr val="666699"/>
              </a:solidFill>
              <a:round/>
              <a:headEnd/>
              <a:tailEnd type="stealth" w="lg" len="med"/>
            </a:ln>
          </p:spPr>
        </p:cxnSp>
        <p:cxnSp>
          <p:nvCxnSpPr>
            <p:cNvPr id="166925" name="AutoShape 15"/>
            <p:cNvCxnSpPr>
              <a:cxnSpLocks noChangeShapeType="1"/>
              <a:stCxn id="38919" idx="3"/>
              <a:endCxn id="38923" idx="1"/>
            </p:cNvCxnSpPr>
            <p:nvPr/>
          </p:nvCxnSpPr>
          <p:spPr bwMode="auto">
            <a:xfrm>
              <a:off x="3137" y="3112"/>
              <a:ext cx="184" cy="242"/>
            </a:xfrm>
            <a:prstGeom prst="bentConnector3">
              <a:avLst>
                <a:gd name="adj1" fmla="val 50000"/>
              </a:avLst>
            </a:prstGeom>
            <a:noFill/>
            <a:ln w="19050">
              <a:solidFill>
                <a:srgbClr val="666699"/>
              </a:solidFill>
              <a:miter lim="800000"/>
              <a:headEnd/>
              <a:tailEnd type="stealth" w="lg" len="med"/>
            </a:ln>
          </p:spPr>
        </p:cxnSp>
        <p:cxnSp>
          <p:nvCxnSpPr>
            <p:cNvPr id="166926" name="AutoShape 16"/>
            <p:cNvCxnSpPr>
              <a:cxnSpLocks noChangeShapeType="1"/>
              <a:stCxn id="38923" idx="3"/>
              <a:endCxn id="38924" idx="1"/>
            </p:cNvCxnSpPr>
            <p:nvPr/>
          </p:nvCxnSpPr>
          <p:spPr bwMode="auto">
            <a:xfrm>
              <a:off x="3837" y="3355"/>
              <a:ext cx="167" cy="1"/>
            </a:xfrm>
            <a:prstGeom prst="straightConnector1">
              <a:avLst/>
            </a:prstGeom>
            <a:noFill/>
            <a:ln w="19050">
              <a:solidFill>
                <a:srgbClr val="666699"/>
              </a:solidFill>
              <a:round/>
              <a:headEnd/>
              <a:tailEnd type="stealth" w="lg" len="med"/>
            </a:ln>
          </p:spPr>
        </p:cxnSp>
        <p:cxnSp>
          <p:nvCxnSpPr>
            <p:cNvPr id="166927" name="AutoShape 17"/>
            <p:cNvCxnSpPr>
              <a:cxnSpLocks noChangeShapeType="1"/>
              <a:stCxn id="38920" idx="3"/>
              <a:endCxn id="38921" idx="1"/>
            </p:cNvCxnSpPr>
            <p:nvPr/>
          </p:nvCxnSpPr>
          <p:spPr bwMode="auto">
            <a:xfrm>
              <a:off x="3838" y="3112"/>
              <a:ext cx="195" cy="1"/>
            </a:xfrm>
            <a:prstGeom prst="straightConnector1">
              <a:avLst/>
            </a:prstGeom>
            <a:noFill/>
            <a:ln w="19050">
              <a:solidFill>
                <a:srgbClr val="666699"/>
              </a:solidFill>
              <a:round/>
              <a:headEnd/>
              <a:tailEnd type="stealth" w="lg" len="med"/>
            </a:ln>
          </p:spPr>
        </p:cxnSp>
        <p:cxnSp>
          <p:nvCxnSpPr>
            <p:cNvPr id="166928" name="AutoShape 18"/>
            <p:cNvCxnSpPr>
              <a:cxnSpLocks noChangeShapeType="1"/>
              <a:stCxn id="38925" idx="3"/>
            </p:cNvCxnSpPr>
            <p:nvPr/>
          </p:nvCxnSpPr>
          <p:spPr bwMode="auto">
            <a:xfrm>
              <a:off x="4556" y="2869"/>
              <a:ext cx="55" cy="251"/>
            </a:xfrm>
            <a:prstGeom prst="bentConnector2">
              <a:avLst/>
            </a:prstGeom>
            <a:noFill/>
            <a:ln w="19050">
              <a:solidFill>
                <a:srgbClr val="666699"/>
              </a:solidFill>
              <a:miter lim="800000"/>
              <a:headEnd/>
              <a:tailEnd type="stealth" w="lg" len="med"/>
            </a:ln>
          </p:spPr>
        </p:cxnSp>
        <p:cxnSp>
          <p:nvCxnSpPr>
            <p:cNvPr id="166929" name="AutoShape 19"/>
            <p:cNvCxnSpPr>
              <a:cxnSpLocks noChangeShapeType="1"/>
              <a:stCxn id="38921" idx="3"/>
              <a:endCxn id="38922" idx="1"/>
            </p:cNvCxnSpPr>
            <p:nvPr/>
          </p:nvCxnSpPr>
          <p:spPr bwMode="auto">
            <a:xfrm>
              <a:off x="4549" y="3112"/>
              <a:ext cx="192" cy="1"/>
            </a:xfrm>
            <a:prstGeom prst="straightConnector1">
              <a:avLst/>
            </a:prstGeom>
            <a:noFill/>
            <a:ln w="19050">
              <a:solidFill>
                <a:srgbClr val="666699"/>
              </a:solidFill>
              <a:round/>
              <a:headEnd/>
              <a:tailEnd type="stealth" w="lg" len="med"/>
            </a:ln>
          </p:spPr>
        </p:cxnSp>
        <p:cxnSp>
          <p:nvCxnSpPr>
            <p:cNvPr id="166930" name="AutoShape 20"/>
            <p:cNvCxnSpPr>
              <a:cxnSpLocks noChangeShapeType="1"/>
              <a:stCxn id="38920" idx="3"/>
              <a:endCxn id="38925" idx="1"/>
            </p:cNvCxnSpPr>
            <p:nvPr/>
          </p:nvCxnSpPr>
          <p:spPr bwMode="auto">
            <a:xfrm flipV="1">
              <a:off x="3838" y="2869"/>
              <a:ext cx="202" cy="243"/>
            </a:xfrm>
            <a:prstGeom prst="bentConnector3">
              <a:avLst>
                <a:gd name="adj1" fmla="val 50000"/>
              </a:avLst>
            </a:prstGeom>
            <a:noFill/>
            <a:ln w="19050">
              <a:solidFill>
                <a:srgbClr val="666699"/>
              </a:solidFill>
              <a:miter lim="800000"/>
              <a:headEnd/>
              <a:tailEnd type="stealth" w="lg" len="med"/>
            </a:ln>
          </p:spPr>
        </p:cxnSp>
        <p:cxnSp>
          <p:nvCxnSpPr>
            <p:cNvPr id="166931" name="AutoShape 21"/>
            <p:cNvCxnSpPr>
              <a:cxnSpLocks noChangeShapeType="1"/>
              <a:stCxn id="38924" idx="3"/>
              <a:endCxn id="38934" idx="1"/>
            </p:cNvCxnSpPr>
            <p:nvPr/>
          </p:nvCxnSpPr>
          <p:spPr bwMode="auto">
            <a:xfrm flipV="1">
              <a:off x="4519" y="3112"/>
              <a:ext cx="866" cy="242"/>
            </a:xfrm>
            <a:prstGeom prst="bentConnector3">
              <a:avLst>
                <a:gd name="adj1" fmla="val 71755"/>
              </a:avLst>
            </a:prstGeom>
            <a:noFill/>
            <a:ln w="19050">
              <a:solidFill>
                <a:srgbClr val="666699"/>
              </a:solidFill>
              <a:miter lim="800000"/>
              <a:headEnd/>
              <a:tailEnd type="stealth" w="lg" len="med"/>
            </a:ln>
          </p:spPr>
        </p:cxnSp>
        <p:sp>
          <p:nvSpPr>
            <p:cNvPr id="38934" name="Rectangle 22"/>
            <p:cNvSpPr>
              <a:spLocks noChangeArrowheads="1"/>
            </p:cNvSpPr>
            <p:nvPr/>
          </p:nvSpPr>
          <p:spPr bwMode="auto">
            <a:xfrm>
              <a:off x="5386" y="3036"/>
              <a:ext cx="516" cy="152"/>
            </a:xfrm>
            <a:prstGeom prst="rect">
              <a:avLst/>
            </a:prstGeom>
            <a:solidFill>
              <a:srgbClr val="666699"/>
            </a:solidFill>
            <a:ln w="12700" algn="ctr">
              <a:noFill/>
              <a:miter lim="800000"/>
              <a:headEnd/>
              <a:tailEnd/>
            </a:ln>
            <a:effectLst/>
          </p:spPr>
          <p:txBody>
            <a:bodyPr lIns="0" tIns="0" rIns="0" bIns="0" anchor="ctr"/>
            <a:lstStyle/>
            <a:p>
              <a:pPr algn="ctr" eaLnBrk="0" hangingPunct="0">
                <a:defRPr/>
              </a:pPr>
              <a:r>
                <a:rPr lang="en-US" sz="2000" b="1">
                  <a:solidFill>
                    <a:srgbClr val="99CCFF"/>
                  </a:solidFill>
                  <a:effectLst>
                    <a:outerShdw blurRad="38100" dist="38100" dir="2700000" algn="tl">
                      <a:srgbClr val="000000"/>
                    </a:outerShdw>
                  </a:effectLst>
                  <a:latin typeface="Candara" pitchFamily="34" charset="0"/>
                </a:rPr>
                <a:t>E </a:t>
              </a:r>
            </a:p>
          </p:txBody>
        </p:sp>
        <p:cxnSp>
          <p:nvCxnSpPr>
            <p:cNvPr id="166933" name="AutoShape 23"/>
            <p:cNvCxnSpPr>
              <a:cxnSpLocks noChangeShapeType="1"/>
              <a:stCxn id="38922" idx="3"/>
              <a:endCxn id="38934" idx="1"/>
            </p:cNvCxnSpPr>
            <p:nvPr/>
          </p:nvCxnSpPr>
          <p:spPr bwMode="auto">
            <a:xfrm>
              <a:off x="5257" y="3112"/>
              <a:ext cx="129" cy="1"/>
            </a:xfrm>
            <a:prstGeom prst="straightConnector1">
              <a:avLst/>
            </a:prstGeom>
            <a:noFill/>
            <a:ln w="19050">
              <a:solidFill>
                <a:srgbClr val="666699"/>
              </a:solidFill>
              <a:round/>
              <a:headEnd/>
              <a:tailEnd type="stealth" w="lg" len="med"/>
            </a:ln>
          </p:spPr>
        </p:cxnSp>
      </p:grpSp>
      <p:sp>
        <p:nvSpPr>
          <p:cNvPr id="178183" name="Rectangle 24"/>
          <p:cNvSpPr>
            <a:spLocks noGrp="1" noChangeArrowheads="1"/>
          </p:cNvSpPr>
          <p:nvPr>
            <p:ph type="title"/>
          </p:nvPr>
        </p:nvSpPr>
        <p:spPr>
          <a:xfrm>
            <a:off x="0" y="0"/>
            <a:ext cx="10058400" cy="1609344"/>
          </a:xfrm>
        </p:spPr>
        <p:txBody>
          <a:bodyPr>
            <a:normAutofit/>
          </a:bodyPr>
          <a:lstStyle/>
          <a:p>
            <a:pPr>
              <a:defRPr/>
            </a:pPr>
            <a:r>
              <a:rPr lang="en-US" sz="4800" dirty="0"/>
              <a:t>The Critical Path  </a:t>
            </a:r>
          </a:p>
        </p:txBody>
      </p:sp>
      <p:sp>
        <p:nvSpPr>
          <p:cNvPr id="166916" name="Content Placeholder 24"/>
          <p:cNvSpPr>
            <a:spLocks noGrp="1"/>
          </p:cNvSpPr>
          <p:nvPr>
            <p:ph sz="quarter" idx="13"/>
          </p:nvPr>
        </p:nvSpPr>
        <p:spPr>
          <a:xfrm>
            <a:off x="1919288" y="1341439"/>
            <a:ext cx="8748712" cy="5183187"/>
          </a:xfrm>
        </p:spPr>
        <p:txBody>
          <a:bodyPr/>
          <a:lstStyle/>
          <a:p>
            <a:pPr>
              <a:spcBef>
                <a:spcPts val="600"/>
              </a:spcBef>
            </a:pPr>
            <a:r>
              <a:rPr lang="en-US" sz="2600" dirty="0">
                <a:cs typeface="Arial" pitchFamily="34" charset="0"/>
              </a:rPr>
              <a:t>The Critical Path: </a:t>
            </a:r>
          </a:p>
          <a:p>
            <a:pPr lvl="1">
              <a:spcBef>
                <a:spcPts val="600"/>
              </a:spcBef>
            </a:pPr>
            <a:r>
              <a:rPr lang="en-US" dirty="0">
                <a:cs typeface="Arial" pitchFamily="34" charset="0"/>
              </a:rPr>
              <a:t>The sequence of activities that represents the longest path through a project, which determines the shortest possible duration a project. </a:t>
            </a:r>
          </a:p>
          <a:p>
            <a:pPr lvl="3">
              <a:spcBef>
                <a:spcPts val="600"/>
              </a:spcBef>
            </a:pPr>
            <a:endParaRPr lang="en-US" sz="1600" dirty="0">
              <a:cs typeface="Arial" pitchFamily="34" charset="0"/>
            </a:endParaRPr>
          </a:p>
          <a:p>
            <a:pPr>
              <a:spcBef>
                <a:spcPts val="600"/>
              </a:spcBef>
            </a:pPr>
            <a:r>
              <a:rPr lang="en-US" sz="2600" dirty="0">
                <a:cs typeface="Arial" pitchFamily="34" charset="0"/>
              </a:rPr>
              <a:t>The Critical Path Method – CPM: </a:t>
            </a:r>
          </a:p>
          <a:p>
            <a:pPr lvl="1">
              <a:spcBef>
                <a:spcPts val="600"/>
              </a:spcBef>
            </a:pPr>
            <a:r>
              <a:rPr lang="en-US" dirty="0">
                <a:cs typeface="Arial" pitchFamily="34" charset="0"/>
              </a:rPr>
              <a:t>A method used to estimate the minimum project duration and determine the amount of schedule flexibility on the logical network paths within the schedule model. </a:t>
            </a:r>
          </a:p>
          <a:p>
            <a:pPr>
              <a:spcBef>
                <a:spcPts val="600"/>
              </a:spcBef>
            </a:pPr>
            <a:endParaRPr lang="en-US" dirty="0">
              <a:cs typeface="Arial" pitchFamily="34" charset="0"/>
            </a:endParaRPr>
          </a:p>
          <a:p>
            <a:pPr lvl="1">
              <a:spcBef>
                <a:spcPts val="600"/>
              </a:spcBef>
            </a:pPr>
            <a:endParaRPr lang="en-US" dirty="0">
              <a:cs typeface="Arial" pitchFamily="34" charset="0"/>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0"/>
            <a:ext cx="10058400" cy="1609344"/>
          </a:xfrm>
        </p:spPr>
        <p:txBody>
          <a:bodyPr>
            <a:normAutofit/>
          </a:bodyPr>
          <a:lstStyle/>
          <a:p>
            <a:pPr>
              <a:defRPr/>
            </a:pPr>
            <a:r>
              <a:rPr lang="en-US" sz="4800" dirty="0"/>
              <a:t>Network Diagram Exercise 1 </a:t>
            </a:r>
          </a:p>
        </p:txBody>
      </p:sp>
      <p:sp>
        <p:nvSpPr>
          <p:cNvPr id="167939" name="Content Placeholder 7"/>
          <p:cNvSpPr>
            <a:spLocks noGrp="1"/>
          </p:cNvSpPr>
          <p:nvPr>
            <p:ph sz="quarter" idx="13"/>
          </p:nvPr>
        </p:nvSpPr>
        <p:spPr>
          <a:xfrm>
            <a:off x="1774826" y="1412876"/>
            <a:ext cx="4119563" cy="5184775"/>
          </a:xfrm>
        </p:spPr>
        <p:txBody>
          <a:bodyPr/>
          <a:lstStyle/>
          <a:p>
            <a:pPr>
              <a:spcBef>
                <a:spcPts val="600"/>
              </a:spcBef>
            </a:pPr>
            <a:r>
              <a:rPr lang="en-US" sz="2600">
                <a:cs typeface="Arial" pitchFamily="34" charset="0"/>
              </a:rPr>
              <a:t>Draw the network diagram. </a:t>
            </a:r>
          </a:p>
          <a:p>
            <a:pPr lvl="3">
              <a:spcBef>
                <a:spcPts val="600"/>
              </a:spcBef>
            </a:pPr>
            <a:endParaRPr lang="en-US" sz="1800">
              <a:cs typeface="Arial" pitchFamily="34" charset="0"/>
            </a:endParaRPr>
          </a:p>
          <a:p>
            <a:pPr>
              <a:spcBef>
                <a:spcPts val="600"/>
              </a:spcBef>
            </a:pPr>
            <a:r>
              <a:rPr lang="en-US" sz="2600">
                <a:cs typeface="Arial" pitchFamily="34" charset="0"/>
              </a:rPr>
              <a:t>What is the critical path? </a:t>
            </a:r>
          </a:p>
          <a:p>
            <a:pPr lvl="3">
              <a:spcBef>
                <a:spcPts val="600"/>
              </a:spcBef>
            </a:pPr>
            <a:endParaRPr lang="en-US" sz="1800">
              <a:cs typeface="Arial" pitchFamily="34" charset="0"/>
            </a:endParaRPr>
          </a:p>
          <a:p>
            <a:pPr>
              <a:spcBef>
                <a:spcPts val="600"/>
              </a:spcBef>
            </a:pPr>
            <a:r>
              <a:rPr lang="en-US" sz="2600">
                <a:cs typeface="Arial" pitchFamily="34" charset="0"/>
              </a:rPr>
              <a:t>What is the project duration? </a:t>
            </a:r>
          </a:p>
          <a:p>
            <a:pPr>
              <a:spcBef>
                <a:spcPts val="600"/>
              </a:spcBef>
            </a:pPr>
            <a:endParaRPr lang="en-US" sz="2700">
              <a:cs typeface="Arial" pitchFamily="34" charset="0"/>
            </a:endParaRPr>
          </a:p>
        </p:txBody>
      </p:sp>
      <p:graphicFrame>
        <p:nvGraphicFramePr>
          <p:cNvPr id="9" name="Group 51"/>
          <p:cNvGraphicFramePr>
            <a:graphicFrameLocks noGrp="1"/>
          </p:cNvGraphicFramePr>
          <p:nvPr>
            <p:ph sz="quarter" idx="14"/>
          </p:nvPr>
        </p:nvGraphicFramePr>
        <p:xfrm>
          <a:off x="6024563" y="1412875"/>
          <a:ext cx="4465290" cy="5120640"/>
        </p:xfrm>
        <a:graphic>
          <a:graphicData uri="http://schemas.openxmlformats.org/drawingml/2006/table">
            <a:tbl>
              <a:tblPr>
                <a:tableStyleId>{3B4B98B0-60AC-42C2-AFA5-B58CD77FA1E5}</a:tableStyleId>
              </a:tblPr>
              <a:tblGrid>
                <a:gridCol w="1205451">
                  <a:extLst>
                    <a:ext uri="{9D8B030D-6E8A-4147-A177-3AD203B41FA5}">
                      <a16:colId xmlns:a16="http://schemas.microsoft.com/office/drawing/2014/main" val="20000"/>
                    </a:ext>
                  </a:extLst>
                </a:gridCol>
                <a:gridCol w="1892032">
                  <a:extLst>
                    <a:ext uri="{9D8B030D-6E8A-4147-A177-3AD203B41FA5}">
                      <a16:colId xmlns:a16="http://schemas.microsoft.com/office/drawing/2014/main" val="20001"/>
                    </a:ext>
                  </a:extLst>
                </a:gridCol>
                <a:gridCol w="1367807">
                  <a:extLst>
                    <a:ext uri="{9D8B030D-6E8A-4147-A177-3AD203B41FA5}">
                      <a16:colId xmlns:a16="http://schemas.microsoft.com/office/drawing/2014/main" val="20002"/>
                    </a:ext>
                  </a:extLst>
                </a:gridCol>
              </a:tblGrid>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Activity</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Predecessors</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Duration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A</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None </a:t>
                      </a:r>
                      <a:endParaRPr kumimoji="0" lang="ar-JO"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2</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a:ln>
                            <a:noFill/>
                          </a:ln>
                          <a:effectLst/>
                          <a:latin typeface="Candara" pitchFamily="34" charset="0"/>
                        </a:rPr>
                        <a:t>B</a:t>
                      </a:r>
                      <a:endParaRPr kumimoji="0" lang="en-US" sz="2200" b="1" i="0" u="none" strike="noStrike" cap="none" normalizeH="0" baseline="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A</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5</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a:ln>
                            <a:noFill/>
                          </a:ln>
                          <a:effectLst/>
                          <a:latin typeface="Candara" pitchFamily="34" charset="0"/>
                        </a:rPr>
                        <a:t>C</a:t>
                      </a:r>
                      <a:endParaRPr kumimoji="0" lang="en-US" sz="2200" b="1" i="0" u="none" strike="noStrike" cap="none" normalizeH="0" baseline="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B</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6</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a:ln>
                            <a:noFill/>
                          </a:ln>
                          <a:effectLst/>
                          <a:latin typeface="Candara" pitchFamily="34" charset="0"/>
                        </a:rPr>
                        <a:t>D</a:t>
                      </a:r>
                      <a:endParaRPr kumimoji="0" lang="en-US" sz="2200" b="1" i="0" u="none" strike="noStrike" cap="none" normalizeH="0" baseline="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C</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4</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a:ln>
                            <a:noFill/>
                          </a:ln>
                          <a:effectLst/>
                          <a:latin typeface="Candara" pitchFamily="34" charset="0"/>
                        </a:rPr>
                        <a:t>E</a:t>
                      </a:r>
                      <a:endParaRPr kumimoji="0" lang="en-US" sz="2200" b="1" i="0" u="none" strike="noStrike" cap="none" normalizeH="0" baseline="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A</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5</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a:ln>
                            <a:noFill/>
                          </a:ln>
                          <a:effectLst/>
                          <a:latin typeface="Candara" pitchFamily="34" charset="0"/>
                        </a:rPr>
                        <a:t>F</a:t>
                      </a:r>
                      <a:endParaRPr kumimoji="0" lang="en-US" sz="2200" b="1" i="0" u="none" strike="noStrike" cap="none" normalizeH="0" baseline="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E</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7</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a:ln>
                            <a:noFill/>
                          </a:ln>
                          <a:effectLst/>
                          <a:latin typeface="Candara" pitchFamily="34" charset="0"/>
                        </a:rPr>
                        <a:t>G</a:t>
                      </a:r>
                      <a:endParaRPr kumimoji="0" lang="en-US" sz="2200" b="1" i="0" u="none" strike="noStrike" cap="none" normalizeH="0" baseline="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D, F, J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4</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a:ln>
                            <a:noFill/>
                          </a:ln>
                          <a:effectLst/>
                          <a:latin typeface="Candara" pitchFamily="34" charset="0"/>
                        </a:rPr>
                        <a:t>H</a:t>
                      </a:r>
                      <a:endParaRPr kumimoji="0" lang="en-US" sz="2200" b="1" i="0" u="none" strike="noStrike" cap="none" normalizeH="0" baseline="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G</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4</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I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E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1</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J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I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5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62065">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K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H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effectLst/>
                          <a:latin typeface="Candara" pitchFamily="34" charset="0"/>
                        </a:rPr>
                        <a:t>0 </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95029" marR="95029"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5" name="Slide Number Placeholder 22"/>
          <p:cNvSpPr>
            <a:spLocks noGrp="1"/>
          </p:cNvSpPr>
          <p:nvPr>
            <p:ph type="sldNum" sz="quarter" idx="4294967295"/>
          </p:nvPr>
        </p:nvSpPr>
        <p:spPr>
          <a:xfrm>
            <a:off x="1524000" y="1019176"/>
            <a:ext cx="533400" cy="244475"/>
          </a:xfrm>
          <a:prstGeom prst="rect">
            <a:avLst/>
          </a:prstGeom>
        </p:spPr>
        <p:txBody>
          <a:bodyPr vert="horz" anchor="ctr" anchorCtr="0">
            <a:normAutofit fontScale="85000" lnSpcReduction="20000"/>
          </a:bodyPr>
          <a:lstStyle>
            <a:lvl1pPr algn="ctr" rtl="1">
              <a:defRPr sz="1400" b="1" smtClean="0">
                <a:solidFill>
                  <a:srgbClr val="FFFFFF"/>
                </a:solidFill>
              </a:defRPr>
            </a:lvl1pPr>
            <a:extLst/>
          </a:lstStyle>
          <a:p>
            <a:pPr>
              <a:defRPr/>
            </a:pPr>
            <a:fld id="{3A99CDB3-39AB-415E-AC13-CD9EA2252DC3}" type="slidenum">
              <a:rPr lang="ar-JO"/>
              <a:pPr>
                <a:defRPr/>
              </a:pPr>
              <a:t>179</a:t>
            </a:fld>
            <a:endParaRPr lang="ar-JO"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 y="2850"/>
            <a:ext cx="10058400" cy="1609344"/>
          </a:xfrm>
        </p:spPr>
        <p:txBody>
          <a:bodyPr/>
          <a:lstStyle/>
          <a:p>
            <a:pPr>
              <a:defRPr/>
            </a:pPr>
            <a:r>
              <a:rPr lang="en-US" dirty="0"/>
              <a:t>Research… </a:t>
            </a:r>
          </a:p>
        </p:txBody>
      </p:sp>
      <p:sp>
        <p:nvSpPr>
          <p:cNvPr id="6" name="Content Placeholder 5"/>
          <p:cNvSpPr>
            <a:spLocks noGrp="1"/>
          </p:cNvSpPr>
          <p:nvPr>
            <p:ph sz="quarter" idx="13"/>
          </p:nvPr>
        </p:nvSpPr>
        <p:spPr>
          <a:xfrm>
            <a:off x="2133600" y="1347019"/>
            <a:ext cx="10058400" cy="5250632"/>
          </a:xfrm>
        </p:spPr>
        <p:txBody>
          <a:bodyPr>
            <a:normAutofit fontScale="92500" lnSpcReduction="20000"/>
          </a:bodyPr>
          <a:lstStyle/>
          <a:p>
            <a:pPr marL="0" indent="0">
              <a:lnSpc>
                <a:spcPct val="110000"/>
              </a:lnSpc>
              <a:spcBef>
                <a:spcPts val="600"/>
              </a:spcBef>
              <a:spcAft>
                <a:spcPts val="600"/>
              </a:spcAft>
              <a:buNone/>
              <a:defRPr/>
            </a:pPr>
            <a:r>
              <a:rPr lang="en-US" dirty="0"/>
              <a:t>A study of 5,400 large scale IT projects </a:t>
            </a:r>
            <a:r>
              <a:rPr lang="en-US" i="1" dirty="0">
                <a:solidFill>
                  <a:srgbClr val="FF0000"/>
                </a:solidFill>
              </a:rPr>
              <a:t>(projects with initial budgets greater than $15m)</a:t>
            </a:r>
            <a:r>
              <a:rPr lang="en-US" dirty="0"/>
              <a:t> finds that the well known problems with IT Project Management are persisting. Among the key findings quoted from the report:</a:t>
            </a:r>
          </a:p>
          <a:p>
            <a:pPr marL="640080" lvl="1" indent="-274320">
              <a:lnSpc>
                <a:spcPct val="110000"/>
              </a:lnSpc>
              <a:spcBef>
                <a:spcPts val="600"/>
              </a:spcBef>
              <a:spcAft>
                <a:spcPts val="600"/>
              </a:spcAft>
              <a:buFont typeface="Wingdings 2"/>
              <a:buChar char=""/>
              <a:defRPr/>
            </a:pPr>
            <a:r>
              <a:rPr lang="en-US" sz="2700" dirty="0"/>
              <a:t>17%of large IT projects go so badly that they can threaten the very existence of the company</a:t>
            </a:r>
          </a:p>
          <a:p>
            <a:pPr marL="640080" lvl="1" indent="-274320">
              <a:lnSpc>
                <a:spcPct val="110000"/>
              </a:lnSpc>
              <a:spcBef>
                <a:spcPts val="600"/>
              </a:spcBef>
              <a:spcAft>
                <a:spcPts val="600"/>
              </a:spcAft>
              <a:buFont typeface="Wingdings 2"/>
              <a:buChar char=""/>
              <a:defRPr/>
            </a:pPr>
            <a:r>
              <a:rPr lang="en-US" sz="2700" dirty="0"/>
              <a:t>On average, large IT projects run 45%over budget and 7% over time, while delivering 56% less value than predicted. </a:t>
            </a:r>
            <a:endParaRPr lang="en-US" dirty="0"/>
          </a:p>
          <a:p>
            <a:pPr lvl="3">
              <a:lnSpc>
                <a:spcPct val="110000"/>
              </a:lnSpc>
              <a:spcBef>
                <a:spcPts val="600"/>
              </a:spcBef>
              <a:spcAft>
                <a:spcPts val="600"/>
              </a:spcAft>
              <a:buClr>
                <a:schemeClr val="accent3"/>
              </a:buClr>
              <a:buFont typeface="Wingdings"/>
              <a:buChar char=""/>
              <a:defRPr/>
            </a:pPr>
            <a:endParaRPr lang="en-US" dirty="0"/>
          </a:p>
          <a:p>
            <a:pPr marL="0" indent="0">
              <a:lnSpc>
                <a:spcPct val="110000"/>
              </a:lnSpc>
              <a:spcBef>
                <a:spcPts val="600"/>
              </a:spcBef>
              <a:spcAft>
                <a:spcPts val="600"/>
              </a:spcAft>
              <a:buNone/>
              <a:defRPr/>
            </a:pPr>
            <a:r>
              <a:rPr lang="en-US" sz="2400" i="1" dirty="0"/>
              <a:t>Source : McKinsey &amp; Company in conjunction with the University of Oxford. </a:t>
            </a:r>
          </a:p>
          <a:p>
            <a:pPr marL="0" indent="0">
              <a:lnSpc>
                <a:spcPct val="110000"/>
              </a:lnSpc>
              <a:spcBef>
                <a:spcPts val="600"/>
              </a:spcBef>
              <a:spcAft>
                <a:spcPts val="600"/>
              </a:spcAft>
              <a:buNone/>
              <a:defRPr/>
            </a:pPr>
            <a:r>
              <a:rPr lang="en-US" sz="2400" i="1" dirty="0"/>
              <a:t>Type of survey : Study on large scale IT Projects. </a:t>
            </a:r>
          </a:p>
          <a:p>
            <a:pPr marL="0" indent="0">
              <a:lnSpc>
                <a:spcPct val="110000"/>
              </a:lnSpc>
              <a:spcBef>
                <a:spcPts val="600"/>
              </a:spcBef>
              <a:spcAft>
                <a:spcPts val="600"/>
              </a:spcAft>
              <a:buNone/>
              <a:defRPr/>
            </a:pPr>
            <a:r>
              <a:rPr lang="en-US" sz="2400" i="1" dirty="0"/>
              <a:t>Date : 2012. </a:t>
            </a: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83BE58-2CD4-443F-9BD0-43AAD16C9110}"/>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A71C2741-1E67-468D-9E4C-925BDC4DC78D}"/>
              </a:ext>
            </a:extLst>
          </p:cNvPr>
          <p:cNvPicPr>
            <a:picLocks noChangeAspect="1"/>
          </p:cNvPicPr>
          <p:nvPr/>
        </p:nvPicPr>
        <p:blipFill>
          <a:blip r:embed="rId2">
            <a:grayscl/>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BFC9748-ED74-45FA-954D-3096B54E920F}"/>
              </a:ext>
            </a:extLst>
          </p:cNvPr>
          <p:cNvSpPr txBox="1"/>
          <p:nvPr/>
        </p:nvSpPr>
        <p:spPr>
          <a:xfrm>
            <a:off x="12253555" y="845574"/>
            <a:ext cx="1698416" cy="369332"/>
          </a:xfrm>
          <a:prstGeom prst="rect">
            <a:avLst/>
          </a:prstGeom>
          <a:noFill/>
        </p:spPr>
        <p:txBody>
          <a:bodyPr wrap="square" rtlCol="0">
            <a:spAutoFit/>
          </a:bodyPr>
          <a:lstStyle/>
          <a:p>
            <a:r>
              <a:rPr lang="en-US" b="1" dirty="0"/>
              <a:t>End of day 9 </a:t>
            </a:r>
          </a:p>
        </p:txBody>
      </p:sp>
    </p:spTree>
    <p:extLst>
      <p:ext uri="{BB962C8B-B14F-4D97-AF65-F5344CB8AC3E}">
        <p14:creationId xmlns:p14="http://schemas.microsoft.com/office/powerpoint/2010/main" val="3401871367"/>
      </p:ext>
    </p:extLst>
  </p:cSld>
  <p:clrMapOvr>
    <a:masterClrMapping/>
  </p:clrMapOvr>
  <p:transition spd="slow">
    <p:fade/>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C590E2-5867-47BB-9EB3-18A8DC5D0D61}"/>
              </a:ext>
            </a:extLst>
          </p:cNvPr>
          <p:cNvSpPr>
            <a:spLocks noGrp="1"/>
          </p:cNvSpPr>
          <p:nvPr>
            <p:ph type="title"/>
          </p:nvPr>
        </p:nvSpPr>
        <p:spPr>
          <a:xfrm>
            <a:off x="10358438" y="639763"/>
            <a:ext cx="1710342" cy="5177377"/>
          </a:xfrm>
          <a:ln>
            <a:noFill/>
          </a:ln>
        </p:spPr>
        <p:txBody>
          <a:bodyPr>
            <a:normAutofit/>
          </a:bodyPr>
          <a:lstStyle/>
          <a:p>
            <a:r>
              <a:rPr lang="en-AU" sz="2800" dirty="0"/>
              <a:t>Factors for estimating resources</a:t>
            </a:r>
            <a:endParaRPr lang="en-US" sz="2800" dirty="0"/>
          </a:p>
        </p:txBody>
      </p:sp>
      <p:grpSp>
        <p:nvGrpSpPr>
          <p:cNvPr id="17"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1652BF47-8936-47D3-8B82-02ED9CBE5959}"/>
              </a:ext>
            </a:extLst>
          </p:cNvPr>
          <p:cNvGraphicFramePr>
            <a:graphicFrameLocks noGrp="1"/>
          </p:cNvGraphicFramePr>
          <p:nvPr>
            <p:ph idx="1"/>
            <p:extLst>
              <p:ext uri="{D42A27DB-BD31-4B8C-83A1-F6EECF244321}">
                <p14:modId xmlns:p14="http://schemas.microsoft.com/office/powerpoint/2010/main" val="3279383019"/>
              </p:ext>
            </p:extLst>
          </p:nvPr>
        </p:nvGraphicFramePr>
        <p:xfrm>
          <a:off x="128587" y="0"/>
          <a:ext cx="10106632" cy="66576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6285599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633714217"/>
      </p:ext>
    </p:extLst>
  </p:cSld>
  <p:clrMapOvr>
    <a:overrideClrMapping bg1="dk1" tx1="lt1" bg2="dk2" tx2="lt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2" name="Rectangle 21">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p:cNvSpPr txBox="1">
            <a:spLocks/>
          </p:cNvSpPr>
          <p:nvPr/>
        </p:nvSpPr>
        <p:spPr>
          <a:xfrm>
            <a:off x="643467" y="643467"/>
            <a:ext cx="6516241" cy="557106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kern="1200" baseline="0">
                <a:solidFill>
                  <a:schemeClr val="bg1"/>
                </a:solidFill>
                <a:latin typeface="+mj-lt"/>
                <a:ea typeface="+mj-ea"/>
                <a:cs typeface="+mj-cs"/>
              </a:defRPr>
            </a:lvl1pPr>
          </a:lstStyle>
          <a:p>
            <a:pPr>
              <a:lnSpc>
                <a:spcPct val="80000"/>
              </a:lnSpc>
              <a:spcAft>
                <a:spcPts val="600"/>
              </a:spcAft>
            </a:pPr>
            <a:r>
              <a:rPr lang="en-US" sz="8800" cap="all" dirty="0">
                <a:blipFill dpi="0" rotWithShape="1">
                  <a:blip r:embed="rId4"/>
                  <a:srcRect/>
                  <a:tile tx="6350" ty="-127000" sx="65000" sy="64000" flip="none" algn="tl"/>
                </a:blipFill>
              </a:rPr>
              <a:t>I want to </a:t>
            </a:r>
            <a:br>
              <a:rPr lang="en-US" sz="8800" cap="all" dirty="0">
                <a:blipFill dpi="0" rotWithShape="1">
                  <a:blip r:embed="rId4"/>
                  <a:srcRect/>
                  <a:tile tx="6350" ty="-127000" sx="65000" sy="64000" flip="none" algn="tl"/>
                </a:blipFill>
              </a:rPr>
            </a:br>
            <a:r>
              <a:rPr lang="en-US" sz="8800" cap="all" dirty="0">
                <a:blipFill dpi="0" rotWithShape="1">
                  <a:blip r:embed="rId4"/>
                  <a:srcRect/>
                  <a:tile tx="6350" ty="-127000" sx="65000" sy="64000" flip="none" algn="tl"/>
                </a:blipFill>
              </a:rPr>
              <a:t>plan a project</a:t>
            </a:r>
          </a:p>
        </p:txBody>
      </p:sp>
      <p:sp>
        <p:nvSpPr>
          <p:cNvPr id="24" name="Rectangle 23">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6" name="Group 25">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7" name="Oval 26">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tle 1"/>
          <p:cNvSpPr txBox="1">
            <a:spLocks/>
          </p:cNvSpPr>
          <p:nvPr/>
        </p:nvSpPr>
        <p:spPr>
          <a:xfrm>
            <a:off x="770171" y="4908443"/>
            <a:ext cx="6629400" cy="1163200"/>
          </a:xfrm>
          <a:prstGeom prst="rect">
            <a:avLst/>
          </a:prstGeom>
        </p:spPr>
        <p:txBody>
          <a:bodyPr anchor="t">
            <a:normAutofit/>
          </a:bodyPr>
          <a:lstStyle>
            <a:lvl1pPr algn="r"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pPr>
              <a:spcAft>
                <a:spcPts val="600"/>
              </a:spcAft>
            </a:pPr>
            <a:r>
              <a:rPr lang="en-US" dirty="0">
                <a:solidFill>
                  <a:schemeClr val="tx1"/>
                </a:solidFill>
              </a:rPr>
              <a:t>by developing a project schedule</a:t>
            </a:r>
            <a:endParaRPr lang="en-GB" dirty="0">
              <a:solidFill>
                <a:schemeClr val="tx1"/>
              </a:solidFill>
            </a:endParaRPr>
          </a:p>
        </p:txBody>
      </p:sp>
      <p:sp>
        <p:nvSpPr>
          <p:cNvPr id="6" name="Subtitle 2"/>
          <p:cNvSpPr txBox="1">
            <a:spLocks/>
          </p:cNvSpPr>
          <p:nvPr/>
        </p:nvSpPr>
        <p:spPr>
          <a:xfrm>
            <a:off x="3246734" y="383958"/>
            <a:ext cx="7897092" cy="799141"/>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latin typeface="Times New Roman" panose="02020603050405020304" pitchFamily="18" charset="0"/>
                <a:cs typeface="Times New Roman" panose="02020603050405020304" pitchFamily="18" charset="0"/>
              </a:rPr>
              <a:t>Gantt Chart</a:t>
            </a:r>
            <a:endParaRPr lang="en-GB"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845877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US" sz="4000"/>
              <a:t>Resource and Duration Estimation</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0FB9430C-51B8-4AD1-A2D7-6C050FB85DF1}"/>
              </a:ext>
            </a:extLst>
          </p:cNvPr>
          <p:cNvGraphicFramePr>
            <a:graphicFrameLocks noGrp="1"/>
          </p:cNvGraphicFramePr>
          <p:nvPr>
            <p:ph idx="1"/>
            <p:extLst>
              <p:ext uri="{D42A27DB-BD31-4B8C-83A1-F6EECF244321}">
                <p14:modId xmlns:p14="http://schemas.microsoft.com/office/powerpoint/2010/main" val="1896447500"/>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356792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idx="4294967295"/>
          </p:nvPr>
        </p:nvSpPr>
        <p:spPr>
          <a:xfrm>
            <a:off x="381000" y="0"/>
            <a:ext cx="11620500" cy="819150"/>
          </a:xfrm>
        </p:spPr>
        <p:txBody>
          <a:bodyPr vert="horz" lIns="91440" tIns="45720" rIns="91440" bIns="45720" rtlCol="0" anchor="ctr">
            <a:normAutofit/>
          </a:bodyPr>
          <a:lstStyle/>
          <a:p>
            <a:pPr algn="ctr"/>
            <a:r>
              <a:rPr lang="en-US" sz="3600" b="1" dirty="0"/>
              <a:t>What is it and why should I use it?</a:t>
            </a:r>
          </a:p>
        </p:txBody>
      </p:sp>
      <p:pic>
        <p:nvPicPr>
          <p:cNvPr id="4" name="Picture 3"/>
          <p:cNvPicPr>
            <a:picLocks noChangeAspect="1"/>
          </p:cNvPicPr>
          <p:nvPr/>
        </p:nvPicPr>
        <p:blipFill>
          <a:blip r:embed="rId4"/>
          <a:stretch>
            <a:fillRect/>
          </a:stretch>
        </p:blipFill>
        <p:spPr>
          <a:xfrm>
            <a:off x="176799" y="1060052"/>
            <a:ext cx="6912217" cy="4290956"/>
          </a:xfrm>
          <a:prstGeom prst="rect">
            <a:avLst/>
          </a:prstGeom>
        </p:spPr>
      </p:pic>
      <p:sp>
        <p:nvSpPr>
          <p:cNvPr id="3" name="Content Placeholder 2"/>
          <p:cNvSpPr>
            <a:spLocks noGrp="1"/>
          </p:cNvSpPr>
          <p:nvPr>
            <p:ph idx="4294967295"/>
          </p:nvPr>
        </p:nvSpPr>
        <p:spPr>
          <a:xfrm>
            <a:off x="6877050" y="819150"/>
            <a:ext cx="4952681" cy="5838539"/>
          </a:xfrm>
        </p:spPr>
        <p:txBody>
          <a:bodyPr vert="horz" lIns="91440" tIns="45720" rIns="91440" bIns="45720" rtlCol="0">
            <a:normAutofit lnSpcReduction="10000"/>
          </a:bodyPr>
          <a:lstStyle/>
          <a:p>
            <a:r>
              <a:rPr lang="en-US" sz="2800" dirty="0"/>
              <a:t>A Gantt Chart is a graphic tool that shows the start and end of tasks/activities and of the project.</a:t>
            </a:r>
          </a:p>
          <a:p>
            <a:r>
              <a:rPr lang="en-US" sz="2800" dirty="0"/>
              <a:t>It uses and reflects the other planning tools and processes – WBS, Network Diagram and Critical Path.</a:t>
            </a:r>
          </a:p>
          <a:p>
            <a:r>
              <a:rPr lang="en-US" sz="2800" dirty="0"/>
              <a:t>It maps your network diagram onto a calendar and reflects the project schedule.</a:t>
            </a:r>
          </a:p>
          <a:p>
            <a:r>
              <a:rPr lang="en-US" sz="2800" dirty="0"/>
              <a:t>The goal is to have a realistic project schedule.</a:t>
            </a:r>
          </a:p>
          <a:p>
            <a:endParaRPr lang="en-US" sz="2800" dirty="0"/>
          </a:p>
        </p:txBody>
      </p:sp>
    </p:spTree>
    <p:extLst>
      <p:ext uri="{BB962C8B-B14F-4D97-AF65-F5344CB8AC3E}">
        <p14:creationId xmlns:p14="http://schemas.microsoft.com/office/powerpoint/2010/main" val="31625448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156350" y="484632"/>
            <a:ext cx="3544035" cy="1609344"/>
          </a:xfrm>
          <a:ln>
            <a:noFill/>
          </a:ln>
        </p:spPr>
        <p:txBody>
          <a:bodyPr vert="horz" lIns="91440" tIns="45720" rIns="91440" bIns="45720" rtlCol="0" anchor="ctr">
            <a:normAutofit/>
          </a:bodyPr>
          <a:lstStyle/>
          <a:p>
            <a:r>
              <a:rPr lang="en-US" sz="3200" b="1"/>
              <a:t>Think about the following:</a:t>
            </a:r>
          </a:p>
        </p:txBody>
      </p:sp>
      <p:pic>
        <p:nvPicPr>
          <p:cNvPr id="4" name="Picture 3"/>
          <p:cNvPicPr>
            <a:picLocks noChangeAspect="1"/>
          </p:cNvPicPr>
          <p:nvPr/>
        </p:nvPicPr>
        <p:blipFill>
          <a:blip r:embed="rId6"/>
          <a:stretch>
            <a:fillRect/>
          </a:stretch>
        </p:blipFill>
        <p:spPr>
          <a:xfrm>
            <a:off x="633999" y="1297948"/>
            <a:ext cx="6882269" cy="4272365"/>
          </a:xfrm>
          <a:prstGeom prst="rect">
            <a:avLst/>
          </a:prstGeom>
        </p:spPr>
      </p:pic>
      <p:sp>
        <p:nvSpPr>
          <p:cNvPr id="3" name="Content Placeholder 2"/>
          <p:cNvSpPr>
            <a:spLocks noGrp="1"/>
          </p:cNvSpPr>
          <p:nvPr>
            <p:ph idx="4294967295"/>
          </p:nvPr>
        </p:nvSpPr>
        <p:spPr>
          <a:xfrm>
            <a:off x="8156351" y="2121408"/>
            <a:ext cx="3544034" cy="4050792"/>
          </a:xfrm>
        </p:spPr>
        <p:txBody>
          <a:bodyPr vert="horz" lIns="91440" tIns="45720" rIns="91440" bIns="45720" rtlCol="0">
            <a:normAutofit/>
          </a:bodyPr>
          <a:lstStyle/>
          <a:p>
            <a:r>
              <a:rPr lang="en-US" sz="2800" dirty="0"/>
              <a:t>Which issues and circumstances delay your schedules?</a:t>
            </a:r>
          </a:p>
          <a:p>
            <a:r>
              <a:rPr lang="en-US" sz="2800" dirty="0"/>
              <a:t>What can you do to make them more realistic? </a:t>
            </a:r>
          </a:p>
          <a:p>
            <a:endParaRPr lang="en-US" sz="2800" dirty="0"/>
          </a:p>
        </p:txBody>
      </p:sp>
      <p:grpSp>
        <p:nvGrpSpPr>
          <p:cNvPr id="15" name="Group 14">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6493973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1084" y="82570"/>
            <a:ext cx="4593425" cy="6617196"/>
          </a:xfrm>
          <a:prstGeom prst="rect">
            <a:avLst/>
          </a:prstGeom>
        </p:spPr>
        <p:txBody>
          <a:bodyPr wrap="square">
            <a:spAutoFit/>
          </a:bodyPr>
          <a:lstStyle/>
          <a:p>
            <a:r>
              <a:rPr lang="en-GB" sz="3600" b="1" dirty="0">
                <a:latin typeface="Arial" panose="020B0604020202020204" pitchFamily="34" charset="0"/>
                <a:cs typeface="Arial" panose="020B0604020202020204" pitchFamily="34" charset="0"/>
              </a:rPr>
              <a:t>Which issues and circumstances delay your schedules?</a:t>
            </a:r>
          </a:p>
          <a:p>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Holidays</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Recruitment</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Staff being sick</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Logistics (lead in times)</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Elections</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Unstable environments</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Rainy season </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Maternity leave</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Things you forgot to plan</a:t>
            </a:r>
          </a:p>
        </p:txBody>
      </p:sp>
      <p:sp>
        <p:nvSpPr>
          <p:cNvPr id="7" name="Rectangle 6"/>
          <p:cNvSpPr/>
          <p:nvPr/>
        </p:nvSpPr>
        <p:spPr>
          <a:xfrm>
            <a:off x="5864927" y="930429"/>
            <a:ext cx="5482115" cy="509125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600" b="1" dirty="0">
                <a:solidFill>
                  <a:schemeClr val="tx1"/>
                </a:solidFill>
                <a:latin typeface="Arial" panose="020B0604020202020204" pitchFamily="34" charset="0"/>
                <a:cs typeface="Arial" panose="020B0604020202020204" pitchFamily="34" charset="0"/>
              </a:rPr>
              <a:t>What can you do to make schedules more realistic?</a:t>
            </a:r>
          </a:p>
          <a:p>
            <a:endParaRPr lang="en-GB" sz="28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Plan them together with others </a:t>
            </a:r>
          </a:p>
          <a:p>
            <a:pPr marL="457200" indent="-457200">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Remember what went wrong/changed last time</a:t>
            </a:r>
          </a:p>
          <a:p>
            <a:pPr marL="457200" indent="-457200">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Consult with others</a:t>
            </a:r>
          </a:p>
          <a:p>
            <a:pPr marL="457200" indent="-457200">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Use scheduling tools – such as Gantt Charts</a:t>
            </a:r>
          </a:p>
          <a:p>
            <a:pPr marL="571500" indent="-571500">
              <a:buFont typeface="Arial" panose="020B0604020202020204" pitchFamily="34" charset="0"/>
              <a:buChar char="•"/>
            </a:pPr>
            <a:endParaRPr lang="en-GB"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02265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idx="4294967295"/>
          </p:nvPr>
        </p:nvSpPr>
        <p:spPr bwMode="auto">
          <a:xfrm>
            <a:off x="928912" y="571500"/>
            <a:ext cx="8077201" cy="747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sz="3200" b="1" dirty="0"/>
              <a:t>This is a simple example of a Gantt Chart</a:t>
            </a:r>
          </a:p>
        </p:txBody>
      </p:sp>
      <p:graphicFrame>
        <p:nvGraphicFramePr>
          <p:cNvPr id="2" name="Object 1"/>
          <p:cNvGraphicFramePr>
            <a:graphicFrameLocks noChangeAspect="1"/>
          </p:cNvGraphicFramePr>
          <p:nvPr/>
        </p:nvGraphicFramePr>
        <p:xfrm>
          <a:off x="1717964" y="1630421"/>
          <a:ext cx="8077201" cy="5014340"/>
        </p:xfrm>
        <a:graphic>
          <a:graphicData uri="http://schemas.openxmlformats.org/presentationml/2006/ole">
            <mc:AlternateContent xmlns:mc="http://schemas.openxmlformats.org/markup-compatibility/2006">
              <mc:Choice xmlns:v="urn:schemas-microsoft-com:vml" Requires="v">
                <p:oleObj spid="_x0000_s257100" name="Worksheet" r:id="rId4" imgW="8791704" imgH="5457787" progId="Excel.Sheet.12">
                  <p:embed/>
                </p:oleObj>
              </mc:Choice>
              <mc:Fallback>
                <p:oleObj name="Worksheet" r:id="rId4" imgW="8791704" imgH="5457787" progId="Excel.Sheet.12">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964" y="1630421"/>
                        <a:ext cx="8077201" cy="50143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935032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193390185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0" name="Rectangle 19">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1051560" y="1110054"/>
            <a:ext cx="6558608" cy="4580300"/>
          </a:xfrm>
          <a:prstGeom prst="rect">
            <a:avLst/>
          </a:prstGeom>
        </p:spPr>
        <p:txBody>
          <a:bodyPr vert="horz" lIns="91440" tIns="45720" rIns="91440" bIns="45720" rtlCol="0" anchor="ctr">
            <a:normAutofit/>
          </a:bodyPr>
          <a:lstStyle/>
          <a:p>
            <a:pPr algn="r">
              <a:lnSpc>
                <a:spcPct val="80000"/>
              </a:lnSpc>
              <a:spcBef>
                <a:spcPct val="0"/>
              </a:spcBef>
              <a:spcAft>
                <a:spcPts val="600"/>
              </a:spcAft>
            </a:pPr>
            <a:r>
              <a:rPr lang="en-US" sz="8800" cap="all">
                <a:blipFill dpi="0" rotWithShape="1">
                  <a:blip r:embed="rId4"/>
                  <a:srcRect/>
                  <a:tile tx="6350" ty="-127000" sx="65000" sy="64000" flip="none" algn="tl"/>
                </a:blipFill>
                <a:latin typeface="+mj-lt"/>
                <a:ea typeface="+mj-ea"/>
                <a:cs typeface="+mj-cs"/>
              </a:rPr>
              <a:t>Defining Terms</a:t>
            </a:r>
          </a:p>
        </p:txBody>
      </p:sp>
      <p:sp>
        <p:nvSpPr>
          <p:cNvPr id="22" name="Rectangle 21">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29" name="Oval 28">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4822051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idx="4294967295"/>
          </p:nvPr>
        </p:nvSpPr>
        <p:spPr>
          <a:xfrm>
            <a:off x="7865806" y="484632"/>
            <a:ext cx="3677264" cy="1609344"/>
          </a:xfrm>
        </p:spPr>
        <p:txBody>
          <a:bodyPr vert="horz" lIns="91440" tIns="45720" rIns="91440" bIns="45720" rtlCol="0" anchor="ctr">
            <a:normAutofit/>
          </a:bodyPr>
          <a:lstStyle/>
          <a:p>
            <a:r>
              <a:rPr lang="en-US" sz="3600" b="1"/>
              <a:t>Gantt your project:</a:t>
            </a:r>
          </a:p>
        </p:txBody>
      </p:sp>
      <p:pic>
        <p:nvPicPr>
          <p:cNvPr id="4" name="Picture 3"/>
          <p:cNvPicPr>
            <a:picLocks noChangeAspect="1"/>
          </p:cNvPicPr>
          <p:nvPr/>
        </p:nvPicPr>
        <p:blipFill>
          <a:blip r:embed="rId4"/>
          <a:stretch>
            <a:fillRect/>
          </a:stretch>
        </p:blipFill>
        <p:spPr>
          <a:xfrm>
            <a:off x="633999" y="1014855"/>
            <a:ext cx="6912217" cy="4838551"/>
          </a:xfrm>
          <a:prstGeom prst="rect">
            <a:avLst/>
          </a:prstGeom>
        </p:spPr>
      </p:pic>
      <p:sp>
        <p:nvSpPr>
          <p:cNvPr id="3" name="Title 1"/>
          <p:cNvSpPr txBox="1">
            <a:spLocks/>
          </p:cNvSpPr>
          <p:nvPr/>
        </p:nvSpPr>
        <p:spPr>
          <a:xfrm>
            <a:off x="7865805" y="2121408"/>
            <a:ext cx="3677263" cy="4092579"/>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182880">
              <a:spcAft>
                <a:spcPts val="600"/>
              </a:spcAft>
              <a:buClr>
                <a:schemeClr val="accent1">
                  <a:lumMod val="75000"/>
                </a:schemeClr>
              </a:buClr>
              <a:buSzPct val="85000"/>
              <a:buFont typeface="Wingdings" pitchFamily="2" charset="2"/>
              <a:buChar char="§"/>
            </a:pPr>
            <a:r>
              <a:rPr lang="en-US" sz="2400" dirty="0">
                <a:latin typeface="+mn-lt"/>
                <a:ea typeface="+mn-ea"/>
                <a:cs typeface="+mn-cs"/>
              </a:rPr>
              <a:t>Take your WBS, Network Diagram and Critical Path.</a:t>
            </a:r>
          </a:p>
          <a:p>
            <a:pPr indent="-182880">
              <a:spcAft>
                <a:spcPts val="600"/>
              </a:spcAft>
              <a:buClr>
                <a:schemeClr val="accent1">
                  <a:lumMod val="75000"/>
                </a:schemeClr>
              </a:buClr>
              <a:buSzPct val="85000"/>
              <a:buFont typeface="Wingdings" pitchFamily="2" charset="2"/>
              <a:buChar char="§"/>
            </a:pPr>
            <a:endParaRPr lang="en-US" sz="2400" dirty="0">
              <a:latin typeface="+mn-lt"/>
              <a:ea typeface="+mn-ea"/>
              <a:cs typeface="+mn-cs"/>
            </a:endParaRPr>
          </a:p>
          <a:p>
            <a:pPr marL="457200" indent="-182880">
              <a:spcAft>
                <a:spcPts val="600"/>
              </a:spcAft>
              <a:buClr>
                <a:schemeClr val="accent1">
                  <a:lumMod val="75000"/>
                </a:schemeClr>
              </a:buClr>
              <a:buSzPct val="85000"/>
              <a:buFont typeface="Wingdings" pitchFamily="2" charset="2"/>
              <a:buChar char="§"/>
            </a:pPr>
            <a:r>
              <a:rPr lang="en-US" sz="2400" dirty="0">
                <a:latin typeface="+mn-lt"/>
                <a:ea typeface="+mn-ea"/>
                <a:cs typeface="+mn-cs"/>
              </a:rPr>
              <a:t>Map these onto a calendar.</a:t>
            </a:r>
          </a:p>
          <a:p>
            <a:pPr indent="-182880">
              <a:spcAft>
                <a:spcPts val="600"/>
              </a:spcAft>
              <a:buClr>
                <a:schemeClr val="accent1">
                  <a:lumMod val="75000"/>
                </a:schemeClr>
              </a:buClr>
              <a:buSzPct val="85000"/>
              <a:buFont typeface="Wingdings" pitchFamily="2" charset="2"/>
              <a:buChar char="§"/>
            </a:pPr>
            <a:endParaRPr lang="en-US" sz="2400" dirty="0">
              <a:latin typeface="+mn-lt"/>
              <a:ea typeface="+mn-ea"/>
              <a:cs typeface="+mn-cs"/>
            </a:endParaRPr>
          </a:p>
          <a:p>
            <a:pPr marL="457200" indent="-182880">
              <a:spcAft>
                <a:spcPts val="600"/>
              </a:spcAft>
              <a:buClr>
                <a:schemeClr val="accent1">
                  <a:lumMod val="75000"/>
                </a:schemeClr>
              </a:buClr>
              <a:buSzPct val="85000"/>
              <a:buFont typeface="Wingdings" pitchFamily="2" charset="2"/>
              <a:buChar char="§"/>
            </a:pPr>
            <a:r>
              <a:rPr lang="en-US" sz="2400" dirty="0">
                <a:latin typeface="+mn-lt"/>
                <a:ea typeface="+mn-ea"/>
                <a:cs typeface="+mn-cs"/>
              </a:rPr>
              <a:t>Remember to make the schedule realistic!</a:t>
            </a:r>
          </a:p>
        </p:txBody>
      </p:sp>
    </p:spTree>
    <p:extLst>
      <p:ext uri="{BB962C8B-B14F-4D97-AF65-F5344CB8AC3E}">
        <p14:creationId xmlns:p14="http://schemas.microsoft.com/office/powerpoint/2010/main" val="284476376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9" name="Rectangle 18">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idx="4294967295"/>
          </p:nvPr>
        </p:nvSpPr>
        <p:spPr>
          <a:xfrm>
            <a:off x="7274537" y="324792"/>
            <a:ext cx="3710452" cy="956733"/>
          </a:xfrm>
        </p:spPr>
        <p:txBody>
          <a:bodyPr vert="horz" lIns="91440" tIns="45720" rIns="91440" bIns="45720" rtlCol="0" anchor="ctr">
            <a:normAutofit/>
          </a:bodyPr>
          <a:lstStyle/>
          <a:p>
            <a:pPr algn="r">
              <a:lnSpc>
                <a:spcPct val="80000"/>
              </a:lnSpc>
            </a:pPr>
            <a:r>
              <a:rPr lang="en-US" sz="4800" dirty="0">
                <a:blipFill dpi="0" rotWithShape="1">
                  <a:blip r:embed="rId4"/>
                  <a:srcRect/>
                  <a:tile tx="6350" ty="-127000" sx="65000" sy="64000" flip="none" algn="tl"/>
                </a:blipFill>
              </a:rPr>
              <a:t>Risk Register</a:t>
            </a:r>
          </a:p>
        </p:txBody>
      </p:sp>
      <p:sp>
        <p:nvSpPr>
          <p:cNvPr id="21" name="Rectangle 20">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4" name="Oval 23">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extBox 2"/>
          <p:cNvSpPr txBox="1"/>
          <p:nvPr/>
        </p:nvSpPr>
        <p:spPr>
          <a:xfrm>
            <a:off x="1207011" y="1071892"/>
            <a:ext cx="5402133" cy="2800767"/>
          </a:xfrm>
          <a:prstGeom prst="rect">
            <a:avLst/>
          </a:prstGeom>
          <a:noFill/>
        </p:spPr>
        <p:txBody>
          <a:bodyPr wrap="square" rtlCol="0">
            <a:spAutoFit/>
          </a:bodyPr>
          <a:lstStyle/>
          <a:p>
            <a:pPr algn="r">
              <a:spcAft>
                <a:spcPts val="600"/>
              </a:spcAft>
            </a:pPr>
            <a:r>
              <a:rPr lang="en-US" sz="8800" dirty="0">
                <a:latin typeface="+mj-lt"/>
              </a:rPr>
              <a:t>I want to plan a project</a:t>
            </a:r>
          </a:p>
        </p:txBody>
      </p:sp>
      <p:sp>
        <p:nvSpPr>
          <p:cNvPr id="4" name="TextBox 3"/>
          <p:cNvSpPr txBox="1"/>
          <p:nvPr/>
        </p:nvSpPr>
        <p:spPr>
          <a:xfrm>
            <a:off x="2129185" y="4340037"/>
            <a:ext cx="4345577" cy="1200329"/>
          </a:xfrm>
          <a:prstGeom prst="rect">
            <a:avLst/>
          </a:prstGeom>
          <a:noFill/>
        </p:spPr>
        <p:txBody>
          <a:bodyPr wrap="square" rtlCol="0">
            <a:spAutoFit/>
          </a:bodyPr>
          <a:lstStyle/>
          <a:p>
            <a:pPr algn="r">
              <a:spcAft>
                <a:spcPts val="600"/>
              </a:spcAft>
            </a:pPr>
            <a:r>
              <a:rPr lang="en-US" sz="3600" dirty="0">
                <a:latin typeface="+mj-lt"/>
              </a:rPr>
              <a:t>by managing risks to its success</a:t>
            </a:r>
          </a:p>
        </p:txBody>
      </p:sp>
    </p:spTree>
    <p:extLst>
      <p:ext uri="{BB962C8B-B14F-4D97-AF65-F5344CB8AC3E}">
        <p14:creationId xmlns:p14="http://schemas.microsoft.com/office/powerpoint/2010/main" val="49443579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B085D5-A323-4D48-8CD2-48AB9E371F8F}"/>
              </a:ext>
            </a:extLst>
          </p:cNvPr>
          <p:cNvSpPr>
            <a:spLocks noGrp="1"/>
          </p:cNvSpPr>
          <p:nvPr>
            <p:ph type="title"/>
          </p:nvPr>
        </p:nvSpPr>
        <p:spPr>
          <a:xfrm>
            <a:off x="9145926" y="710387"/>
            <a:ext cx="3046073" cy="5177377"/>
          </a:xfrm>
          <a:ln>
            <a:noFill/>
          </a:ln>
        </p:spPr>
        <p:txBody>
          <a:bodyPr>
            <a:normAutofit/>
          </a:bodyPr>
          <a:lstStyle/>
          <a:p>
            <a:r>
              <a:rPr lang="en-US" sz="3700" b="1" dirty="0"/>
              <a:t>Risk Management</a:t>
            </a:r>
            <a:endParaRPr lang="en-US" sz="3700" dirty="0"/>
          </a:p>
        </p:txBody>
      </p:sp>
      <p:grpSp>
        <p:nvGrpSpPr>
          <p:cNvPr id="17" name="Group 16">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470280CB-057E-415B-908B-BBCA28CBF8F1}"/>
              </a:ext>
            </a:extLst>
          </p:cNvPr>
          <p:cNvGraphicFramePr>
            <a:graphicFrameLocks noGrp="1"/>
          </p:cNvGraphicFramePr>
          <p:nvPr>
            <p:ph idx="1"/>
            <p:extLst>
              <p:ext uri="{D42A27DB-BD31-4B8C-83A1-F6EECF244321}">
                <p14:modId xmlns:p14="http://schemas.microsoft.com/office/powerpoint/2010/main" val="1695790843"/>
              </p:ext>
            </p:extLst>
          </p:nvPr>
        </p:nvGraphicFramePr>
        <p:xfrm>
          <a:off x="104173" y="185195"/>
          <a:ext cx="8900932" cy="64724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9110208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62AC-3034-41C4-9B45-EC2928352667}"/>
              </a:ext>
            </a:extLst>
          </p:cNvPr>
          <p:cNvSpPr>
            <a:spLocks noGrp="1"/>
          </p:cNvSpPr>
          <p:nvPr>
            <p:ph type="title"/>
          </p:nvPr>
        </p:nvSpPr>
        <p:spPr>
          <a:xfrm>
            <a:off x="1069848" y="484632"/>
            <a:ext cx="10058400" cy="1609344"/>
          </a:xfrm>
        </p:spPr>
        <p:txBody>
          <a:bodyPr>
            <a:normAutofit/>
          </a:bodyPr>
          <a:lstStyle/>
          <a:p>
            <a:r>
              <a:rPr lang="en-US" dirty="0"/>
              <a:t>Risks are managed through a four-step process:</a:t>
            </a:r>
          </a:p>
        </p:txBody>
      </p:sp>
      <p:sp>
        <p:nvSpPr>
          <p:cNvPr id="15" name="Rectangle 14">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46F2382-92DF-4810-B51D-8D752585A725}"/>
              </a:ext>
            </a:extLst>
          </p:cNvPr>
          <p:cNvGraphicFramePr>
            <a:graphicFrameLocks noGrp="1"/>
          </p:cNvGraphicFramePr>
          <p:nvPr>
            <p:ph idx="1"/>
            <p:extLst>
              <p:ext uri="{D42A27DB-BD31-4B8C-83A1-F6EECF244321}">
                <p14:modId xmlns:p14="http://schemas.microsoft.com/office/powerpoint/2010/main" val="425878265"/>
              </p:ext>
            </p:extLst>
          </p:nvPr>
        </p:nvGraphicFramePr>
        <p:xfrm>
          <a:off x="486138" y="2360896"/>
          <a:ext cx="11123270" cy="3762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63582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9848" y="484632"/>
            <a:ext cx="10058400" cy="1609344"/>
          </a:xfrm>
        </p:spPr>
        <p:txBody>
          <a:bodyPr vert="horz" lIns="91440" tIns="45720" rIns="91440" bIns="45720" rtlCol="0" anchor="ctr">
            <a:normAutofit/>
          </a:bodyPr>
          <a:lstStyle/>
          <a:p>
            <a:r>
              <a:rPr lang="en-US" b="1"/>
              <a:t>Examples of risks</a:t>
            </a:r>
          </a:p>
        </p:txBody>
      </p:sp>
      <p:graphicFrame>
        <p:nvGraphicFramePr>
          <p:cNvPr id="8" name="TextBox 5">
            <a:extLst>
              <a:ext uri="{FF2B5EF4-FFF2-40B4-BE49-F238E27FC236}">
                <a16:creationId xmlns:a16="http://schemas.microsoft.com/office/drawing/2014/main" id="{AE28A51C-7348-4F47-B45C-B1F74B80C028}"/>
              </a:ext>
            </a:extLst>
          </p:cNvPr>
          <p:cNvGraphicFramePr/>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09679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2BDA8D-FF60-4DA0-ABA0-BA783A183DD7}"/>
              </a:ext>
            </a:extLst>
          </p:cNvPr>
          <p:cNvSpPr>
            <a:spLocks noGrp="1"/>
          </p:cNvSpPr>
          <p:nvPr>
            <p:ph type="title"/>
          </p:nvPr>
        </p:nvSpPr>
        <p:spPr>
          <a:xfrm>
            <a:off x="175112" y="120837"/>
            <a:ext cx="10058400" cy="626538"/>
          </a:xfrm>
        </p:spPr>
        <p:txBody>
          <a:bodyPr>
            <a:normAutofit fontScale="90000"/>
          </a:bodyPr>
          <a:lstStyle/>
          <a:p>
            <a:r>
              <a:rPr lang="en-US" dirty="0"/>
              <a:t>categories of project risk</a:t>
            </a:r>
          </a:p>
        </p:txBody>
      </p:sp>
      <p:sp>
        <p:nvSpPr>
          <p:cNvPr id="3" name="Content Placeholder 2">
            <a:extLst>
              <a:ext uri="{FF2B5EF4-FFF2-40B4-BE49-F238E27FC236}">
                <a16:creationId xmlns:a16="http://schemas.microsoft.com/office/drawing/2014/main" id="{54A8E4F7-A56F-4E0D-8B2C-E84B229F05DB}"/>
              </a:ext>
            </a:extLst>
          </p:cNvPr>
          <p:cNvSpPr>
            <a:spLocks noGrp="1"/>
          </p:cNvSpPr>
          <p:nvPr>
            <p:ph sz="half" idx="1"/>
          </p:nvPr>
        </p:nvSpPr>
        <p:spPr>
          <a:xfrm>
            <a:off x="81023" y="842312"/>
            <a:ext cx="6014977" cy="6015688"/>
          </a:xfrm>
        </p:spPr>
        <p:txBody>
          <a:bodyPr>
            <a:noAutofit/>
          </a:bodyPr>
          <a:lstStyle/>
          <a:p>
            <a:pPr>
              <a:spcBef>
                <a:spcPts val="300"/>
              </a:spcBef>
              <a:spcAft>
                <a:spcPts val="300"/>
              </a:spcAft>
            </a:pPr>
            <a:r>
              <a:rPr lang="en-US" sz="1600" b="1" dirty="0"/>
              <a:t>Strategic/commercial </a:t>
            </a:r>
            <a:endParaRPr lang="en-US" sz="1600" dirty="0"/>
          </a:p>
          <a:p>
            <a:pPr lvl="1">
              <a:spcBef>
                <a:spcPts val="300"/>
              </a:spcBef>
              <a:spcAft>
                <a:spcPts val="300"/>
              </a:spcAft>
            </a:pPr>
            <a:r>
              <a:rPr lang="en-US" sz="1600" dirty="0"/>
              <a:t>Failure of suppliers to meet contractual commitments </a:t>
            </a:r>
          </a:p>
          <a:p>
            <a:pPr lvl="1">
              <a:spcBef>
                <a:spcPts val="300"/>
              </a:spcBef>
              <a:spcAft>
                <a:spcPts val="300"/>
              </a:spcAft>
            </a:pPr>
            <a:r>
              <a:rPr lang="en-US" sz="1600" dirty="0"/>
              <a:t>Fraud/theft </a:t>
            </a:r>
          </a:p>
          <a:p>
            <a:pPr lvl="1">
              <a:spcBef>
                <a:spcPts val="300"/>
              </a:spcBef>
              <a:spcAft>
                <a:spcPts val="300"/>
              </a:spcAft>
            </a:pPr>
            <a:r>
              <a:rPr lang="en-US" sz="1600" dirty="0"/>
              <a:t>Implementing Partners failing to deliver the desired outcome </a:t>
            </a:r>
          </a:p>
          <a:p>
            <a:pPr>
              <a:spcBef>
                <a:spcPts val="300"/>
              </a:spcBef>
              <a:spcAft>
                <a:spcPts val="300"/>
              </a:spcAft>
            </a:pPr>
            <a:r>
              <a:rPr lang="en-US" sz="1600" b="1" dirty="0"/>
              <a:t>Economic/financial/market </a:t>
            </a:r>
            <a:endParaRPr lang="en-US" sz="1600" dirty="0"/>
          </a:p>
          <a:p>
            <a:pPr lvl="1">
              <a:spcBef>
                <a:spcPts val="300"/>
              </a:spcBef>
              <a:spcAft>
                <a:spcPts val="300"/>
              </a:spcAft>
            </a:pPr>
            <a:r>
              <a:rPr lang="en-US" sz="1600" dirty="0"/>
              <a:t>Exchange rate fluctuation </a:t>
            </a:r>
          </a:p>
          <a:p>
            <a:pPr lvl="1">
              <a:spcBef>
                <a:spcPts val="300"/>
              </a:spcBef>
              <a:spcAft>
                <a:spcPts val="300"/>
              </a:spcAft>
            </a:pPr>
            <a:r>
              <a:rPr lang="en-US" sz="1600" dirty="0"/>
              <a:t>Interest rate instability </a:t>
            </a:r>
          </a:p>
          <a:p>
            <a:pPr lvl="1">
              <a:spcBef>
                <a:spcPts val="300"/>
              </a:spcBef>
              <a:spcAft>
                <a:spcPts val="300"/>
              </a:spcAft>
            </a:pPr>
            <a:r>
              <a:rPr lang="en-US" sz="1600" dirty="0"/>
              <a:t>Inflation </a:t>
            </a:r>
          </a:p>
          <a:p>
            <a:pPr lvl="1">
              <a:spcBef>
                <a:spcPts val="300"/>
              </a:spcBef>
              <a:spcAft>
                <a:spcPts val="300"/>
              </a:spcAft>
            </a:pPr>
            <a:r>
              <a:rPr lang="en-US" sz="1600" dirty="0"/>
              <a:t>Market developments adversely affect plans.</a:t>
            </a:r>
          </a:p>
          <a:p>
            <a:pPr>
              <a:spcBef>
                <a:spcPts val="300"/>
              </a:spcBef>
              <a:spcAft>
                <a:spcPts val="300"/>
              </a:spcAft>
            </a:pPr>
            <a:r>
              <a:rPr lang="en-US" sz="1600" b="1" dirty="0"/>
              <a:t>Legal and regulatory </a:t>
            </a:r>
            <a:endParaRPr lang="en-US" sz="1600" dirty="0"/>
          </a:p>
          <a:p>
            <a:pPr lvl="1">
              <a:spcBef>
                <a:spcPts val="300"/>
              </a:spcBef>
              <a:spcAft>
                <a:spcPts val="300"/>
              </a:spcAft>
            </a:pPr>
            <a:r>
              <a:rPr lang="en-US" sz="1600" dirty="0"/>
              <a:t>New or changed legislation invalidates project assumptions </a:t>
            </a:r>
          </a:p>
          <a:p>
            <a:pPr lvl="1">
              <a:spcBef>
                <a:spcPts val="300"/>
              </a:spcBef>
              <a:spcAft>
                <a:spcPts val="300"/>
              </a:spcAft>
            </a:pPr>
            <a:r>
              <a:rPr lang="en-US" sz="1600" dirty="0"/>
              <a:t>Failure to obtain appropriate approval (e.g. planning, consent) </a:t>
            </a:r>
          </a:p>
          <a:p>
            <a:pPr lvl="1">
              <a:spcBef>
                <a:spcPts val="300"/>
              </a:spcBef>
              <a:spcAft>
                <a:spcPts val="300"/>
              </a:spcAft>
            </a:pPr>
            <a:r>
              <a:rPr lang="en-US" sz="1600" dirty="0"/>
              <a:t>Unsatisfactory contractual arrangements  </a:t>
            </a:r>
            <a:endParaRPr lang="ar-JO" sz="1600" dirty="0"/>
          </a:p>
          <a:p>
            <a:pPr>
              <a:spcBef>
                <a:spcPts val="300"/>
              </a:spcBef>
              <a:spcAft>
                <a:spcPts val="300"/>
              </a:spcAft>
            </a:pPr>
            <a:r>
              <a:rPr lang="en-US" sz="1600" b="1" dirty="0"/>
              <a:t>Technical/operational/infrastructure </a:t>
            </a:r>
            <a:endParaRPr lang="en-US" sz="1600" dirty="0"/>
          </a:p>
          <a:p>
            <a:pPr lvl="1">
              <a:spcBef>
                <a:spcPts val="300"/>
              </a:spcBef>
              <a:spcAft>
                <a:spcPts val="300"/>
              </a:spcAft>
            </a:pPr>
            <a:r>
              <a:rPr lang="en-US" sz="1600" dirty="0"/>
              <a:t>Inadequate design </a:t>
            </a:r>
          </a:p>
          <a:p>
            <a:pPr lvl="1">
              <a:spcBef>
                <a:spcPts val="300"/>
              </a:spcBef>
              <a:spcAft>
                <a:spcPts val="300"/>
              </a:spcAft>
            </a:pPr>
            <a:r>
              <a:rPr lang="en-US" sz="1600" dirty="0"/>
              <a:t>Scope creep </a:t>
            </a:r>
            <a:r>
              <a:rPr lang="ar-JO" sz="1600" dirty="0"/>
              <a:t>&amp; </a:t>
            </a:r>
            <a:r>
              <a:rPr lang="en-US" sz="1600" dirty="0"/>
              <a:t>Unclear expectations </a:t>
            </a:r>
          </a:p>
          <a:p>
            <a:pPr indent="-45720">
              <a:spcBef>
                <a:spcPts val="300"/>
              </a:spcBef>
              <a:spcAft>
                <a:spcPts val="300"/>
              </a:spcAft>
            </a:pPr>
            <a:r>
              <a:rPr lang="en-US" sz="1600" b="1" dirty="0"/>
              <a:t>Environmental</a:t>
            </a:r>
          </a:p>
          <a:p>
            <a:pPr lvl="1" indent="-45720">
              <a:spcBef>
                <a:spcPts val="300"/>
              </a:spcBef>
              <a:spcAft>
                <a:spcPts val="300"/>
              </a:spcAft>
            </a:pPr>
            <a:r>
              <a:rPr lang="en-US" sz="1600" dirty="0"/>
              <a:t>Natural disasters &amp; Sudden changes in weather patterns</a:t>
            </a:r>
            <a:endParaRPr lang="ar-JO" sz="1600" dirty="0"/>
          </a:p>
          <a:p>
            <a:pPr marL="274320" lvl="1" indent="0">
              <a:spcBef>
                <a:spcPts val="300"/>
              </a:spcBef>
              <a:spcAft>
                <a:spcPts val="300"/>
              </a:spcAft>
              <a:buNone/>
            </a:pPr>
            <a:endParaRPr lang="en-US" sz="1600" dirty="0"/>
          </a:p>
          <a:p>
            <a:pPr lvl="1">
              <a:spcBef>
                <a:spcPts val="300"/>
              </a:spcBef>
              <a:spcAft>
                <a:spcPts val="300"/>
              </a:spcAft>
            </a:pPr>
            <a:endParaRPr lang="en-US" sz="1600" dirty="0"/>
          </a:p>
        </p:txBody>
      </p:sp>
      <p:sp>
        <p:nvSpPr>
          <p:cNvPr id="5" name="Content Placeholder 4">
            <a:extLst>
              <a:ext uri="{FF2B5EF4-FFF2-40B4-BE49-F238E27FC236}">
                <a16:creationId xmlns:a16="http://schemas.microsoft.com/office/drawing/2014/main" id="{C015CD24-E1B7-4BE1-870D-A0A9B5D1D7F9}"/>
              </a:ext>
            </a:extLst>
          </p:cNvPr>
          <p:cNvSpPr>
            <a:spLocks noGrp="1"/>
          </p:cNvSpPr>
          <p:nvPr>
            <p:ph sz="half" idx="2"/>
          </p:nvPr>
        </p:nvSpPr>
        <p:spPr>
          <a:xfrm>
            <a:off x="6456822" y="835863"/>
            <a:ext cx="5735178" cy="5262198"/>
          </a:xfrm>
        </p:spPr>
        <p:txBody>
          <a:bodyPr>
            <a:noAutofit/>
          </a:bodyPr>
          <a:lstStyle/>
          <a:p>
            <a:pPr marL="468630" indent="-285750">
              <a:spcBef>
                <a:spcPts val="300"/>
              </a:spcBef>
              <a:spcAft>
                <a:spcPts val="300"/>
              </a:spcAft>
            </a:pPr>
            <a:r>
              <a:rPr lang="en-US" sz="1600" b="1" dirty="0"/>
              <a:t>Organizational/management/human factors</a:t>
            </a:r>
          </a:p>
          <a:p>
            <a:pPr marL="742950" lvl="1" indent="-285750">
              <a:spcBef>
                <a:spcPts val="300"/>
              </a:spcBef>
              <a:spcAft>
                <a:spcPts val="300"/>
              </a:spcAft>
            </a:pPr>
            <a:r>
              <a:rPr lang="en-US" sz="1600" dirty="0"/>
              <a:t> Poor leadership</a:t>
            </a:r>
          </a:p>
          <a:p>
            <a:pPr marL="742950" lvl="1" indent="-285750">
              <a:spcBef>
                <a:spcPts val="300"/>
              </a:spcBef>
              <a:spcAft>
                <a:spcPts val="300"/>
              </a:spcAft>
            </a:pPr>
            <a:r>
              <a:rPr lang="en-US" sz="1600" dirty="0"/>
              <a:t> Inadequate authority of key personnel to fulfill roles</a:t>
            </a:r>
          </a:p>
          <a:p>
            <a:pPr marL="742950" lvl="1" indent="-285750">
              <a:spcBef>
                <a:spcPts val="300"/>
              </a:spcBef>
              <a:spcAft>
                <a:spcPts val="300"/>
              </a:spcAft>
            </a:pPr>
            <a:r>
              <a:rPr lang="en-US" sz="1600" dirty="0"/>
              <a:t> Poor staff selection procedures</a:t>
            </a:r>
          </a:p>
          <a:p>
            <a:pPr marL="742950" lvl="1" indent="-285750">
              <a:spcBef>
                <a:spcPts val="300"/>
              </a:spcBef>
              <a:spcAft>
                <a:spcPts val="300"/>
              </a:spcAft>
            </a:pPr>
            <a:r>
              <a:rPr lang="en-US" sz="1600" dirty="0"/>
              <a:t> Lack of clarity over roles and responsibilities</a:t>
            </a:r>
          </a:p>
          <a:p>
            <a:pPr marL="742950" lvl="1" indent="-285750">
              <a:spcBef>
                <a:spcPts val="300"/>
              </a:spcBef>
              <a:spcAft>
                <a:spcPts val="300"/>
              </a:spcAft>
            </a:pPr>
            <a:r>
              <a:rPr lang="en-US" sz="1600" dirty="0"/>
              <a:t> Personality clashes &amp;  Lack of operational support</a:t>
            </a:r>
          </a:p>
          <a:p>
            <a:pPr marL="468630" indent="-285750">
              <a:spcBef>
                <a:spcPts val="300"/>
              </a:spcBef>
              <a:spcAft>
                <a:spcPts val="300"/>
              </a:spcAft>
            </a:pPr>
            <a:r>
              <a:rPr lang="en-US" sz="1600" b="1" dirty="0"/>
              <a:t>Political</a:t>
            </a:r>
          </a:p>
          <a:p>
            <a:pPr marL="742950" lvl="1" indent="-285750">
              <a:spcBef>
                <a:spcPts val="300"/>
              </a:spcBef>
              <a:spcAft>
                <a:spcPts val="300"/>
              </a:spcAft>
            </a:pPr>
            <a:r>
              <a:rPr lang="en-US" sz="1600" dirty="0"/>
              <a:t>Change of government or government policies</a:t>
            </a:r>
          </a:p>
          <a:p>
            <a:pPr marL="742950" lvl="1" indent="-285750">
              <a:spcBef>
                <a:spcPts val="300"/>
              </a:spcBef>
              <a:spcAft>
                <a:spcPts val="300"/>
              </a:spcAft>
            </a:pPr>
            <a:r>
              <a:rPr lang="en-US" sz="1600" dirty="0"/>
              <a:t>War and disorder</a:t>
            </a:r>
          </a:p>
          <a:p>
            <a:pPr marL="742950" lvl="1" indent="-285750">
              <a:spcBef>
                <a:spcPts val="300"/>
              </a:spcBef>
              <a:spcAft>
                <a:spcPts val="300"/>
              </a:spcAft>
            </a:pPr>
            <a:r>
              <a:rPr lang="en-US" sz="1600" dirty="0"/>
              <a:t>Adverse public opinion/media intervention</a:t>
            </a:r>
          </a:p>
          <a:p>
            <a:pPr marL="742950" lvl="1" indent="-285750">
              <a:spcBef>
                <a:spcPts val="300"/>
              </a:spcBef>
              <a:spcAft>
                <a:spcPts val="300"/>
              </a:spcAft>
            </a:pPr>
            <a:r>
              <a:rPr lang="en-US" sz="1600" dirty="0"/>
              <a:t>Interference by politicians in development decisions</a:t>
            </a:r>
          </a:p>
          <a:p>
            <a:pPr marL="468630" indent="-285750">
              <a:spcBef>
                <a:spcPts val="300"/>
              </a:spcBef>
              <a:spcAft>
                <a:spcPts val="300"/>
              </a:spcAft>
            </a:pPr>
            <a:r>
              <a:rPr lang="en-US" sz="1600" b="1" dirty="0"/>
              <a:t>Project Management Risk</a:t>
            </a:r>
          </a:p>
          <a:p>
            <a:pPr marL="742950" lvl="1" indent="-285750">
              <a:spcBef>
                <a:spcPts val="300"/>
              </a:spcBef>
              <a:spcAft>
                <a:spcPts val="300"/>
              </a:spcAft>
            </a:pPr>
            <a:r>
              <a:rPr lang="en-US" sz="1600" dirty="0"/>
              <a:t>Lack of planning, risk analysis, contingencies</a:t>
            </a:r>
          </a:p>
          <a:p>
            <a:pPr marL="742950" lvl="1" indent="-285750">
              <a:spcBef>
                <a:spcPts val="300"/>
              </a:spcBef>
              <a:spcAft>
                <a:spcPts val="300"/>
              </a:spcAft>
            </a:pPr>
            <a:r>
              <a:rPr lang="en-US" sz="1600" dirty="0"/>
              <a:t>Inadequate tracking and control response</a:t>
            </a:r>
          </a:p>
          <a:p>
            <a:pPr marL="742950" lvl="1" indent="-285750">
              <a:spcBef>
                <a:spcPts val="300"/>
              </a:spcBef>
              <a:spcAft>
                <a:spcPts val="300"/>
              </a:spcAft>
            </a:pPr>
            <a:r>
              <a:rPr lang="en-US" sz="1600" dirty="0"/>
              <a:t>Unrealistic schedules &amp; Poorly managed logistics</a:t>
            </a:r>
          </a:p>
          <a:p>
            <a:pPr marL="742950" lvl="1" indent="-285750">
              <a:spcBef>
                <a:spcPts val="300"/>
              </a:spcBef>
              <a:spcAft>
                <a:spcPts val="300"/>
              </a:spcAft>
            </a:pPr>
            <a:r>
              <a:rPr lang="en-US" sz="1600" dirty="0"/>
              <a:t>Delays in the approval of project documents</a:t>
            </a:r>
          </a:p>
        </p:txBody>
      </p:sp>
    </p:spTree>
    <p:extLst>
      <p:ext uri="{BB962C8B-B14F-4D97-AF65-F5344CB8AC3E}">
        <p14:creationId xmlns:p14="http://schemas.microsoft.com/office/powerpoint/2010/main" val="42808217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A39D72-5741-4B4A-9D84-E26101AC96DD}"/>
              </a:ext>
            </a:extLst>
          </p:cNvPr>
          <p:cNvSpPr>
            <a:spLocks noGrp="1"/>
          </p:cNvSpPr>
          <p:nvPr>
            <p:ph type="title"/>
          </p:nvPr>
        </p:nvSpPr>
        <p:spPr>
          <a:xfrm>
            <a:off x="300941" y="484632"/>
            <a:ext cx="11597833" cy="1609344"/>
          </a:xfrm>
        </p:spPr>
        <p:txBody>
          <a:bodyPr>
            <a:normAutofit/>
          </a:bodyPr>
          <a:lstStyle/>
          <a:p>
            <a:r>
              <a:rPr lang="en-US" dirty="0"/>
              <a:t>Identify Specific Risks from the Categories </a:t>
            </a:r>
          </a:p>
        </p:txBody>
      </p:sp>
      <p:sp>
        <p:nvSpPr>
          <p:cNvPr id="18" name="Rectangle 17">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CD911C50-F642-4752-BF94-99B4D0584F74}"/>
              </a:ext>
            </a:extLst>
          </p:cNvPr>
          <p:cNvGraphicFramePr>
            <a:graphicFrameLocks noGrp="1"/>
          </p:cNvGraphicFramePr>
          <p:nvPr>
            <p:ph idx="1"/>
            <p:extLst>
              <p:ext uri="{D42A27DB-BD31-4B8C-83A1-F6EECF244321}">
                <p14:modId xmlns:p14="http://schemas.microsoft.com/office/powerpoint/2010/main" val="1273158703"/>
              </p:ext>
            </p:extLst>
          </p:nvPr>
        </p:nvGraphicFramePr>
        <p:xfrm>
          <a:off x="416690" y="2187615"/>
          <a:ext cx="10995948" cy="40742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53748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653A38-4253-4F92-9467-AE460CE1DEE8}"/>
              </a:ext>
            </a:extLst>
          </p:cNvPr>
          <p:cNvSpPr>
            <a:spLocks noGrp="1"/>
          </p:cNvSpPr>
          <p:nvPr>
            <p:ph type="title"/>
          </p:nvPr>
        </p:nvSpPr>
        <p:spPr>
          <a:xfrm>
            <a:off x="1169044" y="154892"/>
            <a:ext cx="10531342" cy="794232"/>
          </a:xfrm>
          <a:ln>
            <a:noFill/>
          </a:ln>
        </p:spPr>
        <p:txBody>
          <a:bodyPr>
            <a:normAutofit/>
          </a:bodyPr>
          <a:lstStyle/>
          <a:p>
            <a:r>
              <a:rPr lang="en-US" sz="4400" b="1" dirty="0"/>
              <a:t>Risk Assessment </a:t>
            </a:r>
          </a:p>
        </p:txBody>
      </p:sp>
      <p:sp>
        <p:nvSpPr>
          <p:cNvPr id="3" name="Content Placeholder 2">
            <a:extLst>
              <a:ext uri="{FF2B5EF4-FFF2-40B4-BE49-F238E27FC236}">
                <a16:creationId xmlns:a16="http://schemas.microsoft.com/office/drawing/2014/main" id="{49CEB094-B120-4E3D-953B-E42124AE1BA6}"/>
              </a:ext>
            </a:extLst>
          </p:cNvPr>
          <p:cNvSpPr>
            <a:spLocks noGrp="1"/>
          </p:cNvSpPr>
          <p:nvPr>
            <p:ph idx="1"/>
          </p:nvPr>
        </p:nvSpPr>
        <p:spPr>
          <a:xfrm>
            <a:off x="8067554" y="1764236"/>
            <a:ext cx="4059637" cy="4938872"/>
          </a:xfrm>
        </p:spPr>
        <p:txBody>
          <a:bodyPr>
            <a:normAutofit lnSpcReduction="10000"/>
          </a:bodyPr>
          <a:lstStyle/>
          <a:p>
            <a:r>
              <a:rPr lang="en-US" sz="1800" dirty="0"/>
              <a:t>Risk assessment is the process of quantifying the risks documented in the risk identification stage </a:t>
            </a:r>
          </a:p>
          <a:p>
            <a:endParaRPr lang="en-US" sz="1800" dirty="0"/>
          </a:p>
          <a:p>
            <a:pPr lvl="1"/>
            <a:r>
              <a:rPr lang="en-US" b="1" dirty="0"/>
              <a:t>Prioritizing Risks: </a:t>
            </a:r>
            <a:r>
              <a:rPr lang="en-US" dirty="0"/>
              <a:t>Using criteria agreed upon by the project team and key stakeholders, risks are ranked according to their probability and impact. </a:t>
            </a:r>
          </a:p>
          <a:p>
            <a:pPr lvl="1"/>
            <a:endParaRPr lang="en-US" dirty="0"/>
          </a:p>
          <a:p>
            <a:pPr lvl="1"/>
            <a:r>
              <a:rPr lang="en-US" b="1" dirty="0"/>
              <a:t>Identifying Risk Tolerances: </a:t>
            </a:r>
            <a:r>
              <a:rPr lang="en-US" dirty="0"/>
              <a:t>Next, the project team needs to work with key stakeholders to identify their risk tolerance levels to identify which risks are acceptable, and which fall outside of acceptable tolerance levels and need to be actively managed </a:t>
            </a:r>
          </a:p>
          <a:p>
            <a:endParaRPr lang="en-US" sz="1800" dirty="0"/>
          </a:p>
        </p:txBody>
      </p:sp>
      <p:grpSp>
        <p:nvGrpSpPr>
          <p:cNvPr id="21" name="Group 20">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FFAD2F3A-D711-416F-B665-2D0BB9A39CC9}"/>
              </a:ext>
            </a:extLst>
          </p:cNvPr>
          <p:cNvPicPr>
            <a:picLocks noChangeAspect="1"/>
          </p:cNvPicPr>
          <p:nvPr/>
        </p:nvPicPr>
        <p:blipFill>
          <a:blip r:embed="rId5"/>
          <a:stretch>
            <a:fillRect/>
          </a:stretch>
        </p:blipFill>
        <p:spPr>
          <a:xfrm>
            <a:off x="64809" y="1764236"/>
            <a:ext cx="7599928" cy="3118343"/>
          </a:xfrm>
          <a:prstGeom prst="rect">
            <a:avLst/>
          </a:prstGeom>
        </p:spPr>
      </p:pic>
    </p:spTree>
    <p:extLst>
      <p:ext uri="{BB962C8B-B14F-4D97-AF65-F5344CB8AC3E}">
        <p14:creationId xmlns:p14="http://schemas.microsoft.com/office/powerpoint/2010/main" val="35106091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4079155615"/>
      </p:ext>
    </p:extLst>
  </p:cSld>
  <p:clrMapOvr>
    <a:overrideClrMapping bg1="dk1" tx1="lt1" bg2="dk2" tx2="lt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31963"/>
            <a:ext cx="4946650" cy="1325562"/>
          </a:xfrm>
        </p:spPr>
        <p:txBody>
          <a:bodyPr>
            <a:normAutofit/>
          </a:bodyPr>
          <a:lstStyle/>
          <a:p>
            <a:pPr marL="457200" indent="-457200">
              <a:buFont typeface="Arial" panose="020B0604020202020204" pitchFamily="34" charset="0"/>
              <a:buChar char="•"/>
            </a:pPr>
            <a:r>
              <a:rPr lang="en-US" sz="2800" dirty="0">
                <a:latin typeface="+mn-lt"/>
              </a:rPr>
              <a:t>What are the main risks in your projects?</a:t>
            </a:r>
            <a:endParaRPr lang="en-GB" sz="2800" dirty="0">
              <a:latin typeface="+mn-lt"/>
              <a:cs typeface="Calibri" pitchFamily="34" charset="0"/>
            </a:endParaRPr>
          </a:p>
        </p:txBody>
      </p:sp>
      <p:sp>
        <p:nvSpPr>
          <p:cNvPr id="3" name="TextBox 2"/>
          <p:cNvSpPr txBox="1"/>
          <p:nvPr/>
        </p:nvSpPr>
        <p:spPr>
          <a:xfrm>
            <a:off x="381000" y="975360"/>
            <a:ext cx="3274423" cy="584775"/>
          </a:xfrm>
          <a:prstGeom prst="rect">
            <a:avLst/>
          </a:prstGeom>
          <a:noFill/>
        </p:spPr>
        <p:txBody>
          <a:bodyPr wrap="square" rtlCol="0">
            <a:spAutoFit/>
          </a:bodyPr>
          <a:lstStyle/>
          <a:p>
            <a:r>
              <a:rPr lang="en-US" sz="3200" b="1" dirty="0">
                <a:latin typeface="+mj-lt"/>
              </a:rPr>
              <a:t>Activity:</a:t>
            </a:r>
          </a:p>
        </p:txBody>
      </p:sp>
      <p:pic>
        <p:nvPicPr>
          <p:cNvPr id="4" name="Picture 3"/>
          <p:cNvPicPr>
            <a:picLocks noChangeAspect="1"/>
          </p:cNvPicPr>
          <p:nvPr/>
        </p:nvPicPr>
        <p:blipFill rotWithShape="1">
          <a:blip r:embed="rId3"/>
          <a:srcRect l="4016"/>
          <a:stretch/>
        </p:blipFill>
        <p:spPr>
          <a:xfrm>
            <a:off x="5508171" y="1379373"/>
            <a:ext cx="6180364" cy="4095750"/>
          </a:xfrm>
          <a:prstGeom prst="rect">
            <a:avLst/>
          </a:prstGeom>
          <a:ln w="12700">
            <a:solidFill>
              <a:schemeClr val="bg1">
                <a:lumMod val="50000"/>
              </a:schemeClr>
            </a:solidFill>
          </a:ln>
        </p:spPr>
      </p:pic>
    </p:spTree>
    <p:extLst>
      <p:ext uri="{BB962C8B-B14F-4D97-AF65-F5344CB8AC3E}">
        <p14:creationId xmlns:p14="http://schemas.microsoft.com/office/powerpoint/2010/main" val="463096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7591" y="116629"/>
            <a:ext cx="10183105" cy="1021976"/>
          </a:xfrm>
        </p:spPr>
        <p:txBody>
          <a:bodyPr>
            <a:noAutofit/>
          </a:bodyPr>
          <a:lstStyle/>
          <a:p>
            <a:pPr>
              <a:defRPr/>
            </a:pPr>
            <a:r>
              <a:rPr lang="en-US" b="1" i="1" u="sng" dirty="0">
                <a:solidFill>
                  <a:srgbClr val="002060"/>
                </a:solidFill>
              </a:rPr>
              <a:t>Your Instructor:  </a:t>
            </a:r>
            <a:br>
              <a:rPr lang="en-US" b="1" i="1" dirty="0">
                <a:solidFill>
                  <a:srgbClr val="002060"/>
                </a:solidFill>
              </a:rPr>
            </a:br>
            <a:r>
              <a:rPr lang="en-US" b="1" dirty="0" err="1">
                <a:solidFill>
                  <a:srgbClr val="002060"/>
                </a:solidFill>
              </a:rPr>
              <a:t>Dimah</a:t>
            </a:r>
            <a:r>
              <a:rPr lang="en-US" b="1" dirty="0">
                <a:solidFill>
                  <a:srgbClr val="002060"/>
                </a:solidFill>
              </a:rPr>
              <a:t> Barakat </a:t>
            </a:r>
          </a:p>
        </p:txBody>
      </p:sp>
      <p:sp>
        <p:nvSpPr>
          <p:cNvPr id="16387" name="Slide Number Placeholder 6"/>
          <p:cNvSpPr>
            <a:spLocks noGrp="1"/>
          </p:cNvSpPr>
          <p:nvPr>
            <p:ph type="sldNum" sz="quarter" idx="4294967295"/>
          </p:nvPr>
        </p:nvSpPr>
        <p:spPr bwMode="auto">
          <a:xfrm>
            <a:off x="9982200" y="6416677"/>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spcBef>
                <a:spcPts val="700"/>
              </a:spcBef>
              <a:buClr>
                <a:schemeClr val="accent1"/>
              </a:buClr>
              <a:buSzPct val="85000"/>
              <a:buFont typeface="Wingdings 3" pitchFamily="18" charset="2"/>
              <a:buChar char=""/>
              <a:defRPr sz="2000">
                <a:solidFill>
                  <a:schemeClr val="tx1"/>
                </a:solidFill>
                <a:latin typeface="Gill Sans MT" pitchFamily="34" charset="0"/>
                <a:cs typeface="Arial" charset="0"/>
              </a:defRPr>
            </a:lvl1pPr>
            <a:lvl2pPr marL="742950" indent="-285750" eaLnBrk="0" hangingPunct="0">
              <a:spcBef>
                <a:spcPts val="700"/>
              </a:spcBef>
              <a:buClr>
                <a:schemeClr val="accent1"/>
              </a:buClr>
              <a:buSzPct val="85000"/>
              <a:buFont typeface="Wingdings 3" pitchFamily="18" charset="2"/>
              <a:buChar char=""/>
              <a:defRPr sz="1600">
                <a:solidFill>
                  <a:schemeClr val="tx1"/>
                </a:solidFill>
                <a:latin typeface="Gill Sans MT" pitchFamily="34" charset="0"/>
                <a:cs typeface="Arial" charset="0"/>
              </a:defRPr>
            </a:lvl2pPr>
            <a:lvl3pPr marL="1143000" indent="-228600" eaLnBrk="0" hangingPunct="0">
              <a:spcBef>
                <a:spcPts val="700"/>
              </a:spcBef>
              <a:buClr>
                <a:schemeClr val="accent1"/>
              </a:buClr>
              <a:buSzPct val="85000"/>
              <a:buFont typeface="Wingdings 3" pitchFamily="18" charset="2"/>
              <a:buChar char=""/>
              <a:defRPr sz="1400">
                <a:solidFill>
                  <a:schemeClr val="tx1"/>
                </a:solidFill>
                <a:latin typeface="Gill Sans MT" pitchFamily="34" charset="0"/>
                <a:cs typeface="Arial" charset="0"/>
              </a:defRPr>
            </a:lvl3pPr>
            <a:lvl4pPr marL="1600200" indent="-228600" eaLnBrk="0" hangingPunct="0">
              <a:spcBef>
                <a:spcPts val="700"/>
              </a:spcBef>
              <a:buClr>
                <a:schemeClr val="accent1"/>
              </a:buClr>
              <a:buSzPct val="85000"/>
              <a:buFont typeface="Wingdings 3" pitchFamily="18" charset="2"/>
              <a:buChar char=""/>
              <a:defRPr sz="1400">
                <a:solidFill>
                  <a:schemeClr val="tx1"/>
                </a:solidFill>
                <a:latin typeface="Gill Sans MT" pitchFamily="34" charset="0"/>
                <a:cs typeface="Arial" charset="0"/>
              </a:defRPr>
            </a:lvl4pPr>
            <a:lvl5pPr marL="2057400" indent="-228600" eaLnBrk="0" hangingPunct="0">
              <a:spcBef>
                <a:spcPts val="700"/>
              </a:spcBef>
              <a:buClr>
                <a:schemeClr val="accent1"/>
              </a:buClr>
              <a:buSzPct val="85000"/>
              <a:buFont typeface="Wingdings 3" pitchFamily="18" charset="2"/>
              <a:buChar char=""/>
              <a:defRPr sz="1400">
                <a:solidFill>
                  <a:schemeClr val="tx1"/>
                </a:solidFill>
                <a:latin typeface="Gill Sans MT" pitchFamily="34" charset="0"/>
                <a:cs typeface="Arial" charset="0"/>
              </a:defRPr>
            </a:lvl5pPr>
            <a:lvl6pPr marL="2514600" indent="-228600" eaLnBrk="0" fontAlgn="base" hangingPunct="0">
              <a:spcBef>
                <a:spcPts val="700"/>
              </a:spcBef>
              <a:spcAft>
                <a:spcPct val="0"/>
              </a:spcAft>
              <a:buClr>
                <a:schemeClr val="accent1"/>
              </a:buClr>
              <a:buSzPct val="85000"/>
              <a:buFont typeface="Wingdings 3" pitchFamily="18" charset="2"/>
              <a:buChar char=""/>
              <a:defRPr sz="1400">
                <a:solidFill>
                  <a:schemeClr val="tx1"/>
                </a:solidFill>
                <a:latin typeface="Gill Sans MT" pitchFamily="34" charset="0"/>
                <a:cs typeface="Arial" charset="0"/>
              </a:defRPr>
            </a:lvl6pPr>
            <a:lvl7pPr marL="2971800" indent="-228600" eaLnBrk="0" fontAlgn="base" hangingPunct="0">
              <a:spcBef>
                <a:spcPts val="700"/>
              </a:spcBef>
              <a:spcAft>
                <a:spcPct val="0"/>
              </a:spcAft>
              <a:buClr>
                <a:schemeClr val="accent1"/>
              </a:buClr>
              <a:buSzPct val="85000"/>
              <a:buFont typeface="Wingdings 3" pitchFamily="18" charset="2"/>
              <a:buChar char=""/>
              <a:defRPr sz="1400">
                <a:solidFill>
                  <a:schemeClr val="tx1"/>
                </a:solidFill>
                <a:latin typeface="Gill Sans MT" pitchFamily="34" charset="0"/>
                <a:cs typeface="Arial" charset="0"/>
              </a:defRPr>
            </a:lvl7pPr>
            <a:lvl8pPr marL="3429000" indent="-228600" eaLnBrk="0" fontAlgn="base" hangingPunct="0">
              <a:spcBef>
                <a:spcPts val="700"/>
              </a:spcBef>
              <a:spcAft>
                <a:spcPct val="0"/>
              </a:spcAft>
              <a:buClr>
                <a:schemeClr val="accent1"/>
              </a:buClr>
              <a:buSzPct val="85000"/>
              <a:buFont typeface="Wingdings 3" pitchFamily="18" charset="2"/>
              <a:buChar char=""/>
              <a:defRPr sz="1400">
                <a:solidFill>
                  <a:schemeClr val="tx1"/>
                </a:solidFill>
                <a:latin typeface="Gill Sans MT" pitchFamily="34" charset="0"/>
                <a:cs typeface="Arial" charset="0"/>
              </a:defRPr>
            </a:lvl8pPr>
            <a:lvl9pPr marL="3886200" indent="-228600" eaLnBrk="0" fontAlgn="base" hangingPunct="0">
              <a:spcBef>
                <a:spcPts val="700"/>
              </a:spcBef>
              <a:spcAft>
                <a:spcPct val="0"/>
              </a:spcAft>
              <a:buClr>
                <a:schemeClr val="accent1"/>
              </a:buClr>
              <a:buSzPct val="85000"/>
              <a:buFont typeface="Wingdings 3" pitchFamily="18" charset="2"/>
              <a:buChar char=""/>
              <a:defRPr sz="1400">
                <a:solidFill>
                  <a:schemeClr val="tx1"/>
                </a:solidFill>
                <a:latin typeface="Gill Sans MT"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23186A-8FFF-4FA9-9069-5866A6393667}" type="slidenum">
              <a:rPr kumimoji="0" lang="en-US" altLang="en-US" sz="1100" b="0" i="0" u="none" strike="noStrike" kern="1200" cap="none" spc="0" normalizeH="0" baseline="0" noProof="0">
                <a:ln>
                  <a:noFill/>
                </a:ln>
                <a:solidFill>
                  <a:srgbClr val="B2B2B2"/>
                </a:solidFill>
                <a:effectLst/>
                <a:uLnTx/>
                <a:uFillTx/>
                <a:latin typeface="Arial" charset="0"/>
                <a:ea typeface="MS PGothic" pitchFamily="34"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100" b="0" i="0" u="none" strike="noStrike" kern="1200" cap="none" spc="0" normalizeH="0" baseline="0" noProof="0">
              <a:ln>
                <a:noFill/>
              </a:ln>
              <a:solidFill>
                <a:srgbClr val="B2B2B2"/>
              </a:solidFill>
              <a:effectLst/>
              <a:uLnTx/>
              <a:uFillTx/>
              <a:latin typeface="Arial" charset="0"/>
              <a:ea typeface="MS PGothic" pitchFamily="34" charset="-128"/>
              <a:cs typeface="Arial" charset="0"/>
            </a:endParaRPr>
          </a:p>
        </p:txBody>
      </p:sp>
      <p:graphicFrame>
        <p:nvGraphicFramePr>
          <p:cNvPr id="2" name="Diagram 1"/>
          <p:cNvGraphicFramePr/>
          <p:nvPr>
            <p:extLst>
              <p:ext uri="{D42A27DB-BD31-4B8C-83A1-F6EECF244321}">
                <p14:modId xmlns:p14="http://schemas.microsoft.com/office/powerpoint/2010/main" val="2812921052"/>
              </p:ext>
            </p:extLst>
          </p:nvPr>
        </p:nvGraphicFramePr>
        <p:xfrm>
          <a:off x="1" y="1361803"/>
          <a:ext cx="12089218" cy="5379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723199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a:t>Project</a:t>
            </a:r>
            <a:r>
              <a:rPr lang="ar-JO"/>
              <a:t> / </a:t>
            </a:r>
            <a:r>
              <a:rPr lang="en-US"/>
              <a:t>Project Management &amp; Manager?</a:t>
            </a:r>
          </a:p>
        </p:txBody>
      </p:sp>
      <p:pic>
        <p:nvPicPr>
          <p:cNvPr id="16" name="Picture 15">
            <a:extLst>
              <a:ext uri="{FF2B5EF4-FFF2-40B4-BE49-F238E27FC236}">
                <a16:creationId xmlns:a16="http://schemas.microsoft.com/office/drawing/2014/main" id="{023C92AA-3B58-49B3-B5A7-A49FED22F459}"/>
              </a:ext>
            </a:extLst>
          </p:cNvPr>
          <p:cNvPicPr>
            <a:picLocks noChangeAspect="1"/>
          </p:cNvPicPr>
          <p:nvPr/>
        </p:nvPicPr>
        <p:blipFill rotWithShape="1">
          <a:blip r:embed="rId4"/>
          <a:srcRect l="14151" r="12587" b="-1"/>
          <a:stretch/>
        </p:blipFill>
        <p:spPr>
          <a:xfrm>
            <a:off x="1007196" y="2265037"/>
            <a:ext cx="5088800" cy="3907158"/>
          </a:xfrm>
          <a:prstGeom prst="rect">
            <a:avLst/>
          </a:prstGeom>
        </p:spPr>
      </p:pic>
      <p:sp>
        <p:nvSpPr>
          <p:cNvPr id="3" name="Content Placeholder 2"/>
          <p:cNvSpPr>
            <a:spLocks noGrp="1"/>
          </p:cNvSpPr>
          <p:nvPr>
            <p:ph idx="1"/>
          </p:nvPr>
        </p:nvSpPr>
        <p:spPr>
          <a:xfrm>
            <a:off x="6239435" y="2320412"/>
            <a:ext cx="5345581" cy="3851787"/>
          </a:xfrm>
        </p:spPr>
        <p:txBody>
          <a:bodyPr anchor="ctr">
            <a:normAutofit fontScale="92500" lnSpcReduction="10000"/>
          </a:bodyPr>
          <a:lstStyle/>
          <a:p>
            <a:r>
              <a:rPr lang="en-US" b="1" i="1" dirty="0"/>
              <a:t>A project is a temporary endeavor undertaken to create a unique product, service, or result</a:t>
            </a:r>
            <a:r>
              <a:rPr lang="en-US" i="1" dirty="0"/>
              <a:t>. </a:t>
            </a:r>
          </a:p>
          <a:p>
            <a:r>
              <a:rPr lang="en-US" i="1" dirty="0"/>
              <a:t>Based on this definition, the purpose of project management is to </a:t>
            </a:r>
            <a:r>
              <a:rPr lang="en-US" b="1" i="1" dirty="0">
                <a:solidFill>
                  <a:srgbClr val="FF0000"/>
                </a:solidFill>
              </a:rPr>
              <a:t>plan</a:t>
            </a:r>
            <a:r>
              <a:rPr lang="en-US" i="1" dirty="0"/>
              <a:t>, </a:t>
            </a:r>
            <a:r>
              <a:rPr lang="en-US" b="1" i="1" dirty="0">
                <a:solidFill>
                  <a:srgbClr val="FF0000"/>
                </a:solidFill>
              </a:rPr>
              <a:t>organize</a:t>
            </a:r>
            <a:r>
              <a:rPr lang="en-US" i="1" dirty="0"/>
              <a:t> and </a:t>
            </a:r>
            <a:r>
              <a:rPr lang="en-US" b="1" i="1" dirty="0">
                <a:solidFill>
                  <a:srgbClr val="FF0000"/>
                </a:solidFill>
              </a:rPr>
              <a:t>manage resources </a:t>
            </a:r>
            <a:r>
              <a:rPr lang="en-US" i="1" dirty="0"/>
              <a:t>to bring about the successful completion of specific project goals, outcomes and outputs.</a:t>
            </a:r>
          </a:p>
          <a:p>
            <a:r>
              <a:rPr lang="en-US" dirty="0"/>
              <a:t>The project manager is responsible for ensuring the overall success of the project.</a:t>
            </a:r>
          </a:p>
          <a:p>
            <a:r>
              <a:rPr lang="en-US" dirty="0"/>
              <a:t>the responsibility of the project manager is to work closely with an array of </a:t>
            </a:r>
            <a:r>
              <a:rPr lang="en-US" b="1" i="1" dirty="0">
                <a:solidFill>
                  <a:srgbClr val="FF0000"/>
                </a:solidFill>
              </a:rPr>
              <a:t>stakeholders</a:t>
            </a:r>
            <a:r>
              <a:rPr lang="en-US" dirty="0"/>
              <a:t> to complete the work of the project</a:t>
            </a:r>
          </a:p>
        </p:txBody>
      </p:sp>
      <p:sp>
        <p:nvSpPr>
          <p:cNvPr id="55" name="Oval 54">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7" name="Oval 56">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2096499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6190EE6-0904-4189-8CE2-A0BECA650ACD}"/>
              </a:ext>
            </a:extLst>
          </p:cNvPr>
          <p:cNvGraphicFramePr/>
          <p:nvPr/>
        </p:nvGraphicFramePr>
        <p:xfrm>
          <a:off x="831850" y="243928"/>
          <a:ext cx="4737100" cy="74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981200" y="1613719"/>
            <a:ext cx="24384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Avoidance</a:t>
            </a:r>
            <a:endParaRPr lang="en-GB" sz="2800" b="1" dirty="0">
              <a:solidFill>
                <a:schemeClr val="bg1"/>
              </a:solidFill>
            </a:endParaRPr>
          </a:p>
        </p:txBody>
      </p:sp>
      <p:sp>
        <p:nvSpPr>
          <p:cNvPr id="7" name="Rectangle 6"/>
          <p:cNvSpPr/>
          <p:nvPr/>
        </p:nvSpPr>
        <p:spPr>
          <a:xfrm>
            <a:off x="2005781" y="2726813"/>
            <a:ext cx="2438400" cy="990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rPr>
              <a:t>Transference</a:t>
            </a:r>
            <a:endParaRPr lang="en-GB" sz="2700" b="1" dirty="0">
              <a:solidFill>
                <a:schemeClr val="bg1"/>
              </a:solidFill>
            </a:endParaRPr>
          </a:p>
        </p:txBody>
      </p:sp>
      <p:sp>
        <p:nvSpPr>
          <p:cNvPr id="8" name="Rectangle 7"/>
          <p:cNvSpPr/>
          <p:nvPr/>
        </p:nvSpPr>
        <p:spPr>
          <a:xfrm>
            <a:off x="2005781" y="3839907"/>
            <a:ext cx="2438400" cy="9906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Mitigation</a:t>
            </a:r>
            <a:endParaRPr lang="en-GB" sz="2800" b="1" dirty="0">
              <a:solidFill>
                <a:schemeClr val="bg1"/>
              </a:solidFill>
            </a:endParaRPr>
          </a:p>
        </p:txBody>
      </p:sp>
      <p:sp>
        <p:nvSpPr>
          <p:cNvPr id="9" name="Rectangle 8"/>
          <p:cNvSpPr/>
          <p:nvPr/>
        </p:nvSpPr>
        <p:spPr>
          <a:xfrm>
            <a:off x="2005781" y="4953000"/>
            <a:ext cx="2438400" cy="990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Acceptance</a:t>
            </a:r>
            <a:endParaRPr lang="en-GB" sz="2800" b="1" dirty="0">
              <a:solidFill>
                <a:schemeClr val="bg1"/>
              </a:solidFill>
            </a:endParaRPr>
          </a:p>
        </p:txBody>
      </p:sp>
      <p:sp>
        <p:nvSpPr>
          <p:cNvPr id="10" name="Rectangle 9"/>
          <p:cNvSpPr/>
          <p:nvPr/>
        </p:nvSpPr>
        <p:spPr>
          <a:xfrm>
            <a:off x="4571999" y="1613719"/>
            <a:ext cx="5968181"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Do not do (or do in a different way) </a:t>
            </a:r>
          </a:p>
        </p:txBody>
      </p:sp>
      <p:sp>
        <p:nvSpPr>
          <p:cNvPr id="11" name="Rectangle 10"/>
          <p:cNvSpPr/>
          <p:nvPr/>
        </p:nvSpPr>
        <p:spPr>
          <a:xfrm>
            <a:off x="4571999" y="2726813"/>
            <a:ext cx="5968181"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Shifting (or sharing) the risk for some aspect of the project </a:t>
            </a:r>
          </a:p>
        </p:txBody>
      </p:sp>
      <p:sp>
        <p:nvSpPr>
          <p:cNvPr id="12" name="Rectangle 11"/>
          <p:cNvSpPr/>
          <p:nvPr/>
        </p:nvSpPr>
        <p:spPr>
          <a:xfrm>
            <a:off x="4571999" y="3839907"/>
            <a:ext cx="5968181"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Acting to reduce the probability and/or impact </a:t>
            </a:r>
          </a:p>
        </p:txBody>
      </p:sp>
      <p:sp>
        <p:nvSpPr>
          <p:cNvPr id="13" name="Rectangle 12"/>
          <p:cNvSpPr/>
          <p:nvPr/>
        </p:nvSpPr>
        <p:spPr>
          <a:xfrm>
            <a:off x="4571999" y="4953000"/>
            <a:ext cx="5968181"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Deciding to live with the risk</a:t>
            </a:r>
          </a:p>
        </p:txBody>
      </p:sp>
    </p:spTree>
    <p:extLst>
      <p:ext uri="{BB962C8B-B14F-4D97-AF65-F5344CB8AC3E}">
        <p14:creationId xmlns:p14="http://schemas.microsoft.com/office/powerpoint/2010/main" val="337809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1617991634"/>
      </p:ext>
    </p:extLst>
  </p:cSld>
  <p:clrMapOvr>
    <a:overrideClrMapping bg1="dk1" tx1="lt1" bg2="dk2" tx2="lt2" accent1="accent1" accent2="accent2" accent3="accent3" accent4="accent4" accent5="accent5" accent6="accent6" hlink="hlink" folHlink="folHlink"/>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93900"/>
            <a:ext cx="4711700" cy="1325563"/>
          </a:xfrm>
        </p:spPr>
        <p:txBody>
          <a:bodyPr>
            <a:normAutofit fontScale="90000"/>
          </a:bodyPr>
          <a:lstStyle/>
          <a:p>
            <a:pPr marL="457200" indent="-457200">
              <a:buFont typeface="Arial" panose="020B0604020202020204" pitchFamily="34" charset="0"/>
              <a:buChar char="•"/>
            </a:pPr>
            <a:r>
              <a:rPr lang="en-US" sz="2800" dirty="0">
                <a:latin typeface="+mn-lt"/>
              </a:rPr>
              <a:t>Think of examples of the risk response strategies from your projects.</a:t>
            </a:r>
            <a:endParaRPr lang="en-GB" sz="2800" b="1" dirty="0">
              <a:latin typeface="+mn-lt"/>
              <a:cs typeface="Calibri" pitchFamily="34" charset="0"/>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4587315"/>
            <a:ext cx="914400" cy="1908149"/>
          </a:xfrm>
          <a:prstGeom prst="rect">
            <a:avLst/>
          </a:prstGeom>
        </p:spPr>
      </p:pic>
      <p:sp>
        <p:nvSpPr>
          <p:cNvPr id="3" name="TextBox 2"/>
          <p:cNvSpPr txBox="1"/>
          <p:nvPr/>
        </p:nvSpPr>
        <p:spPr>
          <a:xfrm>
            <a:off x="381000" y="1068131"/>
            <a:ext cx="2229394" cy="584775"/>
          </a:xfrm>
          <a:prstGeom prst="rect">
            <a:avLst/>
          </a:prstGeom>
          <a:noFill/>
        </p:spPr>
        <p:txBody>
          <a:bodyPr wrap="square" rtlCol="0">
            <a:spAutoFit/>
          </a:bodyPr>
          <a:lstStyle/>
          <a:p>
            <a:r>
              <a:rPr lang="en-US" sz="3200" b="1" dirty="0">
                <a:latin typeface="+mj-lt"/>
              </a:rPr>
              <a:t>Activity:</a:t>
            </a:r>
          </a:p>
        </p:txBody>
      </p:sp>
      <p:pic>
        <p:nvPicPr>
          <p:cNvPr id="4" name="Picture 3"/>
          <p:cNvPicPr>
            <a:picLocks noChangeAspect="1"/>
          </p:cNvPicPr>
          <p:nvPr/>
        </p:nvPicPr>
        <p:blipFill>
          <a:blip r:embed="rId4"/>
          <a:stretch>
            <a:fillRect/>
          </a:stretch>
        </p:blipFill>
        <p:spPr>
          <a:xfrm>
            <a:off x="5347188" y="1360518"/>
            <a:ext cx="6515100" cy="4352925"/>
          </a:xfrm>
          <a:prstGeom prst="rect">
            <a:avLst/>
          </a:prstGeom>
          <a:ln w="12700">
            <a:solidFill>
              <a:schemeClr val="bg1">
                <a:lumMod val="50000"/>
              </a:schemeClr>
            </a:solidFill>
          </a:ln>
        </p:spPr>
      </p:pic>
    </p:spTree>
    <p:extLst>
      <p:ext uri="{BB962C8B-B14F-4D97-AF65-F5344CB8AC3E}">
        <p14:creationId xmlns:p14="http://schemas.microsoft.com/office/powerpoint/2010/main" val="6119701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42" name="Oval 41">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 name="Oval 42">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5" name="Rectangle 44">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9467431" y="1964995"/>
            <a:ext cx="1677749" cy="28532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spcAft>
                <a:spcPts val="600"/>
              </a:spcAft>
            </a:pPr>
            <a:r>
              <a:rPr lang="en-US" sz="2800" b="1" cap="all" dirty="0">
                <a:blipFill dpi="0" rotWithShape="1">
                  <a:blip r:embed="rId5"/>
                  <a:srcRect/>
                  <a:tile tx="6350" ty="-127000" sx="65000" sy="64000" flip="none" algn="tl"/>
                </a:blipFill>
              </a:rPr>
              <a:t>Example of a Risk Register</a:t>
            </a:r>
          </a:p>
        </p:txBody>
      </p:sp>
      <p:sp>
        <p:nvSpPr>
          <p:cNvPr id="51" name="Rectangle 50">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54" name="Oval 53">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5" name="Oval 54">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7F0994F5-1474-411D-9B7E-75950886D1F6}"/>
              </a:ext>
            </a:extLst>
          </p:cNvPr>
          <p:cNvPicPr>
            <a:picLocks noChangeAspect="1"/>
          </p:cNvPicPr>
          <p:nvPr/>
        </p:nvPicPr>
        <p:blipFill>
          <a:blip r:embed="rId7"/>
          <a:stretch>
            <a:fillRect/>
          </a:stretch>
        </p:blipFill>
        <p:spPr>
          <a:xfrm>
            <a:off x="211449" y="1264175"/>
            <a:ext cx="9129321" cy="4109046"/>
          </a:xfrm>
          <a:prstGeom prst="rect">
            <a:avLst/>
          </a:prstGeom>
        </p:spPr>
      </p:pic>
    </p:spTree>
    <p:extLst>
      <p:ext uri="{BB962C8B-B14F-4D97-AF65-F5344CB8AC3E}">
        <p14:creationId xmlns:p14="http://schemas.microsoft.com/office/powerpoint/2010/main" val="89753313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0D7FB-056D-4B75-9D81-AF92EA753407}"/>
              </a:ext>
            </a:extLst>
          </p:cNvPr>
          <p:cNvSpPr>
            <a:spLocks noGrp="1"/>
          </p:cNvSpPr>
          <p:nvPr>
            <p:ph type="title"/>
          </p:nvPr>
        </p:nvSpPr>
        <p:spPr>
          <a:xfrm>
            <a:off x="8783658" y="628189"/>
            <a:ext cx="3046073" cy="5177377"/>
          </a:xfrm>
          <a:ln>
            <a:noFill/>
          </a:ln>
        </p:spPr>
        <p:txBody>
          <a:bodyPr>
            <a:normAutofit/>
          </a:bodyPr>
          <a:lstStyle/>
          <a:p>
            <a:r>
              <a:rPr lang="en-US" sz="4000" dirty="0"/>
              <a:t>Risk Monitoring and Control </a:t>
            </a:r>
          </a:p>
        </p:txBody>
      </p:sp>
      <p:grpSp>
        <p:nvGrpSpPr>
          <p:cNvPr id="17" name="Group 16">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103C83A4-CFBC-4ADA-886A-CD9A60B1129B}"/>
              </a:ext>
            </a:extLst>
          </p:cNvPr>
          <p:cNvGraphicFramePr>
            <a:graphicFrameLocks noGrp="1"/>
          </p:cNvGraphicFramePr>
          <p:nvPr>
            <p:ph idx="1"/>
            <p:extLst>
              <p:ext uri="{D42A27DB-BD31-4B8C-83A1-F6EECF244321}">
                <p14:modId xmlns:p14="http://schemas.microsoft.com/office/powerpoint/2010/main" val="4202406854"/>
              </p:ext>
            </p:extLst>
          </p:nvPr>
        </p:nvGraphicFramePr>
        <p:xfrm>
          <a:off x="333075" y="243068"/>
          <a:ext cx="7931249" cy="62966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052372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994178742"/>
      </p:ext>
    </p:extLst>
  </p:cSld>
  <p:clrMapOvr>
    <a:overrideClrMapping bg1="dk1" tx1="lt1" bg2="dk2" tx2="lt2" accent1="accent1" accent2="accent2" accent3="accent3" accent4="accent4" accent5="accent5" accent6="accent6" hlink="hlink" folHlink="folHlink"/>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51560" y="4355692"/>
            <a:ext cx="9085940" cy="1472224"/>
          </a:xfrm>
        </p:spPr>
        <p:txBody>
          <a:bodyPr vert="horz" lIns="91440" tIns="45720" rIns="91440" bIns="45720" rtlCol="0" anchor="b">
            <a:normAutofit/>
          </a:bodyPr>
          <a:lstStyle/>
          <a:p>
            <a:pPr>
              <a:lnSpc>
                <a:spcPct val="80000"/>
              </a:lnSpc>
            </a:pPr>
            <a:r>
              <a:rPr lang="en-US" sz="5600" b="1">
                <a:blipFill dpi="0" rotWithShape="1">
                  <a:blip r:embed="rId2"/>
                  <a:srcRect/>
                  <a:tile tx="6350" ty="-127000" sx="65000" sy="64000" flip="none" algn="tl"/>
                </a:blipFill>
              </a:rPr>
              <a:t>Complete a risk register for one of your projects.</a:t>
            </a:r>
          </a:p>
        </p:txBody>
      </p:sp>
      <p:graphicFrame>
        <p:nvGraphicFramePr>
          <p:cNvPr id="3" name="Group 4"/>
          <p:cNvGraphicFramePr>
            <a:graphicFrameLocks/>
          </p:cNvGraphicFramePr>
          <p:nvPr/>
        </p:nvGraphicFramePr>
        <p:xfrm>
          <a:off x="635457" y="726790"/>
          <a:ext cx="10916465" cy="3143070"/>
        </p:xfrm>
        <a:graphic>
          <a:graphicData uri="http://schemas.openxmlformats.org/drawingml/2006/table">
            <a:tbl>
              <a:tblPr/>
              <a:tblGrid>
                <a:gridCol w="3523248">
                  <a:extLst>
                    <a:ext uri="{9D8B030D-6E8A-4147-A177-3AD203B41FA5}">
                      <a16:colId xmlns:a16="http://schemas.microsoft.com/office/drawing/2014/main" val="20000"/>
                    </a:ext>
                  </a:extLst>
                </a:gridCol>
                <a:gridCol w="1561560">
                  <a:extLst>
                    <a:ext uri="{9D8B030D-6E8A-4147-A177-3AD203B41FA5}">
                      <a16:colId xmlns:a16="http://schemas.microsoft.com/office/drawing/2014/main" val="20001"/>
                    </a:ext>
                  </a:extLst>
                </a:gridCol>
                <a:gridCol w="1232365">
                  <a:extLst>
                    <a:ext uri="{9D8B030D-6E8A-4147-A177-3AD203B41FA5}">
                      <a16:colId xmlns:a16="http://schemas.microsoft.com/office/drawing/2014/main" val="20002"/>
                    </a:ext>
                  </a:extLst>
                </a:gridCol>
                <a:gridCol w="1422618">
                  <a:extLst>
                    <a:ext uri="{9D8B030D-6E8A-4147-A177-3AD203B41FA5}">
                      <a16:colId xmlns:a16="http://schemas.microsoft.com/office/drawing/2014/main" val="20003"/>
                    </a:ext>
                  </a:extLst>
                </a:gridCol>
                <a:gridCol w="1318827">
                  <a:extLst>
                    <a:ext uri="{9D8B030D-6E8A-4147-A177-3AD203B41FA5}">
                      <a16:colId xmlns:a16="http://schemas.microsoft.com/office/drawing/2014/main" val="20004"/>
                    </a:ext>
                  </a:extLst>
                </a:gridCol>
                <a:gridCol w="1857847">
                  <a:extLst>
                    <a:ext uri="{9D8B030D-6E8A-4147-A177-3AD203B41FA5}">
                      <a16:colId xmlns:a16="http://schemas.microsoft.com/office/drawing/2014/main" val="20005"/>
                    </a:ext>
                  </a:extLst>
                </a:gridCol>
              </a:tblGrid>
              <a:tr h="40851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NZ" sz="1800" b="1" i="0" u="none" strike="noStrike" cap="none" normalizeH="0" baseline="0">
                          <a:ln>
                            <a:noFill/>
                          </a:ln>
                          <a:solidFill>
                            <a:schemeClr val="tx1"/>
                          </a:solidFill>
                          <a:effectLst/>
                          <a:latin typeface="+mn-lt"/>
                        </a:rPr>
                        <a:t>Risk Description</a:t>
                      </a:r>
                    </a:p>
                  </a:txBody>
                  <a:tcPr marL="100453" marR="100453" marT="50227" marB="50227"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NZ" sz="1800" b="1" i="0" u="none" strike="noStrike" cap="none" normalizeH="0" baseline="0">
                          <a:ln>
                            <a:noFill/>
                          </a:ln>
                          <a:solidFill>
                            <a:schemeClr val="tx1"/>
                          </a:solidFill>
                          <a:effectLst/>
                          <a:latin typeface="+mn-lt"/>
                        </a:rPr>
                        <a:t>Probability</a:t>
                      </a:r>
                    </a:p>
                  </a:txBody>
                  <a:tcPr marL="100453" marR="100453" marT="50227" marB="50227"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NZ" sz="1800" b="1" i="0" u="none" strike="noStrike" cap="none" normalizeH="0" baseline="0">
                          <a:ln>
                            <a:noFill/>
                          </a:ln>
                          <a:solidFill>
                            <a:schemeClr val="tx1"/>
                          </a:solidFill>
                          <a:effectLst/>
                          <a:latin typeface="+mn-lt"/>
                        </a:rPr>
                        <a:t>Impact</a:t>
                      </a:r>
                    </a:p>
                  </a:txBody>
                  <a:tcPr marL="100453" marR="100453" marT="50227" marB="50227"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NZ" sz="1800" b="1" i="0" u="none" strike="noStrike" cap="none" normalizeH="0" baseline="0">
                          <a:ln>
                            <a:noFill/>
                          </a:ln>
                          <a:solidFill>
                            <a:schemeClr val="tx1"/>
                          </a:solidFill>
                          <a:effectLst/>
                          <a:latin typeface="+mn-lt"/>
                        </a:rPr>
                        <a:t>Total</a:t>
                      </a:r>
                    </a:p>
                  </a:txBody>
                  <a:tcPr marL="100453" marR="100453" marT="50227" marB="50227"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NZ" sz="1800" b="1" i="0" u="none" strike="noStrike" cap="none" normalizeH="0" baseline="0">
                          <a:ln>
                            <a:noFill/>
                          </a:ln>
                          <a:solidFill>
                            <a:schemeClr val="tx1"/>
                          </a:solidFill>
                          <a:effectLst/>
                          <a:latin typeface="+mn-lt"/>
                        </a:rPr>
                        <a:t>Owner</a:t>
                      </a:r>
                    </a:p>
                  </a:txBody>
                  <a:tcPr marL="100453" marR="100453" marT="50227" marB="50227"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NZ" sz="1800" b="1" i="0" u="none" strike="noStrike" cap="none" normalizeH="0" baseline="0">
                          <a:ln>
                            <a:noFill/>
                          </a:ln>
                          <a:solidFill>
                            <a:schemeClr val="tx1"/>
                          </a:solidFill>
                          <a:effectLst/>
                          <a:latin typeface="+mn-lt"/>
                        </a:rPr>
                        <a:t>Actions</a:t>
                      </a:r>
                    </a:p>
                  </a:txBody>
                  <a:tcPr marL="100453" marR="100453" marT="50227" marB="50227"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69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NZ" sz="2200" b="1" i="0" u="none" strike="noStrike" cap="none" normalizeH="0" baseline="0">
                        <a:ln>
                          <a:noFill/>
                        </a:ln>
                        <a:solidFill>
                          <a:schemeClr val="tx1"/>
                        </a:solidFill>
                        <a:effectLst/>
                        <a:latin typeface="Bradley Hand ITC" pitchFamily="66" charset="0"/>
                      </a:endParaRPr>
                    </a:p>
                  </a:txBody>
                  <a:tcPr marL="100453" marR="100453" marT="50227" marB="50227"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2200" b="0" i="0" u="none" strike="noStrike" cap="none" normalizeH="0" baseline="0">
                        <a:ln>
                          <a:noFill/>
                        </a:ln>
                        <a:solidFill>
                          <a:schemeClr val="tx1"/>
                        </a:solidFill>
                        <a:effectLst/>
                        <a:latin typeface="+mn-lt"/>
                      </a:endParaRPr>
                    </a:p>
                  </a:txBody>
                  <a:tcPr marL="100453" marR="100453" marT="50227" marB="50227"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2200" b="0" i="0" u="none" strike="noStrike" cap="none" normalizeH="0" baseline="0">
                        <a:ln>
                          <a:noFill/>
                        </a:ln>
                        <a:solidFill>
                          <a:schemeClr val="tx1"/>
                        </a:solidFill>
                        <a:effectLst/>
                        <a:latin typeface="+mn-lt"/>
                      </a:endParaRPr>
                    </a:p>
                  </a:txBody>
                  <a:tcPr marL="100453" marR="100453" marT="50227" marB="50227"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2200" b="0" i="0" u="none" strike="noStrike" cap="none" normalizeH="0" baseline="0">
                        <a:ln>
                          <a:noFill/>
                        </a:ln>
                        <a:solidFill>
                          <a:schemeClr val="tx1"/>
                        </a:solidFill>
                        <a:effectLst/>
                        <a:latin typeface="+mn-lt"/>
                      </a:endParaRPr>
                    </a:p>
                  </a:txBody>
                  <a:tcPr marL="100453" marR="100453" marT="50227" marB="50227"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2200" b="0" i="0" u="none" strike="noStrike" cap="none" normalizeH="0" baseline="0">
                        <a:ln>
                          <a:noFill/>
                        </a:ln>
                        <a:solidFill>
                          <a:schemeClr val="tx1"/>
                        </a:solidFill>
                        <a:effectLst/>
                        <a:latin typeface="+mn-lt"/>
                      </a:endParaRPr>
                    </a:p>
                  </a:txBody>
                  <a:tcPr marL="100453" marR="100453" marT="50227" marB="50227"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1800" b="0" i="0" u="none" strike="noStrike" cap="none" normalizeH="0" baseline="0">
                        <a:ln>
                          <a:noFill/>
                        </a:ln>
                        <a:solidFill>
                          <a:schemeClr val="tx1"/>
                        </a:solidFill>
                        <a:effectLst/>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69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NZ" sz="2200" b="1" i="0" u="none" strike="noStrike" cap="none" normalizeH="0" baseline="0">
                        <a:ln>
                          <a:noFill/>
                        </a:ln>
                        <a:solidFill>
                          <a:schemeClr val="tx1"/>
                        </a:solidFill>
                        <a:effectLst/>
                        <a:latin typeface="Bradley Hand ITC" pitchFamily="66" charset="0"/>
                      </a:endParaRPr>
                    </a:p>
                  </a:txBody>
                  <a:tcPr marL="100453" marR="100453" marT="50227" marB="50227"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2200" b="0" i="0" u="none" strike="noStrike" cap="none" normalizeH="0" baseline="0">
                        <a:ln>
                          <a:noFill/>
                        </a:ln>
                        <a:solidFill>
                          <a:schemeClr val="tx1"/>
                        </a:solidFill>
                        <a:effectLst/>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2200" b="0" i="0" u="none" strike="noStrike" cap="none" normalizeH="0" baseline="0">
                        <a:ln>
                          <a:noFill/>
                        </a:ln>
                        <a:solidFill>
                          <a:schemeClr val="tx1"/>
                        </a:solidFill>
                        <a:effectLst/>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2200" b="0" i="0" u="none" strike="noStrike" cap="none" normalizeH="0" baseline="0">
                        <a:ln>
                          <a:noFill/>
                        </a:ln>
                        <a:solidFill>
                          <a:schemeClr val="tx1"/>
                        </a:solidFill>
                        <a:effectLst/>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2200" b="0" i="0" u="none" strike="noStrike" cap="none" normalizeH="0" baseline="0">
                        <a:ln>
                          <a:noFill/>
                        </a:ln>
                        <a:solidFill>
                          <a:schemeClr val="tx1"/>
                        </a:solidFill>
                        <a:effectLst/>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1800" b="0" i="0" u="none" strike="noStrike" cap="none" normalizeH="0" baseline="0">
                        <a:ln>
                          <a:noFill/>
                        </a:ln>
                        <a:solidFill>
                          <a:schemeClr val="tx1"/>
                        </a:solidFill>
                        <a:effectLst/>
                        <a:latin typeface="+mn-lt"/>
                      </a:endParaRPr>
                    </a:p>
                  </a:txBody>
                  <a:tcPr marL="100453" marR="100453" marT="50227" marB="50227"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6912">
                <a:tc>
                  <a:txBody>
                    <a:bodyPr/>
                    <a:lstStyle/>
                    <a:p>
                      <a:pPr algn="l"/>
                      <a:endParaRPr lang="en-GB" sz="2200" b="1" i="0">
                        <a:latin typeface="Bradley Hand ITC" pitchFamily="66" charset="0"/>
                      </a:endParaRPr>
                    </a:p>
                  </a:txBody>
                  <a:tcPr marL="100453" marR="100453" marT="50227" marB="50227"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1800" b="0" i="0" u="none" strike="noStrike" cap="none" normalizeH="0" baseline="0">
                        <a:ln>
                          <a:noFill/>
                        </a:ln>
                        <a:solidFill>
                          <a:schemeClr val="tx1"/>
                        </a:solidFill>
                        <a:effectLst/>
                        <a:latin typeface="+mn-lt"/>
                      </a:endParaRPr>
                    </a:p>
                  </a:txBody>
                  <a:tcPr marL="100453" marR="100453" marT="50227" marB="50227"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13555966"/>
                  </a:ext>
                </a:extLst>
              </a:tr>
              <a:tr h="5469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en-GB" sz="2200" b="1" i="0">
                        <a:latin typeface="Bradley Hand ITC" pitchFamily="66" charset="0"/>
                      </a:endParaRPr>
                    </a:p>
                  </a:txBody>
                  <a:tcPr marL="100453" marR="100453" marT="50227" marB="50227"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1800" b="0" i="0" u="none" strike="noStrike" cap="none" normalizeH="0" baseline="0">
                        <a:ln>
                          <a:noFill/>
                        </a:ln>
                        <a:solidFill>
                          <a:schemeClr val="tx1"/>
                        </a:solidFill>
                        <a:effectLst/>
                        <a:latin typeface="+mn-lt"/>
                      </a:endParaRPr>
                    </a:p>
                  </a:txBody>
                  <a:tcPr marL="100453" marR="100453" marT="50227" marB="50227"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6912">
                <a:tc>
                  <a:txBody>
                    <a:bodyPr/>
                    <a:lstStyle/>
                    <a:p>
                      <a:pPr algn="l"/>
                      <a:endParaRPr lang="en-GB" sz="2200" b="1" i="0">
                        <a:latin typeface="Bradley Hand ITC" pitchFamily="66" charset="0"/>
                      </a:endParaRPr>
                    </a:p>
                  </a:txBody>
                  <a:tcPr marL="100453" marR="100453" marT="50227" marB="50227"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algn="ctr"/>
                      <a:endParaRPr lang="en-GB" sz="2200">
                        <a:latin typeface="+mn-lt"/>
                      </a:endParaRPr>
                    </a:p>
                  </a:txBody>
                  <a:tcPr marL="100453" marR="100453" marT="50227" marB="50227"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NZ" sz="1800" b="0" i="0" u="none" strike="noStrike" cap="none" normalizeH="0" baseline="0">
                        <a:ln>
                          <a:noFill/>
                        </a:ln>
                        <a:solidFill>
                          <a:schemeClr val="tx1"/>
                        </a:solidFill>
                        <a:effectLst/>
                        <a:latin typeface="+mn-lt"/>
                      </a:endParaRPr>
                    </a:p>
                  </a:txBody>
                  <a:tcPr marL="100453" marR="100453" marT="50227" marB="50227"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27955333"/>
                  </a:ext>
                </a:extLst>
              </a:tr>
            </a:tbl>
          </a:graphicData>
        </a:graphic>
      </p:graphicFrame>
      <p:sp>
        <p:nvSpPr>
          <p:cNvPr id="5" name="TextBox 4">
            <a:extLst>
              <a:ext uri="{FF2B5EF4-FFF2-40B4-BE49-F238E27FC236}">
                <a16:creationId xmlns:a16="http://schemas.microsoft.com/office/drawing/2014/main" id="{B6B4D9DA-7694-428B-A1B2-08FDCEAE9B82}"/>
              </a:ext>
            </a:extLst>
          </p:cNvPr>
          <p:cNvSpPr txBox="1"/>
          <p:nvPr/>
        </p:nvSpPr>
        <p:spPr>
          <a:xfrm>
            <a:off x="12253555" y="845574"/>
            <a:ext cx="1698416" cy="369332"/>
          </a:xfrm>
          <a:prstGeom prst="rect">
            <a:avLst/>
          </a:prstGeom>
          <a:noFill/>
        </p:spPr>
        <p:txBody>
          <a:bodyPr wrap="square" rtlCol="0">
            <a:spAutoFit/>
          </a:bodyPr>
          <a:lstStyle/>
          <a:p>
            <a:r>
              <a:rPr lang="en-US" b="1" dirty="0"/>
              <a:t>End of day 10</a:t>
            </a:r>
          </a:p>
        </p:txBody>
      </p:sp>
    </p:spTree>
    <p:extLst>
      <p:ext uri="{BB962C8B-B14F-4D97-AF65-F5344CB8AC3E}">
        <p14:creationId xmlns:p14="http://schemas.microsoft.com/office/powerpoint/2010/main" val="18799031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6B66E70-9451-4286-A0C2-6CF108FE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4B0696-68E2-40ED-B597-4B8738754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ectangle 11">
            <a:extLst>
              <a:ext uri="{FF2B5EF4-FFF2-40B4-BE49-F238E27FC236}">
                <a16:creationId xmlns:a16="http://schemas.microsoft.com/office/drawing/2014/main" id="{A19EF1B4-0F49-44D2-AE21-263819B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blipFill dpi="0" rotWithShape="1">
            <a:blip r:embed="rId2">
              <a:alphaModFix amt="4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DDEF15-AF56-41A4-89BD-D9FAE68B9AB5}"/>
              </a:ext>
            </a:extLst>
          </p:cNvPr>
          <p:cNvSpPr>
            <a:spLocks noGrp="1"/>
          </p:cNvSpPr>
          <p:nvPr>
            <p:ph type="title"/>
          </p:nvPr>
        </p:nvSpPr>
        <p:spPr>
          <a:xfrm>
            <a:off x="2082119" y="643466"/>
            <a:ext cx="3348017" cy="5571067"/>
          </a:xfrm>
        </p:spPr>
        <p:txBody>
          <a:bodyPr>
            <a:normAutofit/>
          </a:bodyPr>
          <a:lstStyle/>
          <a:p>
            <a:r>
              <a:rPr lang="en-US" sz="4800" dirty="0">
                <a:solidFill>
                  <a:schemeClr val="tx1"/>
                </a:solidFill>
              </a:rPr>
              <a:t>Closure Planning</a:t>
            </a:r>
          </a:p>
        </p:txBody>
      </p:sp>
      <p:sp>
        <p:nvSpPr>
          <p:cNvPr id="3" name="Content Placeholder 2">
            <a:extLst>
              <a:ext uri="{FF2B5EF4-FFF2-40B4-BE49-F238E27FC236}">
                <a16:creationId xmlns:a16="http://schemas.microsoft.com/office/drawing/2014/main" id="{2875E312-E5E1-4FD0-A68C-F99C862F7A8C}"/>
              </a:ext>
            </a:extLst>
          </p:cNvPr>
          <p:cNvSpPr>
            <a:spLocks noGrp="1"/>
          </p:cNvSpPr>
          <p:nvPr>
            <p:ph idx="1"/>
          </p:nvPr>
        </p:nvSpPr>
        <p:spPr>
          <a:xfrm>
            <a:off x="6099570" y="219919"/>
            <a:ext cx="5857078" cy="6437770"/>
          </a:xfrm>
        </p:spPr>
        <p:txBody>
          <a:bodyPr anchor="ctr">
            <a:normAutofit lnSpcReduction="10000"/>
          </a:bodyPr>
          <a:lstStyle/>
          <a:p>
            <a:r>
              <a:rPr lang="en-US" sz="1800" dirty="0"/>
              <a:t>Comprehensive project plans need to include a project closure plan that describes how a project intends to evolve upon completion of the project. </a:t>
            </a:r>
          </a:p>
          <a:p>
            <a:r>
              <a:rPr lang="en-US" sz="1800" dirty="0"/>
              <a:t>A closure plan may include several scenarios or contingencies that address risks and may also allocate additional resources when it may not be possible to exit entirely and include the specific actions that need to be taken to ensure that the project closure process is as efficient and compliant as possible.</a:t>
            </a:r>
          </a:p>
          <a:p>
            <a:endParaRPr lang="en-US" sz="1800" dirty="0"/>
          </a:p>
          <a:p>
            <a:pPr lvl="1"/>
            <a:r>
              <a:rPr lang="en-US" b="1" dirty="0"/>
              <a:t>Evaluations: </a:t>
            </a:r>
            <a:r>
              <a:rPr lang="en-US" dirty="0"/>
              <a:t>The type, timeframe, and resources for conducting evaluations.</a:t>
            </a:r>
          </a:p>
          <a:p>
            <a:pPr lvl="1"/>
            <a:r>
              <a:rPr lang="en-US" b="1" dirty="0"/>
              <a:t>Reporting Requirements: </a:t>
            </a:r>
            <a:r>
              <a:rPr lang="en-US" dirty="0"/>
              <a:t>When and in what format will reports need to be provided, including financial and narrative reports.</a:t>
            </a:r>
          </a:p>
          <a:p>
            <a:pPr lvl="1"/>
            <a:r>
              <a:rPr lang="en-US" b="1" dirty="0"/>
              <a:t>Closure Activities: </a:t>
            </a:r>
            <a:r>
              <a:rPr lang="en-US" dirty="0"/>
              <a:t>Contractual, financial, and administrative activities that ensure that all project elements have been conducted.</a:t>
            </a:r>
          </a:p>
          <a:p>
            <a:pPr lvl="1"/>
            <a:r>
              <a:rPr lang="en-US" b="1" dirty="0"/>
              <a:t>Handover Activities: </a:t>
            </a:r>
            <a:r>
              <a:rPr lang="en-US" dirty="0"/>
              <a:t>If the project is being handed over to another international NGO or local organization or entity, ensuring sufficient time and resources throughout the project to ensure an efficient handover</a:t>
            </a:r>
          </a:p>
        </p:txBody>
      </p:sp>
      <p:grpSp>
        <p:nvGrpSpPr>
          <p:cNvPr id="14" name="Group 13">
            <a:extLst>
              <a:ext uri="{FF2B5EF4-FFF2-40B4-BE49-F238E27FC236}">
                <a16:creationId xmlns:a16="http://schemas.microsoft.com/office/drawing/2014/main" id="{2B69B0BE-E00A-432A-98D1-A47B82C163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15" name="Oval 14">
              <a:extLst>
                <a:ext uri="{FF2B5EF4-FFF2-40B4-BE49-F238E27FC236}">
                  <a16:creationId xmlns:a16="http://schemas.microsoft.com/office/drawing/2014/main" id="{0AF8A5ED-19F8-4707-8EEC-7115E6B11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C5F50C1C-978D-45B5-B716-7DA91773C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0474367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9" name="Rectangle 18">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51560" y="942975"/>
            <a:ext cx="9966960" cy="3525056"/>
          </a:xfrm>
          <a:prstGeom prst="rect">
            <a:avLst/>
          </a:prstGeom>
        </p:spPr>
        <p:txBody>
          <a:bodyPr vert="horz" lIns="91440" tIns="45720" rIns="91440" bIns="45720" rtlCol="0" anchor="b">
            <a:normAutofit/>
          </a:bodyPr>
          <a:lstStyle/>
          <a:p>
            <a:pPr algn="ctr">
              <a:lnSpc>
                <a:spcPct val="80000"/>
              </a:lnSpc>
              <a:spcBef>
                <a:spcPct val="0"/>
              </a:spcBef>
              <a:spcAft>
                <a:spcPts val="600"/>
              </a:spcAft>
            </a:pPr>
            <a:r>
              <a:rPr lang="en-US" sz="8900" cap="all" dirty="0">
                <a:solidFill>
                  <a:srgbClr val="FFFFFF"/>
                </a:solidFill>
                <a:latin typeface="+mj-lt"/>
                <a:ea typeface="+mj-ea"/>
                <a:cs typeface="+mj-cs"/>
              </a:rPr>
              <a:t>I want to</a:t>
            </a:r>
          </a:p>
          <a:p>
            <a:pPr algn="ctr">
              <a:lnSpc>
                <a:spcPct val="80000"/>
              </a:lnSpc>
              <a:spcBef>
                <a:spcPct val="0"/>
              </a:spcBef>
              <a:spcAft>
                <a:spcPts val="600"/>
              </a:spcAft>
            </a:pPr>
            <a:r>
              <a:rPr lang="en-US" sz="8900" cap="all" dirty="0">
                <a:solidFill>
                  <a:srgbClr val="FFFFFF"/>
                </a:solidFill>
                <a:latin typeface="+mj-lt"/>
                <a:ea typeface="+mj-ea"/>
                <a:cs typeface="+mj-cs"/>
              </a:rPr>
              <a:t>Implement / Manage  a project</a:t>
            </a:r>
          </a:p>
        </p:txBody>
      </p:sp>
      <p:cxnSp>
        <p:nvCxnSpPr>
          <p:cNvPr id="21" name="Straight Connector 20">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58589"/>
            <a:ext cx="9144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94251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9848" y="4846002"/>
            <a:ext cx="10058400" cy="1522993"/>
          </a:xfrm>
        </p:spPr>
        <p:txBody>
          <a:bodyPr>
            <a:normAutofit/>
          </a:bodyPr>
          <a:lstStyle/>
          <a:p>
            <a:r>
              <a:rPr lang="en-US" sz="6000"/>
              <a:t>Project Implementation</a:t>
            </a:r>
          </a:p>
        </p:txBody>
      </p:sp>
      <p:grpSp>
        <p:nvGrpSpPr>
          <p:cNvPr id="25" name="Group 24">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7" name="Oval 26">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graphicFrame>
        <p:nvGraphicFramePr>
          <p:cNvPr id="5" name="Content Placeholder 2">
            <a:extLst>
              <a:ext uri="{FF2B5EF4-FFF2-40B4-BE49-F238E27FC236}">
                <a16:creationId xmlns:a16="http://schemas.microsoft.com/office/drawing/2014/main" id="{3586F0F8-FDE5-4689-A90D-CFDF14865105}"/>
              </a:ext>
            </a:extLst>
          </p:cNvPr>
          <p:cNvGraphicFramePr>
            <a:graphicFrameLocks noGrp="1"/>
          </p:cNvGraphicFramePr>
          <p:nvPr>
            <p:ph idx="1"/>
            <p:extLst>
              <p:ext uri="{D42A27DB-BD31-4B8C-83A1-F6EECF244321}">
                <p14:modId xmlns:p14="http://schemas.microsoft.com/office/powerpoint/2010/main" val="1265221338"/>
              </p:ext>
            </p:extLst>
          </p:nvPr>
        </p:nvGraphicFramePr>
        <p:xfrm>
          <a:off x="152400" y="489005"/>
          <a:ext cx="11849100" cy="38679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91659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4"/>
            <a:ext cx="3046073" cy="2462252"/>
          </a:xfrm>
          <a:ln>
            <a:noFill/>
          </a:ln>
        </p:spPr>
        <p:txBody>
          <a:bodyPr>
            <a:normAutofit/>
          </a:bodyPr>
          <a:lstStyle/>
          <a:p>
            <a:r>
              <a:rPr lang="en-US" sz="4000" dirty="0"/>
              <a:t>Project Management Constraints</a:t>
            </a:r>
          </a:p>
        </p:txBody>
      </p:sp>
      <p:grpSp>
        <p:nvGrpSpPr>
          <p:cNvPr id="28" name="Group 27">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28">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F95878B9-C669-4F05-BD26-F4DB9B94D35D}"/>
              </a:ext>
            </a:extLst>
          </p:cNvPr>
          <p:cNvGraphicFramePr>
            <a:graphicFrameLocks noGrp="1"/>
          </p:cNvGraphicFramePr>
          <p:nvPr>
            <p:ph idx="1"/>
            <p:extLst>
              <p:ext uri="{D42A27DB-BD31-4B8C-83A1-F6EECF244321}">
                <p14:modId xmlns:p14="http://schemas.microsoft.com/office/powerpoint/2010/main" val="3271766385"/>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64CAA84E-0AFA-4143-83DB-66FE9FE039CE}"/>
              </a:ext>
            </a:extLst>
          </p:cNvPr>
          <p:cNvPicPr>
            <a:picLocks noChangeAspect="1"/>
          </p:cNvPicPr>
          <p:nvPr/>
        </p:nvPicPr>
        <p:blipFill>
          <a:blip r:embed="rId10"/>
          <a:stretch>
            <a:fillRect/>
          </a:stretch>
        </p:blipFill>
        <p:spPr>
          <a:xfrm>
            <a:off x="8126988" y="2984410"/>
            <a:ext cx="3774332" cy="2810577"/>
          </a:xfrm>
          <a:prstGeom prst="rect">
            <a:avLst/>
          </a:prstGeom>
        </p:spPr>
      </p:pic>
    </p:spTree>
    <p:extLst>
      <p:ext uri="{BB962C8B-B14F-4D97-AF65-F5344CB8AC3E}">
        <p14:creationId xmlns:p14="http://schemas.microsoft.com/office/powerpoint/2010/main" val="274755371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D27444-71C7-4D1D-9516-55B390D619CC}"/>
              </a:ext>
            </a:extLst>
          </p:cNvPr>
          <p:cNvSpPr>
            <a:spLocks noGrp="1"/>
          </p:cNvSpPr>
          <p:nvPr>
            <p:ph type="title"/>
          </p:nvPr>
        </p:nvSpPr>
        <p:spPr>
          <a:xfrm>
            <a:off x="8479777" y="639763"/>
            <a:ext cx="3046073" cy="5177377"/>
          </a:xfrm>
          <a:ln>
            <a:noFill/>
          </a:ln>
        </p:spPr>
        <p:txBody>
          <a:bodyPr>
            <a:normAutofit/>
          </a:bodyPr>
          <a:lstStyle/>
          <a:p>
            <a:r>
              <a:rPr lang="en-US" sz="4000" dirty="0"/>
              <a:t>Key Outputs</a:t>
            </a:r>
          </a:p>
        </p:txBody>
      </p:sp>
      <p:grpSp>
        <p:nvGrpSpPr>
          <p:cNvPr id="17"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1975B1DF-62D7-40AA-905B-2215FCA25A5F}"/>
              </a:ext>
            </a:extLst>
          </p:cNvPr>
          <p:cNvGraphicFramePr>
            <a:graphicFrameLocks noGrp="1"/>
          </p:cNvGraphicFramePr>
          <p:nvPr>
            <p:ph idx="1"/>
            <p:extLst>
              <p:ext uri="{D42A27DB-BD31-4B8C-83A1-F6EECF244321}">
                <p14:modId xmlns:p14="http://schemas.microsoft.com/office/powerpoint/2010/main" val="3732037757"/>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712886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Issue Log </a:t>
            </a:r>
          </a:p>
        </p:txBody>
      </p:sp>
      <p:sp>
        <p:nvSpPr>
          <p:cNvPr id="381955" name="Content Placeholder 5"/>
          <p:cNvSpPr>
            <a:spLocks noGrp="1"/>
          </p:cNvSpPr>
          <p:nvPr>
            <p:ph type="body" sz="quarter" idx="15"/>
          </p:nvPr>
        </p:nvSpPr>
        <p:spPr/>
        <p:txBody>
          <a:bodyPr/>
          <a:lstStyle/>
          <a:p>
            <a:r>
              <a:rPr lang="en-US" dirty="0"/>
              <a:t>A project document used to document and monitor elements under discussion or in dispute between project stakeholders. </a:t>
            </a:r>
          </a:p>
          <a:p>
            <a:endParaRPr lang="en-US" dirty="0"/>
          </a:p>
        </p:txBody>
      </p:sp>
      <p:pic>
        <p:nvPicPr>
          <p:cNvPr id="6" name="Picture 2"/>
          <p:cNvPicPr>
            <a:picLocks noChangeAspect="1" noChangeArrowheads="1"/>
          </p:cNvPicPr>
          <p:nvPr/>
        </p:nvPicPr>
        <p:blipFill>
          <a:blip r:embed="rId2" cstate="print"/>
          <a:srcRect l="23615" t="29156" r="22344" b="27375"/>
          <a:stretch>
            <a:fillRect/>
          </a:stretch>
        </p:blipFill>
        <p:spPr bwMode="auto">
          <a:xfrm>
            <a:off x="1631504" y="2385576"/>
            <a:ext cx="8928992" cy="367240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86B4C-C202-457B-9F17-55C06B024F19}"/>
              </a:ext>
            </a:extLst>
          </p:cNvPr>
          <p:cNvSpPr>
            <a:spLocks noGrp="1"/>
          </p:cNvSpPr>
          <p:nvPr>
            <p:ph type="title"/>
          </p:nvPr>
        </p:nvSpPr>
        <p:spPr>
          <a:xfrm>
            <a:off x="8479777" y="639763"/>
            <a:ext cx="3046073" cy="5177377"/>
          </a:xfrm>
          <a:ln>
            <a:noFill/>
          </a:ln>
        </p:spPr>
        <p:txBody>
          <a:bodyPr>
            <a:normAutofit/>
          </a:bodyPr>
          <a:lstStyle/>
          <a:p>
            <a:r>
              <a:rPr lang="en-US" sz="4000" dirty="0"/>
              <a:t>Key Inputs</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FC124FB9-FB03-43B9-9012-D33EE54B5242}"/>
              </a:ext>
            </a:extLst>
          </p:cNvPr>
          <p:cNvGraphicFramePr>
            <a:graphicFrameLocks noGrp="1"/>
          </p:cNvGraphicFramePr>
          <p:nvPr>
            <p:ph idx="1"/>
            <p:extLst>
              <p:ext uri="{D42A27DB-BD31-4B8C-83A1-F6EECF244321}">
                <p14:modId xmlns:p14="http://schemas.microsoft.com/office/powerpoint/2010/main" val="226929259"/>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1892495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9">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1">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13">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15">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2" name="Rectangle 19">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p:cNvSpPr txBox="1"/>
          <p:nvPr/>
        </p:nvSpPr>
        <p:spPr>
          <a:xfrm>
            <a:off x="643467" y="643467"/>
            <a:ext cx="6516241" cy="5571066"/>
          </a:xfrm>
          <a:prstGeom prst="rect">
            <a:avLst/>
          </a:prstGeom>
        </p:spPr>
        <p:txBody>
          <a:bodyPr vert="horz" lIns="91440" tIns="45720" rIns="91440" bIns="45720" rtlCol="0" anchor="ctr">
            <a:normAutofit/>
          </a:bodyPr>
          <a:lstStyle/>
          <a:p>
            <a:pPr algn="r">
              <a:lnSpc>
                <a:spcPct val="80000"/>
              </a:lnSpc>
              <a:spcBef>
                <a:spcPct val="0"/>
              </a:spcBef>
              <a:spcAft>
                <a:spcPts val="600"/>
              </a:spcAft>
            </a:pPr>
            <a:r>
              <a:rPr lang="en-US" sz="8800" cap="all" dirty="0">
                <a:blipFill dpi="0" rotWithShape="1">
                  <a:blip r:embed="rId4"/>
                  <a:srcRect/>
                  <a:tile tx="6350" ty="-127000" sx="65000" sy="64000" flip="none" algn="tl"/>
                </a:blipFill>
                <a:latin typeface="+mj-lt"/>
                <a:ea typeface="+mj-ea"/>
                <a:cs typeface="+mj-cs"/>
              </a:rPr>
              <a:t>I want to</a:t>
            </a:r>
          </a:p>
          <a:p>
            <a:pPr algn="r">
              <a:lnSpc>
                <a:spcPct val="80000"/>
              </a:lnSpc>
              <a:spcBef>
                <a:spcPct val="0"/>
              </a:spcBef>
              <a:spcAft>
                <a:spcPts val="600"/>
              </a:spcAft>
            </a:pPr>
            <a:r>
              <a:rPr lang="en-US" sz="8800" cap="all" dirty="0">
                <a:blipFill dpi="0" rotWithShape="1">
                  <a:blip r:embed="rId4"/>
                  <a:srcRect/>
                  <a:tile tx="6350" ty="-127000" sx="65000" sy="64000" flip="none" algn="tl"/>
                </a:blipFill>
                <a:latin typeface="+mj-lt"/>
                <a:ea typeface="+mj-ea"/>
                <a:cs typeface="+mj-cs"/>
              </a:rPr>
              <a:t>implement a project</a:t>
            </a:r>
          </a:p>
        </p:txBody>
      </p:sp>
      <p:sp>
        <p:nvSpPr>
          <p:cNvPr id="33" name="Rectangle 21">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4" name="Group 23">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5" name="Oval 24">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5" name="Oval 25">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Subtitle 2"/>
          <p:cNvSpPr>
            <a:spLocks noGrp="1"/>
          </p:cNvSpPr>
          <p:nvPr>
            <p:ph type="subTitle" idx="4294967295"/>
          </p:nvPr>
        </p:nvSpPr>
        <p:spPr>
          <a:xfrm>
            <a:off x="3246783" y="340350"/>
            <a:ext cx="8733014" cy="1095309"/>
          </a:xfrm>
        </p:spPr>
        <p:txBody>
          <a:bodyPr vert="horz" lIns="91440" tIns="45720" rIns="91440" bIns="45720" rtlCol="0" anchor="ctr">
            <a:normAutofit/>
          </a:bodyPr>
          <a:lstStyle/>
          <a:p>
            <a:pPr marL="0" indent="0" algn="r">
              <a:buNone/>
            </a:pPr>
            <a:r>
              <a:rPr lang="en-US" sz="2200" dirty="0"/>
              <a:t>Responsible, Accountable, Consulted, Informed</a:t>
            </a:r>
          </a:p>
        </p:txBody>
      </p:sp>
      <p:sp>
        <p:nvSpPr>
          <p:cNvPr id="5" name="TextBox 4"/>
          <p:cNvSpPr txBox="1"/>
          <p:nvPr/>
        </p:nvSpPr>
        <p:spPr>
          <a:xfrm>
            <a:off x="934247" y="5263951"/>
            <a:ext cx="6195176" cy="646331"/>
          </a:xfrm>
          <a:prstGeom prst="rect">
            <a:avLst/>
          </a:prstGeom>
          <a:noFill/>
        </p:spPr>
        <p:txBody>
          <a:bodyPr wrap="square" rtlCol="0">
            <a:spAutoFit/>
          </a:bodyPr>
          <a:lstStyle/>
          <a:p>
            <a:pPr algn="r">
              <a:spcAft>
                <a:spcPts val="600"/>
              </a:spcAft>
            </a:pPr>
            <a:r>
              <a:rPr lang="en-US" sz="3600" dirty="0">
                <a:latin typeface="+mj-lt"/>
              </a:rPr>
              <a:t>by clarifying the roles of stakeholders</a:t>
            </a:r>
          </a:p>
        </p:txBody>
      </p:sp>
      <p:sp>
        <p:nvSpPr>
          <p:cNvPr id="2" name="TextBox 1"/>
          <p:cNvSpPr txBox="1"/>
          <p:nvPr/>
        </p:nvSpPr>
        <p:spPr>
          <a:xfrm>
            <a:off x="8095024" y="-16478"/>
            <a:ext cx="3651541" cy="769441"/>
          </a:xfrm>
          <a:prstGeom prst="rect">
            <a:avLst/>
          </a:prstGeom>
          <a:noFill/>
        </p:spPr>
        <p:txBody>
          <a:bodyPr wrap="square" rtlCol="0">
            <a:spAutoFit/>
          </a:bodyPr>
          <a:lstStyle/>
          <a:p>
            <a:pPr>
              <a:spcAft>
                <a:spcPts val="600"/>
              </a:spcAft>
            </a:pPr>
            <a:r>
              <a:rPr lang="en-US" sz="4400" dirty="0">
                <a:latin typeface="Times New Roman" panose="02020603050405020304" pitchFamily="18" charset="0"/>
                <a:cs typeface="Times New Roman" panose="02020603050405020304" pitchFamily="18" charset="0"/>
              </a:rPr>
              <a:t>RACI Diagram</a:t>
            </a:r>
          </a:p>
        </p:txBody>
      </p:sp>
    </p:spTree>
    <p:extLst>
      <p:ext uri="{BB962C8B-B14F-4D97-AF65-F5344CB8AC3E}">
        <p14:creationId xmlns:p14="http://schemas.microsoft.com/office/powerpoint/2010/main" val="158838110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6B74-E1A4-4BB2-9C31-6B6334A118FB}"/>
              </a:ext>
            </a:extLst>
          </p:cNvPr>
          <p:cNvSpPr>
            <a:spLocks noGrp="1"/>
          </p:cNvSpPr>
          <p:nvPr>
            <p:ph type="title"/>
          </p:nvPr>
        </p:nvSpPr>
        <p:spPr>
          <a:xfrm>
            <a:off x="1069848" y="484632"/>
            <a:ext cx="10058400" cy="1609344"/>
          </a:xfrm>
        </p:spPr>
        <p:txBody>
          <a:bodyPr>
            <a:normAutofit/>
          </a:bodyPr>
          <a:lstStyle/>
          <a:p>
            <a:r>
              <a:rPr lang="en-US"/>
              <a:t>Human Resources Management</a:t>
            </a:r>
          </a:p>
        </p:txBody>
      </p:sp>
      <p:sp>
        <p:nvSpPr>
          <p:cNvPr id="19" name="Rectangle 1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D9E392C-98E8-4FA8-AAA1-DEFD4D26BCEC}"/>
              </a:ext>
            </a:extLst>
          </p:cNvPr>
          <p:cNvGraphicFramePr>
            <a:graphicFrameLocks noGrp="1"/>
          </p:cNvGraphicFramePr>
          <p:nvPr>
            <p:ph idx="1"/>
            <p:extLst>
              <p:ext uri="{D42A27DB-BD31-4B8C-83A1-F6EECF244321}">
                <p14:modId xmlns:p14="http://schemas.microsoft.com/office/powerpoint/2010/main" val="1907023744"/>
              </p:ext>
            </p:extLst>
          </p:nvPr>
        </p:nvGraphicFramePr>
        <p:xfrm>
          <a:off x="393539" y="2326512"/>
          <a:ext cx="11551533" cy="3900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028309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79329" y="662912"/>
            <a:ext cx="2012671" cy="5177377"/>
          </a:xfrm>
          <a:ln>
            <a:noFill/>
          </a:ln>
        </p:spPr>
        <p:txBody>
          <a:bodyPr>
            <a:normAutofit/>
          </a:bodyPr>
          <a:lstStyle/>
          <a:p>
            <a:r>
              <a:rPr lang="en-US" sz="2400" b="1" dirty="0"/>
              <a:t>Components of human resources management</a:t>
            </a:r>
          </a:p>
        </p:txBody>
      </p:sp>
      <p:grpSp>
        <p:nvGrpSpPr>
          <p:cNvPr id="42" name="Group 4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 name="Oval 4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4" name="Oval 4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1507250C-76A2-4D72-B83C-FF9C0A6118F8}"/>
              </a:ext>
            </a:extLst>
          </p:cNvPr>
          <p:cNvGraphicFramePr>
            <a:graphicFrameLocks noGrp="1"/>
          </p:cNvGraphicFramePr>
          <p:nvPr>
            <p:ph idx="1"/>
            <p:extLst>
              <p:ext uri="{D42A27DB-BD31-4B8C-83A1-F6EECF244321}">
                <p14:modId xmlns:p14="http://schemas.microsoft.com/office/powerpoint/2010/main" val="2531570005"/>
              </p:ext>
            </p:extLst>
          </p:nvPr>
        </p:nvGraphicFramePr>
        <p:xfrm>
          <a:off x="300942" y="266218"/>
          <a:ext cx="9878387" cy="63914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0774106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078" y="887896"/>
            <a:ext cx="3909392" cy="1077218"/>
          </a:xfrm>
          <a:prstGeom prst="rect">
            <a:avLst/>
          </a:prstGeom>
          <a:noFill/>
        </p:spPr>
        <p:txBody>
          <a:bodyPr wrap="square" rtlCol="0">
            <a:spAutoFit/>
          </a:bodyPr>
          <a:lstStyle/>
          <a:p>
            <a:r>
              <a:rPr lang="en-US" sz="3200" b="1" dirty="0">
                <a:latin typeface="+mj-lt"/>
              </a:rPr>
              <a:t>What is it and why should I use it?</a:t>
            </a:r>
          </a:p>
        </p:txBody>
      </p:sp>
      <p:sp>
        <p:nvSpPr>
          <p:cNvPr id="3" name="TextBox 2"/>
          <p:cNvSpPr txBox="1"/>
          <p:nvPr/>
        </p:nvSpPr>
        <p:spPr>
          <a:xfrm>
            <a:off x="477078" y="1965114"/>
            <a:ext cx="3975652"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Responsible, Accountable, Consulted, and Informed</a:t>
            </a:r>
          </a:p>
        </p:txBody>
      </p:sp>
      <p:sp>
        <p:nvSpPr>
          <p:cNvPr id="4" name="TextBox 3"/>
          <p:cNvSpPr txBox="1"/>
          <p:nvPr/>
        </p:nvSpPr>
        <p:spPr>
          <a:xfrm>
            <a:off x="477078" y="3780996"/>
            <a:ext cx="4346713"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RACI diagrams are a simple matrix that enables you to identify WHO needs to be involved at different stages and HOW they are involved.</a:t>
            </a:r>
          </a:p>
        </p:txBody>
      </p:sp>
      <p:pic>
        <p:nvPicPr>
          <p:cNvPr id="5" name="Picture 4"/>
          <p:cNvPicPr>
            <a:picLocks noChangeAspect="1"/>
          </p:cNvPicPr>
          <p:nvPr/>
        </p:nvPicPr>
        <p:blipFill>
          <a:blip r:embed="rId2"/>
          <a:stretch>
            <a:fillRect/>
          </a:stretch>
        </p:blipFill>
        <p:spPr>
          <a:xfrm>
            <a:off x="5719082" y="791936"/>
            <a:ext cx="5848350" cy="5448300"/>
          </a:xfrm>
          <a:prstGeom prst="rect">
            <a:avLst/>
          </a:prstGeom>
          <a:ln w="12700">
            <a:solidFill>
              <a:schemeClr val="bg1">
                <a:lumMod val="50000"/>
              </a:schemeClr>
            </a:solidFill>
          </a:ln>
        </p:spPr>
      </p:pic>
    </p:spTree>
    <p:extLst>
      <p:ext uri="{BB962C8B-B14F-4D97-AF65-F5344CB8AC3E}">
        <p14:creationId xmlns:p14="http://schemas.microsoft.com/office/powerpoint/2010/main" val="252738311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1978468799"/>
      </p:ext>
    </p:extLst>
  </p:cSld>
  <p:clrMapOvr>
    <a:overrideClrMapping bg1="dk1" tx1="lt1" bg2="dk2" tx2="lt2" accent1="accent1" accent2="accent2" accent3="accent3" accent4="accent4" accent5="accent5" accent6="accent6" hlink="hlink" folHlink="folHlink"/>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0" name="Rectangle 1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ectangle 1"/>
          <p:cNvSpPr/>
          <p:nvPr/>
        </p:nvSpPr>
        <p:spPr>
          <a:xfrm>
            <a:off x="1069848" y="484632"/>
            <a:ext cx="10058400" cy="160934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cap="all">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rPr>
              <a:t>Discuss</a:t>
            </a:r>
          </a:p>
        </p:txBody>
      </p:sp>
      <p:pic>
        <p:nvPicPr>
          <p:cNvPr id="4" name="Picture 3"/>
          <p:cNvPicPr>
            <a:picLocks noChangeAspect="1"/>
          </p:cNvPicPr>
          <p:nvPr/>
        </p:nvPicPr>
        <p:blipFill rotWithShape="1">
          <a:blip r:embed="rId7"/>
          <a:srcRect l="424" r="1894" b="1"/>
          <a:stretch/>
        </p:blipFill>
        <p:spPr>
          <a:xfrm>
            <a:off x="1007196" y="2265037"/>
            <a:ext cx="5088800" cy="3907158"/>
          </a:xfrm>
          <a:prstGeom prst="rect">
            <a:avLst/>
          </a:prstGeom>
        </p:spPr>
      </p:pic>
      <p:sp>
        <p:nvSpPr>
          <p:cNvPr id="3" name="TextBox 2"/>
          <p:cNvSpPr txBox="1"/>
          <p:nvPr/>
        </p:nvSpPr>
        <p:spPr>
          <a:xfrm>
            <a:off x="6496216" y="2320412"/>
            <a:ext cx="4632031" cy="3851787"/>
          </a:xfrm>
          <a:prstGeom prst="rect">
            <a:avLst/>
          </a:prstGeom>
        </p:spPr>
        <p:txBody>
          <a:bodyPr vert="horz" lIns="91440" tIns="45720" rIns="91440" bIns="45720" rtlCol="0" anchor="ctr">
            <a:normAutofit/>
          </a:bodyPr>
          <a:lstStyle/>
          <a:p>
            <a:pPr indent="-182880">
              <a:lnSpc>
                <a:spcPct val="90000"/>
              </a:lnSpc>
              <a:spcAft>
                <a:spcPts val="600"/>
              </a:spcAft>
              <a:buClr>
                <a:schemeClr val="accent1">
                  <a:lumMod val="75000"/>
                </a:schemeClr>
              </a:buClr>
              <a:buSzPct val="85000"/>
              <a:buFont typeface="Wingdings" pitchFamily="2" charset="2"/>
              <a:buChar char="§"/>
            </a:pPr>
            <a:r>
              <a:rPr lang="en-US" dirty="0"/>
              <a:t>In your projects, how do you decide:</a:t>
            </a:r>
          </a:p>
          <a:p>
            <a:pPr indent="-182880">
              <a:lnSpc>
                <a:spcPct val="90000"/>
              </a:lnSpc>
              <a:spcAft>
                <a:spcPts val="600"/>
              </a:spcAft>
              <a:buClr>
                <a:schemeClr val="accent1">
                  <a:lumMod val="75000"/>
                </a:schemeClr>
              </a:buClr>
              <a:buSzPct val="85000"/>
              <a:buFont typeface="Wingdings" pitchFamily="2" charset="2"/>
              <a:buChar char="§"/>
            </a:pPr>
            <a:endParaRPr lang="en-US" dirty="0"/>
          </a:p>
          <a:p>
            <a:pPr marL="457200" indent="-182880">
              <a:lnSpc>
                <a:spcPct val="90000"/>
              </a:lnSpc>
              <a:spcAft>
                <a:spcPts val="600"/>
              </a:spcAft>
              <a:buClr>
                <a:schemeClr val="accent1">
                  <a:lumMod val="75000"/>
                </a:schemeClr>
              </a:buClr>
              <a:buSzPct val="85000"/>
              <a:buFont typeface="Wingdings" pitchFamily="2" charset="2"/>
              <a:buChar char="§"/>
            </a:pPr>
            <a:r>
              <a:rPr lang="en-US" dirty="0"/>
              <a:t>Who do they need to consult?</a:t>
            </a:r>
          </a:p>
          <a:p>
            <a:pPr marL="457200" indent="-182880">
              <a:lnSpc>
                <a:spcPct val="90000"/>
              </a:lnSpc>
              <a:spcAft>
                <a:spcPts val="600"/>
              </a:spcAft>
              <a:buClr>
                <a:schemeClr val="accent1">
                  <a:lumMod val="75000"/>
                </a:schemeClr>
              </a:buClr>
              <a:buSzPct val="85000"/>
              <a:buFont typeface="Wingdings" pitchFamily="2" charset="2"/>
              <a:buChar char="§"/>
            </a:pPr>
            <a:r>
              <a:rPr lang="en-US" dirty="0"/>
              <a:t>Who is going to do what task? </a:t>
            </a:r>
          </a:p>
          <a:p>
            <a:pPr marL="457200" indent="-182880">
              <a:lnSpc>
                <a:spcPct val="90000"/>
              </a:lnSpc>
              <a:spcAft>
                <a:spcPts val="600"/>
              </a:spcAft>
              <a:buClr>
                <a:schemeClr val="accent1">
                  <a:lumMod val="75000"/>
                </a:schemeClr>
              </a:buClr>
              <a:buSzPct val="85000"/>
              <a:buFont typeface="Wingdings" pitchFamily="2" charset="2"/>
              <a:buChar char="§"/>
            </a:pPr>
            <a:r>
              <a:rPr lang="en-US" dirty="0"/>
              <a:t>Who will make sure the task has been done properly?</a:t>
            </a:r>
          </a:p>
          <a:p>
            <a:pPr marL="457200" indent="-182880">
              <a:lnSpc>
                <a:spcPct val="90000"/>
              </a:lnSpc>
              <a:spcAft>
                <a:spcPts val="600"/>
              </a:spcAft>
              <a:buClr>
                <a:schemeClr val="accent1">
                  <a:lumMod val="75000"/>
                </a:schemeClr>
              </a:buClr>
              <a:buSzPct val="85000"/>
              <a:buFont typeface="Wingdings" pitchFamily="2" charset="2"/>
              <a:buChar char="§"/>
            </a:pPr>
            <a:r>
              <a:rPr lang="en-US" dirty="0"/>
              <a:t>Who needs to be informed when the task has been completed?</a:t>
            </a:r>
          </a:p>
          <a:p>
            <a:pPr marL="457200" indent="-182880">
              <a:lnSpc>
                <a:spcPct val="90000"/>
              </a:lnSpc>
              <a:spcAft>
                <a:spcPts val="600"/>
              </a:spcAft>
              <a:buClr>
                <a:schemeClr val="accent1">
                  <a:lumMod val="75000"/>
                </a:schemeClr>
              </a:buClr>
              <a:buSzPct val="85000"/>
              <a:buFont typeface="Wingdings" pitchFamily="2" charset="2"/>
              <a:buChar char="§"/>
            </a:pPr>
            <a:endParaRPr lang="en-US" dirty="0"/>
          </a:p>
          <a:p>
            <a:pPr indent="-182880">
              <a:lnSpc>
                <a:spcPct val="90000"/>
              </a:lnSpc>
              <a:spcAft>
                <a:spcPts val="600"/>
              </a:spcAft>
              <a:buClr>
                <a:schemeClr val="accent1">
                  <a:lumMod val="75000"/>
                </a:schemeClr>
              </a:buClr>
              <a:buSzPct val="85000"/>
              <a:buFont typeface="Wingdings" pitchFamily="2" charset="2"/>
              <a:buChar char="§"/>
            </a:pPr>
            <a:endParaRPr lang="en-US" dirty="0"/>
          </a:p>
        </p:txBody>
      </p:sp>
      <p:sp>
        <p:nvSpPr>
          <p:cNvPr id="28" name="Oval 2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6345373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354805" y="277812"/>
            <a:ext cx="4043774" cy="712788"/>
          </a:xfrm>
        </p:spPr>
        <p:txBody>
          <a:bodyPr rtlCol="0">
            <a:noAutofit/>
          </a:bodyPr>
          <a:lstStyle/>
          <a:p>
            <a:pPr>
              <a:defRPr/>
            </a:pPr>
            <a:r>
              <a:rPr lang="en-US" sz="4000" b="1" dirty="0">
                <a:latin typeface="Times New Roman" panose="02020603050405020304" pitchFamily="18" charset="0"/>
                <a:cs typeface="Times New Roman" panose="02020603050405020304" pitchFamily="18" charset="0"/>
              </a:rPr>
              <a:t>RACI Matrix</a:t>
            </a:r>
          </a:p>
        </p:txBody>
      </p:sp>
      <p:sp>
        <p:nvSpPr>
          <p:cNvPr id="132099" name="Text Box 5"/>
          <p:cNvSpPr txBox="1">
            <a:spLocks noChangeArrowheads="1"/>
          </p:cNvSpPr>
          <p:nvPr/>
        </p:nvSpPr>
        <p:spPr bwMode="gray">
          <a:xfrm>
            <a:off x="3178176" y="990601"/>
            <a:ext cx="1774825" cy="2220914"/>
          </a:xfrm>
          <a:prstGeom prst="roundRect">
            <a:avLst/>
          </a:prstGeom>
          <a:ln/>
        </p:spPr>
        <p:style>
          <a:lnRef idx="2">
            <a:schemeClr val="accent3"/>
          </a:lnRef>
          <a:fillRef idx="1">
            <a:schemeClr val="lt1"/>
          </a:fillRef>
          <a:effectRef idx="0">
            <a:schemeClr val="accent3"/>
          </a:effectRef>
          <a:fontRef idx="minor">
            <a:schemeClr val="dk1"/>
          </a:fontRef>
        </p:style>
        <p:txBody>
          <a:bodyPr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C00000"/>
                </a:solidFill>
                <a:latin typeface="Times New Roman" panose="02020603050405020304" pitchFamily="18" charset="0"/>
                <a:cs typeface="Times New Roman" panose="02020603050405020304" pitchFamily="18" charset="0"/>
              </a:rPr>
              <a:t>R</a:t>
            </a:r>
            <a:r>
              <a:rPr lang="en-US" sz="1600" b="1" dirty="0">
                <a:latin typeface="Times New Roman" panose="02020603050405020304" pitchFamily="18" charset="0"/>
                <a:cs typeface="Times New Roman" panose="02020603050405020304" pitchFamily="18" charset="0"/>
              </a:rPr>
              <a:t>esponsible</a:t>
            </a:r>
          </a:p>
          <a:p>
            <a:pPr algn="ctr" eaLnBrk="1" hangingPunct="1">
              <a:spcBef>
                <a:spcPct val="50000"/>
              </a:spcBef>
            </a:pPr>
            <a:endParaRPr lang="en-US" sz="1600" b="1" dirty="0">
              <a:latin typeface="Times New Roman" panose="02020603050405020304" pitchFamily="18" charset="0"/>
              <a:cs typeface="Times New Roman" panose="02020603050405020304" pitchFamily="18" charset="0"/>
            </a:endParaRPr>
          </a:p>
          <a:p>
            <a:pPr algn="ctr" eaLnBrk="1" hangingPunct="1">
              <a:spcBef>
                <a:spcPct val="50000"/>
              </a:spcBef>
            </a:pPr>
            <a:r>
              <a:rPr lang="en-US" sz="1600" b="1" dirty="0">
                <a:latin typeface="Times New Roman" panose="02020603050405020304" pitchFamily="18" charset="0"/>
                <a:cs typeface="Times New Roman" panose="02020603050405020304" pitchFamily="18" charset="0"/>
              </a:rPr>
              <a:t>The person in charge of  performing a task</a:t>
            </a:r>
          </a:p>
          <a:p>
            <a:pPr eaLnBrk="1" hangingPunct="1">
              <a:spcBef>
                <a:spcPct val="50000"/>
              </a:spcBef>
            </a:pPr>
            <a:endParaRPr lang="en-US" sz="1600" b="1" dirty="0">
              <a:latin typeface="Times New Roman" panose="02020603050405020304" pitchFamily="18" charset="0"/>
              <a:cs typeface="Times New Roman" panose="02020603050405020304" pitchFamily="18" charset="0"/>
            </a:endParaRPr>
          </a:p>
        </p:txBody>
      </p:sp>
      <p:sp>
        <p:nvSpPr>
          <p:cNvPr id="132100" name="Text Box 23"/>
          <p:cNvSpPr txBox="1">
            <a:spLocks noChangeArrowheads="1"/>
          </p:cNvSpPr>
          <p:nvPr/>
        </p:nvSpPr>
        <p:spPr bwMode="gray">
          <a:xfrm>
            <a:off x="1600200" y="3276600"/>
            <a:ext cx="1524000" cy="457200"/>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a:latin typeface="Times New Roman" panose="02020603050405020304" pitchFamily="18" charset="0"/>
                <a:cs typeface="Times New Roman" panose="02020603050405020304" pitchFamily="18" charset="0"/>
              </a:rPr>
              <a:t>Task 1</a:t>
            </a:r>
          </a:p>
        </p:txBody>
      </p:sp>
      <p:sp>
        <p:nvSpPr>
          <p:cNvPr id="132105" name="Text Box 5"/>
          <p:cNvSpPr txBox="1">
            <a:spLocks noChangeArrowheads="1"/>
          </p:cNvSpPr>
          <p:nvPr/>
        </p:nvSpPr>
        <p:spPr bwMode="gray">
          <a:xfrm>
            <a:off x="5006976" y="990601"/>
            <a:ext cx="1774825" cy="2220914"/>
          </a:xfrm>
          <a:prstGeom prst="roundRect">
            <a:avLst/>
          </a:prstGeom>
          <a:ln/>
        </p:spPr>
        <p:style>
          <a:lnRef idx="2">
            <a:schemeClr val="accent3"/>
          </a:lnRef>
          <a:fillRef idx="1">
            <a:schemeClr val="lt1"/>
          </a:fillRef>
          <a:effectRef idx="0">
            <a:schemeClr val="accent3"/>
          </a:effectRef>
          <a:fontRef idx="minor">
            <a:schemeClr val="dk1"/>
          </a:fontRef>
        </p:style>
        <p:txBody>
          <a:bodyPr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C00000"/>
                </a:solidFill>
                <a:latin typeface="Times New Roman" panose="02020603050405020304" pitchFamily="18" charset="0"/>
                <a:cs typeface="Times New Roman" panose="02020603050405020304" pitchFamily="18" charset="0"/>
              </a:rPr>
              <a:t>A</a:t>
            </a:r>
            <a:r>
              <a:rPr lang="en-US" sz="1600" b="1" dirty="0">
                <a:latin typeface="Times New Roman" panose="02020603050405020304" pitchFamily="18" charset="0"/>
                <a:cs typeface="Times New Roman" panose="02020603050405020304" pitchFamily="18" charset="0"/>
              </a:rPr>
              <a:t>ccountable</a:t>
            </a:r>
          </a:p>
          <a:p>
            <a:pPr algn="ctr" eaLnBrk="1" hangingPunct="1">
              <a:spcBef>
                <a:spcPct val="50000"/>
              </a:spcBef>
            </a:pPr>
            <a:r>
              <a:rPr lang="en-US" sz="1600" b="1" dirty="0">
                <a:latin typeface="Times New Roman" panose="02020603050405020304" pitchFamily="18" charset="0"/>
                <a:cs typeface="Times New Roman" panose="02020603050405020304" pitchFamily="18" charset="0"/>
              </a:rPr>
              <a:t>Person who must make sure  the task is done completely (might be the same as responsible)</a:t>
            </a:r>
          </a:p>
          <a:p>
            <a:pPr algn="ctr" eaLnBrk="1" hangingPunct="1">
              <a:spcBef>
                <a:spcPct val="50000"/>
              </a:spcBef>
            </a:pPr>
            <a:endParaRPr lang="en-US" sz="1600" b="1" dirty="0">
              <a:latin typeface="Times New Roman" panose="02020603050405020304" pitchFamily="18" charset="0"/>
              <a:cs typeface="Times New Roman" panose="02020603050405020304" pitchFamily="18" charset="0"/>
            </a:endParaRPr>
          </a:p>
        </p:txBody>
      </p:sp>
      <p:sp>
        <p:nvSpPr>
          <p:cNvPr id="132106" name="Text Box 5"/>
          <p:cNvSpPr txBox="1">
            <a:spLocks noChangeArrowheads="1"/>
          </p:cNvSpPr>
          <p:nvPr/>
        </p:nvSpPr>
        <p:spPr bwMode="gray">
          <a:xfrm>
            <a:off x="6858001" y="990601"/>
            <a:ext cx="1774825" cy="2220914"/>
          </a:xfrm>
          <a:prstGeom prst="roundRect">
            <a:avLst/>
          </a:prstGeom>
          <a:ln/>
        </p:spPr>
        <p:style>
          <a:lnRef idx="2">
            <a:schemeClr val="accent3"/>
          </a:lnRef>
          <a:fillRef idx="1">
            <a:schemeClr val="lt1"/>
          </a:fillRef>
          <a:effectRef idx="0">
            <a:schemeClr val="accent3"/>
          </a:effectRef>
          <a:fontRef idx="minor">
            <a:schemeClr val="dk1"/>
          </a:fontRef>
        </p:style>
        <p:txBody>
          <a:bodyPr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C00000"/>
                </a:solidFill>
                <a:latin typeface="Times New Roman" panose="02020603050405020304" pitchFamily="18" charset="0"/>
                <a:cs typeface="Times New Roman" panose="02020603050405020304" pitchFamily="18" charset="0"/>
              </a:rPr>
              <a:t>C</a:t>
            </a:r>
            <a:r>
              <a:rPr lang="en-US" sz="1600" b="1" dirty="0">
                <a:latin typeface="Times New Roman" panose="02020603050405020304" pitchFamily="18" charset="0"/>
                <a:cs typeface="Times New Roman" panose="02020603050405020304" pitchFamily="18" charset="0"/>
              </a:rPr>
              <a:t>onsulted</a:t>
            </a:r>
          </a:p>
          <a:p>
            <a:pPr algn="ctr" eaLnBrk="1" hangingPunct="1">
              <a:spcBef>
                <a:spcPct val="50000"/>
              </a:spcBef>
            </a:pPr>
            <a:r>
              <a:rPr lang="en-US" sz="1600" b="1" dirty="0">
                <a:latin typeface="Times New Roman" panose="02020603050405020304" pitchFamily="18" charset="0"/>
                <a:cs typeface="Times New Roman" panose="02020603050405020304" pitchFamily="18" charset="0"/>
              </a:rPr>
              <a:t>2-way communication with people  who are expected to provide input and opinions</a:t>
            </a:r>
          </a:p>
        </p:txBody>
      </p:sp>
      <p:sp>
        <p:nvSpPr>
          <p:cNvPr id="132107" name="Text Box 5"/>
          <p:cNvSpPr txBox="1">
            <a:spLocks noChangeArrowheads="1"/>
          </p:cNvSpPr>
          <p:nvPr/>
        </p:nvSpPr>
        <p:spPr bwMode="gray">
          <a:xfrm>
            <a:off x="8740776" y="990601"/>
            <a:ext cx="1774825" cy="2220914"/>
          </a:xfrm>
          <a:prstGeom prst="roundRect">
            <a:avLst/>
          </a:prstGeom>
          <a:ln/>
        </p:spPr>
        <p:style>
          <a:lnRef idx="2">
            <a:schemeClr val="accent3"/>
          </a:lnRef>
          <a:fillRef idx="1">
            <a:schemeClr val="lt1"/>
          </a:fillRef>
          <a:effectRef idx="0">
            <a:schemeClr val="accent3"/>
          </a:effectRef>
          <a:fontRef idx="minor">
            <a:schemeClr val="dk1"/>
          </a:fontRef>
        </p:style>
        <p:txBody>
          <a:bodyPr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C00000"/>
                </a:solidFill>
                <a:latin typeface="Times New Roman" panose="02020603050405020304" pitchFamily="18" charset="0"/>
                <a:cs typeface="Times New Roman" panose="02020603050405020304" pitchFamily="18" charset="0"/>
              </a:rPr>
              <a:t>I</a:t>
            </a:r>
            <a:r>
              <a:rPr lang="en-US" sz="1600" b="1" dirty="0">
                <a:latin typeface="Times New Roman" panose="02020603050405020304" pitchFamily="18" charset="0"/>
                <a:cs typeface="Times New Roman" panose="02020603050405020304" pitchFamily="18" charset="0"/>
              </a:rPr>
              <a:t>nformed</a:t>
            </a:r>
          </a:p>
          <a:p>
            <a:pPr algn="ctr" eaLnBrk="1" hangingPunct="1">
              <a:spcBef>
                <a:spcPct val="50000"/>
              </a:spcBef>
            </a:pPr>
            <a:r>
              <a:rPr lang="en-US" sz="1600" b="1" dirty="0">
                <a:latin typeface="Times New Roman" panose="02020603050405020304" pitchFamily="18" charset="0"/>
                <a:cs typeface="Times New Roman" panose="02020603050405020304" pitchFamily="18" charset="0"/>
              </a:rPr>
              <a:t>1-way communication to people who should  be notified and kept informed</a:t>
            </a:r>
          </a:p>
          <a:p>
            <a:pPr eaLnBrk="1" hangingPunct="1">
              <a:spcBef>
                <a:spcPct val="50000"/>
              </a:spcBef>
            </a:pPr>
            <a:endParaRPr lang="en-US" sz="1600" b="1" dirty="0">
              <a:latin typeface="Times New Roman" panose="02020603050405020304" pitchFamily="18" charset="0"/>
              <a:cs typeface="Times New Roman" panose="02020603050405020304" pitchFamily="18" charset="0"/>
            </a:endParaRPr>
          </a:p>
        </p:txBody>
      </p:sp>
      <p:sp>
        <p:nvSpPr>
          <p:cNvPr id="20" name="Text Box 23"/>
          <p:cNvSpPr txBox="1">
            <a:spLocks noChangeArrowheads="1"/>
          </p:cNvSpPr>
          <p:nvPr/>
        </p:nvSpPr>
        <p:spPr bwMode="gray">
          <a:xfrm>
            <a:off x="1600200" y="3810000"/>
            <a:ext cx="1524000" cy="457200"/>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a:latin typeface="Times New Roman" panose="02020603050405020304" pitchFamily="18" charset="0"/>
                <a:cs typeface="Times New Roman" panose="02020603050405020304" pitchFamily="18" charset="0"/>
              </a:rPr>
              <a:t>Task 2</a:t>
            </a:r>
          </a:p>
        </p:txBody>
      </p:sp>
      <p:sp>
        <p:nvSpPr>
          <p:cNvPr id="21" name="Text Box 23"/>
          <p:cNvSpPr txBox="1">
            <a:spLocks noChangeArrowheads="1"/>
          </p:cNvSpPr>
          <p:nvPr/>
        </p:nvSpPr>
        <p:spPr bwMode="gray">
          <a:xfrm>
            <a:off x="1600200" y="4343400"/>
            <a:ext cx="1524000" cy="457200"/>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a:latin typeface="Times New Roman" panose="02020603050405020304" pitchFamily="18" charset="0"/>
                <a:cs typeface="Times New Roman" panose="02020603050405020304" pitchFamily="18" charset="0"/>
              </a:rPr>
              <a:t>Task 3</a:t>
            </a:r>
          </a:p>
        </p:txBody>
      </p:sp>
      <p:sp>
        <p:nvSpPr>
          <p:cNvPr id="22" name="Text Box 23"/>
          <p:cNvSpPr txBox="1">
            <a:spLocks noChangeArrowheads="1"/>
          </p:cNvSpPr>
          <p:nvPr/>
        </p:nvSpPr>
        <p:spPr bwMode="gray">
          <a:xfrm>
            <a:off x="1600200" y="4876800"/>
            <a:ext cx="1524000" cy="457200"/>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a:latin typeface="Times New Roman" panose="02020603050405020304" pitchFamily="18" charset="0"/>
                <a:cs typeface="Times New Roman" panose="02020603050405020304" pitchFamily="18" charset="0"/>
              </a:rPr>
              <a:t>Task 4</a:t>
            </a:r>
          </a:p>
        </p:txBody>
      </p:sp>
      <p:sp>
        <p:nvSpPr>
          <p:cNvPr id="23" name="Text Box 23"/>
          <p:cNvSpPr txBox="1">
            <a:spLocks noChangeArrowheads="1"/>
          </p:cNvSpPr>
          <p:nvPr/>
        </p:nvSpPr>
        <p:spPr bwMode="gray">
          <a:xfrm>
            <a:off x="1600200" y="5410200"/>
            <a:ext cx="1524000" cy="457200"/>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a:latin typeface="Times New Roman" panose="02020603050405020304" pitchFamily="18" charset="0"/>
                <a:cs typeface="Times New Roman" panose="02020603050405020304" pitchFamily="18" charset="0"/>
              </a:rPr>
              <a:t>Task 5</a:t>
            </a:r>
          </a:p>
        </p:txBody>
      </p:sp>
    </p:spTree>
    <p:extLst>
      <p:ext uri="{BB962C8B-B14F-4D97-AF65-F5344CB8AC3E}">
        <p14:creationId xmlns:p14="http://schemas.microsoft.com/office/powerpoint/2010/main" val="314122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F1F20-9BF5-440A-9AF7-F3D012C932D1}"/>
              </a:ext>
            </a:extLst>
          </p:cNvPr>
          <p:cNvSpPr>
            <a:spLocks noGrp="1"/>
          </p:cNvSpPr>
          <p:nvPr>
            <p:ph type="title"/>
          </p:nvPr>
        </p:nvSpPr>
        <p:spPr>
          <a:xfrm>
            <a:off x="5001208" y="200311"/>
            <a:ext cx="6828523" cy="1517984"/>
          </a:xfrm>
        </p:spPr>
        <p:txBody>
          <a:bodyPr>
            <a:normAutofit/>
          </a:bodyPr>
          <a:lstStyle/>
          <a:p>
            <a:r>
              <a:rPr lang="en-US" sz="4800" dirty="0">
                <a:solidFill>
                  <a:srgbClr val="000000"/>
                </a:solidFill>
              </a:rPr>
              <a:t>classifications of the constraints</a:t>
            </a:r>
          </a:p>
        </p:txBody>
      </p:sp>
      <p:pic>
        <p:nvPicPr>
          <p:cNvPr id="5" name="Picture 4">
            <a:extLst>
              <a:ext uri="{FF2B5EF4-FFF2-40B4-BE49-F238E27FC236}">
                <a16:creationId xmlns:a16="http://schemas.microsoft.com/office/drawing/2014/main" id="{9D2FF603-8BB6-420E-8D4D-3F3162AB612A}"/>
              </a:ext>
            </a:extLst>
          </p:cNvPr>
          <p:cNvPicPr>
            <a:picLocks noChangeAspect="1"/>
          </p:cNvPicPr>
          <p:nvPr/>
        </p:nvPicPr>
        <p:blipFill rotWithShape="1">
          <a:blip r:embed="rId2"/>
          <a:srcRect t="15548" r="2" b="2"/>
          <a:stretch/>
        </p:blipFill>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20" name="Freeform: Shape 19">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784A8601-3DC2-41C7-B9BE-46A803A5D6E4}"/>
              </a:ext>
            </a:extLst>
          </p:cNvPr>
          <p:cNvSpPr>
            <a:spLocks noGrp="1"/>
          </p:cNvSpPr>
          <p:nvPr>
            <p:ph idx="1"/>
          </p:nvPr>
        </p:nvSpPr>
        <p:spPr>
          <a:xfrm>
            <a:off x="6532546" y="1919964"/>
            <a:ext cx="5326379" cy="4737725"/>
          </a:xfrm>
        </p:spPr>
        <p:txBody>
          <a:bodyPr anchor="t">
            <a:normAutofit/>
          </a:bodyPr>
          <a:lstStyle/>
          <a:p>
            <a:r>
              <a:rPr lang="en-US" sz="2400" b="1" dirty="0">
                <a:solidFill>
                  <a:srgbClr val="000000"/>
                </a:solidFill>
              </a:rPr>
              <a:t>Inflexible – </a:t>
            </a:r>
            <a:r>
              <a:rPr lang="en-US" sz="2400" dirty="0">
                <a:solidFill>
                  <a:srgbClr val="000000"/>
                </a:solidFill>
              </a:rPr>
              <a:t>indicating that the constraint is critical and must be constrained </a:t>
            </a:r>
          </a:p>
          <a:p>
            <a:r>
              <a:rPr lang="en-US" sz="2400" b="1" dirty="0">
                <a:solidFill>
                  <a:srgbClr val="000000"/>
                </a:solidFill>
              </a:rPr>
              <a:t>Adaptable – </a:t>
            </a:r>
            <a:r>
              <a:rPr lang="en-US" sz="2400" dirty="0">
                <a:solidFill>
                  <a:srgbClr val="000000"/>
                </a:solidFill>
              </a:rPr>
              <a:t>indicating that the constraint is negotiable, but should be optimized as much as possible </a:t>
            </a:r>
          </a:p>
          <a:p>
            <a:r>
              <a:rPr lang="en-US" sz="2400" b="1" dirty="0">
                <a:solidFill>
                  <a:srgbClr val="000000"/>
                </a:solidFill>
              </a:rPr>
              <a:t>May concede – </a:t>
            </a:r>
            <a:r>
              <a:rPr lang="en-US" sz="2400" dirty="0">
                <a:solidFill>
                  <a:srgbClr val="000000"/>
                </a:solidFill>
              </a:rPr>
              <a:t>indicates a constraint where trade-offs can be made in order to manage the inflexible constraint or optimize the adaptable constraint </a:t>
            </a:r>
          </a:p>
        </p:txBody>
      </p:sp>
      <p:grpSp>
        <p:nvGrpSpPr>
          <p:cNvPr id="22" name="Group 21">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4" name="Oval 23">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 name="Rectangle 3"/>
          <p:cNvSpPr/>
          <p:nvPr/>
        </p:nvSpPr>
        <p:spPr>
          <a:xfrm>
            <a:off x="9031458" y="6288357"/>
            <a:ext cx="2598866" cy="646331"/>
          </a:xfrm>
          <a:prstGeom prst="rect">
            <a:avLst/>
          </a:prstGeom>
        </p:spPr>
        <p:txBody>
          <a:bodyPr wrap="square">
            <a:spAutoFit/>
          </a:bodyPr>
          <a:lstStyle/>
          <a:p>
            <a:r>
              <a:rPr lang="en-US" b="1" i="1" dirty="0"/>
              <a:t>ACTIVITY: examples on constraints </a:t>
            </a:r>
          </a:p>
        </p:txBody>
      </p:sp>
    </p:spTree>
    <p:extLst>
      <p:ext uri="{BB962C8B-B14F-4D97-AF65-F5344CB8AC3E}">
        <p14:creationId xmlns:p14="http://schemas.microsoft.com/office/powerpoint/2010/main" val="169679727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2107331788"/>
      </p:ext>
    </p:extLst>
  </p:cSld>
  <p:clrMapOvr>
    <a:overrideClrMapping bg1="dk1" tx1="lt1" bg2="dk2" tx2="lt2" accent1="accent1" accent2="accent2" accent3="accent3" accent4="accent4" accent5="accent5" accent6="accent6" hlink="hlink" folHlink="folHlink"/>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08038"/>
            <a:ext cx="2332038" cy="1325562"/>
          </a:xfrm>
        </p:spPr>
        <p:txBody>
          <a:bodyPr>
            <a:normAutofit/>
          </a:bodyPr>
          <a:lstStyle/>
          <a:p>
            <a:r>
              <a:rPr lang="en-GB" sz="3200" b="1" dirty="0"/>
              <a:t>Activity: </a:t>
            </a:r>
          </a:p>
        </p:txBody>
      </p:sp>
      <p:sp>
        <p:nvSpPr>
          <p:cNvPr id="3" name="Rectangle 2"/>
          <p:cNvSpPr/>
          <p:nvPr/>
        </p:nvSpPr>
        <p:spPr>
          <a:xfrm>
            <a:off x="326570" y="2133946"/>
            <a:ext cx="3907973" cy="1384995"/>
          </a:xfrm>
          <a:prstGeom prst="rect">
            <a:avLst/>
          </a:prstGeom>
        </p:spPr>
        <p:txBody>
          <a:bodyPr wrap="square">
            <a:spAutoFit/>
          </a:bodyPr>
          <a:lstStyle/>
          <a:p>
            <a:pPr marL="457200" indent="-457200">
              <a:buFont typeface="Arial" panose="020B0604020202020204" pitchFamily="34" charset="0"/>
              <a:buChar char="•"/>
            </a:pPr>
            <a:r>
              <a:rPr lang="en-GB" sz="2800" dirty="0"/>
              <a:t>Prepare a RACI matrix for one of your projects.</a:t>
            </a:r>
          </a:p>
        </p:txBody>
      </p:sp>
      <p:pic>
        <p:nvPicPr>
          <p:cNvPr id="5" name="Picture 4"/>
          <p:cNvPicPr>
            <a:picLocks noChangeAspect="1"/>
          </p:cNvPicPr>
          <p:nvPr/>
        </p:nvPicPr>
        <p:blipFill>
          <a:blip r:embed="rId2"/>
          <a:stretch>
            <a:fillRect/>
          </a:stretch>
        </p:blipFill>
        <p:spPr>
          <a:xfrm>
            <a:off x="5650861" y="2133946"/>
            <a:ext cx="6295321" cy="2232493"/>
          </a:xfrm>
          <a:prstGeom prst="rect">
            <a:avLst/>
          </a:prstGeom>
          <a:ln w="12700">
            <a:solidFill>
              <a:schemeClr val="bg1">
                <a:lumMod val="50000"/>
              </a:schemeClr>
            </a:solidFill>
          </a:ln>
        </p:spPr>
      </p:pic>
    </p:spTree>
    <p:extLst>
      <p:ext uri="{BB962C8B-B14F-4D97-AF65-F5344CB8AC3E}">
        <p14:creationId xmlns:p14="http://schemas.microsoft.com/office/powerpoint/2010/main" val="257053090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2" name="Rectangle 21">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p:cNvSpPr txBox="1">
            <a:spLocks/>
          </p:cNvSpPr>
          <p:nvPr/>
        </p:nvSpPr>
        <p:spPr>
          <a:xfrm>
            <a:off x="643467" y="643467"/>
            <a:ext cx="6516241" cy="557106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kern="1200" baseline="0">
                <a:solidFill>
                  <a:schemeClr val="bg1"/>
                </a:solidFill>
                <a:latin typeface="+mj-lt"/>
                <a:ea typeface="+mj-ea"/>
                <a:cs typeface="+mj-cs"/>
              </a:defRPr>
            </a:lvl1pPr>
          </a:lstStyle>
          <a:p>
            <a:pPr>
              <a:lnSpc>
                <a:spcPct val="80000"/>
              </a:lnSpc>
              <a:spcAft>
                <a:spcPts val="600"/>
              </a:spcAft>
            </a:pPr>
            <a:r>
              <a:rPr lang="en-US" sz="8800" cap="all">
                <a:blipFill dpi="0" rotWithShape="1">
                  <a:blip r:embed="rId4"/>
                  <a:srcRect/>
                  <a:tile tx="6350" ty="-127000" sx="65000" sy="64000" flip="none" algn="tl"/>
                </a:blipFill>
              </a:rPr>
              <a:t>I want to </a:t>
            </a:r>
            <a:br>
              <a:rPr lang="en-US" sz="8800" cap="all">
                <a:blipFill dpi="0" rotWithShape="1">
                  <a:blip r:embed="rId4"/>
                  <a:srcRect/>
                  <a:tile tx="6350" ty="-127000" sx="65000" sy="64000" flip="none" algn="tl"/>
                </a:blipFill>
              </a:rPr>
            </a:br>
            <a:r>
              <a:rPr lang="en-US" sz="8800" cap="all">
                <a:blipFill dpi="0" rotWithShape="1">
                  <a:blip r:embed="rId4"/>
                  <a:srcRect/>
                  <a:tile tx="6350" ty="-127000" sx="65000" sy="64000" flip="none" algn="tl"/>
                </a:blipFill>
              </a:rPr>
              <a:t>implement a project</a:t>
            </a:r>
          </a:p>
        </p:txBody>
      </p:sp>
      <p:sp>
        <p:nvSpPr>
          <p:cNvPr id="24" name="Rectangle 23">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6" name="Group 25">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7" name="Oval 26">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tle 1"/>
          <p:cNvSpPr txBox="1">
            <a:spLocks/>
          </p:cNvSpPr>
          <p:nvPr/>
        </p:nvSpPr>
        <p:spPr>
          <a:xfrm>
            <a:off x="768322" y="5142206"/>
            <a:ext cx="6629400" cy="1359484"/>
          </a:xfrm>
          <a:prstGeom prst="rect">
            <a:avLst/>
          </a:prstGeom>
        </p:spPr>
        <p:txBody>
          <a:bodyPr anchor="t">
            <a:normAutofit/>
          </a:bodyPr>
          <a:lstStyle>
            <a:lvl1pPr algn="r"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pPr>
              <a:spcAft>
                <a:spcPts val="600"/>
              </a:spcAft>
            </a:pPr>
            <a:r>
              <a:rPr lang="en-US" dirty="0">
                <a:solidFill>
                  <a:schemeClr val="tx1"/>
                </a:solidFill>
              </a:rPr>
              <a:t>by identifying, tracking and resolving issues</a:t>
            </a:r>
            <a:endParaRPr lang="en-GB" dirty="0">
              <a:solidFill>
                <a:schemeClr val="tx1"/>
              </a:solidFill>
            </a:endParaRPr>
          </a:p>
        </p:txBody>
      </p:sp>
      <p:sp>
        <p:nvSpPr>
          <p:cNvPr id="6" name="Subtitle 2"/>
          <p:cNvSpPr txBox="1">
            <a:spLocks/>
          </p:cNvSpPr>
          <p:nvPr/>
        </p:nvSpPr>
        <p:spPr>
          <a:xfrm>
            <a:off x="3376892" y="226071"/>
            <a:ext cx="7897092" cy="799141"/>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latin typeface="Times New Roman" panose="02020603050405020304" pitchFamily="18" charset="0"/>
                <a:cs typeface="Times New Roman" panose="02020603050405020304" pitchFamily="18" charset="0"/>
              </a:rPr>
              <a:t>Issue Logs</a:t>
            </a:r>
            <a:endParaRPr lang="en-GB"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8942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67604-359D-4AB7-86F0-353B042F8C04}"/>
              </a:ext>
            </a:extLst>
          </p:cNvPr>
          <p:cNvSpPr>
            <a:spLocks noGrp="1"/>
          </p:cNvSpPr>
          <p:nvPr>
            <p:ph type="title"/>
          </p:nvPr>
        </p:nvSpPr>
        <p:spPr>
          <a:xfrm>
            <a:off x="841248" y="403949"/>
            <a:ext cx="10058400" cy="1609344"/>
          </a:xfrm>
        </p:spPr>
        <p:txBody>
          <a:bodyPr>
            <a:normAutofit/>
          </a:bodyPr>
          <a:lstStyle/>
          <a:p>
            <a:r>
              <a:rPr lang="en-AU" dirty="0"/>
              <a:t>What is an issue?</a:t>
            </a:r>
            <a:endParaRPr lang="en-US" dirty="0"/>
          </a:p>
        </p:txBody>
      </p:sp>
      <p:sp>
        <p:nvSpPr>
          <p:cNvPr id="19" name="Rectangle 1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FE6CA3A-C5D0-4E2F-8367-E5CDE70C10FB}"/>
              </a:ext>
            </a:extLst>
          </p:cNvPr>
          <p:cNvGraphicFramePr>
            <a:graphicFrameLocks noGrp="1"/>
          </p:cNvGraphicFramePr>
          <p:nvPr>
            <p:ph idx="1"/>
            <p:extLst>
              <p:ext uri="{D42A27DB-BD31-4B8C-83A1-F6EECF244321}">
                <p14:modId xmlns:p14="http://schemas.microsoft.com/office/powerpoint/2010/main" val="296241464"/>
              </p:ext>
            </p:extLst>
          </p:nvPr>
        </p:nvGraphicFramePr>
        <p:xfrm>
          <a:off x="628650" y="2228850"/>
          <a:ext cx="10499725" cy="3774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548465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US" sz="4000"/>
              <a:t>Collaborative Issue Management</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5F02F8C8-E79D-4C20-978D-E89E5F1A6F24}"/>
              </a:ext>
            </a:extLst>
          </p:cNvPr>
          <p:cNvGraphicFramePr>
            <a:graphicFrameLocks noGrp="1"/>
          </p:cNvGraphicFramePr>
          <p:nvPr>
            <p:ph idx="1"/>
            <p:extLst>
              <p:ext uri="{D42A27DB-BD31-4B8C-83A1-F6EECF244321}">
                <p14:modId xmlns:p14="http://schemas.microsoft.com/office/powerpoint/2010/main" val="3078414981"/>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9198570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9848" y="5458117"/>
            <a:ext cx="10058400" cy="1125198"/>
          </a:xfrm>
        </p:spPr>
        <p:txBody>
          <a:bodyPr>
            <a:normAutofit/>
          </a:bodyPr>
          <a:lstStyle/>
          <a:p>
            <a:r>
              <a:rPr lang="en-US" sz="6000" dirty="0"/>
              <a:t>Managing Issues Process</a:t>
            </a:r>
          </a:p>
        </p:txBody>
      </p:sp>
      <p:grpSp>
        <p:nvGrpSpPr>
          <p:cNvPr id="37" name="Group 36">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8" name="Oval 37">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9" name="Oval 38">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graphicFrame>
        <p:nvGraphicFramePr>
          <p:cNvPr id="5" name="Content Placeholder 2">
            <a:extLst>
              <a:ext uri="{FF2B5EF4-FFF2-40B4-BE49-F238E27FC236}">
                <a16:creationId xmlns:a16="http://schemas.microsoft.com/office/drawing/2014/main" id="{2B3DC2BF-2C01-4E11-BE9B-244217D8FFCC}"/>
              </a:ext>
            </a:extLst>
          </p:cNvPr>
          <p:cNvGraphicFramePr>
            <a:graphicFrameLocks noGrp="1"/>
          </p:cNvGraphicFramePr>
          <p:nvPr>
            <p:ph idx="1"/>
            <p:extLst>
              <p:ext uri="{D42A27DB-BD31-4B8C-83A1-F6EECF244321}">
                <p14:modId xmlns:p14="http://schemas.microsoft.com/office/powerpoint/2010/main" val="4102115918"/>
              </p:ext>
            </p:extLst>
          </p:nvPr>
        </p:nvGraphicFramePr>
        <p:xfrm>
          <a:off x="257175" y="200310"/>
          <a:ext cx="11758613" cy="48431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982610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6600">
                <a:blipFill dpi="0" rotWithShape="1">
                  <a:blip r:embed="rId4"/>
                  <a:srcRect/>
                  <a:tile tx="6350" ty="-127000" sx="65000" sy="64000" flip="none" algn="tl"/>
                </a:blipFill>
              </a:rPr>
              <a:t>Issue Log</a:t>
            </a:r>
          </a:p>
        </p:txBody>
      </p:sp>
      <p:grpSp>
        <p:nvGrpSpPr>
          <p:cNvPr id="23" name="Group 22">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4" name="Oval 23">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52A6D5D4-A838-45BA-AF2E-902AAA0B9B35}"/>
              </a:ext>
            </a:extLst>
          </p:cNvPr>
          <p:cNvPicPr>
            <a:picLocks noChangeAspect="1"/>
          </p:cNvPicPr>
          <p:nvPr/>
        </p:nvPicPr>
        <p:blipFill>
          <a:blip r:embed="rId6"/>
          <a:stretch>
            <a:fillRect/>
          </a:stretch>
        </p:blipFill>
        <p:spPr>
          <a:xfrm>
            <a:off x="202143" y="167589"/>
            <a:ext cx="11724063" cy="4278303"/>
          </a:xfrm>
          <a:prstGeom prst="rect">
            <a:avLst/>
          </a:prstGeom>
        </p:spPr>
      </p:pic>
    </p:spTree>
    <p:extLst>
      <p:ext uri="{BB962C8B-B14F-4D97-AF65-F5344CB8AC3E}">
        <p14:creationId xmlns:p14="http://schemas.microsoft.com/office/powerpoint/2010/main" val="69949705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US" sz="3700"/>
              <a:t>Stakeholder Communications</a:t>
            </a:r>
          </a:p>
        </p:txBody>
      </p:sp>
      <p:grpSp>
        <p:nvGrpSpPr>
          <p:cNvPr id="19"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21" name="Content Placeholder 2">
            <a:extLst>
              <a:ext uri="{FF2B5EF4-FFF2-40B4-BE49-F238E27FC236}">
                <a16:creationId xmlns:a16="http://schemas.microsoft.com/office/drawing/2014/main" id="{EB307787-79F2-4974-820B-4ED58929D689}"/>
              </a:ext>
            </a:extLst>
          </p:cNvPr>
          <p:cNvGraphicFramePr>
            <a:graphicFrameLocks noGrp="1"/>
          </p:cNvGraphicFramePr>
          <p:nvPr>
            <p:ph idx="1"/>
            <p:extLst>
              <p:ext uri="{D42A27DB-BD31-4B8C-83A1-F6EECF244321}">
                <p14:modId xmlns:p14="http://schemas.microsoft.com/office/powerpoint/2010/main" val="331464282"/>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331235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3F733-4FD7-434C-AC4F-F7A42B10740B}"/>
              </a:ext>
            </a:extLst>
          </p:cNvPr>
          <p:cNvSpPr>
            <a:spLocks noGrp="1"/>
          </p:cNvSpPr>
          <p:nvPr>
            <p:ph type="title"/>
          </p:nvPr>
        </p:nvSpPr>
        <p:spPr>
          <a:xfrm>
            <a:off x="9081530" y="840310"/>
            <a:ext cx="3046073" cy="5177377"/>
          </a:xfrm>
          <a:ln>
            <a:noFill/>
          </a:ln>
        </p:spPr>
        <p:txBody>
          <a:bodyPr>
            <a:normAutofit/>
          </a:bodyPr>
          <a:lstStyle/>
          <a:p>
            <a:r>
              <a:rPr lang="en-US" sz="3700" dirty="0"/>
              <a:t>Monitoring, Evaluation, Accountability, and Learning (MEAL)</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E3596EDF-63A1-4AB8-93A0-D86116D96933}"/>
              </a:ext>
            </a:extLst>
          </p:cNvPr>
          <p:cNvGraphicFramePr>
            <a:graphicFrameLocks noGrp="1"/>
          </p:cNvGraphicFramePr>
          <p:nvPr>
            <p:ph idx="1"/>
            <p:extLst>
              <p:ext uri="{D42A27DB-BD31-4B8C-83A1-F6EECF244321}">
                <p14:modId xmlns:p14="http://schemas.microsoft.com/office/powerpoint/2010/main" val="2153902164"/>
              </p:ext>
            </p:extLst>
          </p:nvPr>
        </p:nvGraphicFramePr>
        <p:xfrm>
          <a:off x="64397" y="261257"/>
          <a:ext cx="8684059" cy="6396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815305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2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47" name="Oval 2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8" name="Oval 2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9" name="Rectangle 30">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ectangle 32">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4">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A89F7-584F-4F17-87C8-D8D948949044}"/>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5600" i="1">
                <a:blipFill dpi="0" rotWithShape="1">
                  <a:blip r:embed="rId4"/>
                  <a:srcRect/>
                  <a:tile tx="6350" ty="-127000" sx="65000" sy="64000" flip="none" algn="tl"/>
                </a:blipFill>
              </a:rPr>
              <a:t>MEAL Six Essential Elements</a:t>
            </a:r>
            <a:endParaRPr lang="en-US" sz="5600">
              <a:blipFill dpi="0" rotWithShape="1">
                <a:blip r:embed="rId4"/>
                <a:srcRect/>
                <a:tile tx="6350" ty="-127000" sx="65000" sy="64000" flip="none" algn="tl"/>
              </a:blipFill>
            </a:endParaRPr>
          </a:p>
        </p:txBody>
      </p:sp>
      <p:sp>
        <p:nvSpPr>
          <p:cNvPr id="52" name="Rectangle 36">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38">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54" name="Oval 39">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5" name="Oval 40">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Content Placeholder 4">
            <a:extLst>
              <a:ext uri="{FF2B5EF4-FFF2-40B4-BE49-F238E27FC236}">
                <a16:creationId xmlns:a16="http://schemas.microsoft.com/office/drawing/2014/main" id="{DDD56844-294A-410C-BA7B-1DB89DD09FC8}"/>
              </a:ext>
            </a:extLst>
          </p:cNvPr>
          <p:cNvPicPr>
            <a:picLocks noChangeAspect="1"/>
          </p:cNvPicPr>
          <p:nvPr/>
        </p:nvPicPr>
        <p:blipFill>
          <a:blip r:embed="rId6">
            <a:lum bright="-20000" contrast="40000"/>
          </a:blip>
          <a:stretch>
            <a:fillRect/>
          </a:stretch>
        </p:blipFill>
        <p:spPr>
          <a:xfrm>
            <a:off x="287318" y="150170"/>
            <a:ext cx="7673983" cy="6300575"/>
          </a:xfrm>
          <a:prstGeom prst="rect">
            <a:avLst/>
          </a:prstGeom>
        </p:spPr>
      </p:pic>
    </p:spTree>
    <p:extLst>
      <p:ext uri="{BB962C8B-B14F-4D97-AF65-F5344CB8AC3E}">
        <p14:creationId xmlns:p14="http://schemas.microsoft.com/office/powerpoint/2010/main" val="772895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Editorial\Editorial\15 Attributes\15 Attributes Class\15 Attributes 2011\Class Materials\Slides\Images\shutterstock_38029666.jpg"/>
          <p:cNvPicPr>
            <a:picLocks noChangeAspect="1" noChangeArrowheads="1"/>
          </p:cNvPicPr>
          <p:nvPr/>
        </p:nvPicPr>
        <p:blipFill>
          <a:blip r:embed="rId3" cstate="print"/>
          <a:srcRect/>
          <a:stretch>
            <a:fillRect/>
          </a:stretch>
        </p:blipFill>
        <p:spPr bwMode="auto">
          <a:xfrm>
            <a:off x="9281810" y="4599298"/>
            <a:ext cx="1386190" cy="2079283"/>
          </a:xfrm>
          <a:prstGeom prst="rect">
            <a:avLst/>
          </a:prstGeom>
          <a:noFill/>
        </p:spPr>
      </p:pic>
      <p:sp>
        <p:nvSpPr>
          <p:cNvPr id="20482" name="Rectangle 2"/>
          <p:cNvSpPr>
            <a:spLocks noGrp="1" noChangeArrowheads="1"/>
          </p:cNvSpPr>
          <p:nvPr>
            <p:ph type="title"/>
          </p:nvPr>
        </p:nvSpPr>
        <p:spPr>
          <a:xfrm>
            <a:off x="87682" y="54592"/>
            <a:ext cx="11837096" cy="1385306"/>
          </a:xfrm>
        </p:spPr>
        <p:txBody>
          <a:bodyPr>
            <a:normAutofit/>
          </a:bodyPr>
          <a:lstStyle/>
          <a:p>
            <a:r>
              <a:rPr lang="en-US" sz="3200" dirty="0">
                <a:solidFill>
                  <a:srgbClr val="FFFF00"/>
                </a:solidFill>
                <a:effectLst>
                  <a:outerShdw blurRad="38100" dist="38100" dir="2700000" algn="tl">
                    <a:srgbClr val="000000">
                      <a:alpha val="43137"/>
                    </a:srgbClr>
                  </a:outerShdw>
                </a:effectLst>
              </a:rPr>
              <a:t>ACTIVITY</a:t>
            </a:r>
            <a:r>
              <a:rPr lang="en-US" sz="3200" dirty="0">
                <a:solidFill>
                  <a:srgbClr val="FFFF00"/>
                </a:solidFill>
              </a:rPr>
              <a:t>: Examples on constrains </a:t>
            </a:r>
            <a:r>
              <a:rPr lang="en-US" dirty="0">
                <a:solidFill>
                  <a:srgbClr val="FFFF00"/>
                </a:solidFill>
              </a:rPr>
              <a:t>?</a:t>
            </a:r>
          </a:p>
        </p:txBody>
      </p:sp>
      <p:sp>
        <p:nvSpPr>
          <p:cNvPr id="20483" name="Rectangle 3"/>
          <p:cNvSpPr>
            <a:spLocks noGrp="1" noChangeArrowheads="1"/>
          </p:cNvSpPr>
          <p:nvPr>
            <p:ph idx="1"/>
          </p:nvPr>
        </p:nvSpPr>
        <p:spPr>
          <a:xfrm>
            <a:off x="87682" y="1658939"/>
            <a:ext cx="11974882" cy="4800600"/>
          </a:xfrm>
        </p:spPr>
        <p:txBody>
          <a:bodyPr>
            <a:normAutofit/>
          </a:bodyPr>
          <a:lstStyle/>
          <a:p>
            <a:pPr>
              <a:spcBef>
                <a:spcPts val="1800"/>
              </a:spcBef>
              <a:buNone/>
            </a:pPr>
            <a:r>
              <a:rPr lang="en-US" b="1" dirty="0"/>
              <a:t>Objectives : To understand the differences between types of constraints </a:t>
            </a:r>
          </a:p>
          <a:p>
            <a:pPr>
              <a:spcBef>
                <a:spcPts val="1800"/>
              </a:spcBef>
            </a:pPr>
            <a:r>
              <a:rPr lang="en-US" b="1" dirty="0"/>
              <a:t>Breakout session: </a:t>
            </a:r>
          </a:p>
          <a:p>
            <a:pPr>
              <a:spcBef>
                <a:spcPts val="1800"/>
              </a:spcBef>
              <a:buNone/>
            </a:pPr>
            <a:r>
              <a:rPr lang="en-US" b="1" dirty="0"/>
              <a:t>Instructions:</a:t>
            </a:r>
            <a:r>
              <a:rPr lang="en-US" dirty="0"/>
              <a:t> </a:t>
            </a:r>
          </a:p>
          <a:p>
            <a:pPr>
              <a:spcBef>
                <a:spcPts val="2400"/>
              </a:spcBef>
            </a:pPr>
            <a:r>
              <a:rPr lang="en-US" dirty="0"/>
              <a:t>Work with your team to give one example on each type of constraints ?</a:t>
            </a:r>
          </a:p>
          <a:p>
            <a:pPr>
              <a:spcBef>
                <a:spcPts val="2400"/>
              </a:spcBef>
              <a:buNone/>
            </a:pPr>
            <a:r>
              <a:rPr lang="en-US" b="1" dirty="0"/>
              <a:t>Duration:</a:t>
            </a:r>
            <a:r>
              <a:rPr lang="en-US" dirty="0"/>
              <a:t> 4 minutes</a:t>
            </a:r>
          </a:p>
        </p:txBody>
      </p:sp>
    </p:spTree>
    <p:extLst>
      <p:ext uri="{BB962C8B-B14F-4D97-AF65-F5344CB8AC3E}">
        <p14:creationId xmlns:p14="http://schemas.microsoft.com/office/powerpoint/2010/main" val="3165103341"/>
      </p:ext>
    </p:extLst>
  </p:cSld>
  <p:clrMapOvr>
    <a:masterClrMapping/>
  </p:clrMapOvr>
  <p:transition spd="slow">
    <p:fade/>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53" name="Rectangle 72">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54" name="Rectangle 74">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55" name="Group 76">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78" name="Oval 77">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79" name="Oval 78">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056" name="Rectangle 80">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نتيجة بحث الصور عن ‪supply chain management‬‏">
            <a:extLst>
              <a:ext uri="{FF2B5EF4-FFF2-40B4-BE49-F238E27FC236}">
                <a16:creationId xmlns:a16="http://schemas.microsoft.com/office/drawing/2014/main" id="{70563B25-2CAB-484D-86B4-834A95D682A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804" t="9091" r="4730" b="-1"/>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82">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517F8A-3034-4D90-86C0-8D52C7F8201C}"/>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6800">
                <a:blipFill dpi="0" rotWithShape="1">
                  <a:blip r:embed="rId4"/>
                  <a:srcRect/>
                  <a:tile tx="6350" ty="-127000" sx="65000" sy="64000" flip="none" algn="tl"/>
                </a:blipFill>
              </a:rPr>
              <a:t>supply chain management</a:t>
            </a:r>
          </a:p>
        </p:txBody>
      </p:sp>
      <p:grpSp>
        <p:nvGrpSpPr>
          <p:cNvPr id="85" name="Group 84">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86" name="Oval 85">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7" name="Oval 86">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0590729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47C7-F567-4876-8899-D90D134C61A3}"/>
              </a:ext>
            </a:extLst>
          </p:cNvPr>
          <p:cNvSpPr>
            <a:spLocks noGrp="1"/>
          </p:cNvSpPr>
          <p:nvPr>
            <p:ph type="title"/>
          </p:nvPr>
        </p:nvSpPr>
        <p:spPr>
          <a:xfrm>
            <a:off x="208345" y="4511898"/>
            <a:ext cx="11759878" cy="1609344"/>
          </a:xfrm>
        </p:spPr>
        <p:txBody>
          <a:bodyPr>
            <a:normAutofit/>
          </a:bodyPr>
          <a:lstStyle/>
          <a:p>
            <a:pPr algn="ctr"/>
            <a:r>
              <a:rPr lang="en-US" sz="5000" dirty="0"/>
              <a:t>The Project </a:t>
            </a:r>
            <a:r>
              <a:rPr lang="en-US" sz="5000" dirty="0" err="1"/>
              <a:t>DPro</a:t>
            </a:r>
            <a:r>
              <a:rPr lang="en-US" sz="5000" dirty="0"/>
              <a:t> defines three components in supply chain management: </a:t>
            </a:r>
          </a:p>
        </p:txBody>
      </p:sp>
      <p:sp>
        <p:nvSpPr>
          <p:cNvPr id="19" name="Rectangle 18">
            <a:extLst>
              <a:ext uri="{FF2B5EF4-FFF2-40B4-BE49-F238E27FC236}">
                <a16:creationId xmlns:a16="http://schemas.microsoft.com/office/drawing/2014/main" id="{7F436110-A18F-4051-A35C-BC7FA676B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D779355-3602-49CB-80AC-0525E85CB20B}"/>
              </a:ext>
            </a:extLst>
          </p:cNvPr>
          <p:cNvGraphicFramePr>
            <a:graphicFrameLocks noGrp="1"/>
          </p:cNvGraphicFramePr>
          <p:nvPr>
            <p:ph idx="1"/>
            <p:extLst>
              <p:ext uri="{D42A27DB-BD31-4B8C-83A1-F6EECF244321}">
                <p14:modId xmlns:p14="http://schemas.microsoft.com/office/powerpoint/2010/main" val="1853802173"/>
              </p:ext>
            </p:extLst>
          </p:nvPr>
        </p:nvGraphicFramePr>
        <p:xfrm>
          <a:off x="208344" y="289029"/>
          <a:ext cx="11644131" cy="40615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7880823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954" y="5021851"/>
            <a:ext cx="11041580" cy="1609344"/>
          </a:xfrm>
        </p:spPr>
        <p:txBody>
          <a:bodyPr>
            <a:normAutofit fontScale="90000"/>
          </a:bodyPr>
          <a:lstStyle/>
          <a:p>
            <a:r>
              <a:rPr lang="en-US" dirty="0"/>
              <a:t>Managing the Supply Chain: </a:t>
            </a:r>
            <a:br>
              <a:rPr lang="en-US" dirty="0"/>
            </a:br>
            <a:br>
              <a:rPr lang="en-US" dirty="0"/>
            </a:br>
            <a:r>
              <a:rPr lang="en-US" dirty="0"/>
              <a:t>Procurement</a:t>
            </a:r>
            <a:r>
              <a:rPr lang="ar-JO" dirty="0"/>
              <a:t> </a:t>
            </a:r>
            <a:r>
              <a:rPr lang="en-US" dirty="0"/>
              <a:t>Management </a:t>
            </a:r>
          </a:p>
        </p:txBody>
      </p:sp>
      <p:sp>
        <p:nvSpPr>
          <p:cNvPr id="24" name="Rectangle 23">
            <a:extLst>
              <a:ext uri="{FF2B5EF4-FFF2-40B4-BE49-F238E27FC236}">
                <a16:creationId xmlns:a16="http://schemas.microsoft.com/office/drawing/2014/main" id="{7F436110-A18F-4051-A35C-BC7FA676B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C76A375-1F33-48C4-9C65-2948604A4D53}"/>
              </a:ext>
            </a:extLst>
          </p:cNvPr>
          <p:cNvGraphicFramePr>
            <a:graphicFrameLocks noGrp="1"/>
          </p:cNvGraphicFramePr>
          <p:nvPr>
            <p:ph idx="1"/>
            <p:extLst>
              <p:ext uri="{D42A27DB-BD31-4B8C-83A1-F6EECF244321}">
                <p14:modId xmlns:p14="http://schemas.microsoft.com/office/powerpoint/2010/main" val="4082595739"/>
              </p:ext>
            </p:extLst>
          </p:nvPr>
        </p:nvGraphicFramePr>
        <p:xfrm>
          <a:off x="1069975" y="642937"/>
          <a:ext cx="10058400" cy="34524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69317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36311" y="200311"/>
            <a:ext cx="3689540" cy="5616829"/>
          </a:xfrm>
          <a:ln>
            <a:noFill/>
          </a:ln>
        </p:spPr>
        <p:txBody>
          <a:bodyPr>
            <a:normAutofit/>
          </a:bodyPr>
          <a:lstStyle/>
          <a:p>
            <a:r>
              <a:rPr lang="en-US" dirty="0"/>
              <a:t>Managing the Supply Chain: </a:t>
            </a:r>
            <a:br>
              <a:rPr lang="en-US" dirty="0"/>
            </a:br>
            <a:br>
              <a:rPr lang="en-US" dirty="0"/>
            </a:br>
            <a:r>
              <a:rPr lang="en-US" dirty="0"/>
              <a:t>Logistics</a:t>
            </a:r>
            <a:r>
              <a:rPr lang="ar-JO" dirty="0"/>
              <a:t> </a:t>
            </a:r>
            <a:r>
              <a:rPr lang="en-US" dirty="0"/>
              <a:t>Management </a:t>
            </a:r>
          </a:p>
        </p:txBody>
      </p:sp>
      <p:grpSp>
        <p:nvGrpSpPr>
          <p:cNvPr id="17"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20" name="Content Placeholder 2">
            <a:extLst>
              <a:ext uri="{FF2B5EF4-FFF2-40B4-BE49-F238E27FC236}">
                <a16:creationId xmlns:a16="http://schemas.microsoft.com/office/drawing/2014/main" id="{81368F64-9CBB-4289-BC48-12D92A4E434A}"/>
              </a:ext>
            </a:extLst>
          </p:cNvPr>
          <p:cNvGraphicFramePr>
            <a:graphicFrameLocks noGrp="1"/>
          </p:cNvGraphicFramePr>
          <p:nvPr>
            <p:ph idx="1"/>
            <p:extLst>
              <p:ext uri="{D42A27DB-BD31-4B8C-83A1-F6EECF244321}">
                <p14:modId xmlns:p14="http://schemas.microsoft.com/office/powerpoint/2010/main" val="385720927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276873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490145" y="2376862"/>
            <a:ext cx="2640646" cy="2104273"/>
          </a:xfrm>
          <a:noFill/>
        </p:spPr>
        <p:txBody>
          <a:bodyPr>
            <a:normAutofit/>
          </a:bodyPr>
          <a:lstStyle/>
          <a:p>
            <a:pPr algn="ctr"/>
            <a:r>
              <a:rPr lang="en-US" sz="2800">
                <a:solidFill>
                  <a:srgbClr val="FFFFFF"/>
                </a:solidFill>
              </a:rPr>
              <a:t>Managing the Supply Chain: </a:t>
            </a:r>
            <a:br>
              <a:rPr lang="en-US" sz="2800">
                <a:solidFill>
                  <a:srgbClr val="FFFFFF"/>
                </a:solidFill>
              </a:rPr>
            </a:br>
            <a:br>
              <a:rPr lang="en-US" sz="2800">
                <a:solidFill>
                  <a:srgbClr val="FFFFFF"/>
                </a:solidFill>
              </a:rPr>
            </a:br>
            <a:r>
              <a:rPr lang="en-US" sz="2800">
                <a:solidFill>
                  <a:srgbClr val="FFFFFF"/>
                </a:solidFill>
              </a:rPr>
              <a:t>Assets management</a:t>
            </a:r>
          </a:p>
        </p:txBody>
      </p:sp>
      <p:sp>
        <p:nvSpPr>
          <p:cNvPr id="25" name="Rectangle 2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ABC7F35D-A3B6-41AA-A408-253048076B1F}"/>
              </a:ext>
            </a:extLst>
          </p:cNvPr>
          <p:cNvGraphicFramePr>
            <a:graphicFrameLocks noGrp="1"/>
          </p:cNvGraphicFramePr>
          <p:nvPr>
            <p:ph idx="1"/>
            <p:extLst>
              <p:ext uri="{D42A27DB-BD31-4B8C-83A1-F6EECF244321}">
                <p14:modId xmlns:p14="http://schemas.microsoft.com/office/powerpoint/2010/main" val="2547355687"/>
              </p:ext>
            </p:extLst>
          </p:nvPr>
        </p:nvGraphicFramePr>
        <p:xfrm>
          <a:off x="4896091" y="150471"/>
          <a:ext cx="7040717" cy="65425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4946001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28538" y="527539"/>
            <a:ext cx="2997312" cy="5289602"/>
          </a:xfrm>
          <a:ln>
            <a:noFill/>
          </a:ln>
        </p:spPr>
        <p:txBody>
          <a:bodyPr>
            <a:normAutofit/>
          </a:bodyPr>
          <a:lstStyle/>
          <a:p>
            <a:r>
              <a:rPr lang="en-US" sz="6000" dirty="0"/>
              <a:t>Managing Internal Controls</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6" name="Content Placeholder 2">
            <a:extLst>
              <a:ext uri="{FF2B5EF4-FFF2-40B4-BE49-F238E27FC236}">
                <a16:creationId xmlns:a16="http://schemas.microsoft.com/office/drawing/2014/main" id="{B22A102C-2D63-4C35-BA98-6F8D2881FD55}"/>
              </a:ext>
            </a:extLst>
          </p:cNvPr>
          <p:cNvGraphicFramePr>
            <a:graphicFrameLocks noGrp="1"/>
          </p:cNvGraphicFramePr>
          <p:nvPr>
            <p:ph idx="1"/>
            <p:extLst>
              <p:ext uri="{D42A27DB-BD31-4B8C-83A1-F6EECF244321}">
                <p14:modId xmlns:p14="http://schemas.microsoft.com/office/powerpoint/2010/main" val="3376100550"/>
              </p:ext>
            </p:extLst>
          </p:nvPr>
        </p:nvGraphicFramePr>
        <p:xfrm>
          <a:off x="175847" y="298938"/>
          <a:ext cx="7455876" cy="6387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3018017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 name="Rectangle 14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5" name="Rectangle 14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7" name="Rectangle 14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9" name="Group 14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0" name="Oval 14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51" name="Oval 15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53" name="Rectangle 152">
            <a:extLst>
              <a:ext uri="{FF2B5EF4-FFF2-40B4-BE49-F238E27FC236}">
                <a16:creationId xmlns:a16="http://schemas.microsoft.com/office/drawing/2014/main" id="{8363C3DA-5063-4048-965B-F5FDB35CC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 name="Rectangle 154">
            <a:extLst>
              <a:ext uri="{FF2B5EF4-FFF2-40B4-BE49-F238E27FC236}">
                <a16:creationId xmlns:a16="http://schemas.microsoft.com/office/drawing/2014/main" id="{4BE79ECB-20D1-486E-B39D-0F98D69BE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E2F1DBD8-7930-4EF6-AF8F-F6A674303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A441F-AC57-4B64-9372-7D617CCF71E0}"/>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4800" i="1">
                <a:blipFill dpi="0" rotWithShape="1">
                  <a:blip r:embed="rId4"/>
                  <a:srcRect/>
                  <a:tile tx="6350" ty="-127000" sx="65000" sy="64000" flip="none" algn="tl"/>
                </a:blipFill>
              </a:rPr>
              <a:t>Earned Value Analysis</a:t>
            </a:r>
            <a:endParaRPr lang="en-US" sz="4800">
              <a:blipFill dpi="0" rotWithShape="1">
                <a:blip r:embed="rId4"/>
                <a:srcRect/>
                <a:tile tx="6350" ty="-127000" sx="65000" sy="64000" flip="none" algn="tl"/>
              </a:blipFill>
            </a:endParaRPr>
          </a:p>
        </p:txBody>
      </p:sp>
      <p:sp>
        <p:nvSpPr>
          <p:cNvPr id="159" name="Rectangle 158">
            <a:extLst>
              <a:ext uri="{FF2B5EF4-FFF2-40B4-BE49-F238E27FC236}">
                <a16:creationId xmlns:a16="http://schemas.microsoft.com/office/drawing/2014/main" id="{F39044D3-8725-4D57-BD64-A96E7C271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id="{8DCC089B-F750-4C12-822F-DF53F4DD36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62" name="Oval 161">
              <a:extLst>
                <a:ext uri="{FF2B5EF4-FFF2-40B4-BE49-F238E27FC236}">
                  <a16:creationId xmlns:a16="http://schemas.microsoft.com/office/drawing/2014/main" id="{3CDC7132-9021-4F21-AE5A-9B9B90C98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3" name="Oval 162">
              <a:extLst>
                <a:ext uri="{FF2B5EF4-FFF2-40B4-BE49-F238E27FC236}">
                  <a16:creationId xmlns:a16="http://schemas.microsoft.com/office/drawing/2014/main" id="{00D011B8-BF69-4B6B-B3D2-F1BA77108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074" name="Picture 2" descr="نتيجة بحث الصور عن ‪Earned Value Analysis‬‏">
            <a:extLst>
              <a:ext uri="{FF2B5EF4-FFF2-40B4-BE49-F238E27FC236}">
                <a16:creationId xmlns:a16="http://schemas.microsoft.com/office/drawing/2014/main" id="{796908F7-4E12-416B-81A6-CF14F83DE9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17" t="2390" r="818" b="4908"/>
          <a:stretch/>
        </p:blipFill>
        <p:spPr bwMode="auto">
          <a:xfrm>
            <a:off x="1048174" y="1427628"/>
            <a:ext cx="6463796" cy="3830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D75C92-2868-44DC-B1DC-8CCE73EA2BC1}"/>
              </a:ext>
            </a:extLst>
          </p:cNvPr>
          <p:cNvSpPr txBox="1"/>
          <p:nvPr/>
        </p:nvSpPr>
        <p:spPr>
          <a:xfrm>
            <a:off x="12253555" y="845574"/>
            <a:ext cx="1698416" cy="369332"/>
          </a:xfrm>
          <a:prstGeom prst="rect">
            <a:avLst/>
          </a:prstGeom>
          <a:noFill/>
        </p:spPr>
        <p:txBody>
          <a:bodyPr wrap="square" rtlCol="0">
            <a:spAutoFit/>
          </a:bodyPr>
          <a:lstStyle/>
          <a:p>
            <a:r>
              <a:rPr lang="en-US" b="1" dirty="0"/>
              <a:t>End of day 11</a:t>
            </a:r>
          </a:p>
        </p:txBody>
      </p:sp>
    </p:spTree>
    <p:extLst>
      <p:ext uri="{BB962C8B-B14F-4D97-AF65-F5344CB8AC3E}">
        <p14:creationId xmlns:p14="http://schemas.microsoft.com/office/powerpoint/2010/main" val="350541795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p:txBody>
          <a:bodyPr anchor="ctr">
            <a:normAutofit/>
          </a:bodyPr>
          <a:lstStyle/>
          <a:p>
            <a:pPr algn="ctr">
              <a:defRPr/>
            </a:pPr>
            <a:r>
              <a:rPr lang="en-US" dirty="0"/>
              <a:t>Earned Value Management – EVM </a:t>
            </a:r>
          </a:p>
        </p:txBody>
      </p:sp>
      <p:sp>
        <p:nvSpPr>
          <p:cNvPr id="71683" name="Rectangle 3"/>
          <p:cNvSpPr>
            <a:spLocks noGrp="1" noChangeArrowheads="1"/>
          </p:cNvSpPr>
          <p:nvPr>
            <p:ph sz="quarter" idx="13"/>
          </p:nvPr>
        </p:nvSpPr>
        <p:spPr>
          <a:xfrm>
            <a:off x="2133601" y="1412876"/>
            <a:ext cx="8355013" cy="5184775"/>
          </a:xfrm>
        </p:spPr>
        <p:txBody>
          <a:bodyPr>
            <a:normAutofit lnSpcReduction="10000"/>
          </a:bodyPr>
          <a:lstStyle/>
          <a:p>
            <a:pPr marL="320040" indent="-320040">
              <a:spcBef>
                <a:spcPts val="1800"/>
              </a:spcBef>
              <a:buFont typeface="Wingdings"/>
              <a:buChar char=""/>
              <a:defRPr/>
            </a:pPr>
            <a:r>
              <a:rPr lang="en-US" dirty="0"/>
              <a:t>Earned Value is a best practice that builds upon other best practices, such as: </a:t>
            </a:r>
          </a:p>
          <a:p>
            <a:pPr marL="640080" lvl="1" indent="-274320">
              <a:spcBef>
                <a:spcPts val="1800"/>
              </a:spcBef>
              <a:spcAft>
                <a:spcPts val="0"/>
              </a:spcAft>
              <a:buFont typeface="Wingdings 2"/>
              <a:buChar char=""/>
              <a:defRPr/>
            </a:pPr>
            <a:r>
              <a:rPr lang="en-US" sz="2600" dirty="0"/>
              <a:t>Work Breakdown Structure</a:t>
            </a:r>
          </a:p>
          <a:p>
            <a:pPr marL="640080" lvl="1" indent="-274320">
              <a:spcBef>
                <a:spcPts val="1800"/>
              </a:spcBef>
              <a:spcAft>
                <a:spcPts val="0"/>
              </a:spcAft>
              <a:buFont typeface="Wingdings 2"/>
              <a:buChar char=""/>
              <a:defRPr/>
            </a:pPr>
            <a:r>
              <a:rPr lang="en-US" sz="2600" dirty="0"/>
              <a:t>Network Diagram</a:t>
            </a:r>
          </a:p>
          <a:p>
            <a:pPr marL="640080" lvl="1" indent="-274320">
              <a:spcBef>
                <a:spcPts val="1800"/>
              </a:spcBef>
              <a:spcAft>
                <a:spcPts val="0"/>
              </a:spcAft>
              <a:buFont typeface="Wingdings 2"/>
              <a:buChar char=""/>
              <a:defRPr/>
            </a:pPr>
            <a:r>
              <a:rPr lang="en-US" sz="2600" dirty="0"/>
              <a:t>Project Schedule</a:t>
            </a:r>
          </a:p>
          <a:p>
            <a:pPr marL="640080" lvl="1" indent="-274320">
              <a:spcBef>
                <a:spcPts val="1800"/>
              </a:spcBef>
              <a:spcAft>
                <a:spcPts val="0"/>
              </a:spcAft>
              <a:buFont typeface="Wingdings 2"/>
              <a:buChar char=""/>
              <a:defRPr/>
            </a:pPr>
            <a:r>
              <a:rPr lang="en-US" sz="2600" dirty="0"/>
              <a:t>Control Account Plans</a:t>
            </a:r>
          </a:p>
          <a:p>
            <a:pPr marL="640080" lvl="1" indent="-274320">
              <a:spcBef>
                <a:spcPts val="1800"/>
              </a:spcBef>
              <a:spcAft>
                <a:spcPts val="0"/>
              </a:spcAft>
              <a:buFont typeface="Wingdings 2"/>
              <a:buChar char=""/>
              <a:defRPr/>
            </a:pPr>
            <a:r>
              <a:rPr lang="en-US" sz="2600" dirty="0"/>
              <a:t>Establishing a Baseline</a:t>
            </a:r>
          </a:p>
          <a:p>
            <a:pPr marL="320040" indent="-320040">
              <a:spcBef>
                <a:spcPts val="1800"/>
              </a:spcBef>
              <a:buFont typeface="Wingdings"/>
              <a:buChar char=""/>
              <a:defRPr/>
            </a:pPr>
            <a:r>
              <a:rPr lang="en-US" dirty="0"/>
              <a:t>Earned Value shows cost and schedule efficiency. </a:t>
            </a:r>
          </a:p>
          <a:p>
            <a:pPr marL="320040" indent="-320040">
              <a:spcBef>
                <a:spcPts val="1800"/>
              </a:spcBef>
              <a:buFont typeface="Wingdings"/>
              <a:buChar char=""/>
              <a:defRPr/>
            </a:pPr>
            <a:r>
              <a:rPr lang="en-US" dirty="0"/>
              <a:t>Earned Value transcends PM methodologies.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fade">
                                      <p:cBhvr>
                                        <p:cTn id="7" dur="2000"/>
                                        <p:tgtEl>
                                          <p:spTgt spid="7168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683">
                                            <p:txEl>
                                              <p:pRg st="1" end="1"/>
                                            </p:txEl>
                                          </p:spTgt>
                                        </p:tgtEl>
                                        <p:attrNameLst>
                                          <p:attrName>style.visibility</p:attrName>
                                        </p:attrNameLst>
                                      </p:cBhvr>
                                      <p:to>
                                        <p:strVal val="visible"/>
                                      </p:to>
                                    </p:set>
                                    <p:animEffect transition="in" filter="fade">
                                      <p:cBhvr>
                                        <p:cTn id="10" dur="2000"/>
                                        <p:tgtEl>
                                          <p:spTgt spid="7168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683">
                                            <p:txEl>
                                              <p:pRg st="2" end="2"/>
                                            </p:txEl>
                                          </p:spTgt>
                                        </p:tgtEl>
                                        <p:attrNameLst>
                                          <p:attrName>style.visibility</p:attrName>
                                        </p:attrNameLst>
                                      </p:cBhvr>
                                      <p:to>
                                        <p:strVal val="visible"/>
                                      </p:to>
                                    </p:set>
                                    <p:animEffect transition="in" filter="fade">
                                      <p:cBhvr>
                                        <p:cTn id="13" dur="2000"/>
                                        <p:tgtEl>
                                          <p:spTgt spid="7168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683">
                                            <p:txEl>
                                              <p:pRg st="3" end="3"/>
                                            </p:txEl>
                                          </p:spTgt>
                                        </p:tgtEl>
                                        <p:attrNameLst>
                                          <p:attrName>style.visibility</p:attrName>
                                        </p:attrNameLst>
                                      </p:cBhvr>
                                      <p:to>
                                        <p:strVal val="visible"/>
                                      </p:to>
                                    </p:set>
                                    <p:animEffect transition="in" filter="fade">
                                      <p:cBhvr>
                                        <p:cTn id="16" dur="2000"/>
                                        <p:tgtEl>
                                          <p:spTgt spid="7168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683">
                                            <p:txEl>
                                              <p:pRg st="4" end="4"/>
                                            </p:txEl>
                                          </p:spTgt>
                                        </p:tgtEl>
                                        <p:attrNameLst>
                                          <p:attrName>style.visibility</p:attrName>
                                        </p:attrNameLst>
                                      </p:cBhvr>
                                      <p:to>
                                        <p:strVal val="visible"/>
                                      </p:to>
                                    </p:set>
                                    <p:animEffect transition="in" filter="fade">
                                      <p:cBhvr>
                                        <p:cTn id="19" dur="2000"/>
                                        <p:tgtEl>
                                          <p:spTgt spid="7168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683">
                                            <p:txEl>
                                              <p:pRg st="5" end="5"/>
                                            </p:txEl>
                                          </p:spTgt>
                                        </p:tgtEl>
                                        <p:attrNameLst>
                                          <p:attrName>style.visibility</p:attrName>
                                        </p:attrNameLst>
                                      </p:cBhvr>
                                      <p:to>
                                        <p:strVal val="visible"/>
                                      </p:to>
                                    </p:set>
                                    <p:animEffect transition="in" filter="fade">
                                      <p:cBhvr>
                                        <p:cTn id="22" dur="2000"/>
                                        <p:tgtEl>
                                          <p:spTgt spid="7168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683">
                                            <p:txEl>
                                              <p:pRg st="6" end="6"/>
                                            </p:txEl>
                                          </p:spTgt>
                                        </p:tgtEl>
                                        <p:attrNameLst>
                                          <p:attrName>style.visibility</p:attrName>
                                        </p:attrNameLst>
                                      </p:cBhvr>
                                      <p:to>
                                        <p:strVal val="visible"/>
                                      </p:to>
                                    </p:set>
                                    <p:animEffect transition="in" filter="fade">
                                      <p:cBhvr>
                                        <p:cTn id="27" dur="2000"/>
                                        <p:tgtEl>
                                          <p:spTgt spid="7168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683">
                                            <p:txEl>
                                              <p:pRg st="7" end="7"/>
                                            </p:txEl>
                                          </p:spTgt>
                                        </p:tgtEl>
                                        <p:attrNameLst>
                                          <p:attrName>style.visibility</p:attrName>
                                        </p:attrNameLst>
                                      </p:cBhvr>
                                      <p:to>
                                        <p:strVal val="visible"/>
                                      </p:to>
                                    </p:set>
                                    <p:animEffect transition="in" filter="fade">
                                      <p:cBhvr>
                                        <p:cTn id="32" dur="2000"/>
                                        <p:tgtEl>
                                          <p:spTgt spid="716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nchor="ctr">
            <a:normAutofit/>
          </a:bodyPr>
          <a:lstStyle/>
          <a:p>
            <a:pPr algn="ctr"/>
            <a:r>
              <a:rPr lang="en-US" dirty="0"/>
              <a:t>Earned Value Management – EVM </a:t>
            </a:r>
          </a:p>
        </p:txBody>
      </p:sp>
      <p:sp>
        <p:nvSpPr>
          <p:cNvPr id="6" name="Content Placeholder 5"/>
          <p:cNvSpPr>
            <a:spLocks noGrp="1"/>
          </p:cNvSpPr>
          <p:nvPr>
            <p:ph idx="1"/>
          </p:nvPr>
        </p:nvSpPr>
        <p:spPr>
          <a:xfrm>
            <a:off x="1847529" y="1341438"/>
            <a:ext cx="8820471" cy="5327650"/>
          </a:xfrm>
        </p:spPr>
        <p:txBody>
          <a:bodyPr>
            <a:normAutofit fontScale="92500"/>
          </a:bodyPr>
          <a:lstStyle/>
          <a:p>
            <a:pPr>
              <a:spcBef>
                <a:spcPts val="900"/>
              </a:spcBef>
            </a:pPr>
            <a:r>
              <a:rPr lang="en-US" sz="2700" dirty="0"/>
              <a:t>A methodology that combines scope, schedule, and resource measurements to assess project performance and progress. </a:t>
            </a:r>
          </a:p>
          <a:p>
            <a:pPr>
              <a:spcBef>
                <a:spcPts val="900"/>
              </a:spcBef>
            </a:pPr>
            <a:r>
              <a:rPr lang="en-US" sz="2700" dirty="0"/>
              <a:t>Measuring </a:t>
            </a:r>
            <a:r>
              <a:rPr lang="en-US" sz="2700" i="1" dirty="0"/>
              <a:t>progress</a:t>
            </a:r>
            <a:r>
              <a:rPr lang="en-US" sz="2700" dirty="0"/>
              <a:t> against </a:t>
            </a:r>
            <a:r>
              <a:rPr lang="en-US" sz="2700" i="1" dirty="0"/>
              <a:t>baseline</a:t>
            </a:r>
            <a:r>
              <a:rPr lang="en-US" sz="2700" dirty="0"/>
              <a:t>. </a:t>
            </a:r>
          </a:p>
          <a:p>
            <a:pPr>
              <a:spcBef>
                <a:spcPts val="900"/>
              </a:spcBef>
            </a:pPr>
            <a:r>
              <a:rPr lang="en-US" sz="2700" dirty="0"/>
              <a:t>First released by the U.S. </a:t>
            </a:r>
            <a:r>
              <a:rPr lang="en-US" sz="2700" dirty="0" err="1"/>
              <a:t>DoD</a:t>
            </a:r>
            <a:r>
              <a:rPr lang="en-US" sz="2700" dirty="0"/>
              <a:t> in Dec 1967. </a:t>
            </a:r>
          </a:p>
          <a:p>
            <a:pPr lvl="2">
              <a:spcBef>
                <a:spcPts val="900"/>
              </a:spcBef>
              <a:spcAft>
                <a:spcPts val="0"/>
              </a:spcAft>
            </a:pPr>
            <a:endParaRPr lang="en-US" sz="2100" dirty="0"/>
          </a:p>
          <a:p>
            <a:pPr marL="0" indent="0">
              <a:spcBef>
                <a:spcPts val="900"/>
              </a:spcBef>
              <a:buNone/>
              <a:defRPr/>
            </a:pPr>
            <a:r>
              <a:rPr lang="en-US" sz="2100" dirty="0"/>
              <a:t>    New 			    Old 		 </a:t>
            </a:r>
            <a:br>
              <a:rPr lang="en-US" sz="2100" dirty="0"/>
            </a:br>
            <a:r>
              <a:rPr lang="en-US" sz="2100" u="sng" dirty="0"/>
              <a:t>Acronym 		Acronym	 Old Term 			</a:t>
            </a:r>
          </a:p>
          <a:p>
            <a:pPr marL="450850" indent="-450850">
              <a:spcBef>
                <a:spcPts val="900"/>
              </a:spcBef>
              <a:buNone/>
              <a:defRPr/>
            </a:pPr>
            <a:r>
              <a:rPr lang="en-US" sz="2100" dirty="0"/>
              <a:t>	PV			BCWS		Budgeted Cost of Work Scheduled</a:t>
            </a:r>
            <a:r>
              <a:rPr lang="en-US" sz="2100" u="sng" dirty="0"/>
              <a:t>									</a:t>
            </a:r>
          </a:p>
          <a:p>
            <a:pPr marL="450850" indent="-450850">
              <a:spcBef>
                <a:spcPts val="900"/>
              </a:spcBef>
              <a:buNone/>
              <a:defRPr/>
            </a:pPr>
            <a:r>
              <a:rPr lang="en-US" sz="2100" dirty="0"/>
              <a:t>	EV			BCWP 		Budgeted Cost of Work Performed</a:t>
            </a:r>
            <a:r>
              <a:rPr lang="en-US" sz="2100" u="sng" dirty="0"/>
              <a:t>									</a:t>
            </a:r>
          </a:p>
          <a:p>
            <a:pPr marL="450850" indent="-450850">
              <a:spcBef>
                <a:spcPts val="900"/>
              </a:spcBef>
              <a:buNone/>
              <a:defRPr/>
            </a:pPr>
            <a:r>
              <a:rPr lang="en-US" sz="2100" dirty="0"/>
              <a:t>	AC 			ACWP 		Actual Cost of Work Performed 	</a:t>
            </a:r>
            <a:r>
              <a:rPr lang="en-US" sz="2100" u="sng" dirty="0"/>
              <a:t>									 </a:t>
            </a:r>
            <a:endParaRPr lang="en-US" sz="2100" dirty="0"/>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itle 1"/>
          <p:cNvSpPr>
            <a:spLocks noGrp="1"/>
          </p:cNvSpPr>
          <p:nvPr>
            <p:ph type="title"/>
          </p:nvPr>
        </p:nvSpPr>
        <p:spPr>
          <a:xfrm>
            <a:off x="1489075" y="274639"/>
            <a:ext cx="8229600" cy="993775"/>
          </a:xfrm>
        </p:spPr>
        <p:txBody>
          <a:bodyPr anchor="t"/>
          <a:lstStyle/>
          <a:p>
            <a:pPr>
              <a:defRPr/>
            </a:pPr>
            <a:r>
              <a:rPr lang="en-US" sz="3200">
                <a:cs typeface="Times New Roman" pitchFamily="18" charset="0"/>
              </a:rPr>
              <a:t>Earned Value Acronyms Table (1) </a:t>
            </a:r>
            <a:endParaRPr lang="ar-JO" sz="3200"/>
          </a:p>
        </p:txBody>
      </p:sp>
      <p:graphicFrame>
        <p:nvGraphicFramePr>
          <p:cNvPr id="4" name="Content Placeholder 3"/>
          <p:cNvGraphicFramePr>
            <a:graphicFrameLocks noGrp="1"/>
          </p:cNvGraphicFramePr>
          <p:nvPr>
            <p:ph idx="1"/>
          </p:nvPr>
        </p:nvGraphicFramePr>
        <p:xfrm>
          <a:off x="1595439" y="967538"/>
          <a:ext cx="9001157" cy="5845839"/>
        </p:xfrm>
        <a:graphic>
          <a:graphicData uri="http://schemas.openxmlformats.org/drawingml/2006/table">
            <a:tbl>
              <a:tblPr firstRow="1" bandRow="1">
                <a:tableStyleId>{5C22544A-7EE6-4342-B048-85BDC9FD1C3A}</a:tableStyleId>
              </a:tblPr>
              <a:tblGrid>
                <a:gridCol w="1285884">
                  <a:extLst>
                    <a:ext uri="{9D8B030D-6E8A-4147-A177-3AD203B41FA5}">
                      <a16:colId xmlns:a16="http://schemas.microsoft.com/office/drawing/2014/main" val="20000"/>
                    </a:ext>
                  </a:extLst>
                </a:gridCol>
                <a:gridCol w="1643074">
                  <a:extLst>
                    <a:ext uri="{9D8B030D-6E8A-4147-A177-3AD203B41FA5}">
                      <a16:colId xmlns:a16="http://schemas.microsoft.com/office/drawing/2014/main" val="20001"/>
                    </a:ext>
                  </a:extLst>
                </a:gridCol>
                <a:gridCol w="4000528">
                  <a:extLst>
                    <a:ext uri="{9D8B030D-6E8A-4147-A177-3AD203B41FA5}">
                      <a16:colId xmlns:a16="http://schemas.microsoft.com/office/drawing/2014/main" val="20002"/>
                    </a:ext>
                  </a:extLst>
                </a:gridCol>
                <a:gridCol w="2071671">
                  <a:extLst>
                    <a:ext uri="{9D8B030D-6E8A-4147-A177-3AD203B41FA5}">
                      <a16:colId xmlns:a16="http://schemas.microsoft.com/office/drawing/2014/main" val="20003"/>
                    </a:ext>
                  </a:extLst>
                </a:gridCol>
              </a:tblGrid>
              <a:tr h="299063">
                <a:tc>
                  <a:txBody>
                    <a:bodyPr/>
                    <a:lstStyle/>
                    <a:p>
                      <a:pPr algn="ctr" rtl="0">
                        <a:lnSpc>
                          <a:spcPts val="2300"/>
                        </a:lnSpc>
                      </a:pPr>
                      <a:r>
                        <a:rPr lang="en-US" sz="2100" b="1" i="0" dirty="0">
                          <a:solidFill>
                            <a:schemeClr val="bg1"/>
                          </a:solidFill>
                          <a:latin typeface="Candara" pitchFamily="34" charset="0"/>
                        </a:rPr>
                        <a:t>Acronym </a:t>
                      </a:r>
                      <a:endParaRPr lang="ar-JO" sz="2100" b="1" i="0" dirty="0">
                        <a:solidFill>
                          <a:schemeClr val="bg1"/>
                        </a:solidFill>
                        <a:latin typeface="Candara"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lnSpc>
                          <a:spcPts val="2300"/>
                        </a:lnSpc>
                      </a:pPr>
                      <a:r>
                        <a:rPr lang="en-US" sz="2100" b="1" i="0" dirty="0">
                          <a:solidFill>
                            <a:schemeClr val="bg1"/>
                          </a:solidFill>
                          <a:latin typeface="Candara" pitchFamily="34" charset="0"/>
                        </a:rPr>
                        <a:t>Short for </a:t>
                      </a:r>
                      <a:endParaRPr lang="ar-JO" sz="2100" b="1" i="0" dirty="0">
                        <a:solidFill>
                          <a:schemeClr val="bg1"/>
                        </a:solidFill>
                        <a:latin typeface="Candara"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lnSpc>
                          <a:spcPts val="2300"/>
                        </a:lnSpc>
                      </a:pPr>
                      <a:r>
                        <a:rPr lang="en-US" sz="2100" b="1" i="0" dirty="0">
                          <a:solidFill>
                            <a:schemeClr val="bg1"/>
                          </a:solidFill>
                          <a:latin typeface="Candara" pitchFamily="34" charset="0"/>
                        </a:rPr>
                        <a:t>Description </a:t>
                      </a:r>
                      <a:endParaRPr lang="ar-JO" sz="2100" b="1" i="0" dirty="0">
                        <a:solidFill>
                          <a:schemeClr val="bg1"/>
                        </a:solidFill>
                        <a:latin typeface="Candara"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lnSpc>
                          <a:spcPts val="2300"/>
                        </a:lnSpc>
                      </a:pPr>
                      <a:r>
                        <a:rPr lang="en-US" sz="2100" b="1" i="0" dirty="0">
                          <a:solidFill>
                            <a:schemeClr val="bg1"/>
                          </a:solidFill>
                          <a:latin typeface="Candara" pitchFamily="34" charset="0"/>
                        </a:rPr>
                        <a:t>Notes </a:t>
                      </a:r>
                      <a:endParaRPr lang="ar-JO" sz="2100" b="1" i="0" dirty="0">
                        <a:solidFill>
                          <a:schemeClr val="bg1"/>
                        </a:solidFill>
                        <a:latin typeface="Candara"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32819">
                <a:tc>
                  <a:txBody>
                    <a:bodyPr/>
                    <a:lstStyle/>
                    <a:p>
                      <a:pPr algn="l" rtl="0">
                        <a:lnSpc>
                          <a:spcPts val="2300"/>
                        </a:lnSpc>
                      </a:pPr>
                      <a:r>
                        <a:rPr lang="en-US" sz="2100" b="1" i="0" dirty="0">
                          <a:solidFill>
                            <a:schemeClr val="tx1"/>
                          </a:solidFill>
                          <a:latin typeface="Candara" pitchFamily="34" charset="0"/>
                        </a:rPr>
                        <a:t>PV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Planned Value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kern="1200" dirty="0">
                          <a:solidFill>
                            <a:schemeClr val="tx1"/>
                          </a:solidFill>
                          <a:latin typeface="Candara" pitchFamily="34" charset="0"/>
                          <a:ea typeface="+mn-ea"/>
                          <a:cs typeface="+mn-cs"/>
                        </a:rPr>
                        <a:t>The authorized budget assigned to scheduled work. </a:t>
                      </a:r>
                      <a:endParaRPr lang="ar-JO" sz="2100" b="1" i="0" kern="1200" dirty="0">
                        <a:solidFill>
                          <a:schemeClr val="tx1"/>
                        </a:solidFill>
                        <a:latin typeface="Candara" pitchFamily="34" charset="0"/>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Already known</a:t>
                      </a:r>
                      <a:r>
                        <a:rPr lang="en-US" sz="2100" b="1" i="0" baseline="0" dirty="0">
                          <a:solidFill>
                            <a:schemeClr val="tx1"/>
                          </a:solidFill>
                          <a:latin typeface="Candara" pitchFamily="34" charset="0"/>
                        </a:rPr>
                        <a:t> / </a:t>
                      </a:r>
                      <a:r>
                        <a:rPr lang="en-US" sz="2100" b="1" i="0" kern="1200" dirty="0">
                          <a:solidFill>
                            <a:schemeClr val="tx1"/>
                          </a:solidFill>
                          <a:latin typeface="Candara" pitchFamily="34" charset="0"/>
                          <a:ea typeface="+mn-ea"/>
                          <a:cs typeface="+mn-cs"/>
                        </a:rPr>
                        <a:t>approved.</a:t>
                      </a:r>
                      <a:r>
                        <a:rPr lang="en-US" sz="2100" b="1" i="0" kern="1200" baseline="0" dirty="0">
                          <a:solidFill>
                            <a:schemeClr val="tx1"/>
                          </a:solidFill>
                          <a:latin typeface="Candara" pitchFamily="34" charset="0"/>
                          <a:ea typeface="+mn-ea"/>
                          <a:cs typeface="+mn-cs"/>
                        </a:rPr>
                        <a:t>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2819">
                <a:tc>
                  <a:txBody>
                    <a:bodyPr/>
                    <a:lstStyle/>
                    <a:p>
                      <a:pPr algn="l" rtl="0">
                        <a:lnSpc>
                          <a:spcPts val="2300"/>
                        </a:lnSpc>
                      </a:pPr>
                      <a:r>
                        <a:rPr lang="en-US" sz="2100" b="1" i="0" dirty="0">
                          <a:solidFill>
                            <a:schemeClr val="tx1"/>
                          </a:solidFill>
                          <a:latin typeface="Candara" pitchFamily="34" charset="0"/>
                        </a:rPr>
                        <a:t>BAC </a:t>
                      </a:r>
                      <a:br>
                        <a:rPr lang="en-US" sz="2100" b="1" i="0" dirty="0">
                          <a:solidFill>
                            <a:schemeClr val="tx1"/>
                          </a:solidFill>
                          <a:latin typeface="Candara" pitchFamily="34" charset="0"/>
                        </a:rPr>
                      </a:br>
                      <a:r>
                        <a:rPr lang="en-US" sz="2100" b="1" i="0" kern="1200" dirty="0">
                          <a:solidFill>
                            <a:schemeClr val="tx1"/>
                          </a:solidFill>
                          <a:latin typeface="Candara" pitchFamily="34" charset="0"/>
                          <a:ea typeface="+mn-ea"/>
                          <a:cs typeface="+mn-cs"/>
                        </a:rPr>
                        <a:t>aka PMB</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Budget at Completion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ts val="2300"/>
                        </a:lnSpc>
                        <a:spcBef>
                          <a:spcPts val="0"/>
                        </a:spcBef>
                        <a:spcAft>
                          <a:spcPts val="0"/>
                        </a:spcAft>
                        <a:buClrTx/>
                        <a:buSzTx/>
                        <a:buFontTx/>
                        <a:buNone/>
                        <a:tabLst/>
                        <a:defRPr/>
                      </a:pPr>
                      <a:r>
                        <a:rPr lang="en-US" sz="2100" b="1" i="0" kern="1200" dirty="0">
                          <a:solidFill>
                            <a:schemeClr val="tx1"/>
                          </a:solidFill>
                          <a:latin typeface="Candara" pitchFamily="34" charset="0"/>
                          <a:ea typeface="+mn-ea"/>
                          <a:cs typeface="+mn-cs"/>
                        </a:rPr>
                        <a:t>The sum of all budgets established for the work to be performed. </a:t>
                      </a:r>
                      <a:endParaRPr lang="ar-JO" sz="2100" b="1" i="0" kern="1200" dirty="0">
                        <a:solidFill>
                          <a:schemeClr val="tx1"/>
                        </a:solidFill>
                        <a:latin typeface="Candara" pitchFamily="34" charset="0"/>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Budget.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9063">
                <a:tc>
                  <a:txBody>
                    <a:bodyPr/>
                    <a:lstStyle/>
                    <a:p>
                      <a:pPr algn="l" rtl="0">
                        <a:lnSpc>
                          <a:spcPts val="2300"/>
                        </a:lnSpc>
                      </a:pPr>
                      <a:r>
                        <a:rPr lang="en-US" sz="2100" b="1" i="0" dirty="0">
                          <a:solidFill>
                            <a:schemeClr val="tx1"/>
                          </a:solidFill>
                          <a:latin typeface="Candara" pitchFamily="34" charset="0"/>
                        </a:rPr>
                        <a:t>AC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Actual Cost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Total incurred costs.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Actual = Spent.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15941">
                <a:tc>
                  <a:txBody>
                    <a:bodyPr/>
                    <a:lstStyle/>
                    <a:p>
                      <a:pPr algn="l" rtl="0">
                        <a:lnSpc>
                          <a:spcPts val="2300"/>
                        </a:lnSpc>
                      </a:pPr>
                      <a:r>
                        <a:rPr lang="en-US" sz="2100" b="1" i="0" dirty="0">
                          <a:solidFill>
                            <a:schemeClr val="tx1"/>
                          </a:solidFill>
                          <a:latin typeface="Candara" pitchFamily="34" charset="0"/>
                        </a:rPr>
                        <a:t>EV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Earned Value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Value of work performed. Based on % complete.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Incremental.</a:t>
                      </a:r>
                      <a:r>
                        <a:rPr lang="en-US" sz="2100" b="1" i="0" baseline="0" dirty="0">
                          <a:solidFill>
                            <a:schemeClr val="tx1"/>
                          </a:solidFill>
                          <a:latin typeface="Candara" pitchFamily="34" charset="0"/>
                        </a:rPr>
                        <a:t>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5941">
                <a:tc>
                  <a:txBody>
                    <a:bodyPr/>
                    <a:lstStyle/>
                    <a:p>
                      <a:pPr algn="l" rtl="0">
                        <a:lnSpc>
                          <a:spcPts val="2300"/>
                        </a:lnSpc>
                      </a:pPr>
                      <a:r>
                        <a:rPr lang="en-US" sz="2100" b="1" i="0" dirty="0">
                          <a:solidFill>
                            <a:schemeClr val="tx1"/>
                          </a:solidFill>
                          <a:latin typeface="Candara" pitchFamily="34" charset="0"/>
                        </a:rPr>
                        <a:t>CV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Cost Variance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A measure of cost performance on a project.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CV = EV – AC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15941">
                <a:tc>
                  <a:txBody>
                    <a:bodyPr/>
                    <a:lstStyle/>
                    <a:p>
                      <a:pPr algn="l" rtl="0">
                        <a:lnSpc>
                          <a:spcPts val="2300"/>
                        </a:lnSpc>
                      </a:pPr>
                      <a:r>
                        <a:rPr lang="en-US" sz="2100" b="1" i="0" dirty="0">
                          <a:solidFill>
                            <a:schemeClr val="tx1"/>
                          </a:solidFill>
                          <a:latin typeface="Candara" pitchFamily="34" charset="0"/>
                        </a:rPr>
                        <a:t>SV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Schedule Variance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ts val="2300"/>
                        </a:lnSpc>
                        <a:spcBef>
                          <a:spcPts val="0"/>
                        </a:spcBef>
                        <a:spcAft>
                          <a:spcPts val="0"/>
                        </a:spcAft>
                        <a:buClrTx/>
                        <a:buSzTx/>
                        <a:buFontTx/>
                        <a:buNone/>
                        <a:tabLst/>
                        <a:defRPr/>
                      </a:pPr>
                      <a:r>
                        <a:rPr lang="en-US" sz="2100" b="1" i="0" kern="1200" dirty="0">
                          <a:solidFill>
                            <a:schemeClr val="tx1"/>
                          </a:solidFill>
                          <a:latin typeface="Candara" pitchFamily="34" charset="0"/>
                          <a:ea typeface="+mn-ea"/>
                          <a:cs typeface="+mn-cs"/>
                        </a:rPr>
                        <a:t>A measure of schedule performance on a project. </a:t>
                      </a:r>
                      <a:endParaRPr lang="ar-JO" sz="2100" b="1" i="0" kern="1200" dirty="0">
                        <a:solidFill>
                          <a:schemeClr val="tx1"/>
                        </a:solidFill>
                        <a:latin typeface="Candara" pitchFamily="34" charset="0"/>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ts val="2300"/>
                        </a:lnSpc>
                        <a:spcBef>
                          <a:spcPts val="0"/>
                        </a:spcBef>
                        <a:spcAft>
                          <a:spcPts val="0"/>
                        </a:spcAft>
                        <a:buClrTx/>
                        <a:buSzTx/>
                        <a:buFontTx/>
                        <a:buNone/>
                        <a:tabLst/>
                        <a:defRPr/>
                      </a:pPr>
                      <a:r>
                        <a:rPr lang="en-US" sz="2100" b="1" i="0" kern="1200" dirty="0">
                          <a:solidFill>
                            <a:schemeClr val="tx1"/>
                          </a:solidFill>
                          <a:latin typeface="Candara" pitchFamily="34" charset="0"/>
                          <a:ea typeface="+mn-ea"/>
                          <a:cs typeface="+mn-cs"/>
                        </a:rPr>
                        <a:t>SV = EV – PV </a:t>
                      </a:r>
                      <a:endParaRPr lang="ar-JO" sz="2100" b="1" i="0" kern="1200" dirty="0">
                        <a:solidFill>
                          <a:schemeClr val="tx1"/>
                        </a:solidFill>
                        <a:latin typeface="Candara" pitchFamily="34" charset="0"/>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941">
                <a:tc>
                  <a:txBody>
                    <a:bodyPr/>
                    <a:lstStyle/>
                    <a:p>
                      <a:pPr algn="l" rtl="0">
                        <a:lnSpc>
                          <a:spcPts val="2300"/>
                        </a:lnSpc>
                      </a:pPr>
                      <a:r>
                        <a:rPr lang="en-US" sz="2100" b="1" i="0" dirty="0">
                          <a:solidFill>
                            <a:schemeClr val="tx1"/>
                          </a:solidFill>
                          <a:latin typeface="Candara" pitchFamily="34" charset="0"/>
                        </a:rPr>
                        <a:t>CPI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Cost </a:t>
                      </a:r>
                      <a:r>
                        <a:rPr lang="en-US" sz="2100" b="1" i="0" dirty="0" err="1">
                          <a:solidFill>
                            <a:schemeClr val="tx1"/>
                          </a:solidFill>
                          <a:latin typeface="Candara" pitchFamily="34" charset="0"/>
                        </a:rPr>
                        <a:t>Perf</a:t>
                      </a:r>
                      <a:r>
                        <a:rPr lang="en-US" sz="2100" b="1" i="0" dirty="0">
                          <a:solidFill>
                            <a:schemeClr val="tx1"/>
                          </a:solidFill>
                          <a:latin typeface="Candara" pitchFamily="34" charset="0"/>
                        </a:rPr>
                        <a:t>. Index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kern="1200" baseline="0" dirty="0">
                          <a:solidFill>
                            <a:schemeClr val="tx1"/>
                          </a:solidFill>
                          <a:latin typeface="Candara" pitchFamily="34" charset="0"/>
                          <a:ea typeface="+mn-ea"/>
                          <a:cs typeface="+mn-cs"/>
                        </a:rPr>
                        <a:t>Cost</a:t>
                      </a:r>
                      <a:r>
                        <a:rPr lang="en-US" sz="2100" b="1" i="0" dirty="0">
                          <a:solidFill>
                            <a:schemeClr val="tx1"/>
                          </a:solidFill>
                          <a:latin typeface="Candara" pitchFamily="34" charset="0"/>
                        </a:rPr>
                        <a:t> efficiency indicator</a:t>
                      </a:r>
                      <a:r>
                        <a:rPr lang="en-US" sz="2100" b="1" i="0" baseline="0" dirty="0">
                          <a:solidFill>
                            <a:schemeClr val="tx1"/>
                          </a:solidFill>
                          <a:latin typeface="Candara" pitchFamily="34" charset="0"/>
                        </a:rPr>
                        <a:t>.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CPI = EV /</a:t>
                      </a:r>
                      <a:r>
                        <a:rPr lang="en-US" sz="2100" b="1" i="0" baseline="0" dirty="0">
                          <a:solidFill>
                            <a:schemeClr val="tx1"/>
                          </a:solidFill>
                          <a:latin typeface="Candara" pitchFamily="34" charset="0"/>
                        </a:rPr>
                        <a:t> </a:t>
                      </a:r>
                      <a:r>
                        <a:rPr lang="en-US" sz="2100" b="1" i="0" dirty="0">
                          <a:solidFill>
                            <a:schemeClr val="tx1"/>
                          </a:solidFill>
                          <a:latin typeface="Candara" pitchFamily="34" charset="0"/>
                        </a:rPr>
                        <a:t>AC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15941">
                <a:tc>
                  <a:txBody>
                    <a:bodyPr/>
                    <a:lstStyle/>
                    <a:p>
                      <a:pPr algn="l" rtl="0">
                        <a:lnSpc>
                          <a:spcPts val="2300"/>
                        </a:lnSpc>
                      </a:pPr>
                      <a:r>
                        <a:rPr lang="en-US" sz="2100" b="1" i="0" dirty="0">
                          <a:solidFill>
                            <a:schemeClr val="tx1"/>
                          </a:solidFill>
                          <a:latin typeface="Candara" pitchFamily="34" charset="0"/>
                        </a:rPr>
                        <a:t>SPI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ts val="2300"/>
                        </a:lnSpc>
                      </a:pPr>
                      <a:r>
                        <a:rPr lang="en-US" sz="2100" b="1" i="0" dirty="0">
                          <a:solidFill>
                            <a:schemeClr val="tx1"/>
                          </a:solidFill>
                          <a:latin typeface="Candara" pitchFamily="34" charset="0"/>
                        </a:rPr>
                        <a:t>Schedule </a:t>
                      </a:r>
                      <a:r>
                        <a:rPr lang="en-US" sz="2100" b="1" i="0" kern="1200" dirty="0" err="1">
                          <a:solidFill>
                            <a:schemeClr val="tx1"/>
                          </a:solidFill>
                          <a:latin typeface="Candara" pitchFamily="34" charset="0"/>
                          <a:ea typeface="+mn-ea"/>
                          <a:cs typeface="+mn-cs"/>
                        </a:rPr>
                        <a:t>Perf</a:t>
                      </a:r>
                      <a:r>
                        <a:rPr lang="en-US" sz="2100" b="1" i="0" kern="1200" dirty="0">
                          <a:solidFill>
                            <a:schemeClr val="tx1"/>
                          </a:solidFill>
                          <a:latin typeface="Candara" pitchFamily="34" charset="0"/>
                          <a:ea typeface="+mn-ea"/>
                          <a:cs typeface="+mn-cs"/>
                        </a:rPr>
                        <a:t>. Index </a:t>
                      </a:r>
                      <a:endParaRPr lang="ar-JO" sz="2100" b="1" i="0" dirty="0">
                        <a:solidFill>
                          <a:schemeClr val="tx1"/>
                        </a:solidFill>
                        <a:latin typeface="Candara"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ts val="2300"/>
                        </a:lnSpc>
                        <a:spcBef>
                          <a:spcPts val="0"/>
                        </a:spcBef>
                        <a:spcAft>
                          <a:spcPts val="0"/>
                        </a:spcAft>
                        <a:buClrTx/>
                        <a:buSzTx/>
                        <a:buFontTx/>
                        <a:buNone/>
                        <a:tabLst/>
                        <a:defRPr/>
                      </a:pPr>
                      <a:r>
                        <a:rPr lang="en-US" sz="2100" b="1" i="0" kern="1200" baseline="0" dirty="0">
                          <a:solidFill>
                            <a:schemeClr val="tx1"/>
                          </a:solidFill>
                          <a:latin typeface="Candara" pitchFamily="34" charset="0"/>
                          <a:ea typeface="+mn-ea"/>
                          <a:cs typeface="+mn-cs"/>
                        </a:rPr>
                        <a:t>Schedule</a:t>
                      </a:r>
                      <a:r>
                        <a:rPr lang="en-US" sz="2100" b="1" i="0" kern="1200" dirty="0">
                          <a:solidFill>
                            <a:schemeClr val="tx1"/>
                          </a:solidFill>
                          <a:latin typeface="Candara" pitchFamily="34" charset="0"/>
                          <a:ea typeface="+mn-ea"/>
                          <a:cs typeface="+mn-cs"/>
                        </a:rPr>
                        <a:t> efficiency indicator.</a:t>
                      </a:r>
                      <a:r>
                        <a:rPr lang="en-US" sz="2100" b="1" i="0" kern="1200" baseline="0" dirty="0">
                          <a:solidFill>
                            <a:schemeClr val="tx1"/>
                          </a:solidFill>
                          <a:latin typeface="Candara" pitchFamily="34" charset="0"/>
                          <a:ea typeface="+mn-ea"/>
                          <a:cs typeface="+mn-cs"/>
                        </a:rPr>
                        <a:t> </a:t>
                      </a:r>
                      <a:endParaRPr lang="ar-JO" sz="2100" b="1" i="0" kern="1200" dirty="0">
                        <a:solidFill>
                          <a:schemeClr val="tx1"/>
                        </a:solidFill>
                        <a:latin typeface="Candara" pitchFamily="34" charset="0"/>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ts val="2300"/>
                        </a:lnSpc>
                        <a:spcBef>
                          <a:spcPts val="0"/>
                        </a:spcBef>
                        <a:spcAft>
                          <a:spcPts val="0"/>
                        </a:spcAft>
                        <a:buClrTx/>
                        <a:buSzTx/>
                        <a:buFontTx/>
                        <a:buNone/>
                        <a:tabLst/>
                        <a:defRPr/>
                      </a:pPr>
                      <a:r>
                        <a:rPr lang="en-US" sz="2100" b="1" i="0" kern="1200" dirty="0">
                          <a:solidFill>
                            <a:schemeClr val="tx1"/>
                          </a:solidFill>
                          <a:latin typeface="Candara" pitchFamily="34" charset="0"/>
                          <a:ea typeface="+mn-ea"/>
                          <a:cs typeface="+mn-cs"/>
                        </a:rPr>
                        <a:t>SPI = EV / PV </a:t>
                      </a:r>
                      <a:endParaRPr lang="ar-JO" sz="2100" b="1" i="0" kern="1200" dirty="0">
                        <a:solidFill>
                          <a:schemeClr val="tx1"/>
                        </a:solidFill>
                        <a:latin typeface="Candara" pitchFamily="34" charset="0"/>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D8A4-5F12-45E2-9DD9-09987B2DA1CB}"/>
              </a:ext>
            </a:extLst>
          </p:cNvPr>
          <p:cNvSpPr>
            <a:spLocks noGrp="1"/>
          </p:cNvSpPr>
          <p:nvPr>
            <p:ph type="title"/>
          </p:nvPr>
        </p:nvSpPr>
        <p:spPr>
          <a:xfrm>
            <a:off x="1069848" y="484632"/>
            <a:ext cx="10058400" cy="1609344"/>
          </a:xfrm>
        </p:spPr>
        <p:txBody>
          <a:bodyPr>
            <a:normAutofit/>
          </a:bodyPr>
          <a:lstStyle/>
          <a:p>
            <a:r>
              <a:rPr lang="en-US" b="1"/>
              <a:t>Projects, Programs and Portfolios </a:t>
            </a:r>
            <a:endParaRPr lang="en-US"/>
          </a:p>
        </p:txBody>
      </p:sp>
      <p:sp>
        <p:nvSpPr>
          <p:cNvPr id="24" name="Rectangle 23">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A403F2B-0197-431D-84EB-4A34B70B496C}"/>
              </a:ext>
            </a:extLst>
          </p:cNvPr>
          <p:cNvGraphicFramePr>
            <a:graphicFrameLocks noGrp="1"/>
          </p:cNvGraphicFramePr>
          <p:nvPr>
            <p:ph idx="1"/>
            <p:extLst>
              <p:ext uri="{D42A27DB-BD31-4B8C-83A1-F6EECF244321}">
                <p14:modId xmlns:p14="http://schemas.microsoft.com/office/powerpoint/2010/main" val="4230242278"/>
              </p:ext>
            </p:extLst>
          </p:nvPr>
        </p:nvGraphicFramePr>
        <p:xfrm>
          <a:off x="378372" y="2398214"/>
          <a:ext cx="11556125" cy="4128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033314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vert="horz" lIns="91424" tIns="45713" rIns="91424" bIns="45713" rtlCol="0" anchor="ctr">
            <a:normAutofit fontScale="90000"/>
          </a:bodyPr>
          <a:lstStyle/>
          <a:p>
            <a:pPr algn="ctr">
              <a:defRPr/>
            </a:pPr>
            <a:r>
              <a:rPr lang="en-US" dirty="0">
                <a:cs typeface="Times New Roman" pitchFamily="18" charset="0"/>
              </a:rPr>
              <a:t>Earned Value Management </a:t>
            </a:r>
            <a:r>
              <a:rPr lang="en-US" dirty="0">
                <a:latin typeface="Graphite Light"/>
                <a:cs typeface="Times New Roman" pitchFamily="18" charset="0"/>
              </a:rPr>
              <a:t>–</a:t>
            </a:r>
            <a:r>
              <a:rPr lang="en-US" dirty="0">
                <a:cs typeface="Times New Roman" pitchFamily="18" charset="0"/>
              </a:rPr>
              <a:t> EVM </a:t>
            </a:r>
            <a:endParaRPr lang="en-US" i="1" dirty="0">
              <a:cs typeface="Times New Roman" pitchFamily="18" charset="0"/>
            </a:endParaRPr>
          </a:p>
        </p:txBody>
      </p:sp>
      <p:grpSp>
        <p:nvGrpSpPr>
          <p:cNvPr id="500739" name="Group 29"/>
          <p:cNvGrpSpPr>
            <a:grpSpLocks/>
          </p:cNvGrpSpPr>
          <p:nvPr/>
        </p:nvGrpSpPr>
        <p:grpSpPr bwMode="auto">
          <a:xfrm>
            <a:off x="2087392" y="1157289"/>
            <a:ext cx="7223297" cy="4323133"/>
            <a:chOff x="1434" y="890"/>
            <a:chExt cx="4258" cy="2550"/>
          </a:xfrm>
        </p:grpSpPr>
        <p:sp>
          <p:nvSpPr>
            <p:cNvPr id="500741" name="Text Box 3"/>
            <p:cNvSpPr txBox="1">
              <a:spLocks noChangeArrowheads="1"/>
            </p:cNvSpPr>
            <p:nvPr/>
          </p:nvSpPr>
          <p:spPr bwMode="auto">
            <a:xfrm>
              <a:off x="4417" y="1109"/>
              <a:ext cx="1275" cy="363"/>
            </a:xfrm>
            <a:prstGeom prst="rect">
              <a:avLst/>
            </a:prstGeom>
            <a:noFill/>
            <a:ln w="9525" algn="ctr">
              <a:noFill/>
              <a:miter lim="800000"/>
              <a:headEnd/>
              <a:tailEnd/>
            </a:ln>
          </p:spPr>
          <p:txBody>
            <a:bodyPr lIns="0" tIns="0" rIns="0" bIns="0">
              <a:spAutoFit/>
            </a:bodyPr>
            <a:lstStyle/>
            <a:p>
              <a:pPr eaLnBrk="0" hangingPunct="0">
                <a:spcBef>
                  <a:spcPts val="300"/>
                </a:spcBef>
              </a:pPr>
              <a:r>
                <a:rPr lang="en-US" sz="2000" b="1">
                  <a:latin typeface="Candara" pitchFamily="34" charset="0"/>
                </a:rPr>
                <a:t>Budget at Completion, BAC </a:t>
              </a:r>
            </a:p>
          </p:txBody>
        </p:sp>
        <p:grpSp>
          <p:nvGrpSpPr>
            <p:cNvPr id="500742" name="Group 4"/>
            <p:cNvGrpSpPr>
              <a:grpSpLocks/>
            </p:cNvGrpSpPr>
            <p:nvPr/>
          </p:nvGrpSpPr>
          <p:grpSpPr bwMode="auto">
            <a:xfrm>
              <a:off x="2058" y="1127"/>
              <a:ext cx="2342" cy="1940"/>
              <a:chOff x="1695" y="1308"/>
              <a:chExt cx="2342" cy="1940"/>
            </a:xfrm>
          </p:grpSpPr>
          <p:sp>
            <p:nvSpPr>
              <p:cNvPr id="500764" name="Freeform 5"/>
              <p:cNvSpPr>
                <a:spLocks/>
              </p:cNvSpPr>
              <p:nvPr/>
            </p:nvSpPr>
            <p:spPr bwMode="auto">
              <a:xfrm>
                <a:off x="1695" y="1514"/>
                <a:ext cx="2342" cy="1734"/>
              </a:xfrm>
              <a:custGeom>
                <a:avLst/>
                <a:gdLst>
                  <a:gd name="T0" fmla="*/ 0 w 2342"/>
                  <a:gd name="T1" fmla="*/ 1734 h 1734"/>
                  <a:gd name="T2" fmla="*/ 543 w 2342"/>
                  <a:gd name="T3" fmla="*/ 1464 h 1734"/>
                  <a:gd name="T4" fmla="*/ 971 w 2342"/>
                  <a:gd name="T5" fmla="*/ 729 h 1734"/>
                  <a:gd name="T6" fmla="*/ 1400 w 2342"/>
                  <a:gd name="T7" fmla="*/ 266 h 1734"/>
                  <a:gd name="T8" fmla="*/ 1914 w 2342"/>
                  <a:gd name="T9" fmla="*/ 73 h 1734"/>
                  <a:gd name="T10" fmla="*/ 2342 w 2342"/>
                  <a:gd name="T11" fmla="*/ 0 h 1734"/>
                  <a:gd name="T12" fmla="*/ 0 60000 65536"/>
                  <a:gd name="T13" fmla="*/ 0 60000 65536"/>
                  <a:gd name="T14" fmla="*/ 0 60000 65536"/>
                  <a:gd name="T15" fmla="*/ 0 60000 65536"/>
                  <a:gd name="T16" fmla="*/ 0 60000 65536"/>
                  <a:gd name="T17" fmla="*/ 0 60000 65536"/>
                  <a:gd name="T18" fmla="*/ 0 w 2342"/>
                  <a:gd name="T19" fmla="*/ 0 h 1734"/>
                  <a:gd name="T20" fmla="*/ 2342 w 2342"/>
                  <a:gd name="T21" fmla="*/ 1734 h 1734"/>
                </a:gdLst>
                <a:ahLst/>
                <a:cxnLst>
                  <a:cxn ang="T12">
                    <a:pos x="T0" y="T1"/>
                  </a:cxn>
                  <a:cxn ang="T13">
                    <a:pos x="T2" y="T3"/>
                  </a:cxn>
                  <a:cxn ang="T14">
                    <a:pos x="T4" y="T5"/>
                  </a:cxn>
                  <a:cxn ang="T15">
                    <a:pos x="T6" y="T7"/>
                  </a:cxn>
                  <a:cxn ang="T16">
                    <a:pos x="T8" y="T9"/>
                  </a:cxn>
                  <a:cxn ang="T17">
                    <a:pos x="T10" y="T11"/>
                  </a:cxn>
                </a:cxnLst>
                <a:rect l="T18" t="T19" r="T20" b="T21"/>
                <a:pathLst>
                  <a:path w="2342" h="1734">
                    <a:moveTo>
                      <a:pt x="0" y="1734"/>
                    </a:moveTo>
                    <a:cubicBezTo>
                      <a:pt x="190" y="1683"/>
                      <a:pt x="381" y="1632"/>
                      <a:pt x="543" y="1464"/>
                    </a:cubicBezTo>
                    <a:cubicBezTo>
                      <a:pt x="705" y="1296"/>
                      <a:pt x="828" y="929"/>
                      <a:pt x="971" y="729"/>
                    </a:cubicBezTo>
                    <a:cubicBezTo>
                      <a:pt x="1114" y="530"/>
                      <a:pt x="1243" y="376"/>
                      <a:pt x="1400" y="266"/>
                    </a:cubicBezTo>
                    <a:cubicBezTo>
                      <a:pt x="1557" y="156"/>
                      <a:pt x="1757" y="117"/>
                      <a:pt x="1914" y="73"/>
                    </a:cubicBezTo>
                    <a:cubicBezTo>
                      <a:pt x="2071" y="29"/>
                      <a:pt x="2253" y="15"/>
                      <a:pt x="2342" y="0"/>
                    </a:cubicBezTo>
                  </a:path>
                </a:pathLst>
              </a:custGeom>
              <a:noFill/>
              <a:ln w="9525">
                <a:solidFill>
                  <a:schemeClr val="tx1"/>
                </a:solidFill>
                <a:round/>
                <a:headEnd/>
                <a:tailEnd type="oval" w="med" len="med"/>
              </a:ln>
            </p:spPr>
            <p:txBody>
              <a:bodyPr/>
              <a:lstStyle/>
              <a:p>
                <a:endParaRPr lang="en-US"/>
              </a:p>
            </p:txBody>
          </p:sp>
          <p:sp>
            <p:nvSpPr>
              <p:cNvPr id="500765" name="Text Box 6"/>
              <p:cNvSpPr txBox="1">
                <a:spLocks noChangeArrowheads="1"/>
              </p:cNvSpPr>
              <p:nvPr/>
            </p:nvSpPr>
            <p:spPr bwMode="auto">
              <a:xfrm>
                <a:off x="3553" y="1308"/>
                <a:ext cx="280" cy="278"/>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sz="2000" b="1">
                    <a:latin typeface="Candara" pitchFamily="34" charset="0"/>
                  </a:rPr>
                  <a:t>PV</a:t>
                </a:r>
              </a:p>
            </p:txBody>
          </p:sp>
        </p:grpSp>
        <p:grpSp>
          <p:nvGrpSpPr>
            <p:cNvPr id="500743" name="Group 7"/>
            <p:cNvGrpSpPr>
              <a:grpSpLocks/>
            </p:cNvGrpSpPr>
            <p:nvPr/>
          </p:nvGrpSpPr>
          <p:grpSpPr bwMode="auto">
            <a:xfrm>
              <a:off x="3238" y="890"/>
              <a:ext cx="819" cy="2177"/>
              <a:chOff x="2064" y="1525"/>
              <a:chExt cx="819" cy="2177"/>
            </a:xfrm>
          </p:grpSpPr>
          <p:sp>
            <p:nvSpPr>
              <p:cNvPr id="500762" name="Line 8"/>
              <p:cNvSpPr>
                <a:spLocks noChangeShapeType="1"/>
              </p:cNvSpPr>
              <p:nvPr/>
            </p:nvSpPr>
            <p:spPr bwMode="auto">
              <a:xfrm>
                <a:off x="2064" y="1525"/>
                <a:ext cx="0" cy="2177"/>
              </a:xfrm>
              <a:prstGeom prst="line">
                <a:avLst/>
              </a:prstGeom>
              <a:noFill/>
              <a:ln w="12700">
                <a:solidFill>
                  <a:srgbClr val="FF0000"/>
                </a:solidFill>
                <a:prstDash val="lgDash"/>
                <a:round/>
                <a:headEnd/>
                <a:tailEnd/>
              </a:ln>
            </p:spPr>
            <p:txBody>
              <a:bodyPr/>
              <a:lstStyle/>
              <a:p>
                <a:endParaRPr lang="en-US"/>
              </a:p>
            </p:txBody>
          </p:sp>
          <p:sp>
            <p:nvSpPr>
              <p:cNvPr id="500763" name="Text Box 9"/>
              <p:cNvSpPr txBox="1">
                <a:spLocks noChangeArrowheads="1"/>
              </p:cNvSpPr>
              <p:nvPr/>
            </p:nvSpPr>
            <p:spPr bwMode="auto">
              <a:xfrm>
                <a:off x="2200" y="3380"/>
                <a:ext cx="683" cy="256"/>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b="1">
                    <a:latin typeface="Candara" pitchFamily="34" charset="0"/>
                  </a:rPr>
                  <a:t>Data Date</a:t>
                </a:r>
              </a:p>
            </p:txBody>
          </p:sp>
        </p:grpSp>
        <p:grpSp>
          <p:nvGrpSpPr>
            <p:cNvPr id="500744" name="Group 10"/>
            <p:cNvGrpSpPr>
              <a:grpSpLocks/>
            </p:cNvGrpSpPr>
            <p:nvPr/>
          </p:nvGrpSpPr>
          <p:grpSpPr bwMode="auto">
            <a:xfrm>
              <a:off x="1434" y="977"/>
              <a:ext cx="3663" cy="2463"/>
              <a:chOff x="260" y="1612"/>
              <a:chExt cx="3663" cy="2463"/>
            </a:xfrm>
          </p:grpSpPr>
          <p:sp>
            <p:nvSpPr>
              <p:cNvPr id="500758" name="Line 11"/>
              <p:cNvSpPr>
                <a:spLocks noChangeShapeType="1"/>
              </p:cNvSpPr>
              <p:nvPr/>
            </p:nvSpPr>
            <p:spPr bwMode="auto">
              <a:xfrm>
                <a:off x="703" y="1661"/>
                <a:ext cx="0" cy="2041"/>
              </a:xfrm>
              <a:prstGeom prst="line">
                <a:avLst/>
              </a:prstGeom>
              <a:noFill/>
              <a:ln w="9525">
                <a:solidFill>
                  <a:schemeClr val="tx1"/>
                </a:solidFill>
                <a:round/>
                <a:headEnd/>
                <a:tailEnd/>
              </a:ln>
            </p:spPr>
            <p:txBody>
              <a:bodyPr/>
              <a:lstStyle/>
              <a:p>
                <a:endParaRPr lang="en-US"/>
              </a:p>
            </p:txBody>
          </p:sp>
          <p:sp>
            <p:nvSpPr>
              <p:cNvPr id="500759" name="Line 12"/>
              <p:cNvSpPr>
                <a:spLocks noChangeShapeType="1"/>
              </p:cNvSpPr>
              <p:nvPr/>
            </p:nvSpPr>
            <p:spPr bwMode="auto">
              <a:xfrm>
                <a:off x="702" y="3702"/>
                <a:ext cx="3221" cy="0"/>
              </a:xfrm>
              <a:prstGeom prst="line">
                <a:avLst/>
              </a:prstGeom>
              <a:noFill/>
              <a:ln w="9525">
                <a:solidFill>
                  <a:schemeClr val="tx1"/>
                </a:solidFill>
                <a:round/>
                <a:headEnd/>
                <a:tailEnd/>
              </a:ln>
            </p:spPr>
            <p:txBody>
              <a:bodyPr/>
              <a:lstStyle/>
              <a:p>
                <a:endParaRPr lang="en-US"/>
              </a:p>
            </p:txBody>
          </p:sp>
          <p:sp>
            <p:nvSpPr>
              <p:cNvPr id="500760" name="Text Box 13"/>
              <p:cNvSpPr txBox="1">
                <a:spLocks noChangeArrowheads="1"/>
              </p:cNvSpPr>
              <p:nvPr/>
            </p:nvSpPr>
            <p:spPr bwMode="auto">
              <a:xfrm>
                <a:off x="2265" y="3752"/>
                <a:ext cx="706" cy="323"/>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sz="2400" b="1">
                    <a:latin typeface="Candara" pitchFamily="34" charset="0"/>
                  </a:rPr>
                  <a:t>T I M E  </a:t>
                </a:r>
              </a:p>
            </p:txBody>
          </p:sp>
          <p:sp>
            <p:nvSpPr>
              <p:cNvPr id="500761" name="Text Box 14"/>
              <p:cNvSpPr txBox="1">
                <a:spLocks noChangeArrowheads="1"/>
              </p:cNvSpPr>
              <p:nvPr/>
            </p:nvSpPr>
            <p:spPr bwMode="auto">
              <a:xfrm rot="16200000">
                <a:off x="-532" y="2404"/>
                <a:ext cx="1851" cy="268"/>
              </a:xfrm>
              <a:prstGeom prst="rect">
                <a:avLst/>
              </a:prstGeom>
              <a:noFill/>
              <a:ln w="9525" algn="ctr">
                <a:noFill/>
                <a:miter lim="800000"/>
                <a:headEnd/>
                <a:tailEnd/>
              </a:ln>
            </p:spPr>
            <p:txBody>
              <a:bodyPr wrap="none" lIns="0" tIns="0" rIns="0" bIns="0">
                <a:spAutoFit/>
              </a:bodyPr>
              <a:lstStyle/>
              <a:p>
                <a:pPr eaLnBrk="0" hangingPunct="0">
                  <a:lnSpc>
                    <a:spcPct val="135000"/>
                  </a:lnSpc>
                  <a:spcBef>
                    <a:spcPct val="15000"/>
                  </a:spcBef>
                  <a:buFont typeface="Arial" pitchFamily="34" charset="0"/>
                  <a:buNone/>
                </a:pPr>
                <a:r>
                  <a:rPr lang="en-US" sz="2400" b="1">
                    <a:latin typeface="Candara" pitchFamily="34" charset="0"/>
                  </a:rPr>
                  <a:t>CUMULATIVE  VALUES $</a:t>
                </a:r>
              </a:p>
            </p:txBody>
          </p:sp>
        </p:grpSp>
        <p:grpSp>
          <p:nvGrpSpPr>
            <p:cNvPr id="500745" name="Group 15"/>
            <p:cNvGrpSpPr>
              <a:grpSpLocks/>
            </p:cNvGrpSpPr>
            <p:nvPr/>
          </p:nvGrpSpPr>
          <p:grpSpPr bwMode="auto">
            <a:xfrm>
              <a:off x="2058" y="1788"/>
              <a:ext cx="2032" cy="1279"/>
              <a:chOff x="1695" y="1969"/>
              <a:chExt cx="2032" cy="1279"/>
            </a:xfrm>
          </p:grpSpPr>
          <p:sp>
            <p:nvSpPr>
              <p:cNvPr id="500752" name="Line 16"/>
              <p:cNvSpPr>
                <a:spLocks noChangeShapeType="1"/>
              </p:cNvSpPr>
              <p:nvPr/>
            </p:nvSpPr>
            <p:spPr bwMode="auto">
              <a:xfrm>
                <a:off x="2971" y="1969"/>
                <a:ext cx="0" cy="273"/>
              </a:xfrm>
              <a:prstGeom prst="line">
                <a:avLst/>
              </a:prstGeom>
              <a:noFill/>
              <a:ln w="12700">
                <a:solidFill>
                  <a:srgbClr val="3366FF"/>
                </a:solidFill>
                <a:round/>
                <a:headEnd type="stealth" w="lg" len="med"/>
                <a:tailEnd type="none" w="lg" len="med"/>
              </a:ln>
            </p:spPr>
            <p:txBody>
              <a:bodyPr/>
              <a:lstStyle/>
              <a:p>
                <a:endParaRPr lang="en-US"/>
              </a:p>
            </p:txBody>
          </p:sp>
          <p:grpSp>
            <p:nvGrpSpPr>
              <p:cNvPr id="500753" name="Group 17"/>
              <p:cNvGrpSpPr>
                <a:grpSpLocks/>
              </p:cNvGrpSpPr>
              <p:nvPr/>
            </p:nvGrpSpPr>
            <p:grpSpPr bwMode="auto">
              <a:xfrm>
                <a:off x="1695" y="1989"/>
                <a:ext cx="2032" cy="1259"/>
                <a:chOff x="1695" y="1989"/>
                <a:chExt cx="2032" cy="1259"/>
              </a:xfrm>
            </p:grpSpPr>
            <p:grpSp>
              <p:nvGrpSpPr>
                <p:cNvPr id="500754" name="Group 18"/>
                <p:cNvGrpSpPr>
                  <a:grpSpLocks/>
                </p:cNvGrpSpPr>
                <p:nvPr/>
              </p:nvGrpSpPr>
              <p:grpSpPr bwMode="auto">
                <a:xfrm>
                  <a:off x="1695" y="2205"/>
                  <a:ext cx="1189" cy="1043"/>
                  <a:chOff x="1695" y="2205"/>
                  <a:chExt cx="1189" cy="1043"/>
                </a:xfrm>
              </p:grpSpPr>
              <p:sp>
                <p:nvSpPr>
                  <p:cNvPr id="500756" name="Freeform 19"/>
                  <p:cNvSpPr>
                    <a:spLocks/>
                  </p:cNvSpPr>
                  <p:nvPr/>
                </p:nvSpPr>
                <p:spPr bwMode="auto">
                  <a:xfrm>
                    <a:off x="1695" y="2205"/>
                    <a:ext cx="1189" cy="1043"/>
                  </a:xfrm>
                  <a:custGeom>
                    <a:avLst/>
                    <a:gdLst>
                      <a:gd name="T0" fmla="*/ 0 w 1053"/>
                      <a:gd name="T1" fmla="*/ 283 h 1145"/>
                      <a:gd name="T2" fmla="*/ 3356 w 1053"/>
                      <a:gd name="T3" fmla="*/ 215 h 1145"/>
                      <a:gd name="T4" fmla="*/ 6008 w 1053"/>
                      <a:gd name="T5" fmla="*/ 35 h 1145"/>
                      <a:gd name="T6" fmla="*/ 6397 w 1053"/>
                      <a:gd name="T7" fmla="*/ 9 h 1145"/>
                      <a:gd name="T8" fmla="*/ 6453 w 1053"/>
                      <a:gd name="T9" fmla="*/ 5 h 1145"/>
                      <a:gd name="T10" fmla="*/ 6453 w 1053"/>
                      <a:gd name="T11" fmla="*/ 5 h 1145"/>
                      <a:gd name="T12" fmla="*/ 0 60000 65536"/>
                      <a:gd name="T13" fmla="*/ 0 60000 65536"/>
                      <a:gd name="T14" fmla="*/ 0 60000 65536"/>
                      <a:gd name="T15" fmla="*/ 0 60000 65536"/>
                      <a:gd name="T16" fmla="*/ 0 60000 65536"/>
                      <a:gd name="T17" fmla="*/ 0 60000 65536"/>
                      <a:gd name="T18" fmla="*/ 0 w 1053"/>
                      <a:gd name="T19" fmla="*/ 0 h 1145"/>
                      <a:gd name="T20" fmla="*/ 1053 w 1053"/>
                      <a:gd name="T21" fmla="*/ 1145 h 1145"/>
                    </a:gdLst>
                    <a:ahLst/>
                    <a:cxnLst>
                      <a:cxn ang="T12">
                        <a:pos x="T0" y="T1"/>
                      </a:cxn>
                      <a:cxn ang="T13">
                        <a:pos x="T2" y="T3"/>
                      </a:cxn>
                      <a:cxn ang="T14">
                        <a:pos x="T4" y="T5"/>
                      </a:cxn>
                      <a:cxn ang="T15">
                        <a:pos x="T6" y="T7"/>
                      </a:cxn>
                      <a:cxn ang="T16">
                        <a:pos x="T8" y="T9"/>
                      </a:cxn>
                      <a:cxn ang="T17">
                        <a:pos x="T10" y="T11"/>
                      </a:cxn>
                    </a:cxnLst>
                    <a:rect l="T18" t="T19" r="T20" b="T21"/>
                    <a:pathLst>
                      <a:path w="1053" h="1145">
                        <a:moveTo>
                          <a:pt x="0" y="1145"/>
                        </a:moveTo>
                        <a:cubicBezTo>
                          <a:pt x="190" y="1094"/>
                          <a:pt x="381" y="1043"/>
                          <a:pt x="543" y="875"/>
                        </a:cubicBezTo>
                        <a:cubicBezTo>
                          <a:pt x="705" y="707"/>
                          <a:pt x="889" y="280"/>
                          <a:pt x="971" y="140"/>
                        </a:cubicBezTo>
                        <a:cubicBezTo>
                          <a:pt x="1053" y="0"/>
                          <a:pt x="1022" y="54"/>
                          <a:pt x="1034" y="34"/>
                        </a:cubicBezTo>
                        <a:cubicBezTo>
                          <a:pt x="1046" y="14"/>
                          <a:pt x="1042" y="22"/>
                          <a:pt x="1044" y="19"/>
                        </a:cubicBezTo>
                        <a:cubicBezTo>
                          <a:pt x="1046" y="16"/>
                          <a:pt x="1044" y="15"/>
                          <a:pt x="1044" y="14"/>
                        </a:cubicBezTo>
                      </a:path>
                    </a:pathLst>
                  </a:custGeom>
                  <a:noFill/>
                  <a:ln w="9525">
                    <a:solidFill>
                      <a:srgbClr val="0000FF"/>
                    </a:solidFill>
                    <a:prstDash val="lgDash"/>
                    <a:round/>
                    <a:headEnd/>
                    <a:tailEnd/>
                  </a:ln>
                </p:spPr>
                <p:txBody>
                  <a:bodyPr/>
                  <a:lstStyle/>
                  <a:p>
                    <a:endParaRPr lang="en-US"/>
                  </a:p>
                </p:txBody>
              </p:sp>
              <p:sp>
                <p:nvSpPr>
                  <p:cNvPr id="500757" name="Text Box 20"/>
                  <p:cNvSpPr txBox="1">
                    <a:spLocks noChangeArrowheads="1"/>
                  </p:cNvSpPr>
                  <p:nvPr/>
                </p:nvSpPr>
                <p:spPr bwMode="auto">
                  <a:xfrm>
                    <a:off x="2472" y="2679"/>
                    <a:ext cx="275" cy="278"/>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sz="2000" b="1">
                        <a:solidFill>
                          <a:srgbClr val="0000FF"/>
                        </a:solidFill>
                        <a:latin typeface="Candara" pitchFamily="34" charset="0"/>
                      </a:rPr>
                      <a:t>EV</a:t>
                    </a:r>
                  </a:p>
                </p:txBody>
              </p:sp>
            </p:grpSp>
            <p:sp>
              <p:nvSpPr>
                <p:cNvPr id="500755" name="Text Box 21"/>
                <p:cNvSpPr txBox="1">
                  <a:spLocks noChangeArrowheads="1"/>
                </p:cNvSpPr>
                <p:nvPr/>
              </p:nvSpPr>
              <p:spPr bwMode="auto">
                <a:xfrm>
                  <a:off x="2965" y="1989"/>
                  <a:ext cx="762" cy="278"/>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sz="2000" b="1">
                      <a:solidFill>
                        <a:srgbClr val="0000FF"/>
                      </a:solidFill>
                      <a:latin typeface="Candara" pitchFamily="34" charset="0"/>
                    </a:rPr>
                    <a:t>SV=EV–PV</a:t>
                  </a:r>
                </a:p>
              </p:txBody>
            </p:sp>
          </p:grpSp>
        </p:grpSp>
        <p:grpSp>
          <p:nvGrpSpPr>
            <p:cNvPr id="500746" name="Group 22"/>
            <p:cNvGrpSpPr>
              <a:grpSpLocks/>
            </p:cNvGrpSpPr>
            <p:nvPr/>
          </p:nvGrpSpPr>
          <p:grpSpPr bwMode="auto">
            <a:xfrm>
              <a:off x="2058" y="1345"/>
              <a:ext cx="1185" cy="1722"/>
              <a:chOff x="1695" y="1526"/>
              <a:chExt cx="1185" cy="1722"/>
            </a:xfrm>
          </p:grpSpPr>
          <p:grpSp>
            <p:nvGrpSpPr>
              <p:cNvPr id="500747" name="Group 23"/>
              <p:cNvGrpSpPr>
                <a:grpSpLocks/>
              </p:cNvGrpSpPr>
              <p:nvPr/>
            </p:nvGrpSpPr>
            <p:grpSpPr bwMode="auto">
              <a:xfrm>
                <a:off x="1695" y="1661"/>
                <a:ext cx="1185" cy="1587"/>
                <a:chOff x="1695" y="1661"/>
                <a:chExt cx="1185" cy="1587"/>
              </a:xfrm>
            </p:grpSpPr>
            <p:sp>
              <p:nvSpPr>
                <p:cNvPr id="500750" name="Freeform 24"/>
                <p:cNvSpPr>
                  <a:spLocks/>
                </p:cNvSpPr>
                <p:nvPr/>
              </p:nvSpPr>
              <p:spPr bwMode="auto">
                <a:xfrm>
                  <a:off x="1695" y="1661"/>
                  <a:ext cx="1185" cy="1587"/>
                </a:xfrm>
                <a:custGeom>
                  <a:avLst/>
                  <a:gdLst>
                    <a:gd name="T0" fmla="*/ 0 w 1185"/>
                    <a:gd name="T1" fmla="*/ 11936 h 1374"/>
                    <a:gd name="T2" fmla="*/ 503 w 1185"/>
                    <a:gd name="T3" fmla="*/ 9589 h 1374"/>
                    <a:gd name="T4" fmla="*/ 899 w 1185"/>
                    <a:gd name="T5" fmla="*/ 3204 h 1374"/>
                    <a:gd name="T6" fmla="*/ 1152 w 1185"/>
                    <a:gd name="T7" fmla="*/ 385 h 1374"/>
                    <a:gd name="T8" fmla="*/ 1096 w 1185"/>
                    <a:gd name="T9" fmla="*/ 938 h 1374"/>
                    <a:gd name="T10" fmla="*/ 1180 w 1185"/>
                    <a:gd name="T11" fmla="*/ 67 h 1374"/>
                    <a:gd name="T12" fmla="*/ 0 60000 65536"/>
                    <a:gd name="T13" fmla="*/ 0 60000 65536"/>
                    <a:gd name="T14" fmla="*/ 0 60000 65536"/>
                    <a:gd name="T15" fmla="*/ 0 60000 65536"/>
                    <a:gd name="T16" fmla="*/ 0 60000 65536"/>
                    <a:gd name="T17" fmla="*/ 0 60000 65536"/>
                    <a:gd name="T18" fmla="*/ 0 w 1185"/>
                    <a:gd name="T19" fmla="*/ 0 h 1374"/>
                    <a:gd name="T20" fmla="*/ 1185 w 1185"/>
                    <a:gd name="T21" fmla="*/ 1374 h 1374"/>
                  </a:gdLst>
                  <a:ahLst/>
                  <a:cxnLst>
                    <a:cxn ang="T12">
                      <a:pos x="T0" y="T1"/>
                    </a:cxn>
                    <a:cxn ang="T13">
                      <a:pos x="T2" y="T3"/>
                    </a:cxn>
                    <a:cxn ang="T14">
                      <a:pos x="T4" y="T5"/>
                    </a:cxn>
                    <a:cxn ang="T15">
                      <a:pos x="T6" y="T7"/>
                    </a:cxn>
                    <a:cxn ang="T16">
                      <a:pos x="T8" y="T9"/>
                    </a:cxn>
                    <a:cxn ang="T17">
                      <a:pos x="T10" y="T11"/>
                    </a:cxn>
                  </a:cxnLst>
                  <a:rect l="T18" t="T19" r="T20" b="T21"/>
                  <a:pathLst>
                    <a:path w="1185" h="1374">
                      <a:moveTo>
                        <a:pt x="0" y="1374"/>
                      </a:moveTo>
                      <a:cubicBezTo>
                        <a:pt x="176" y="1323"/>
                        <a:pt x="353" y="1272"/>
                        <a:pt x="503" y="1104"/>
                      </a:cubicBezTo>
                      <a:cubicBezTo>
                        <a:pt x="653" y="936"/>
                        <a:pt x="791" y="546"/>
                        <a:pt x="899" y="369"/>
                      </a:cubicBezTo>
                      <a:cubicBezTo>
                        <a:pt x="1007" y="192"/>
                        <a:pt x="1119" y="88"/>
                        <a:pt x="1152" y="44"/>
                      </a:cubicBezTo>
                      <a:cubicBezTo>
                        <a:pt x="1185" y="0"/>
                        <a:pt x="1091" y="114"/>
                        <a:pt x="1096" y="108"/>
                      </a:cubicBezTo>
                      <a:cubicBezTo>
                        <a:pt x="1101" y="102"/>
                        <a:pt x="1162" y="29"/>
                        <a:pt x="1180" y="8"/>
                      </a:cubicBezTo>
                    </a:path>
                  </a:pathLst>
                </a:custGeom>
                <a:noFill/>
                <a:ln w="12700">
                  <a:solidFill>
                    <a:srgbClr val="FF0000"/>
                  </a:solidFill>
                  <a:prstDash val="lgDash"/>
                  <a:round/>
                  <a:headEnd/>
                  <a:tailEnd/>
                </a:ln>
              </p:spPr>
              <p:txBody>
                <a:bodyPr/>
                <a:lstStyle/>
                <a:p>
                  <a:endParaRPr lang="en-US"/>
                </a:p>
              </p:txBody>
            </p:sp>
            <p:sp>
              <p:nvSpPr>
                <p:cNvPr id="500751" name="Text Box 25"/>
                <p:cNvSpPr txBox="1">
                  <a:spLocks noChangeArrowheads="1"/>
                </p:cNvSpPr>
                <p:nvPr/>
              </p:nvSpPr>
              <p:spPr bwMode="auto">
                <a:xfrm>
                  <a:off x="2239" y="1888"/>
                  <a:ext cx="369" cy="278"/>
                </a:xfrm>
                <a:prstGeom prst="rect">
                  <a:avLst/>
                </a:prstGeom>
                <a:noFill/>
                <a:ln w="9525" algn="ctr">
                  <a:noFill/>
                  <a:miter lim="800000"/>
                  <a:headEnd/>
                  <a:tailEnd/>
                </a:ln>
              </p:spPr>
              <p:txBody>
                <a:bodyPr>
                  <a:spAutoFit/>
                </a:bodyPr>
                <a:lstStyle/>
                <a:p>
                  <a:pPr eaLnBrk="0" hangingPunct="0">
                    <a:lnSpc>
                      <a:spcPct val="135000"/>
                    </a:lnSpc>
                    <a:spcBef>
                      <a:spcPct val="15000"/>
                    </a:spcBef>
                    <a:buFont typeface="Arial" pitchFamily="34" charset="0"/>
                    <a:buNone/>
                  </a:pPr>
                  <a:r>
                    <a:rPr lang="en-US" sz="2000" b="1">
                      <a:solidFill>
                        <a:srgbClr val="FF0000"/>
                      </a:solidFill>
                      <a:latin typeface="Candara" pitchFamily="34" charset="0"/>
                    </a:rPr>
                    <a:t>AC</a:t>
                  </a:r>
                </a:p>
              </p:txBody>
            </p:sp>
          </p:grpSp>
          <p:sp>
            <p:nvSpPr>
              <p:cNvPr id="500748" name="Line 26"/>
              <p:cNvSpPr>
                <a:spLocks noChangeShapeType="1"/>
              </p:cNvSpPr>
              <p:nvPr/>
            </p:nvSpPr>
            <p:spPr bwMode="auto">
              <a:xfrm rot="10800000">
                <a:off x="2760" y="1666"/>
                <a:ext cx="0" cy="576"/>
              </a:xfrm>
              <a:prstGeom prst="line">
                <a:avLst/>
              </a:prstGeom>
              <a:noFill/>
              <a:ln w="12700">
                <a:solidFill>
                  <a:srgbClr val="008080"/>
                </a:solidFill>
                <a:round/>
                <a:headEnd/>
                <a:tailEnd type="stealth" w="lg" len="med"/>
              </a:ln>
            </p:spPr>
            <p:txBody>
              <a:bodyPr/>
              <a:lstStyle/>
              <a:p>
                <a:endParaRPr lang="en-US"/>
              </a:p>
            </p:txBody>
          </p:sp>
          <p:sp>
            <p:nvSpPr>
              <p:cNvPr id="500749" name="Text Box 27"/>
              <p:cNvSpPr txBox="1">
                <a:spLocks noChangeArrowheads="1"/>
              </p:cNvSpPr>
              <p:nvPr/>
            </p:nvSpPr>
            <p:spPr bwMode="auto">
              <a:xfrm>
                <a:off x="1876" y="1526"/>
                <a:ext cx="773" cy="278"/>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sz="2000" b="1">
                    <a:solidFill>
                      <a:srgbClr val="FF0000"/>
                    </a:solidFill>
                    <a:latin typeface="Candara" pitchFamily="34" charset="0"/>
                  </a:rPr>
                  <a:t>CV=EV–AC</a:t>
                </a:r>
              </a:p>
            </p:txBody>
          </p:sp>
        </p:grpSp>
      </p:grpSp>
      <p:sp>
        <p:nvSpPr>
          <p:cNvPr id="67612" name="Text Box 28"/>
          <p:cNvSpPr txBox="1">
            <a:spLocks noChangeArrowheads="1"/>
          </p:cNvSpPr>
          <p:nvPr/>
        </p:nvSpPr>
        <p:spPr bwMode="auto">
          <a:xfrm>
            <a:off x="1524001" y="5435600"/>
            <a:ext cx="7032625" cy="922338"/>
          </a:xfrm>
          <a:prstGeom prst="rect">
            <a:avLst/>
          </a:prstGeom>
          <a:solidFill>
            <a:srgbClr val="333333"/>
          </a:solidFill>
          <a:ln w="9525" algn="ctr">
            <a:noFill/>
            <a:miter lim="800000"/>
            <a:headEnd/>
            <a:tailEnd/>
          </a:ln>
        </p:spPr>
        <p:txBody>
          <a:bodyPr>
            <a:spAutoFit/>
          </a:bodyPr>
          <a:lstStyle/>
          <a:p>
            <a:pPr eaLnBrk="0" hangingPunct="0">
              <a:spcBef>
                <a:spcPct val="45000"/>
              </a:spcBef>
              <a:buFont typeface="Arial" pitchFamily="34" charset="0"/>
              <a:buNone/>
              <a:defRPr/>
            </a:pPr>
            <a:r>
              <a:rPr lang="en-US" sz="2200" b="1" dirty="0">
                <a:solidFill>
                  <a:srgbClr val="FFFF99"/>
                </a:solidFill>
                <a:effectLst>
                  <a:outerShdw blurRad="38100" dist="38100" dir="2700000" algn="tl">
                    <a:srgbClr val="000000">
                      <a:alpha val="43137"/>
                    </a:srgbClr>
                  </a:outerShdw>
                </a:effectLst>
                <a:latin typeface="Candara" pitchFamily="34" charset="0"/>
              </a:rPr>
              <a:t>Cost Variance – CV is measured against AC,</a:t>
            </a:r>
          </a:p>
          <a:p>
            <a:pPr eaLnBrk="0" hangingPunct="0">
              <a:spcBef>
                <a:spcPct val="45000"/>
              </a:spcBef>
              <a:buFont typeface="Arial" pitchFamily="34" charset="0"/>
              <a:buNone/>
              <a:defRPr/>
            </a:pPr>
            <a:r>
              <a:rPr lang="en-US" sz="2200" b="1" dirty="0">
                <a:solidFill>
                  <a:srgbClr val="FFFF99"/>
                </a:solidFill>
                <a:effectLst>
                  <a:outerShdw blurRad="38100" dist="38100" dir="2700000" algn="tl">
                    <a:srgbClr val="000000">
                      <a:alpha val="43137"/>
                    </a:srgbClr>
                  </a:outerShdw>
                </a:effectLst>
                <a:latin typeface="Candara" pitchFamily="34" charset="0"/>
              </a:rPr>
              <a:t>Schedule Variance – SV is measured against PV.</a:t>
            </a:r>
          </a:p>
        </p:txBody>
      </p:sp>
      <p:sp>
        <p:nvSpPr>
          <p:cNvPr id="30" name="Slide Number Placeholder 22"/>
          <p:cNvSpPr>
            <a:spLocks noGrp="1"/>
          </p:cNvSpPr>
          <p:nvPr>
            <p:ph type="sldNum" sz="quarter" idx="4"/>
          </p:nvPr>
        </p:nvSpPr>
        <p:spPr>
          <a:xfrm>
            <a:off x="1524000" y="1019176"/>
            <a:ext cx="533400" cy="244475"/>
          </a:xfrm>
          <a:prstGeom prst="rect">
            <a:avLst/>
          </a:prstGeom>
        </p:spPr>
        <p:txBody>
          <a:bodyPr vert="horz" anchor="ctr" anchorCtr="0">
            <a:normAutofit fontScale="85000" lnSpcReduction="20000"/>
          </a:bodyPr>
          <a:lstStyle>
            <a:lvl1pPr algn="ctr" rtl="1">
              <a:defRPr sz="1400" b="1" smtClean="0">
                <a:solidFill>
                  <a:srgbClr val="FFFFFF"/>
                </a:solidFill>
              </a:defRPr>
            </a:lvl1pPr>
            <a:extLst/>
          </a:lstStyle>
          <a:p>
            <a:pPr>
              <a:defRPr/>
            </a:pPr>
            <a:fld id="{3A99CDB3-39AB-415E-AC13-CD9EA2252DC3}" type="slidenum">
              <a:rPr lang="ar-JO"/>
              <a:pPr>
                <a:defRPr/>
              </a:pPr>
              <a:t>240</a:t>
            </a:fld>
            <a:endParaRPr lang="ar-J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612"/>
                                        </p:tgtEl>
                                        <p:attrNameLst>
                                          <p:attrName>style.visibility</p:attrName>
                                        </p:attrNameLst>
                                      </p:cBhvr>
                                      <p:to>
                                        <p:strVal val="visible"/>
                                      </p:to>
                                    </p:set>
                                    <p:animEffect transition="in" filter="checkerboard(across)">
                                      <p:cBhvr>
                                        <p:cTn id="7" dur="1000"/>
                                        <p:tgtEl>
                                          <p:spTgt spid="67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2"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1682750" y="58739"/>
            <a:ext cx="8229600" cy="993775"/>
          </a:xfrm>
        </p:spPr>
        <p:txBody>
          <a:bodyPr anchor="ctr"/>
          <a:lstStyle/>
          <a:p>
            <a:pPr>
              <a:defRPr/>
            </a:pPr>
            <a:r>
              <a:rPr lang="en-US" sz="3600" dirty="0">
                <a:cs typeface="Times New Roman" pitchFamily="18" charset="0"/>
              </a:rPr>
              <a:t>Earned Value Acronyms Table (2) </a:t>
            </a:r>
            <a:endParaRPr lang="ar-JO" sz="3600" dirty="0"/>
          </a:p>
        </p:txBody>
      </p:sp>
      <p:graphicFrame>
        <p:nvGraphicFramePr>
          <p:cNvPr id="4" name="Content Placeholder 3"/>
          <p:cNvGraphicFramePr>
            <a:graphicFrameLocks noGrp="1"/>
          </p:cNvGraphicFramePr>
          <p:nvPr>
            <p:ph idx="1"/>
          </p:nvPr>
        </p:nvGraphicFramePr>
        <p:xfrm>
          <a:off x="1595439" y="1493838"/>
          <a:ext cx="9001157" cy="4311060"/>
        </p:xfrm>
        <a:graphic>
          <a:graphicData uri="http://schemas.openxmlformats.org/drawingml/2006/table">
            <a:tbl>
              <a:tblPr firstRow="1" bandRow="1">
                <a:tableStyleId>{5C22544A-7EE6-4342-B048-85BDC9FD1C3A}</a:tableStyleId>
              </a:tblPr>
              <a:tblGrid>
                <a:gridCol w="1285884">
                  <a:extLst>
                    <a:ext uri="{9D8B030D-6E8A-4147-A177-3AD203B41FA5}">
                      <a16:colId xmlns:a16="http://schemas.microsoft.com/office/drawing/2014/main" val="20000"/>
                    </a:ext>
                  </a:extLst>
                </a:gridCol>
                <a:gridCol w="1643074">
                  <a:extLst>
                    <a:ext uri="{9D8B030D-6E8A-4147-A177-3AD203B41FA5}">
                      <a16:colId xmlns:a16="http://schemas.microsoft.com/office/drawing/2014/main" val="20001"/>
                    </a:ext>
                  </a:extLst>
                </a:gridCol>
                <a:gridCol w="3643338">
                  <a:extLst>
                    <a:ext uri="{9D8B030D-6E8A-4147-A177-3AD203B41FA5}">
                      <a16:colId xmlns:a16="http://schemas.microsoft.com/office/drawing/2014/main" val="20002"/>
                    </a:ext>
                  </a:extLst>
                </a:gridCol>
                <a:gridCol w="2428861">
                  <a:extLst>
                    <a:ext uri="{9D8B030D-6E8A-4147-A177-3AD203B41FA5}">
                      <a16:colId xmlns:a16="http://schemas.microsoft.com/office/drawing/2014/main" val="20003"/>
                    </a:ext>
                  </a:extLst>
                </a:gridCol>
              </a:tblGrid>
              <a:tr h="643850">
                <a:tc>
                  <a:txBody>
                    <a:bodyPr/>
                    <a:lstStyle/>
                    <a:p>
                      <a:pPr algn="ctr" rtl="0"/>
                      <a:r>
                        <a:rPr lang="en-US" sz="2100" b="1" i="0" dirty="0">
                          <a:solidFill>
                            <a:schemeClr val="bg1"/>
                          </a:solidFill>
                          <a:latin typeface="Candara" pitchFamily="34" charset="0"/>
                        </a:rPr>
                        <a:t>Acronym </a:t>
                      </a:r>
                      <a:endParaRPr lang="ar-JO" sz="2100" b="1" i="0" dirty="0">
                        <a:solidFill>
                          <a:schemeClr val="bg1"/>
                        </a:solidFill>
                        <a:latin typeface="Candara"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2100" b="1" i="0" dirty="0">
                          <a:solidFill>
                            <a:schemeClr val="bg1"/>
                          </a:solidFill>
                          <a:latin typeface="Candara" pitchFamily="34" charset="0"/>
                        </a:rPr>
                        <a:t>Short for </a:t>
                      </a:r>
                      <a:endParaRPr lang="ar-JO" sz="2100" b="1" i="0" dirty="0">
                        <a:solidFill>
                          <a:schemeClr val="bg1"/>
                        </a:solidFill>
                        <a:latin typeface="Candara"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2100" b="1" i="0" dirty="0">
                          <a:solidFill>
                            <a:schemeClr val="bg1"/>
                          </a:solidFill>
                          <a:latin typeface="Candara" pitchFamily="34" charset="0"/>
                        </a:rPr>
                        <a:t>Description </a:t>
                      </a:r>
                      <a:endParaRPr lang="ar-JO" sz="2100" b="1" i="0" dirty="0">
                        <a:solidFill>
                          <a:schemeClr val="bg1"/>
                        </a:solidFill>
                        <a:latin typeface="Candara"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2100" b="1" i="0" dirty="0">
                          <a:solidFill>
                            <a:schemeClr val="bg1"/>
                          </a:solidFill>
                          <a:latin typeface="Candara" pitchFamily="34" charset="0"/>
                        </a:rPr>
                        <a:t>Notes </a:t>
                      </a:r>
                      <a:endParaRPr lang="ar-JO" sz="2100" b="1" i="0" dirty="0">
                        <a:solidFill>
                          <a:schemeClr val="bg1"/>
                        </a:solidFill>
                        <a:latin typeface="Candara"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134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EAC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Estimate at Completion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Estimated total cost.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Referred to as the ‘latest revised estimate’.</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134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ETC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Estimate to Complete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Expected cost needed to complete remaining works.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1" i="0" u="none" strike="noStrike" cap="none" normalizeH="0" baseline="0" dirty="0">
                        <a:ln>
                          <a:noFill/>
                        </a:ln>
                        <a:solidFill>
                          <a:schemeClr val="tx1"/>
                        </a:solidFill>
                        <a:effectLst/>
                        <a:latin typeface="Candara" pitchFamily="34" charset="0"/>
                        <a:cs typeface="Arial" pitchFamily="34"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134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VAC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Variance at Completion</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Above or below estimated budget</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100" b="1" i="0" u="none" strike="noStrike" cap="none" normalizeH="0" baseline="0" dirty="0">
                        <a:ln>
                          <a:noFill/>
                        </a:ln>
                        <a:solidFill>
                          <a:schemeClr val="tx1"/>
                        </a:solidFill>
                        <a:effectLst/>
                        <a:latin typeface="Candara" pitchFamily="34" charset="0"/>
                        <a:cs typeface="Arial" pitchFamily="34"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134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TCPI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To – Complete Performance Index.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Calculated projection of cost performance to be achieved on remaining works to meet a specified Goal.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Candara" pitchFamily="34" charset="0"/>
                          <a:cs typeface="Arial" pitchFamily="34" charset="0"/>
                        </a:rPr>
                        <a:t>Ratio of ‘remaining work to the ‘remaining funds’. </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vert="horz" lIns="91424" tIns="45713" rIns="91424" bIns="45713" rtlCol="0" anchor="ctr">
            <a:normAutofit fontScale="90000"/>
          </a:bodyPr>
          <a:lstStyle/>
          <a:p>
            <a:pPr algn="ctr">
              <a:defRPr/>
            </a:pPr>
            <a:r>
              <a:rPr lang="en-US" dirty="0">
                <a:cs typeface="Times New Roman" pitchFamily="18" charset="0"/>
              </a:rPr>
              <a:t>Earned Value Management </a:t>
            </a:r>
            <a:r>
              <a:rPr lang="en-US" dirty="0">
                <a:latin typeface="Graphite Light"/>
                <a:cs typeface="Times New Roman" pitchFamily="18" charset="0"/>
              </a:rPr>
              <a:t>–</a:t>
            </a:r>
            <a:r>
              <a:rPr lang="en-US" dirty="0">
                <a:cs typeface="Times New Roman" pitchFamily="18" charset="0"/>
              </a:rPr>
              <a:t> EVM </a:t>
            </a:r>
            <a:endParaRPr lang="en-US" i="1" dirty="0">
              <a:cs typeface="Times New Roman" pitchFamily="18" charset="0"/>
            </a:endParaRPr>
          </a:p>
        </p:txBody>
      </p:sp>
      <p:sp>
        <p:nvSpPr>
          <p:cNvPr id="68611" name="Text Box 3"/>
          <p:cNvSpPr txBox="1">
            <a:spLocks noChangeArrowheads="1"/>
          </p:cNvSpPr>
          <p:nvPr/>
        </p:nvSpPr>
        <p:spPr bwMode="auto">
          <a:xfrm>
            <a:off x="2493964" y="5373688"/>
            <a:ext cx="2173287" cy="471668"/>
          </a:xfrm>
          <a:prstGeom prst="rect">
            <a:avLst/>
          </a:prstGeom>
          <a:solidFill>
            <a:srgbClr val="333333"/>
          </a:solidFill>
          <a:ln w="9525" algn="ctr">
            <a:noFill/>
            <a:miter lim="800000"/>
            <a:headEnd/>
            <a:tailEnd/>
          </a:ln>
        </p:spPr>
        <p:txBody>
          <a:bodyPr>
            <a:spAutoFit/>
          </a:bodyPr>
          <a:lstStyle/>
          <a:p>
            <a:pPr eaLnBrk="0" hangingPunct="0">
              <a:lnSpc>
                <a:spcPct val="135000"/>
              </a:lnSpc>
              <a:spcBef>
                <a:spcPct val="15000"/>
              </a:spcBef>
              <a:buFont typeface="Arial" pitchFamily="34" charset="0"/>
              <a:buNone/>
            </a:pPr>
            <a:r>
              <a:rPr lang="en-US" sz="2000" b="1">
                <a:solidFill>
                  <a:srgbClr val="FFFF99"/>
                </a:solidFill>
                <a:latin typeface="Candara" pitchFamily="34" charset="0"/>
              </a:rPr>
              <a:t>EAC = AC + ETC</a:t>
            </a:r>
          </a:p>
        </p:txBody>
      </p:sp>
      <p:grpSp>
        <p:nvGrpSpPr>
          <p:cNvPr id="2" name="Group 4"/>
          <p:cNvGrpSpPr>
            <a:grpSpLocks/>
          </p:cNvGrpSpPr>
          <p:nvPr/>
        </p:nvGrpSpPr>
        <p:grpSpPr bwMode="auto">
          <a:xfrm>
            <a:off x="2495551" y="3789363"/>
            <a:ext cx="6048375" cy="0"/>
            <a:chOff x="612" y="1525"/>
            <a:chExt cx="3992" cy="0"/>
          </a:xfrm>
        </p:grpSpPr>
        <p:sp>
          <p:nvSpPr>
            <p:cNvPr id="59420" name="Line 5"/>
            <p:cNvSpPr>
              <a:spLocks noChangeShapeType="1"/>
            </p:cNvSpPr>
            <p:nvPr/>
          </p:nvSpPr>
          <p:spPr bwMode="auto">
            <a:xfrm>
              <a:off x="612" y="1525"/>
              <a:ext cx="1315" cy="0"/>
            </a:xfrm>
            <a:prstGeom prst="line">
              <a:avLst/>
            </a:prstGeom>
            <a:noFill/>
            <a:ln w="19050">
              <a:solidFill>
                <a:schemeClr val="accent6">
                  <a:lumMod val="40000"/>
                  <a:lumOff val="60000"/>
                </a:schemeClr>
              </a:solidFill>
              <a:round/>
              <a:headEnd/>
              <a:tailEnd/>
            </a:ln>
          </p:spPr>
          <p:txBody>
            <a:bodyPr/>
            <a:lstStyle/>
            <a:p>
              <a:pPr eaLnBrk="0" hangingPunct="0">
                <a:defRPr/>
              </a:pPr>
              <a:endParaRPr lang="ar-JO">
                <a:latin typeface="Candara" pitchFamily="34" charset="0"/>
              </a:endParaRPr>
            </a:p>
          </p:txBody>
        </p:sp>
        <p:sp>
          <p:nvSpPr>
            <p:cNvPr id="502819" name="Line 6"/>
            <p:cNvSpPr>
              <a:spLocks noChangeShapeType="1"/>
            </p:cNvSpPr>
            <p:nvPr/>
          </p:nvSpPr>
          <p:spPr bwMode="auto">
            <a:xfrm>
              <a:off x="1927" y="1525"/>
              <a:ext cx="2677" cy="0"/>
            </a:xfrm>
            <a:prstGeom prst="line">
              <a:avLst/>
            </a:prstGeom>
            <a:noFill/>
            <a:ln w="19050">
              <a:solidFill>
                <a:schemeClr val="tx1"/>
              </a:solidFill>
              <a:prstDash val="lgDash"/>
              <a:round/>
              <a:headEnd/>
              <a:tailEnd/>
            </a:ln>
          </p:spPr>
          <p:txBody>
            <a:bodyPr/>
            <a:lstStyle/>
            <a:p>
              <a:endParaRPr lang="en-US"/>
            </a:p>
          </p:txBody>
        </p:sp>
      </p:grpSp>
      <p:grpSp>
        <p:nvGrpSpPr>
          <p:cNvPr id="3" name="Group 7"/>
          <p:cNvGrpSpPr>
            <a:grpSpLocks/>
          </p:cNvGrpSpPr>
          <p:nvPr/>
        </p:nvGrpSpPr>
        <p:grpSpPr bwMode="auto">
          <a:xfrm>
            <a:off x="4448175" y="1643064"/>
            <a:ext cx="1809750" cy="3622675"/>
            <a:chOff x="1842" y="490"/>
            <a:chExt cx="1140" cy="2282"/>
          </a:xfrm>
        </p:grpSpPr>
        <p:sp>
          <p:nvSpPr>
            <p:cNvPr id="502816" name="Line 8"/>
            <p:cNvSpPr>
              <a:spLocks noChangeShapeType="1"/>
            </p:cNvSpPr>
            <p:nvPr/>
          </p:nvSpPr>
          <p:spPr bwMode="auto">
            <a:xfrm>
              <a:off x="1842" y="1207"/>
              <a:ext cx="0" cy="1565"/>
            </a:xfrm>
            <a:prstGeom prst="line">
              <a:avLst/>
            </a:prstGeom>
            <a:noFill/>
            <a:ln w="22225">
              <a:solidFill>
                <a:srgbClr val="FF0000"/>
              </a:solidFill>
              <a:prstDash val="lgDash"/>
              <a:round/>
              <a:headEnd/>
              <a:tailEnd/>
            </a:ln>
          </p:spPr>
          <p:txBody>
            <a:bodyPr/>
            <a:lstStyle/>
            <a:p>
              <a:endParaRPr lang="en-US"/>
            </a:p>
          </p:txBody>
        </p:sp>
        <p:sp>
          <p:nvSpPr>
            <p:cNvPr id="502817" name="Text Box 9"/>
            <p:cNvSpPr txBox="1">
              <a:spLocks noChangeArrowheads="1"/>
            </p:cNvSpPr>
            <p:nvPr/>
          </p:nvSpPr>
          <p:spPr bwMode="auto">
            <a:xfrm>
              <a:off x="1935" y="490"/>
              <a:ext cx="1047" cy="582"/>
            </a:xfrm>
            <a:prstGeom prst="rect">
              <a:avLst/>
            </a:prstGeom>
            <a:noFill/>
            <a:ln w="9525" algn="ctr">
              <a:noFill/>
              <a:miter lim="800000"/>
              <a:headEnd/>
              <a:tailEnd/>
            </a:ln>
          </p:spPr>
          <p:txBody>
            <a:bodyPr>
              <a:spAutoFit/>
            </a:bodyPr>
            <a:lstStyle/>
            <a:p>
              <a:pPr algn="ctr" eaLnBrk="0" hangingPunct="0">
                <a:buFont typeface="Arial" pitchFamily="34" charset="0"/>
                <a:buNone/>
              </a:pPr>
              <a:r>
                <a:rPr lang="en-US" b="1">
                  <a:latin typeface="Candara" pitchFamily="34" charset="0"/>
                </a:rPr>
                <a:t>Progress at a certain point in time</a:t>
              </a:r>
            </a:p>
          </p:txBody>
        </p:sp>
      </p:grpSp>
      <p:sp>
        <p:nvSpPr>
          <p:cNvPr id="68618" name="Text Box 10"/>
          <p:cNvSpPr txBox="1">
            <a:spLocks noChangeArrowheads="1"/>
          </p:cNvSpPr>
          <p:nvPr/>
        </p:nvSpPr>
        <p:spPr bwMode="auto">
          <a:xfrm>
            <a:off x="7524750" y="3068638"/>
            <a:ext cx="1143000" cy="646112"/>
          </a:xfrm>
          <a:prstGeom prst="rect">
            <a:avLst/>
          </a:prstGeom>
          <a:noFill/>
          <a:ln w="9525" algn="ctr">
            <a:noFill/>
            <a:miter lim="800000"/>
            <a:headEnd/>
            <a:tailEnd/>
          </a:ln>
        </p:spPr>
        <p:txBody>
          <a:bodyPr>
            <a:spAutoFit/>
          </a:bodyPr>
          <a:lstStyle/>
          <a:p>
            <a:pPr eaLnBrk="0" hangingPunct="0">
              <a:buFont typeface="Arial" pitchFamily="34" charset="0"/>
              <a:buNone/>
            </a:pPr>
            <a:r>
              <a:rPr lang="en-US" b="1">
                <a:latin typeface="Candara" pitchFamily="34" charset="0"/>
              </a:rPr>
              <a:t>BAC = </a:t>
            </a:r>
            <a:r>
              <a:rPr lang="en-US" b="1" i="1">
                <a:latin typeface="Candara" pitchFamily="34" charset="0"/>
              </a:rPr>
              <a:t>budget </a:t>
            </a:r>
          </a:p>
        </p:txBody>
      </p:sp>
      <p:sp>
        <p:nvSpPr>
          <p:cNvPr id="68619" name="Text Box 11"/>
          <p:cNvSpPr txBox="1">
            <a:spLocks noChangeArrowheads="1"/>
          </p:cNvSpPr>
          <p:nvPr/>
        </p:nvSpPr>
        <p:spPr bwMode="auto">
          <a:xfrm>
            <a:off x="3114676" y="3749675"/>
            <a:ext cx="1090363" cy="433708"/>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b="1">
                <a:latin typeface="Candara" pitchFamily="34" charset="0"/>
              </a:rPr>
              <a:t>AC </a:t>
            </a:r>
            <a:r>
              <a:rPr lang="en-US" b="1" i="1">
                <a:latin typeface="Candara" pitchFamily="34" charset="0"/>
              </a:rPr>
              <a:t>spent </a:t>
            </a:r>
          </a:p>
        </p:txBody>
      </p:sp>
      <p:grpSp>
        <p:nvGrpSpPr>
          <p:cNvPr id="4" name="Group 12"/>
          <p:cNvGrpSpPr>
            <a:grpSpLocks/>
          </p:cNvGrpSpPr>
          <p:nvPr/>
        </p:nvGrpSpPr>
        <p:grpSpPr bwMode="auto">
          <a:xfrm>
            <a:off x="1860550" y="4214816"/>
            <a:ext cx="7467600" cy="433388"/>
            <a:chOff x="230" y="1368"/>
            <a:chExt cx="4704" cy="273"/>
          </a:xfrm>
        </p:grpSpPr>
        <p:sp>
          <p:nvSpPr>
            <p:cNvPr id="502814" name="Text Box 14"/>
            <p:cNvSpPr txBox="1">
              <a:spLocks noChangeArrowheads="1"/>
            </p:cNvSpPr>
            <p:nvPr/>
          </p:nvSpPr>
          <p:spPr bwMode="auto">
            <a:xfrm>
              <a:off x="230" y="1368"/>
              <a:ext cx="456" cy="273"/>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b="1">
                  <a:latin typeface="Candara" pitchFamily="34" charset="0"/>
                </a:rPr>
                <a:t>Start </a:t>
              </a:r>
            </a:p>
          </p:txBody>
        </p:sp>
        <p:sp>
          <p:nvSpPr>
            <p:cNvPr id="502815" name="Text Box 15"/>
            <p:cNvSpPr txBox="1">
              <a:spLocks noChangeArrowheads="1"/>
            </p:cNvSpPr>
            <p:nvPr/>
          </p:nvSpPr>
          <p:spPr bwMode="auto">
            <a:xfrm>
              <a:off x="4422" y="1368"/>
              <a:ext cx="512" cy="273"/>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b="1">
                  <a:latin typeface="Candara" pitchFamily="34" charset="0"/>
                </a:rPr>
                <a:t>Finish </a:t>
              </a:r>
            </a:p>
          </p:txBody>
        </p:sp>
      </p:grpSp>
      <p:grpSp>
        <p:nvGrpSpPr>
          <p:cNvPr id="5" name="Group 16"/>
          <p:cNvGrpSpPr>
            <a:grpSpLocks/>
          </p:cNvGrpSpPr>
          <p:nvPr/>
        </p:nvGrpSpPr>
        <p:grpSpPr bwMode="auto">
          <a:xfrm>
            <a:off x="4440239" y="3789366"/>
            <a:ext cx="4103687" cy="752475"/>
            <a:chOff x="1837" y="1752"/>
            <a:chExt cx="2585" cy="474"/>
          </a:xfrm>
        </p:grpSpPr>
        <p:sp>
          <p:nvSpPr>
            <p:cNvPr id="502812" name="Freeform 17"/>
            <p:cNvSpPr>
              <a:spLocks/>
            </p:cNvSpPr>
            <p:nvPr/>
          </p:nvSpPr>
          <p:spPr bwMode="auto">
            <a:xfrm>
              <a:off x="1837" y="1752"/>
              <a:ext cx="2585" cy="442"/>
            </a:xfrm>
            <a:custGeom>
              <a:avLst/>
              <a:gdLst>
                <a:gd name="T0" fmla="*/ 0 w 2585"/>
                <a:gd name="T1" fmla="*/ 0 h 442"/>
                <a:gd name="T2" fmla="*/ 160 w 2585"/>
                <a:gd name="T3" fmla="*/ 149 h 442"/>
                <a:gd name="T4" fmla="*/ 400 w 2585"/>
                <a:gd name="T5" fmla="*/ 293 h 442"/>
                <a:gd name="T6" fmla="*/ 621 w 2585"/>
                <a:gd name="T7" fmla="*/ 370 h 442"/>
                <a:gd name="T8" fmla="*/ 816 w 2585"/>
                <a:gd name="T9" fmla="*/ 408 h 442"/>
                <a:gd name="T10" fmla="*/ 1139 w 2585"/>
                <a:gd name="T11" fmla="*/ 437 h 442"/>
                <a:gd name="T12" fmla="*/ 1465 w 2585"/>
                <a:gd name="T13" fmla="*/ 437 h 442"/>
                <a:gd name="T14" fmla="*/ 1753 w 2585"/>
                <a:gd name="T15" fmla="*/ 408 h 442"/>
                <a:gd name="T16" fmla="*/ 1950 w 2585"/>
                <a:gd name="T17" fmla="*/ 363 h 442"/>
                <a:gd name="T18" fmla="*/ 2195 w 2585"/>
                <a:gd name="T19" fmla="*/ 293 h 442"/>
                <a:gd name="T20" fmla="*/ 2397 w 2585"/>
                <a:gd name="T21" fmla="*/ 168 h 442"/>
                <a:gd name="T22" fmla="*/ 2585 w 2585"/>
                <a:gd name="T23" fmla="*/ 0 h 4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5"/>
                <a:gd name="T37" fmla="*/ 0 h 442"/>
                <a:gd name="T38" fmla="*/ 2585 w 2585"/>
                <a:gd name="T39" fmla="*/ 442 h 4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5" h="442">
                  <a:moveTo>
                    <a:pt x="0" y="0"/>
                  </a:moveTo>
                  <a:cubicBezTo>
                    <a:pt x="27" y="25"/>
                    <a:pt x="93" y="100"/>
                    <a:pt x="160" y="149"/>
                  </a:cubicBezTo>
                  <a:cubicBezTo>
                    <a:pt x="227" y="198"/>
                    <a:pt x="323" y="256"/>
                    <a:pt x="400" y="293"/>
                  </a:cubicBezTo>
                  <a:cubicBezTo>
                    <a:pt x="477" y="330"/>
                    <a:pt x="552" y="351"/>
                    <a:pt x="621" y="370"/>
                  </a:cubicBezTo>
                  <a:cubicBezTo>
                    <a:pt x="690" y="389"/>
                    <a:pt x="730" y="397"/>
                    <a:pt x="816" y="408"/>
                  </a:cubicBezTo>
                  <a:cubicBezTo>
                    <a:pt x="902" y="419"/>
                    <a:pt x="1031" y="432"/>
                    <a:pt x="1139" y="437"/>
                  </a:cubicBezTo>
                  <a:cubicBezTo>
                    <a:pt x="1247" y="442"/>
                    <a:pt x="1363" y="442"/>
                    <a:pt x="1465" y="437"/>
                  </a:cubicBezTo>
                  <a:cubicBezTo>
                    <a:pt x="1567" y="432"/>
                    <a:pt x="1672" y="420"/>
                    <a:pt x="1753" y="408"/>
                  </a:cubicBezTo>
                  <a:cubicBezTo>
                    <a:pt x="1834" y="396"/>
                    <a:pt x="1877" y="382"/>
                    <a:pt x="1950" y="363"/>
                  </a:cubicBezTo>
                  <a:cubicBezTo>
                    <a:pt x="2023" y="344"/>
                    <a:pt x="2121" y="326"/>
                    <a:pt x="2195" y="293"/>
                  </a:cubicBezTo>
                  <a:cubicBezTo>
                    <a:pt x="2269" y="260"/>
                    <a:pt x="2332" y="217"/>
                    <a:pt x="2397" y="168"/>
                  </a:cubicBezTo>
                  <a:cubicBezTo>
                    <a:pt x="2462" y="119"/>
                    <a:pt x="2546" y="35"/>
                    <a:pt x="2585" y="0"/>
                  </a:cubicBezTo>
                </a:path>
              </a:pathLst>
            </a:custGeom>
            <a:noFill/>
            <a:ln w="19050">
              <a:solidFill>
                <a:srgbClr val="008080"/>
              </a:solidFill>
              <a:prstDash val="lgDash"/>
              <a:round/>
              <a:headEnd/>
              <a:tailEnd type="stealth" w="lg" len="lg"/>
            </a:ln>
          </p:spPr>
          <p:txBody>
            <a:bodyPr/>
            <a:lstStyle/>
            <a:p>
              <a:endParaRPr lang="en-US"/>
            </a:p>
          </p:txBody>
        </p:sp>
        <p:sp>
          <p:nvSpPr>
            <p:cNvPr id="502813" name="Text Box 18"/>
            <p:cNvSpPr txBox="1">
              <a:spLocks noChangeArrowheads="1"/>
            </p:cNvSpPr>
            <p:nvPr/>
          </p:nvSpPr>
          <p:spPr bwMode="auto">
            <a:xfrm>
              <a:off x="2927" y="1953"/>
              <a:ext cx="382" cy="273"/>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b="1">
                  <a:latin typeface="Candara" pitchFamily="34" charset="0"/>
                </a:rPr>
                <a:t>ETC </a:t>
              </a:r>
            </a:p>
          </p:txBody>
        </p:sp>
      </p:grpSp>
      <p:sp>
        <p:nvSpPr>
          <p:cNvPr id="68627" name="Text Box 19"/>
          <p:cNvSpPr txBox="1">
            <a:spLocks noChangeArrowheads="1"/>
          </p:cNvSpPr>
          <p:nvPr/>
        </p:nvSpPr>
        <p:spPr bwMode="auto">
          <a:xfrm>
            <a:off x="8524876" y="3679825"/>
            <a:ext cx="630301" cy="433708"/>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b="1">
                <a:latin typeface="Candara" pitchFamily="34" charset="0"/>
              </a:rPr>
              <a:t>EAC </a:t>
            </a:r>
          </a:p>
        </p:txBody>
      </p:sp>
      <p:cxnSp>
        <p:nvCxnSpPr>
          <p:cNvPr id="68629" name="AutoShape 21"/>
          <p:cNvCxnSpPr>
            <a:cxnSpLocks noChangeShapeType="1"/>
          </p:cNvCxnSpPr>
          <p:nvPr/>
        </p:nvCxnSpPr>
        <p:spPr bwMode="auto">
          <a:xfrm flipH="1" flipV="1">
            <a:off x="2495551" y="3276601"/>
            <a:ext cx="1935163" cy="9525"/>
          </a:xfrm>
          <a:prstGeom prst="straightConnector1">
            <a:avLst/>
          </a:prstGeom>
          <a:noFill/>
          <a:ln w="28575">
            <a:solidFill>
              <a:srgbClr val="FF0000"/>
            </a:solidFill>
            <a:prstDash val="lgDash"/>
            <a:round/>
            <a:headEnd type="stealth" w="lg" len="med"/>
            <a:tailEnd type="stealth" w="lg" len="med"/>
          </a:ln>
        </p:spPr>
      </p:cxnSp>
      <p:grpSp>
        <p:nvGrpSpPr>
          <p:cNvPr id="6" name="Group 22"/>
          <p:cNvGrpSpPr>
            <a:grpSpLocks/>
          </p:cNvGrpSpPr>
          <p:nvPr/>
        </p:nvGrpSpPr>
        <p:grpSpPr bwMode="auto">
          <a:xfrm>
            <a:off x="2457451" y="2781300"/>
            <a:ext cx="6086475" cy="2484438"/>
            <a:chOff x="588" y="1752"/>
            <a:chExt cx="3834" cy="1565"/>
          </a:xfrm>
        </p:grpSpPr>
        <p:sp>
          <p:nvSpPr>
            <p:cNvPr id="502810" name="Line 23"/>
            <p:cNvSpPr>
              <a:spLocks noChangeShapeType="1"/>
            </p:cNvSpPr>
            <p:nvPr/>
          </p:nvSpPr>
          <p:spPr bwMode="auto">
            <a:xfrm>
              <a:off x="588" y="1752"/>
              <a:ext cx="0" cy="1565"/>
            </a:xfrm>
            <a:prstGeom prst="line">
              <a:avLst/>
            </a:prstGeom>
            <a:noFill/>
            <a:ln w="22225">
              <a:solidFill>
                <a:srgbClr val="FF0000"/>
              </a:solidFill>
              <a:prstDash val="lgDash"/>
              <a:round/>
              <a:headEnd/>
              <a:tailEnd/>
            </a:ln>
          </p:spPr>
          <p:txBody>
            <a:bodyPr/>
            <a:lstStyle/>
            <a:p>
              <a:endParaRPr lang="en-US"/>
            </a:p>
          </p:txBody>
        </p:sp>
        <p:sp>
          <p:nvSpPr>
            <p:cNvPr id="502811" name="Line 24"/>
            <p:cNvSpPr>
              <a:spLocks noChangeShapeType="1"/>
            </p:cNvSpPr>
            <p:nvPr/>
          </p:nvSpPr>
          <p:spPr bwMode="auto">
            <a:xfrm>
              <a:off x="4422" y="1752"/>
              <a:ext cx="0" cy="1565"/>
            </a:xfrm>
            <a:prstGeom prst="line">
              <a:avLst/>
            </a:prstGeom>
            <a:noFill/>
            <a:ln w="22225">
              <a:solidFill>
                <a:srgbClr val="FF0000"/>
              </a:solidFill>
              <a:prstDash val="lgDash"/>
              <a:round/>
              <a:headEnd/>
              <a:tailEnd/>
            </a:ln>
          </p:spPr>
          <p:txBody>
            <a:bodyPr/>
            <a:lstStyle/>
            <a:p>
              <a:endParaRPr lang="en-US"/>
            </a:p>
          </p:txBody>
        </p:sp>
      </p:grpSp>
      <p:sp>
        <p:nvSpPr>
          <p:cNvPr id="68633" name="Rectangle 25"/>
          <p:cNvSpPr>
            <a:spLocks noChangeArrowheads="1"/>
          </p:cNvSpPr>
          <p:nvPr/>
        </p:nvSpPr>
        <p:spPr bwMode="auto">
          <a:xfrm>
            <a:off x="4781551" y="5373688"/>
            <a:ext cx="1928733" cy="471668"/>
          </a:xfrm>
          <a:prstGeom prst="rect">
            <a:avLst/>
          </a:prstGeom>
          <a:solidFill>
            <a:srgbClr val="333333"/>
          </a:solid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sz="2000" b="1">
                <a:solidFill>
                  <a:srgbClr val="FFFF99"/>
                </a:solidFill>
                <a:latin typeface="Candara" pitchFamily="34" charset="0"/>
                <a:sym typeface="Wingdings" pitchFamily="2" charset="2"/>
              </a:rPr>
              <a:t> ETC = BAC – EV </a:t>
            </a:r>
          </a:p>
        </p:txBody>
      </p:sp>
      <p:grpSp>
        <p:nvGrpSpPr>
          <p:cNvPr id="7" name="Group 26"/>
          <p:cNvGrpSpPr>
            <a:grpSpLocks/>
          </p:cNvGrpSpPr>
          <p:nvPr/>
        </p:nvGrpSpPr>
        <p:grpSpPr bwMode="auto">
          <a:xfrm>
            <a:off x="2941639" y="2357439"/>
            <a:ext cx="1385887" cy="1295400"/>
            <a:chOff x="893" y="1485"/>
            <a:chExt cx="873" cy="816"/>
          </a:xfrm>
        </p:grpSpPr>
        <p:sp>
          <p:nvSpPr>
            <p:cNvPr id="502807" name="Text Box 27"/>
            <p:cNvSpPr txBox="1">
              <a:spLocks noChangeArrowheads="1"/>
            </p:cNvSpPr>
            <p:nvPr/>
          </p:nvSpPr>
          <p:spPr bwMode="auto">
            <a:xfrm>
              <a:off x="1037" y="2028"/>
              <a:ext cx="729" cy="273"/>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b="1">
                  <a:latin typeface="Candara" pitchFamily="34" charset="0"/>
                </a:rPr>
                <a:t>PV </a:t>
              </a:r>
              <a:r>
                <a:rPr lang="en-US" b="1" i="1">
                  <a:latin typeface="Candara" pitchFamily="34" charset="0"/>
                </a:rPr>
                <a:t>known</a:t>
              </a:r>
            </a:p>
          </p:txBody>
        </p:sp>
        <p:sp>
          <p:nvSpPr>
            <p:cNvPr id="502808" name="Rectangle 28"/>
            <p:cNvSpPr>
              <a:spLocks noChangeArrowheads="1"/>
            </p:cNvSpPr>
            <p:nvPr/>
          </p:nvSpPr>
          <p:spPr bwMode="auto">
            <a:xfrm>
              <a:off x="893" y="1485"/>
              <a:ext cx="592" cy="349"/>
            </a:xfrm>
            <a:prstGeom prst="rect">
              <a:avLst/>
            </a:prstGeom>
            <a:noFill/>
            <a:ln w="9525" algn="ctr">
              <a:noFill/>
              <a:miter lim="800000"/>
              <a:headEnd/>
              <a:tailEnd/>
            </a:ln>
          </p:spPr>
          <p:txBody>
            <a:bodyPr lIns="0" tIns="0" rIns="0" bIns="0">
              <a:spAutoFit/>
            </a:bodyPr>
            <a:lstStyle/>
            <a:p>
              <a:pPr algn="ctr" eaLnBrk="0" hangingPunct="0">
                <a:spcBef>
                  <a:spcPct val="15000"/>
                </a:spcBef>
                <a:buFont typeface="Arial" pitchFamily="34" charset="0"/>
                <a:buNone/>
              </a:pPr>
              <a:r>
                <a:rPr lang="en-US" b="1" i="1">
                  <a:latin typeface="Candara" pitchFamily="34" charset="0"/>
                </a:rPr>
                <a:t>Finished Work</a:t>
              </a:r>
            </a:p>
          </p:txBody>
        </p:sp>
        <p:sp>
          <p:nvSpPr>
            <p:cNvPr id="502809" name="Text Box 29"/>
            <p:cNvSpPr txBox="1">
              <a:spLocks noChangeArrowheads="1"/>
            </p:cNvSpPr>
            <p:nvPr/>
          </p:nvSpPr>
          <p:spPr bwMode="auto">
            <a:xfrm>
              <a:off x="990" y="1803"/>
              <a:ext cx="761" cy="273"/>
            </a:xfrm>
            <a:prstGeom prst="rect">
              <a:avLst/>
            </a:prstGeom>
            <a:noFill/>
            <a:ln w="9525" algn="ctr">
              <a:noFill/>
              <a:miter lim="800000"/>
              <a:headEnd/>
              <a:tailEnd/>
            </a:ln>
          </p:spPr>
          <p:txBody>
            <a:bodyPr wrap="none">
              <a:spAutoFit/>
            </a:bodyPr>
            <a:lstStyle/>
            <a:p>
              <a:pPr eaLnBrk="0" hangingPunct="0">
                <a:lnSpc>
                  <a:spcPct val="135000"/>
                </a:lnSpc>
                <a:spcBef>
                  <a:spcPct val="15000"/>
                </a:spcBef>
                <a:buFont typeface="Arial" pitchFamily="34" charset="0"/>
                <a:buNone/>
              </a:pPr>
              <a:r>
                <a:rPr lang="en-US" b="1">
                  <a:latin typeface="Candara" pitchFamily="34" charset="0"/>
                </a:rPr>
                <a:t>EV </a:t>
              </a:r>
              <a:r>
                <a:rPr lang="en-US" b="1" i="1">
                  <a:latin typeface="Candara" pitchFamily="34" charset="0"/>
                </a:rPr>
                <a:t>earned </a:t>
              </a:r>
            </a:p>
          </p:txBody>
        </p:sp>
      </p:grpSp>
      <p:sp>
        <p:nvSpPr>
          <p:cNvPr id="30" name="Text Box 3"/>
          <p:cNvSpPr txBox="1">
            <a:spLocks noChangeArrowheads="1"/>
          </p:cNvSpPr>
          <p:nvPr/>
        </p:nvSpPr>
        <p:spPr bwMode="auto">
          <a:xfrm>
            <a:off x="2495550" y="5997575"/>
            <a:ext cx="3600450" cy="471668"/>
          </a:xfrm>
          <a:prstGeom prst="rect">
            <a:avLst/>
          </a:prstGeom>
          <a:solidFill>
            <a:srgbClr val="333333"/>
          </a:solidFill>
          <a:ln w="9525" algn="ctr">
            <a:noFill/>
            <a:miter lim="800000"/>
            <a:headEnd/>
            <a:tailEnd/>
          </a:ln>
        </p:spPr>
        <p:txBody>
          <a:bodyPr>
            <a:spAutoFit/>
          </a:bodyPr>
          <a:lstStyle/>
          <a:p>
            <a:pPr eaLnBrk="0" hangingPunct="0">
              <a:lnSpc>
                <a:spcPct val="135000"/>
              </a:lnSpc>
              <a:spcBef>
                <a:spcPct val="15000"/>
              </a:spcBef>
              <a:buFont typeface="Arial" pitchFamily="34" charset="0"/>
              <a:buNone/>
            </a:pPr>
            <a:r>
              <a:rPr lang="en-US" sz="2000" b="1">
                <a:solidFill>
                  <a:srgbClr val="FFFF99"/>
                </a:solidFill>
                <a:latin typeface="Candara" pitchFamily="34" charset="0"/>
              </a:rPr>
              <a:t>EAC = AC + bottom-up ETC</a:t>
            </a:r>
          </a:p>
        </p:txBody>
      </p:sp>
      <p:sp>
        <p:nvSpPr>
          <p:cNvPr id="32" name="Rectangle 25"/>
          <p:cNvSpPr>
            <a:spLocks noChangeArrowheads="1"/>
          </p:cNvSpPr>
          <p:nvPr/>
        </p:nvSpPr>
        <p:spPr bwMode="auto">
          <a:xfrm>
            <a:off x="7064375" y="5370513"/>
            <a:ext cx="2960688" cy="471668"/>
          </a:xfrm>
          <a:prstGeom prst="rect">
            <a:avLst/>
          </a:prstGeom>
          <a:solidFill>
            <a:srgbClr val="333333"/>
          </a:solidFill>
          <a:ln w="9525" algn="ctr">
            <a:noFill/>
            <a:miter lim="800000"/>
            <a:headEnd/>
            <a:tailEnd/>
          </a:ln>
        </p:spPr>
        <p:txBody>
          <a:bodyPr>
            <a:spAutoFit/>
          </a:bodyPr>
          <a:lstStyle/>
          <a:p>
            <a:pPr eaLnBrk="0" hangingPunct="0">
              <a:lnSpc>
                <a:spcPct val="135000"/>
              </a:lnSpc>
              <a:spcBef>
                <a:spcPct val="15000"/>
              </a:spcBef>
              <a:buFont typeface="Arial" pitchFamily="34" charset="0"/>
              <a:buNone/>
            </a:pPr>
            <a:r>
              <a:rPr lang="en-US" sz="2000" b="1">
                <a:solidFill>
                  <a:srgbClr val="FFFF99"/>
                </a:solidFill>
                <a:latin typeface="Candara" pitchFamily="34" charset="0"/>
                <a:sym typeface="Wingdings" pitchFamily="2" charset="2"/>
              </a:rPr>
              <a:t> EAC = AC + BAC – EV </a:t>
            </a:r>
          </a:p>
        </p:txBody>
      </p:sp>
      <p:sp>
        <p:nvSpPr>
          <p:cNvPr id="502801" name="Left-Right Arrow 32"/>
          <p:cNvSpPr>
            <a:spLocks noChangeArrowheads="1"/>
          </p:cNvSpPr>
          <p:nvPr/>
        </p:nvSpPr>
        <p:spPr bwMode="auto">
          <a:xfrm>
            <a:off x="2465389" y="4714876"/>
            <a:ext cx="6072187" cy="500063"/>
          </a:xfrm>
          <a:prstGeom prst="leftRightArrow">
            <a:avLst>
              <a:gd name="adj1" fmla="val 50000"/>
              <a:gd name="adj2" fmla="val 49977"/>
            </a:avLst>
          </a:prstGeom>
          <a:solidFill>
            <a:schemeClr val="accent1"/>
          </a:solidFill>
          <a:ln w="9525" algn="ctr">
            <a:solidFill>
              <a:schemeClr val="tx1"/>
            </a:solidFill>
            <a:round/>
            <a:headEnd/>
            <a:tailEnd/>
          </a:ln>
        </p:spPr>
        <p:txBody>
          <a:bodyPr anchor="ctr"/>
          <a:lstStyle/>
          <a:p>
            <a:pPr algn="ctr" eaLnBrk="0" hangingPunct="0"/>
            <a:r>
              <a:rPr lang="en-US" sz="2000" b="1" i="1">
                <a:solidFill>
                  <a:schemeClr val="bg1"/>
                </a:solidFill>
                <a:latin typeface="Candara" pitchFamily="34" charset="0"/>
              </a:rPr>
              <a:t>Project timeline </a:t>
            </a:r>
          </a:p>
        </p:txBody>
      </p:sp>
      <p:sp>
        <p:nvSpPr>
          <p:cNvPr id="502802" name="Chevron 34"/>
          <p:cNvSpPr>
            <a:spLocks noChangeArrowheads="1"/>
          </p:cNvSpPr>
          <p:nvPr/>
        </p:nvSpPr>
        <p:spPr bwMode="auto">
          <a:xfrm rot="-1274453">
            <a:off x="4335463" y="2411413"/>
            <a:ext cx="201612" cy="571500"/>
          </a:xfrm>
          <a:prstGeom prst="chevron">
            <a:avLst>
              <a:gd name="adj" fmla="val 50000"/>
            </a:avLst>
          </a:prstGeom>
          <a:solidFill>
            <a:schemeClr val="accent1"/>
          </a:solidFill>
          <a:ln w="9525" algn="ctr">
            <a:solidFill>
              <a:schemeClr val="tx1"/>
            </a:solidFill>
            <a:round/>
            <a:headEnd/>
            <a:tailEnd/>
          </a:ln>
        </p:spPr>
        <p:txBody>
          <a:bodyPr/>
          <a:lstStyle/>
          <a:p>
            <a:endParaRPr lang="ar-JO">
              <a:latin typeface="Candara" pitchFamily="34" charset="0"/>
            </a:endParaRPr>
          </a:p>
        </p:txBody>
      </p:sp>
      <p:sp>
        <p:nvSpPr>
          <p:cNvPr id="502803" name="Chevron 35"/>
          <p:cNvSpPr>
            <a:spLocks noChangeArrowheads="1"/>
          </p:cNvSpPr>
          <p:nvPr/>
        </p:nvSpPr>
        <p:spPr bwMode="auto">
          <a:xfrm rot="-1274453">
            <a:off x="4654551" y="2268538"/>
            <a:ext cx="201613" cy="571500"/>
          </a:xfrm>
          <a:prstGeom prst="chevron">
            <a:avLst>
              <a:gd name="adj" fmla="val 50000"/>
            </a:avLst>
          </a:prstGeom>
          <a:solidFill>
            <a:schemeClr val="accent1"/>
          </a:solidFill>
          <a:ln w="9525" algn="ctr">
            <a:solidFill>
              <a:schemeClr val="tx1"/>
            </a:solidFill>
            <a:round/>
            <a:headEnd/>
            <a:tailEnd/>
          </a:ln>
        </p:spPr>
        <p:txBody>
          <a:bodyPr/>
          <a:lstStyle/>
          <a:p>
            <a:endParaRPr lang="ar-JO">
              <a:latin typeface="Candara" pitchFamily="34" charset="0"/>
            </a:endParaRPr>
          </a:p>
        </p:txBody>
      </p:sp>
      <p:sp>
        <p:nvSpPr>
          <p:cNvPr id="502804" name="Chevron 36"/>
          <p:cNvSpPr>
            <a:spLocks noChangeArrowheads="1"/>
          </p:cNvSpPr>
          <p:nvPr/>
        </p:nvSpPr>
        <p:spPr bwMode="auto">
          <a:xfrm rot="-1274453">
            <a:off x="4487863" y="2339975"/>
            <a:ext cx="201612" cy="571500"/>
          </a:xfrm>
          <a:prstGeom prst="chevron">
            <a:avLst>
              <a:gd name="adj" fmla="val 50000"/>
            </a:avLst>
          </a:prstGeom>
          <a:solidFill>
            <a:schemeClr val="accent1"/>
          </a:solidFill>
          <a:ln w="9525" algn="ctr">
            <a:solidFill>
              <a:schemeClr val="tx1"/>
            </a:solidFill>
            <a:round/>
            <a:headEnd/>
            <a:tailEnd/>
          </a:ln>
        </p:spPr>
        <p:txBody>
          <a:bodyPr/>
          <a:lstStyle/>
          <a:p>
            <a:endParaRPr lang="ar-JO">
              <a:latin typeface="Candara" pitchFamily="34" charset="0"/>
            </a:endParaRPr>
          </a:p>
        </p:txBody>
      </p:sp>
      <p:sp>
        <p:nvSpPr>
          <p:cNvPr id="502805" name="Chevron 37"/>
          <p:cNvSpPr>
            <a:spLocks noChangeArrowheads="1"/>
          </p:cNvSpPr>
          <p:nvPr/>
        </p:nvSpPr>
        <p:spPr bwMode="auto">
          <a:xfrm rot="-1274453">
            <a:off x="4797426" y="2209800"/>
            <a:ext cx="201613" cy="571500"/>
          </a:xfrm>
          <a:prstGeom prst="chevron">
            <a:avLst>
              <a:gd name="adj" fmla="val 50000"/>
            </a:avLst>
          </a:prstGeom>
          <a:solidFill>
            <a:schemeClr val="accent1"/>
          </a:solidFill>
          <a:ln w="9525" algn="ctr">
            <a:solidFill>
              <a:schemeClr val="tx1"/>
            </a:solidFill>
            <a:round/>
            <a:headEnd/>
            <a:tailEnd/>
          </a:ln>
        </p:spPr>
        <p:txBody>
          <a:bodyPr/>
          <a:lstStyle/>
          <a:p>
            <a:endParaRPr lang="ar-JO">
              <a:latin typeface="Candara" pitchFamily="34" charset="0"/>
            </a:endParaRPr>
          </a:p>
        </p:txBody>
      </p:sp>
      <p:sp>
        <p:nvSpPr>
          <p:cNvPr id="502806" name="Rectangle 38"/>
          <p:cNvSpPr>
            <a:spLocks noChangeArrowheads="1"/>
          </p:cNvSpPr>
          <p:nvPr/>
        </p:nvSpPr>
        <p:spPr bwMode="auto">
          <a:xfrm>
            <a:off x="8439151" y="2500314"/>
            <a:ext cx="1876425" cy="369887"/>
          </a:xfrm>
          <a:prstGeom prst="rect">
            <a:avLst/>
          </a:prstGeom>
          <a:noFill/>
          <a:ln w="9525">
            <a:noFill/>
            <a:miter lim="800000"/>
            <a:headEnd/>
            <a:tailEnd/>
          </a:ln>
        </p:spPr>
        <p:txBody>
          <a:bodyPr wrap="none">
            <a:spAutoFit/>
          </a:bodyPr>
          <a:lstStyle/>
          <a:p>
            <a:pPr eaLnBrk="0" hangingPunct="0">
              <a:spcBef>
                <a:spcPct val="20000"/>
              </a:spcBef>
            </a:pPr>
            <a:r>
              <a:rPr lang="en-US" b="1">
                <a:latin typeface="Candara" pitchFamily="34" charset="0"/>
              </a:rPr>
              <a:t>VAC = BAC – EAC </a:t>
            </a:r>
          </a:p>
        </p:txBody>
      </p:sp>
      <p:sp>
        <p:nvSpPr>
          <p:cNvPr id="36" name="Slide Number Placeholder 22"/>
          <p:cNvSpPr>
            <a:spLocks noGrp="1"/>
          </p:cNvSpPr>
          <p:nvPr>
            <p:ph type="sldNum" sz="quarter" idx="4"/>
          </p:nvPr>
        </p:nvSpPr>
        <p:spPr>
          <a:xfrm>
            <a:off x="1524000" y="1019176"/>
            <a:ext cx="533400" cy="244475"/>
          </a:xfrm>
          <a:prstGeom prst="rect">
            <a:avLst/>
          </a:prstGeom>
        </p:spPr>
        <p:txBody>
          <a:bodyPr vert="horz" anchor="ctr" anchorCtr="0">
            <a:normAutofit fontScale="85000" lnSpcReduction="20000"/>
          </a:bodyPr>
          <a:lstStyle>
            <a:lvl1pPr algn="ctr" rtl="1">
              <a:defRPr sz="1400" b="1" smtClean="0">
                <a:solidFill>
                  <a:srgbClr val="FFFFFF"/>
                </a:solidFill>
              </a:defRPr>
            </a:lvl1pPr>
            <a:extLst/>
          </a:lstStyle>
          <a:p>
            <a:pPr>
              <a:defRPr/>
            </a:pPr>
            <a:fld id="{3A99CDB3-39AB-415E-AC13-CD9EA2252DC3}" type="slidenum">
              <a:rPr lang="ar-JO"/>
              <a:pPr>
                <a:defRPr/>
              </a:pPr>
              <a:t>242</a:t>
            </a:fld>
            <a:endParaRPr lang="ar-J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8629"/>
                                        </p:tgtEl>
                                        <p:attrNameLst>
                                          <p:attrName>style.visibility</p:attrName>
                                        </p:attrNameLst>
                                      </p:cBhvr>
                                      <p:to>
                                        <p:strVal val="visible"/>
                                      </p:to>
                                    </p:set>
                                    <p:animEffect transition="in" filter="fade">
                                      <p:cBhvr>
                                        <p:cTn id="25" dur="2000"/>
                                        <p:tgtEl>
                                          <p:spTgt spid="6862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68618"/>
                                        </p:tgtEl>
                                        <p:attrNameLst>
                                          <p:attrName>style.visibility</p:attrName>
                                        </p:attrNameLst>
                                      </p:cBhvr>
                                      <p:to>
                                        <p:strVal val="visible"/>
                                      </p:to>
                                    </p:set>
                                    <p:animEffect transition="in" filter="checkerboard(across)">
                                      <p:cBhvr>
                                        <p:cTn id="30" dur="1000"/>
                                        <p:tgtEl>
                                          <p:spTgt spid="686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2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68619"/>
                                        </p:tgtEl>
                                        <p:attrNameLst>
                                          <p:attrName>style.visibility</p:attrName>
                                        </p:attrNameLst>
                                      </p:cBhvr>
                                      <p:to>
                                        <p:strVal val="visible"/>
                                      </p:to>
                                    </p:set>
                                    <p:animEffect transition="in" filter="checkerboard(across)">
                                      <p:cBhvr>
                                        <p:cTn id="40" dur="2000"/>
                                        <p:tgtEl>
                                          <p:spTgt spid="686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68627"/>
                                        </p:tgtEl>
                                        <p:attrNameLst>
                                          <p:attrName>style.visibility</p:attrName>
                                        </p:attrNameLst>
                                      </p:cBhvr>
                                      <p:to>
                                        <p:strVal val="visible"/>
                                      </p:to>
                                    </p:set>
                                    <p:animEffect transition="in" filter="checkerboard(across)">
                                      <p:cBhvr>
                                        <p:cTn id="50" dur="2000"/>
                                        <p:tgtEl>
                                          <p:spTgt spid="68627"/>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68611"/>
                                        </p:tgtEl>
                                        <p:attrNameLst>
                                          <p:attrName>style.visibility</p:attrName>
                                        </p:attrNameLst>
                                      </p:cBhvr>
                                      <p:to>
                                        <p:strVal val="visible"/>
                                      </p:to>
                                    </p:set>
                                    <p:animEffect transition="in" filter="checkerboard(across)">
                                      <p:cBhvr>
                                        <p:cTn id="55" dur="1000"/>
                                        <p:tgtEl>
                                          <p:spTgt spid="68611"/>
                                        </p:tgtEl>
                                      </p:cBhvr>
                                    </p:animEffect>
                                  </p:childTnLst>
                                </p:cTn>
                              </p:par>
                            </p:childTnLst>
                          </p:cTn>
                        </p:par>
                        <p:par>
                          <p:cTn id="56" fill="hold">
                            <p:stCondLst>
                              <p:cond delay="1000"/>
                            </p:stCondLst>
                            <p:childTnLst>
                              <p:par>
                                <p:cTn id="57" presetID="5" presetClass="entr" presetSubtype="10" fill="hold" grpId="0" nodeType="afterEffect">
                                  <p:stCondLst>
                                    <p:cond delay="0"/>
                                  </p:stCondLst>
                                  <p:childTnLst>
                                    <p:set>
                                      <p:cBhvr>
                                        <p:cTn id="58" dur="1" fill="hold">
                                          <p:stCondLst>
                                            <p:cond delay="0"/>
                                          </p:stCondLst>
                                        </p:cTn>
                                        <p:tgtEl>
                                          <p:spTgt spid="68633"/>
                                        </p:tgtEl>
                                        <p:attrNameLst>
                                          <p:attrName>style.visibility</p:attrName>
                                        </p:attrNameLst>
                                      </p:cBhvr>
                                      <p:to>
                                        <p:strVal val="visible"/>
                                      </p:to>
                                    </p:set>
                                    <p:animEffect transition="in" filter="checkerboard(across)">
                                      <p:cBhvr>
                                        <p:cTn id="59" dur="1000"/>
                                        <p:tgtEl>
                                          <p:spTgt spid="68633"/>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checkerboard(across)">
                                      <p:cBhvr>
                                        <p:cTn id="64" dur="1000"/>
                                        <p:tgtEl>
                                          <p:spTgt spid="30"/>
                                        </p:tgtEl>
                                      </p:cBhvr>
                                    </p:animEffect>
                                  </p:childTnLst>
                                </p:cTn>
                              </p:par>
                            </p:childTnLst>
                          </p:cTn>
                        </p:par>
                        <p:par>
                          <p:cTn id="65" fill="hold">
                            <p:stCondLst>
                              <p:cond delay="1000"/>
                            </p:stCondLst>
                            <p:childTnLst>
                              <p:par>
                                <p:cTn id="66" presetID="5" presetClass="entr" presetSubtype="10"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checkerboard(across)">
                                      <p:cBhvr>
                                        <p:cTn id="6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P spid="68618" grpId="0"/>
      <p:bldP spid="68619" grpId="0"/>
      <p:bldP spid="68627" grpId="0"/>
      <p:bldP spid="68633" grpId="0" animBg="1"/>
      <p:bldP spid="30" grpId="0" animBg="1"/>
      <p:bldP spid="32"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Title 1"/>
          <p:cNvSpPr>
            <a:spLocks noGrp="1"/>
          </p:cNvSpPr>
          <p:nvPr>
            <p:ph type="title"/>
          </p:nvPr>
        </p:nvSpPr>
        <p:spPr/>
        <p:txBody>
          <a:bodyPr/>
          <a:lstStyle/>
          <a:p>
            <a:pPr>
              <a:defRPr/>
            </a:pPr>
            <a:r>
              <a:rPr lang="en-US">
                <a:cs typeface="Times New Roman" pitchFamily="18" charset="0"/>
              </a:rPr>
              <a:t>Estimate at Completion </a:t>
            </a:r>
            <a:endParaRPr lang="ar-JO"/>
          </a:p>
        </p:txBody>
      </p:sp>
      <p:sp>
        <p:nvSpPr>
          <p:cNvPr id="5" name="Rectangle 25"/>
          <p:cNvSpPr>
            <a:spLocks noChangeArrowheads="1"/>
          </p:cNvSpPr>
          <p:nvPr/>
        </p:nvSpPr>
        <p:spPr bwMode="auto">
          <a:xfrm>
            <a:off x="1524000" y="1406525"/>
            <a:ext cx="9144000" cy="5462588"/>
          </a:xfrm>
          <a:prstGeom prst="rect">
            <a:avLst/>
          </a:prstGeom>
          <a:noFill/>
          <a:ln w="9525" algn="ctr">
            <a:noFill/>
            <a:miter lim="800000"/>
            <a:headEnd/>
            <a:tailEnd/>
          </a:ln>
        </p:spPr>
        <p:txBody>
          <a:bodyPr>
            <a:spAutoFit/>
          </a:bodyPr>
          <a:lstStyle/>
          <a:p>
            <a:pPr eaLnBrk="0" hangingPunct="0">
              <a:spcBef>
                <a:spcPts val="1500"/>
              </a:spcBef>
            </a:pPr>
            <a:r>
              <a:rPr lang="en-US" sz="2300" b="1">
                <a:latin typeface="Candara" pitchFamily="34" charset="0"/>
                <a:sym typeface="Wingdings" pitchFamily="2" charset="2"/>
              </a:rPr>
              <a:t>1. EAC = AC + ETC </a:t>
            </a:r>
            <a:br>
              <a:rPr lang="en-US" sz="2300" b="1">
                <a:latin typeface="Candara" pitchFamily="34" charset="0"/>
                <a:sym typeface="Wingdings" pitchFamily="2" charset="2"/>
              </a:rPr>
            </a:br>
            <a:r>
              <a:rPr lang="en-US" sz="2300" b="1" i="1">
                <a:latin typeface="Candara" pitchFamily="34" charset="0"/>
                <a:sym typeface="Wingdings" pitchFamily="2" charset="2"/>
              </a:rPr>
              <a:t>				original estimate was flawed. </a:t>
            </a:r>
          </a:p>
          <a:p>
            <a:pPr eaLnBrk="0" hangingPunct="0">
              <a:spcBef>
                <a:spcPts val="1500"/>
              </a:spcBef>
            </a:pPr>
            <a:r>
              <a:rPr lang="en-US" sz="2300" b="1">
                <a:latin typeface="Candara" pitchFamily="34" charset="0"/>
                <a:sym typeface="Wingdings" pitchFamily="2" charset="2"/>
              </a:rPr>
              <a:t>2. EAC = AC + BAC – EV </a:t>
            </a:r>
            <a:br>
              <a:rPr lang="en-US" sz="2300" b="1">
                <a:latin typeface="Candara" pitchFamily="34" charset="0"/>
                <a:sym typeface="Wingdings" pitchFamily="2" charset="2"/>
              </a:rPr>
            </a:br>
            <a:r>
              <a:rPr lang="en-US" sz="2300" b="1" i="1">
                <a:latin typeface="Candara" pitchFamily="34" charset="0"/>
                <a:sym typeface="Wingdings" pitchFamily="2" charset="2"/>
              </a:rPr>
              <a:t>				variances are thought to be atypical of 				the future. </a:t>
            </a:r>
          </a:p>
          <a:p>
            <a:pPr eaLnBrk="0" hangingPunct="0">
              <a:spcBef>
                <a:spcPts val="1500"/>
              </a:spcBef>
            </a:pPr>
            <a:r>
              <a:rPr lang="en-US" sz="2300" b="1">
                <a:latin typeface="Candara" pitchFamily="34" charset="0"/>
                <a:sym typeface="Wingdings" pitchFamily="2" charset="2"/>
              </a:rPr>
              <a:t>3. EAC = BAC / CPI </a:t>
            </a:r>
            <a:br>
              <a:rPr lang="en-US" sz="2300" b="1">
                <a:latin typeface="Candara" pitchFamily="34" charset="0"/>
                <a:sym typeface="Wingdings" pitchFamily="2" charset="2"/>
              </a:rPr>
            </a:br>
            <a:r>
              <a:rPr lang="en-US" sz="2300" b="1" i="1">
                <a:latin typeface="Candara" pitchFamily="34" charset="0"/>
                <a:sym typeface="Wingdings" pitchFamily="2" charset="2"/>
              </a:rPr>
              <a:t>				spending is at the same rate. </a:t>
            </a:r>
          </a:p>
          <a:p>
            <a:pPr eaLnBrk="0" hangingPunct="0">
              <a:spcBef>
                <a:spcPts val="1500"/>
              </a:spcBef>
            </a:pPr>
            <a:r>
              <a:rPr lang="en-US" sz="2300" b="1">
                <a:latin typeface="Candara" pitchFamily="34" charset="0"/>
                <a:sym typeface="Wingdings" pitchFamily="2" charset="2"/>
              </a:rPr>
              <a:t>4. EAC = </a:t>
            </a:r>
            <a:r>
              <a:rPr lang="en-US" sz="2300" b="1" u="sng">
                <a:latin typeface="Candara" pitchFamily="34" charset="0"/>
                <a:sym typeface="Wingdings" pitchFamily="2" charset="2"/>
              </a:rPr>
              <a:t>AC + BAC – EV</a:t>
            </a:r>
            <a:r>
              <a:rPr lang="en-US" sz="2300" b="1">
                <a:latin typeface="Candara" pitchFamily="34" charset="0"/>
                <a:sym typeface="Wingdings" pitchFamily="2" charset="2"/>
              </a:rPr>
              <a:t> </a:t>
            </a:r>
            <a:br>
              <a:rPr lang="en-US" sz="2300" b="1">
                <a:latin typeface="Candara" pitchFamily="34" charset="0"/>
                <a:sym typeface="Wingdings" pitchFamily="2" charset="2"/>
              </a:rPr>
            </a:br>
            <a:r>
              <a:rPr lang="en-US" sz="2300" b="1">
                <a:latin typeface="Candara" pitchFamily="34" charset="0"/>
                <a:sym typeface="Wingdings" pitchFamily="2" charset="2"/>
              </a:rPr>
              <a:t>		  CPI 		</a:t>
            </a:r>
            <a:r>
              <a:rPr lang="en-US" sz="2300" b="1" i="1">
                <a:latin typeface="Candara" pitchFamily="34" charset="0"/>
                <a:sym typeface="Wingdings" pitchFamily="2" charset="2"/>
              </a:rPr>
              <a:t> variances are thought to be atypical of 				the future. </a:t>
            </a:r>
          </a:p>
          <a:p>
            <a:pPr eaLnBrk="0" hangingPunct="0">
              <a:spcBef>
                <a:spcPts val="1500"/>
              </a:spcBef>
            </a:pPr>
            <a:r>
              <a:rPr lang="en-US" sz="2300" b="1">
                <a:latin typeface="Candara" pitchFamily="34" charset="0"/>
                <a:sym typeface="Wingdings" pitchFamily="2" charset="2"/>
              </a:rPr>
              <a:t>5. EAC = </a:t>
            </a:r>
            <a:r>
              <a:rPr lang="en-US" sz="2300" b="1" u="sng">
                <a:latin typeface="Candara" pitchFamily="34" charset="0"/>
                <a:sym typeface="Wingdings" pitchFamily="2" charset="2"/>
              </a:rPr>
              <a:t>AC + BAC – EV</a:t>
            </a:r>
            <a:r>
              <a:rPr lang="en-US" sz="2300" b="1">
                <a:latin typeface="Candara" pitchFamily="34" charset="0"/>
                <a:sym typeface="Wingdings" pitchFamily="2" charset="2"/>
              </a:rPr>
              <a:t> </a:t>
            </a:r>
            <a:br>
              <a:rPr lang="en-US" sz="2300" b="1">
                <a:latin typeface="Candara" pitchFamily="34" charset="0"/>
                <a:sym typeface="Wingdings" pitchFamily="2" charset="2"/>
              </a:rPr>
            </a:br>
            <a:r>
              <a:rPr lang="en-US" sz="2300" b="1">
                <a:latin typeface="Candara" pitchFamily="34" charset="0"/>
                <a:sym typeface="Wingdings" pitchFamily="2" charset="2"/>
              </a:rPr>
              <a:t>		CPI X SPI 	when the schedule impacts the ETC. 					</a:t>
            </a:r>
            <a:r>
              <a:rPr lang="en-US" sz="2300" b="1" i="1">
                <a:latin typeface="Candara" pitchFamily="34" charset="0"/>
                <a:sym typeface="Wingdings" pitchFamily="2" charset="2"/>
              </a:rPr>
              <a:t>weighing the CPI &amp; SPI (80/20,50/50) </a:t>
            </a:r>
            <a:endParaRPr lang="en-US" sz="2300" b="1">
              <a:latin typeface="Candara" pitchFamily="34" charset="0"/>
              <a:sym typeface="Wingdings" pitchFamily="2" charset="2"/>
            </a:endParaRPr>
          </a:p>
        </p:txBody>
      </p:sp>
      <p:sp>
        <p:nvSpPr>
          <p:cNvPr id="4" name="Slide Number Placeholder 22"/>
          <p:cNvSpPr>
            <a:spLocks noGrp="1"/>
          </p:cNvSpPr>
          <p:nvPr>
            <p:ph type="sldNum" sz="quarter" idx="4"/>
          </p:nvPr>
        </p:nvSpPr>
        <p:spPr>
          <a:xfrm>
            <a:off x="1524000" y="1019176"/>
            <a:ext cx="533400" cy="244475"/>
          </a:xfrm>
          <a:prstGeom prst="rect">
            <a:avLst/>
          </a:prstGeom>
        </p:spPr>
        <p:txBody>
          <a:bodyPr vert="horz" anchor="ctr" anchorCtr="0">
            <a:normAutofit fontScale="85000" lnSpcReduction="20000"/>
          </a:bodyPr>
          <a:lstStyle>
            <a:lvl1pPr algn="ctr" rtl="1">
              <a:defRPr sz="1400" b="1" smtClean="0">
                <a:solidFill>
                  <a:srgbClr val="FFFFFF"/>
                </a:solidFill>
              </a:defRPr>
            </a:lvl1pPr>
            <a:extLst/>
          </a:lstStyle>
          <a:p>
            <a:pPr>
              <a:defRPr/>
            </a:pPr>
            <a:fld id="{3A99CDB3-39AB-415E-AC13-CD9EA2252DC3}" type="slidenum">
              <a:rPr lang="ar-JO"/>
              <a:pPr>
                <a:defRPr/>
              </a:pPr>
              <a:t>243</a:t>
            </a:fld>
            <a:endParaRPr lang="ar-J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itle 1"/>
          <p:cNvSpPr>
            <a:spLocks noGrp="1"/>
          </p:cNvSpPr>
          <p:nvPr>
            <p:ph type="title"/>
          </p:nvPr>
        </p:nvSpPr>
        <p:spPr/>
        <p:txBody>
          <a:bodyPr anchor="ctr">
            <a:normAutofit/>
          </a:bodyPr>
          <a:lstStyle/>
          <a:p>
            <a:pPr algn="ctr">
              <a:defRPr/>
            </a:pPr>
            <a:r>
              <a:rPr lang="en-US" dirty="0"/>
              <a:t>The To–Complete Performance Index </a:t>
            </a:r>
            <a:endParaRPr lang="ar-JO" dirty="0"/>
          </a:p>
        </p:txBody>
      </p:sp>
      <p:sp>
        <p:nvSpPr>
          <p:cNvPr id="7" name="Content Placeholder 6"/>
          <p:cNvSpPr>
            <a:spLocks noGrp="1"/>
          </p:cNvSpPr>
          <p:nvPr>
            <p:ph sz="quarter" idx="13"/>
          </p:nvPr>
        </p:nvSpPr>
        <p:spPr>
          <a:xfrm>
            <a:off x="2133601" y="1412876"/>
            <a:ext cx="8355013" cy="5184775"/>
          </a:xfrm>
        </p:spPr>
        <p:txBody>
          <a:bodyPr/>
          <a:lstStyle/>
          <a:p>
            <a:pPr marL="266700" indent="-266700" eaLnBrk="0" hangingPunct="0">
              <a:spcBef>
                <a:spcPts val="1800"/>
              </a:spcBef>
              <a:buFont typeface="Wingdings" pitchFamily="2" charset="2"/>
              <a:buChar char="Ø"/>
              <a:defRPr/>
            </a:pPr>
            <a:r>
              <a:rPr lang="en-US" dirty="0">
                <a:sym typeface="Wingdings" pitchFamily="2" charset="2"/>
              </a:rPr>
              <a:t>Is the calculated projection of cost performance to be achieved on remaining works to meet a specified goal. </a:t>
            </a:r>
            <a:endParaRPr lang="en-US" i="1" dirty="0">
              <a:sym typeface="Wingdings" pitchFamily="2" charset="2"/>
            </a:endParaRPr>
          </a:p>
          <a:p>
            <a:pPr marL="266700" indent="-266700" eaLnBrk="0" hangingPunct="0">
              <a:spcBef>
                <a:spcPts val="1800"/>
              </a:spcBef>
              <a:buFont typeface="Wingdings" pitchFamily="2" charset="2"/>
              <a:buChar char="Ø"/>
              <a:defRPr/>
            </a:pPr>
            <a:r>
              <a:rPr lang="en-US" dirty="0">
                <a:sym typeface="Wingdings" pitchFamily="2" charset="2"/>
              </a:rPr>
              <a:t>TCPI = </a:t>
            </a:r>
            <a:r>
              <a:rPr lang="en-US" u="sng" dirty="0">
                <a:sym typeface="Wingdings" pitchFamily="2" charset="2"/>
              </a:rPr>
              <a:t>BAC  –  EV</a:t>
            </a:r>
            <a:r>
              <a:rPr lang="en-US" dirty="0">
                <a:sym typeface="Wingdings" pitchFamily="2" charset="2"/>
              </a:rPr>
              <a:t> </a:t>
            </a:r>
            <a:br>
              <a:rPr lang="en-US" dirty="0">
                <a:sym typeface="Wingdings" pitchFamily="2" charset="2"/>
              </a:rPr>
            </a:br>
            <a:r>
              <a:rPr lang="en-US" dirty="0">
                <a:sym typeface="Wingdings" pitchFamily="2" charset="2"/>
              </a:rPr>
              <a:t>	     BAC – AC 	(or EAC – AC) 	</a:t>
            </a:r>
          </a:p>
          <a:p>
            <a:pPr marL="266700" indent="-266700" eaLnBrk="0" hangingPunct="0">
              <a:spcBef>
                <a:spcPts val="1800"/>
              </a:spcBef>
              <a:buFont typeface="Wingdings" pitchFamily="2" charset="2"/>
              <a:buChar char="Ø"/>
              <a:defRPr/>
            </a:pPr>
            <a:r>
              <a:rPr lang="en-US" dirty="0">
                <a:sym typeface="Wingdings" pitchFamily="2" charset="2"/>
              </a:rPr>
              <a:t>Presents 		</a:t>
            </a:r>
            <a:r>
              <a:rPr lang="en-US" u="sng" dirty="0">
                <a:sym typeface="Wingdings" pitchFamily="2" charset="2"/>
              </a:rPr>
              <a:t>work remaining </a:t>
            </a:r>
            <a:br>
              <a:rPr lang="en-US" dirty="0">
                <a:sym typeface="Wingdings" pitchFamily="2" charset="2"/>
              </a:rPr>
            </a:br>
            <a:r>
              <a:rPr lang="en-US" dirty="0">
                <a:sym typeface="Wingdings" pitchFamily="2" charset="2"/>
              </a:rPr>
              <a:t>			funds remaining </a:t>
            </a:r>
          </a:p>
          <a:p>
            <a:pPr marL="320040" indent="-320040">
              <a:buFont typeface="Wingdings"/>
              <a:buChar char=""/>
              <a:defRPr/>
            </a:pPr>
            <a:endParaRPr lang="en-US" dirty="0"/>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xfrm>
            <a:off x="1487488" y="274639"/>
            <a:ext cx="8229601" cy="993775"/>
          </a:xfrm>
        </p:spPr>
        <p:txBody>
          <a:bodyPr vert="horz" lIns="91424" tIns="45713" rIns="91424" bIns="45713" rtlCol="0" anchor="t">
            <a:normAutofit fontScale="90000"/>
          </a:bodyPr>
          <a:lstStyle/>
          <a:p>
            <a:pPr>
              <a:defRPr/>
            </a:pPr>
            <a:r>
              <a:rPr lang="en-US">
                <a:cs typeface="Times New Roman" pitchFamily="18" charset="0"/>
              </a:rPr>
              <a:t>Exercise 1: The Fence Project</a:t>
            </a:r>
          </a:p>
        </p:txBody>
      </p:sp>
      <p:graphicFrame>
        <p:nvGraphicFramePr>
          <p:cNvPr id="73817" name="Group 89"/>
          <p:cNvGraphicFramePr>
            <a:graphicFrameLocks noGrp="1"/>
          </p:cNvGraphicFramePr>
          <p:nvPr>
            <p:ph sz="quarter" idx="2"/>
          </p:nvPr>
        </p:nvGraphicFramePr>
        <p:xfrm>
          <a:off x="6238875" y="1412876"/>
          <a:ext cx="4429124" cy="5105383"/>
        </p:xfrm>
        <a:graphic>
          <a:graphicData uri="http://schemas.openxmlformats.org/drawingml/2006/table">
            <a:tbl>
              <a:tblPr/>
              <a:tblGrid>
                <a:gridCol w="642942">
                  <a:extLst>
                    <a:ext uri="{9D8B030D-6E8A-4147-A177-3AD203B41FA5}">
                      <a16:colId xmlns:a16="http://schemas.microsoft.com/office/drawing/2014/main" val="20000"/>
                    </a:ext>
                  </a:extLst>
                </a:gridCol>
                <a:gridCol w="2578266">
                  <a:extLst>
                    <a:ext uri="{9D8B030D-6E8A-4147-A177-3AD203B41FA5}">
                      <a16:colId xmlns:a16="http://schemas.microsoft.com/office/drawing/2014/main" val="20001"/>
                    </a:ext>
                  </a:extLst>
                </a:gridCol>
                <a:gridCol w="1207916">
                  <a:extLst>
                    <a:ext uri="{9D8B030D-6E8A-4147-A177-3AD203B41FA5}">
                      <a16:colId xmlns:a16="http://schemas.microsoft.com/office/drawing/2014/main" val="20002"/>
                    </a:ext>
                  </a:extLst>
                </a:gridCol>
              </a:tblGrid>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Calculation </a:t>
                      </a:r>
                    </a:p>
                  </a:txBody>
                  <a:tcPr marL="54000" marR="54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Answer </a:t>
                      </a:r>
                    </a:p>
                  </a:txBody>
                  <a:tcPr marL="54000" marR="54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extLst>
                  <a:ext uri="{0D108BD9-81ED-4DB2-BD59-A6C34878D82A}">
                    <a16:rowId xmlns:a16="http://schemas.microsoft.com/office/drawing/2014/main" val="10000"/>
                  </a:ext>
                </a:extLst>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PV </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dirty="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EV</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dirty="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1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AC</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BAC</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CV</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CPI</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SV</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SPI</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EAC</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ETC</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rPr>
                        <a:t>VAC</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JO" sz="2200" b="1" i="0" u="none" strike="noStrike" cap="none" normalizeH="0" baseline="0" dirty="0">
                        <a:ln>
                          <a:noFill/>
                        </a:ln>
                        <a:solidFill>
                          <a:schemeClr val="bg1"/>
                        </a:solidFill>
                        <a:effectLst>
                          <a:outerShdw blurRad="38100" dist="38100" dir="2700000" algn="tl">
                            <a:srgbClr val="000000">
                              <a:alpha val="43137"/>
                            </a:srgbClr>
                          </a:outerShdw>
                        </a:effectLst>
                        <a:latin typeface="Candara" pitchFamily="34" charset="0"/>
                        <a:cs typeface="Arial" pitchFamily="34" charset="0"/>
                      </a:endParaRP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73731" name="Rectangle 3"/>
          <p:cNvSpPr>
            <a:spLocks noChangeArrowheads="1"/>
          </p:cNvSpPr>
          <p:nvPr/>
        </p:nvSpPr>
        <p:spPr bwMode="auto">
          <a:xfrm>
            <a:off x="9590089" y="333375"/>
            <a:ext cx="865187" cy="865188"/>
          </a:xfrm>
          <a:prstGeom prst="rect">
            <a:avLst/>
          </a:prstGeom>
          <a:noFill/>
          <a:ln w="101600" cmpd="tri" algn="ctr">
            <a:solidFill>
              <a:schemeClr val="tx1"/>
            </a:solidFill>
            <a:miter lim="800000"/>
            <a:headEnd/>
            <a:tailEnd/>
          </a:ln>
        </p:spPr>
        <p:txBody>
          <a:bodyPr wrap="none" anchor="ctr"/>
          <a:lstStyle/>
          <a:p>
            <a:pPr eaLnBrk="0" hangingPunct="0"/>
            <a:endParaRPr lang="ar-JO"/>
          </a:p>
        </p:txBody>
      </p:sp>
      <p:sp>
        <p:nvSpPr>
          <p:cNvPr id="73786" name="Rectangle 58"/>
          <p:cNvSpPr>
            <a:spLocks noChangeArrowheads="1"/>
          </p:cNvSpPr>
          <p:nvPr/>
        </p:nvSpPr>
        <p:spPr bwMode="auto">
          <a:xfrm>
            <a:off x="1595438" y="1289050"/>
            <a:ext cx="4857750" cy="4997450"/>
          </a:xfrm>
          <a:prstGeom prst="rect">
            <a:avLst/>
          </a:prstGeom>
          <a:noFill/>
          <a:ln w="9525" algn="ctr">
            <a:noFill/>
            <a:miter lim="800000"/>
            <a:headEnd/>
            <a:tailEnd/>
          </a:ln>
        </p:spPr>
        <p:txBody>
          <a:bodyPr lIns="0" tIns="0" rIns="0" bIns="0"/>
          <a:lstStyle/>
          <a:p>
            <a:pPr eaLnBrk="0" hangingPunct="0">
              <a:spcBef>
                <a:spcPts val="300"/>
              </a:spcBef>
            </a:pPr>
            <a:r>
              <a:rPr lang="en-US" sz="2300" b="1" dirty="0">
                <a:latin typeface="Candara" pitchFamily="34" charset="0"/>
              </a:rPr>
              <a:t>Each fence side takes 1day to build,</a:t>
            </a:r>
          </a:p>
          <a:p>
            <a:pPr eaLnBrk="0" hangingPunct="0">
              <a:spcBef>
                <a:spcPts val="300"/>
              </a:spcBef>
              <a:buFont typeface="Wingdings" pitchFamily="2" charset="2"/>
              <a:buAutoNum type="arabicPeriod"/>
            </a:pPr>
            <a:r>
              <a:rPr lang="en-US" sz="2300" b="1" dirty="0">
                <a:latin typeface="Candara" pitchFamily="34" charset="0"/>
              </a:rPr>
              <a:t> Each fence side costs $1,000</a:t>
            </a:r>
          </a:p>
          <a:p>
            <a:pPr eaLnBrk="0" hangingPunct="0">
              <a:spcBef>
                <a:spcPts val="300"/>
              </a:spcBef>
              <a:buFont typeface="Wingdings" pitchFamily="2" charset="2"/>
              <a:buAutoNum type="arabicPeriod"/>
            </a:pPr>
            <a:r>
              <a:rPr lang="en-US" sz="2300" b="1" dirty="0">
                <a:latin typeface="Candara" pitchFamily="34" charset="0"/>
              </a:rPr>
              <a:t> Today is the end of day 3.</a:t>
            </a:r>
          </a:p>
          <a:p>
            <a:pPr eaLnBrk="0" hangingPunct="0">
              <a:spcBef>
                <a:spcPts val="300"/>
              </a:spcBef>
            </a:pPr>
            <a:r>
              <a:rPr lang="en-US" sz="2300" b="1" dirty="0">
                <a:latin typeface="Candara" pitchFamily="34" charset="0"/>
              </a:rPr>
              <a:t>Calculate EV and related variables </a:t>
            </a:r>
            <a:br>
              <a:rPr lang="en-US" sz="2300" b="1" dirty="0">
                <a:latin typeface="Candara" pitchFamily="34" charset="0"/>
              </a:rPr>
            </a:br>
            <a:r>
              <a:rPr lang="en-US" sz="2300" b="1" dirty="0">
                <a:latin typeface="Candara" pitchFamily="34" charset="0"/>
              </a:rPr>
              <a:t>having the following information: </a:t>
            </a:r>
          </a:p>
          <a:p>
            <a:pPr eaLnBrk="0" hangingPunct="0">
              <a:spcBef>
                <a:spcPts val="300"/>
              </a:spcBef>
            </a:pPr>
            <a:endParaRPr lang="en-US" sz="2300" b="1" dirty="0">
              <a:latin typeface="Candara" pitchFamily="34" charset="0"/>
            </a:endParaRPr>
          </a:p>
          <a:p>
            <a:pPr eaLnBrk="0" hangingPunct="0">
              <a:spcBef>
                <a:spcPts val="300"/>
              </a:spcBef>
            </a:pPr>
            <a:endParaRPr lang="en-US" sz="2300" b="1" dirty="0">
              <a:latin typeface="Candara" pitchFamily="34" charset="0"/>
            </a:endParaRPr>
          </a:p>
          <a:p>
            <a:pPr eaLnBrk="0" hangingPunct="0">
              <a:spcBef>
                <a:spcPts val="300"/>
              </a:spcBef>
            </a:pPr>
            <a:endParaRPr lang="en-US" sz="2300" b="1" dirty="0">
              <a:latin typeface="Candara" pitchFamily="34" charset="0"/>
            </a:endParaRPr>
          </a:p>
          <a:p>
            <a:pPr eaLnBrk="0" hangingPunct="0">
              <a:spcBef>
                <a:spcPts val="300"/>
              </a:spcBef>
            </a:pPr>
            <a:endParaRPr lang="en-US" sz="2300" b="1" dirty="0">
              <a:latin typeface="Candara" pitchFamily="34" charset="0"/>
            </a:endParaRPr>
          </a:p>
          <a:p>
            <a:pPr eaLnBrk="0" hangingPunct="0">
              <a:spcBef>
                <a:spcPts val="300"/>
              </a:spcBef>
            </a:pPr>
            <a:endParaRPr lang="en-US" sz="2300" b="1" dirty="0">
              <a:latin typeface="Candara" pitchFamily="34" charset="0"/>
            </a:endParaRPr>
          </a:p>
          <a:p>
            <a:pPr eaLnBrk="0" hangingPunct="0">
              <a:spcBef>
                <a:spcPts val="300"/>
              </a:spcBef>
            </a:pPr>
            <a:endParaRPr lang="en-US" sz="2300" b="1" dirty="0">
              <a:latin typeface="Candara" pitchFamily="34" charset="0"/>
            </a:endParaRPr>
          </a:p>
          <a:p>
            <a:pPr eaLnBrk="0" hangingPunct="0">
              <a:spcBef>
                <a:spcPts val="300"/>
              </a:spcBef>
            </a:pPr>
            <a:r>
              <a:rPr lang="en-US" sz="2300" b="1" dirty="0">
                <a:latin typeface="Candara" pitchFamily="34" charset="0"/>
              </a:rPr>
              <a:t>Assume the CPI to remain the </a:t>
            </a:r>
            <a:br>
              <a:rPr lang="en-US" sz="2300" b="1" dirty="0">
                <a:latin typeface="Candara" pitchFamily="34" charset="0"/>
              </a:rPr>
            </a:br>
            <a:r>
              <a:rPr lang="en-US" sz="2300" b="1" dirty="0">
                <a:latin typeface="Candara" pitchFamily="34" charset="0"/>
              </a:rPr>
              <a:t>same till the project is finished. </a:t>
            </a:r>
          </a:p>
        </p:txBody>
      </p:sp>
      <p:graphicFrame>
        <p:nvGraphicFramePr>
          <p:cNvPr id="73820" name="Group 92"/>
          <p:cNvGraphicFramePr>
            <a:graphicFrameLocks noGrp="1"/>
          </p:cNvGraphicFramePr>
          <p:nvPr/>
        </p:nvGraphicFramePr>
        <p:xfrm>
          <a:off x="1809750" y="3357563"/>
          <a:ext cx="4071966" cy="1969344"/>
        </p:xfrm>
        <a:graphic>
          <a:graphicData uri="http://schemas.openxmlformats.org/drawingml/2006/table">
            <a:tbl>
              <a:tblPr/>
              <a:tblGrid>
                <a:gridCol w="1093385">
                  <a:extLst>
                    <a:ext uri="{9D8B030D-6E8A-4147-A177-3AD203B41FA5}">
                      <a16:colId xmlns:a16="http://schemas.microsoft.com/office/drawing/2014/main" val="20000"/>
                    </a:ext>
                  </a:extLst>
                </a:gridCol>
                <a:gridCol w="2978581">
                  <a:extLst>
                    <a:ext uri="{9D8B030D-6E8A-4147-A177-3AD203B41FA5}">
                      <a16:colId xmlns:a16="http://schemas.microsoft.com/office/drawing/2014/main" val="20001"/>
                    </a:ext>
                  </a:extLst>
                </a:gridCol>
              </a:tblGrid>
              <a:tr h="512758">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dirty="0">
                          <a:ln>
                            <a:noFill/>
                          </a:ln>
                          <a:solidFill>
                            <a:schemeClr val="tx1"/>
                          </a:solidFill>
                          <a:effectLst/>
                          <a:latin typeface="Candara" pitchFamily="34" charset="0"/>
                          <a:cs typeface="Arial" pitchFamily="34" charset="0"/>
                        </a:rPr>
                        <a:t>Fence Side</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dirty="0">
                          <a:ln>
                            <a:noFill/>
                          </a:ln>
                          <a:solidFill>
                            <a:schemeClr val="tx1"/>
                          </a:solidFill>
                          <a:effectLst/>
                          <a:latin typeface="Candara" pitchFamily="34" charset="0"/>
                          <a:cs typeface="Arial" pitchFamily="34" charset="0"/>
                        </a:rPr>
                        <a:t>Status</a:t>
                      </a:r>
                      <a:br>
                        <a:rPr kumimoji="0" lang="en-US" sz="2200" b="1" i="0" u="none" strike="noStrike" cap="none" normalizeH="0" baseline="0" dirty="0">
                          <a:ln>
                            <a:noFill/>
                          </a:ln>
                          <a:solidFill>
                            <a:schemeClr val="tx1"/>
                          </a:solidFill>
                          <a:effectLst/>
                          <a:latin typeface="Candara" pitchFamily="34" charset="0"/>
                          <a:cs typeface="Arial" pitchFamily="34" charset="0"/>
                        </a:rPr>
                      </a:br>
                      <a:r>
                        <a:rPr kumimoji="0" lang="en-US" sz="2200" b="1" i="0" u="none" strike="noStrike" cap="none" normalizeH="0" baseline="0" dirty="0">
                          <a:ln>
                            <a:noFill/>
                          </a:ln>
                          <a:solidFill>
                            <a:schemeClr val="tx1"/>
                          </a:solidFill>
                          <a:effectLst/>
                          <a:latin typeface="Candara" pitchFamily="34" charset="0"/>
                          <a:cs typeface="Arial" pitchFamily="34" charset="0"/>
                        </a:rPr>
                        <a:t>(end of day 3)</a:t>
                      </a: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3920">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dirty="0">
                          <a:ln>
                            <a:noFill/>
                          </a:ln>
                          <a:solidFill>
                            <a:schemeClr val="tx1"/>
                          </a:solidFill>
                          <a:effectLst/>
                          <a:latin typeface="Candara" pitchFamily="34" charset="0"/>
                          <a:cs typeface="Arial" pitchFamily="34" charset="0"/>
                        </a:rPr>
                        <a:t>Side 1</a:t>
                      </a: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a:ln>
                            <a:noFill/>
                          </a:ln>
                          <a:solidFill>
                            <a:schemeClr val="tx1"/>
                          </a:solidFill>
                          <a:effectLst/>
                          <a:latin typeface="Candara" pitchFamily="34" charset="0"/>
                          <a:cs typeface="Arial" pitchFamily="34" charset="0"/>
                        </a:rPr>
                        <a:t>done, spent $1,000</a:t>
                      </a: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3920">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dirty="0">
                          <a:ln>
                            <a:noFill/>
                          </a:ln>
                          <a:solidFill>
                            <a:schemeClr val="tx1"/>
                          </a:solidFill>
                          <a:effectLst/>
                          <a:latin typeface="Candara" pitchFamily="34" charset="0"/>
                          <a:cs typeface="Arial" pitchFamily="34" charset="0"/>
                        </a:rPr>
                        <a:t>Side </a:t>
                      </a:r>
                      <a:r>
                        <a:rPr kumimoji="0" lang="ar-JO" sz="2200" b="1" i="0" u="none" strike="noStrike" cap="none" normalizeH="0" baseline="0" dirty="0">
                          <a:ln>
                            <a:noFill/>
                          </a:ln>
                          <a:solidFill>
                            <a:schemeClr val="tx1"/>
                          </a:solidFill>
                          <a:effectLst/>
                          <a:latin typeface="Candara" pitchFamily="34" charset="0"/>
                          <a:cs typeface="Arial" pitchFamily="34" charset="0"/>
                        </a:rPr>
                        <a:t>2</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dirty="0">
                          <a:ln>
                            <a:noFill/>
                          </a:ln>
                          <a:solidFill>
                            <a:schemeClr val="tx1"/>
                          </a:solidFill>
                          <a:effectLst/>
                          <a:latin typeface="Candara" pitchFamily="34" charset="0"/>
                          <a:cs typeface="Arial" pitchFamily="34" charset="0"/>
                        </a:rPr>
                        <a:t>done, spent $1,200</a:t>
                      </a: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1238">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dirty="0">
                          <a:ln>
                            <a:noFill/>
                          </a:ln>
                          <a:solidFill>
                            <a:schemeClr val="tx1"/>
                          </a:solidFill>
                          <a:effectLst/>
                          <a:latin typeface="Candara" pitchFamily="34" charset="0"/>
                          <a:cs typeface="Arial" pitchFamily="34" charset="0"/>
                        </a:rPr>
                        <a:t>Side </a:t>
                      </a:r>
                      <a:r>
                        <a:rPr kumimoji="0" lang="ar-JO" sz="2200" b="1" i="0" u="none" strike="noStrike" cap="none" normalizeH="0" baseline="0" dirty="0">
                          <a:ln>
                            <a:noFill/>
                          </a:ln>
                          <a:solidFill>
                            <a:schemeClr val="tx1"/>
                          </a:solidFill>
                          <a:effectLst/>
                          <a:latin typeface="Candara" pitchFamily="34" charset="0"/>
                          <a:cs typeface="Arial" pitchFamily="34" charset="0"/>
                        </a:rPr>
                        <a:t>3</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dirty="0">
                          <a:ln>
                            <a:noFill/>
                          </a:ln>
                          <a:solidFill>
                            <a:schemeClr val="tx1"/>
                          </a:solidFill>
                          <a:effectLst/>
                          <a:latin typeface="Candara" pitchFamily="34" charset="0"/>
                          <a:cs typeface="Arial" pitchFamily="34" charset="0"/>
                        </a:rPr>
                        <a:t>50% done, spent $600</a:t>
                      </a: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1238">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dirty="0">
                          <a:ln>
                            <a:noFill/>
                          </a:ln>
                          <a:solidFill>
                            <a:schemeClr val="tx1"/>
                          </a:solidFill>
                          <a:effectLst/>
                          <a:latin typeface="Candara" pitchFamily="34" charset="0"/>
                          <a:cs typeface="Arial" pitchFamily="34" charset="0"/>
                        </a:rPr>
                        <a:t>Side </a:t>
                      </a:r>
                      <a:r>
                        <a:rPr kumimoji="0" lang="ar-JO" sz="2200" b="1" i="0" u="none" strike="noStrike" cap="none" normalizeH="0" baseline="0" dirty="0">
                          <a:ln>
                            <a:noFill/>
                          </a:ln>
                          <a:solidFill>
                            <a:schemeClr val="tx1"/>
                          </a:solidFill>
                          <a:effectLst/>
                          <a:latin typeface="Candara" pitchFamily="34" charset="0"/>
                          <a:cs typeface="Arial" pitchFamily="34" charset="0"/>
                        </a:rPr>
                        <a:t>4</a:t>
                      </a:r>
                      <a:endParaRPr kumimoji="0" lang="en-US" sz="2200" b="1" i="0" u="none" strike="noStrike" cap="none" normalizeH="0" baseline="0" dirty="0">
                        <a:ln>
                          <a:noFill/>
                        </a:ln>
                        <a:solidFill>
                          <a:schemeClr val="tx1"/>
                        </a:solidFill>
                        <a:effectLst/>
                        <a:latin typeface="Candara" pitchFamily="34" charset="0"/>
                        <a:cs typeface="Arial" pitchFamily="34" charset="0"/>
                      </a:endParaRPr>
                    </a:p>
                  </a:txBody>
                  <a:tcPr marL="54000" marR="54000" marT="36000" marB="36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ts val="0"/>
                        </a:spcBef>
                        <a:spcAft>
                          <a:spcPct val="0"/>
                        </a:spcAft>
                        <a:buClrTx/>
                        <a:buSzTx/>
                        <a:buFontTx/>
                        <a:buNone/>
                        <a:tabLst/>
                      </a:pPr>
                      <a:r>
                        <a:rPr kumimoji="0" lang="en-US" sz="2200" b="1" i="0" u="none" strike="noStrike" cap="none" normalizeH="0" baseline="0" dirty="0">
                          <a:ln>
                            <a:noFill/>
                          </a:ln>
                          <a:solidFill>
                            <a:schemeClr val="tx1"/>
                          </a:solidFill>
                          <a:effectLst/>
                          <a:latin typeface="Candara" pitchFamily="34" charset="0"/>
                          <a:cs typeface="Arial" pitchFamily="34" charset="0"/>
                        </a:rPr>
                        <a:t>not started yet</a:t>
                      </a:r>
                    </a:p>
                  </a:txBody>
                  <a:tcPr marL="54000" marR="54000" marT="36000" marB="36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Slide Number Placeholder 22"/>
          <p:cNvSpPr>
            <a:spLocks noGrp="1"/>
          </p:cNvSpPr>
          <p:nvPr>
            <p:ph type="sldNum" sz="quarter" idx="4"/>
          </p:nvPr>
        </p:nvSpPr>
        <p:spPr>
          <a:xfrm>
            <a:off x="1524000" y="1019176"/>
            <a:ext cx="533400" cy="244475"/>
          </a:xfrm>
          <a:prstGeom prst="rect">
            <a:avLst/>
          </a:prstGeom>
        </p:spPr>
        <p:txBody>
          <a:bodyPr vert="horz" anchor="ctr" anchorCtr="0">
            <a:normAutofit fontScale="85000" lnSpcReduction="20000"/>
          </a:bodyPr>
          <a:lstStyle>
            <a:lvl1pPr algn="ctr" rtl="1">
              <a:defRPr sz="1400" b="1" smtClean="0">
                <a:solidFill>
                  <a:srgbClr val="FFFFFF"/>
                </a:solidFill>
              </a:defRPr>
            </a:lvl1pPr>
            <a:extLst/>
          </a:lstStyle>
          <a:p>
            <a:pPr>
              <a:defRPr/>
            </a:pPr>
            <a:fld id="{3A99CDB3-39AB-415E-AC13-CD9EA2252DC3}" type="slidenum">
              <a:rPr lang="ar-JO"/>
              <a:pPr>
                <a:defRPr/>
              </a:pPr>
              <a:t>245</a:t>
            </a:fld>
            <a:endParaRPr lang="ar-J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checkerboard(across)">
                                      <p:cBhvr>
                                        <p:cTn id="7" dur="500"/>
                                        <p:tgtEl>
                                          <p:spTgt spid="73731"/>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73817"/>
                                        </p:tgtEl>
                                        <p:attrNameLst>
                                          <p:attrName>style.visibility</p:attrName>
                                        </p:attrNameLst>
                                      </p:cBhvr>
                                      <p:to>
                                        <p:strVal val="visible"/>
                                      </p:to>
                                    </p:set>
                                    <p:animEffect transition="in" filter="checkerboard(across)">
                                      <p:cBhvr>
                                        <p:cTn id="11" dur="500"/>
                                        <p:tgtEl>
                                          <p:spTgt spid="7381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73786">
                                            <p:txEl>
                                              <p:pRg st="0" end="0"/>
                                            </p:txEl>
                                          </p:spTgt>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73786">
                                            <p:txEl>
                                              <p:pRg st="1" end="1"/>
                                            </p:txEl>
                                          </p:spTgt>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73786">
                                            <p:txEl>
                                              <p:pRg st="2" end="2"/>
                                            </p:txEl>
                                          </p:spTgt>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73786">
                                            <p:txEl>
                                              <p:pRg st="3" end="3"/>
                                            </p:txEl>
                                          </p:spTgt>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499"/>
                                          </p:stCondLst>
                                        </p:cTn>
                                        <p:tgtEl>
                                          <p:spTgt spid="73786">
                                            <p:txEl>
                                              <p:pRg st="10" end="10"/>
                                            </p:txEl>
                                          </p:spTgt>
                                        </p:tgtEl>
                                        <p:attrNameLst>
                                          <p:attrName>style.visibility</p:attrName>
                                        </p:attrNameLst>
                                      </p:cBhvr>
                                      <p:to>
                                        <p:strVal val="visible"/>
                                      </p:to>
                                    </p:set>
                                  </p:childTnLst>
                                </p:cTn>
                              </p:par>
                            </p:childTnLst>
                          </p:cTn>
                        </p:par>
                        <p:par>
                          <p:cTn id="27" fill="hold">
                            <p:stCondLst>
                              <p:cond delay="3500"/>
                            </p:stCondLst>
                            <p:childTnLst>
                              <p:par>
                                <p:cTn id="28" presetID="5" presetClass="entr" presetSubtype="10" fill="hold" nodeType="afterEffect">
                                  <p:stCondLst>
                                    <p:cond delay="0"/>
                                  </p:stCondLst>
                                  <p:childTnLst>
                                    <p:set>
                                      <p:cBhvr>
                                        <p:cTn id="29" dur="1" fill="hold">
                                          <p:stCondLst>
                                            <p:cond delay="0"/>
                                          </p:stCondLst>
                                        </p:cTn>
                                        <p:tgtEl>
                                          <p:spTgt spid="73820"/>
                                        </p:tgtEl>
                                        <p:attrNameLst>
                                          <p:attrName>style.visibility</p:attrName>
                                        </p:attrNameLst>
                                      </p:cBhvr>
                                      <p:to>
                                        <p:strVal val="visible"/>
                                      </p:to>
                                    </p:set>
                                    <p:animEffect transition="in" filter="checkerboard(across)">
                                      <p:cBhvr>
                                        <p:cTn id="30" dur="500"/>
                                        <p:tgtEl>
                                          <p:spTgt spid="73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P spid="73786" grpId="0" build="p" autoUpdateAnimBg="0" advAuto="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1809750" y="274639"/>
            <a:ext cx="8229600" cy="993775"/>
          </a:xfrm>
        </p:spPr>
        <p:txBody>
          <a:bodyPr vert="horz" lIns="91424" tIns="45713" rIns="91424" bIns="45713" rtlCol="0" anchor="ctr">
            <a:normAutofit/>
          </a:bodyPr>
          <a:lstStyle/>
          <a:p>
            <a:pPr>
              <a:defRPr/>
            </a:pPr>
            <a:r>
              <a:rPr lang="en-US" dirty="0">
                <a:cs typeface="Times New Roman" pitchFamily="18" charset="0"/>
              </a:rPr>
              <a:t>Exercise 2 </a:t>
            </a:r>
          </a:p>
        </p:txBody>
      </p:sp>
      <p:sp>
        <p:nvSpPr>
          <p:cNvPr id="72707" name="Rectangle 3"/>
          <p:cNvSpPr>
            <a:spLocks noGrp="1" noChangeArrowheads="1"/>
          </p:cNvSpPr>
          <p:nvPr>
            <p:ph type="body" sz="half" idx="1"/>
          </p:nvPr>
        </p:nvSpPr>
        <p:spPr>
          <a:xfrm>
            <a:off x="1881189" y="1428751"/>
            <a:ext cx="7743825" cy="3097213"/>
          </a:xfrm>
        </p:spPr>
        <p:txBody>
          <a:bodyPr vert="horz" lIns="0" tIns="0" rIns="0" bIns="0" rtlCol="0">
            <a:normAutofit lnSpcReduction="10000"/>
          </a:bodyPr>
          <a:lstStyle/>
          <a:p>
            <a:pPr marL="0" indent="0">
              <a:lnSpc>
                <a:spcPct val="120000"/>
              </a:lnSpc>
              <a:spcBef>
                <a:spcPct val="15000"/>
              </a:spcBef>
              <a:buNone/>
            </a:pPr>
            <a:r>
              <a:rPr lang="en-US" sz="2600">
                <a:cs typeface="Arial" pitchFamily="34" charset="0"/>
              </a:rPr>
              <a:t>Cost Performance Index – CPI and Schedule Performance Index – SPI can be charted monthly to show project trends. </a:t>
            </a:r>
            <a:br>
              <a:rPr lang="en-US" sz="2600">
                <a:cs typeface="Arial" pitchFamily="34" charset="0"/>
              </a:rPr>
            </a:br>
            <a:r>
              <a:rPr lang="en-US" sz="2600">
                <a:cs typeface="Arial" pitchFamily="34" charset="0"/>
              </a:rPr>
              <a:t>Based on the chart, what </a:t>
            </a:r>
            <a:br>
              <a:rPr lang="en-US" sz="2600">
                <a:cs typeface="Arial" pitchFamily="34" charset="0"/>
              </a:rPr>
            </a:br>
            <a:r>
              <a:rPr lang="en-US" sz="2600">
                <a:cs typeface="Arial" pitchFamily="34" charset="0"/>
              </a:rPr>
              <a:t>would you be more </a:t>
            </a:r>
            <a:br>
              <a:rPr lang="en-US" sz="2600">
                <a:cs typeface="Arial" pitchFamily="34" charset="0"/>
              </a:rPr>
            </a:br>
            <a:r>
              <a:rPr lang="en-US" sz="2600">
                <a:cs typeface="Arial" pitchFamily="34" charset="0"/>
              </a:rPr>
              <a:t>concerned about: </a:t>
            </a:r>
            <a:br>
              <a:rPr lang="en-US" sz="2600">
                <a:cs typeface="Arial" pitchFamily="34" charset="0"/>
              </a:rPr>
            </a:br>
            <a:r>
              <a:rPr lang="en-US" sz="2600">
                <a:cs typeface="Arial" pitchFamily="34" charset="0"/>
              </a:rPr>
              <a:t>Cost or Schedule?</a:t>
            </a:r>
          </a:p>
        </p:txBody>
      </p:sp>
      <p:graphicFrame>
        <p:nvGraphicFramePr>
          <p:cNvPr id="5" name="Object 4"/>
          <p:cNvGraphicFramePr>
            <a:graphicFrameLocks noGrp="1" noChangeAspect="1"/>
          </p:cNvGraphicFramePr>
          <p:nvPr>
            <p:ph type="chart" sz="half" idx="2"/>
          </p:nvPr>
        </p:nvGraphicFramePr>
        <p:xfrm>
          <a:off x="5094288" y="2801938"/>
          <a:ext cx="5624512" cy="4106862"/>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22"/>
          <p:cNvSpPr>
            <a:spLocks noGrp="1"/>
          </p:cNvSpPr>
          <p:nvPr>
            <p:ph type="sldNum" sz="quarter" idx="4294967295"/>
          </p:nvPr>
        </p:nvSpPr>
        <p:spPr>
          <a:xfrm>
            <a:off x="1524000" y="1019176"/>
            <a:ext cx="533400" cy="244475"/>
          </a:xfrm>
          <a:prstGeom prst="rect">
            <a:avLst/>
          </a:prstGeom>
        </p:spPr>
        <p:txBody>
          <a:bodyPr vert="horz" anchor="ctr" anchorCtr="0">
            <a:normAutofit fontScale="85000" lnSpcReduction="20000"/>
          </a:bodyPr>
          <a:lstStyle>
            <a:lvl1pPr algn="ctr" rtl="1">
              <a:defRPr sz="1400" b="1" smtClean="0">
                <a:solidFill>
                  <a:srgbClr val="FFFFFF"/>
                </a:solidFill>
              </a:defRPr>
            </a:lvl1pPr>
            <a:extLst/>
          </a:lstStyle>
          <a:p>
            <a:pPr>
              <a:defRPr/>
            </a:pPr>
            <a:fld id="{3A99CDB3-39AB-415E-AC13-CD9EA2252DC3}" type="slidenum">
              <a:rPr lang="ar-JO"/>
              <a:pPr>
                <a:defRPr/>
              </a:pPr>
              <a:t>246</a:t>
            </a:fld>
            <a:endParaRPr lang="ar-J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2000"/>
                                        <p:tgtEl>
                                          <p:spTgt spid="72707">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Graphic spid="5" grpId="0">
        <p:bldAsOne/>
      </p:bldGraphic>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xfrm>
            <a:off x="1738313" y="274639"/>
            <a:ext cx="8229600" cy="993775"/>
          </a:xfrm>
        </p:spPr>
        <p:txBody>
          <a:bodyPr anchor="ctr"/>
          <a:lstStyle/>
          <a:p>
            <a:pPr>
              <a:defRPr/>
            </a:pPr>
            <a:r>
              <a:rPr lang="en-US">
                <a:cs typeface="Times New Roman" pitchFamily="18" charset="0"/>
              </a:rPr>
              <a:t>Exercise 3 </a:t>
            </a:r>
          </a:p>
        </p:txBody>
      </p:sp>
      <p:sp>
        <p:nvSpPr>
          <p:cNvPr id="63491" name="Rectangle 3"/>
          <p:cNvSpPr>
            <a:spLocks noGrp="1" noChangeArrowheads="1"/>
          </p:cNvSpPr>
          <p:nvPr>
            <p:ph idx="1"/>
          </p:nvPr>
        </p:nvSpPr>
        <p:spPr>
          <a:xfrm>
            <a:off x="1738314" y="1600201"/>
            <a:ext cx="8929687" cy="4525963"/>
          </a:xfrm>
        </p:spPr>
        <p:txBody>
          <a:bodyPr rtlCol="1">
            <a:normAutofit fontScale="92500"/>
          </a:bodyPr>
          <a:lstStyle/>
          <a:p>
            <a:pPr marL="0" indent="0">
              <a:lnSpc>
                <a:spcPct val="105000"/>
              </a:lnSpc>
              <a:spcBef>
                <a:spcPct val="15000"/>
              </a:spcBef>
              <a:buNone/>
              <a:defRPr/>
            </a:pPr>
            <a:r>
              <a:rPr lang="en-US" sz="2400" dirty="0"/>
              <a:t>You have gathered the following cost measurements for your project: </a:t>
            </a:r>
          </a:p>
          <a:p>
            <a:pPr marL="320040" indent="-320040" algn="ctr">
              <a:lnSpc>
                <a:spcPct val="105000"/>
              </a:lnSpc>
              <a:spcBef>
                <a:spcPct val="15000"/>
              </a:spcBef>
              <a:buNone/>
              <a:defRPr/>
            </a:pPr>
            <a:r>
              <a:rPr lang="en-US" sz="2400" dirty="0"/>
              <a:t>EV = 120, AC = 115, PV = 135. </a:t>
            </a:r>
          </a:p>
          <a:p>
            <a:pPr marL="320040" indent="-320040">
              <a:lnSpc>
                <a:spcPct val="105000"/>
              </a:lnSpc>
              <a:spcBef>
                <a:spcPct val="15000"/>
              </a:spcBef>
              <a:buNone/>
              <a:defRPr/>
            </a:pPr>
            <a:endParaRPr lang="en-US" sz="2400" dirty="0"/>
          </a:p>
          <a:p>
            <a:pPr marL="320040" indent="-320040">
              <a:lnSpc>
                <a:spcPct val="105000"/>
              </a:lnSpc>
              <a:spcBef>
                <a:spcPct val="15000"/>
              </a:spcBef>
              <a:buNone/>
              <a:defRPr/>
            </a:pPr>
            <a:r>
              <a:rPr lang="en-US" sz="2400" dirty="0"/>
              <a:t>Which of the following statements is true?</a:t>
            </a:r>
          </a:p>
          <a:p>
            <a:pPr marL="355600" lvl="1" indent="-355600">
              <a:lnSpc>
                <a:spcPct val="105000"/>
              </a:lnSpc>
              <a:spcBef>
                <a:spcPct val="15000"/>
              </a:spcBef>
              <a:spcAft>
                <a:spcPts val="0"/>
              </a:spcAft>
              <a:buNone/>
              <a:defRPr/>
            </a:pPr>
            <a:r>
              <a:rPr lang="en-US" sz="2300" dirty="0"/>
              <a:t>A.	The project is ahead of schedule and costs are lower than planned. </a:t>
            </a:r>
          </a:p>
          <a:p>
            <a:pPr marL="355600" lvl="1" indent="-355600">
              <a:lnSpc>
                <a:spcPct val="105000"/>
              </a:lnSpc>
              <a:spcBef>
                <a:spcPct val="15000"/>
              </a:spcBef>
              <a:spcAft>
                <a:spcPts val="0"/>
              </a:spcAft>
              <a:buNone/>
              <a:defRPr/>
            </a:pPr>
            <a:r>
              <a:rPr lang="en-US" sz="2300" dirty="0"/>
              <a:t>B.	The project is behind schedule and costs are lower than planned. </a:t>
            </a:r>
          </a:p>
          <a:p>
            <a:pPr marL="355600" lvl="1" indent="-355600">
              <a:lnSpc>
                <a:spcPct val="105000"/>
              </a:lnSpc>
              <a:spcBef>
                <a:spcPct val="15000"/>
              </a:spcBef>
              <a:spcAft>
                <a:spcPts val="0"/>
              </a:spcAft>
              <a:buNone/>
              <a:defRPr/>
            </a:pPr>
            <a:r>
              <a:rPr lang="en-US" sz="2300" dirty="0"/>
              <a:t>C.	The project is behind schedule and costs are higher than planned. </a:t>
            </a:r>
          </a:p>
          <a:p>
            <a:pPr marL="355600" lvl="1" indent="-355600">
              <a:lnSpc>
                <a:spcPct val="105000"/>
              </a:lnSpc>
              <a:spcBef>
                <a:spcPct val="15000"/>
              </a:spcBef>
              <a:spcAft>
                <a:spcPts val="0"/>
              </a:spcAft>
              <a:buNone/>
              <a:defRPr/>
            </a:pPr>
            <a:r>
              <a:rPr lang="en-US" sz="2300" dirty="0"/>
              <a:t>D.	The project is ahead of schedule and costs are higher than planned. </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1738313" y="274639"/>
            <a:ext cx="8229600" cy="993775"/>
          </a:xfrm>
        </p:spPr>
        <p:txBody>
          <a:bodyPr anchor="ctr"/>
          <a:lstStyle/>
          <a:p>
            <a:pPr>
              <a:defRPr/>
            </a:pPr>
            <a:r>
              <a:rPr lang="en-US" dirty="0">
                <a:cs typeface="Times New Roman" pitchFamily="18" charset="0"/>
              </a:rPr>
              <a:t>Exercise 4 </a:t>
            </a:r>
          </a:p>
        </p:txBody>
      </p:sp>
      <p:sp>
        <p:nvSpPr>
          <p:cNvPr id="64515" name="Rectangle 3"/>
          <p:cNvSpPr>
            <a:spLocks noGrp="1" noChangeArrowheads="1"/>
          </p:cNvSpPr>
          <p:nvPr>
            <p:ph idx="1"/>
          </p:nvPr>
        </p:nvSpPr>
        <p:spPr>
          <a:xfrm>
            <a:off x="1738313" y="1600201"/>
            <a:ext cx="8229600" cy="4525963"/>
          </a:xfrm>
        </p:spPr>
        <p:txBody>
          <a:bodyPr rtlCol="1">
            <a:normAutofit/>
          </a:bodyPr>
          <a:lstStyle/>
          <a:p>
            <a:pPr marL="0" indent="0">
              <a:lnSpc>
                <a:spcPct val="105000"/>
              </a:lnSpc>
              <a:spcBef>
                <a:spcPct val="30000"/>
              </a:spcBef>
              <a:buNone/>
              <a:defRPr/>
            </a:pPr>
            <a:r>
              <a:rPr lang="en-US" sz="2400" dirty="0"/>
              <a:t>You have gathered the following cost measurements for your project: </a:t>
            </a:r>
          </a:p>
          <a:p>
            <a:pPr marL="320040" indent="-320040" algn="ctr">
              <a:lnSpc>
                <a:spcPct val="105000"/>
              </a:lnSpc>
              <a:spcBef>
                <a:spcPct val="30000"/>
              </a:spcBef>
              <a:buNone/>
              <a:defRPr/>
            </a:pPr>
            <a:r>
              <a:rPr lang="en-US" sz="2400" dirty="0"/>
              <a:t>EV = 120, AC = 115, PV = 135, ETC = 100. </a:t>
            </a:r>
          </a:p>
          <a:p>
            <a:pPr marL="320040" indent="-320040">
              <a:lnSpc>
                <a:spcPct val="105000"/>
              </a:lnSpc>
              <a:spcBef>
                <a:spcPct val="30000"/>
              </a:spcBef>
              <a:buNone/>
              <a:defRPr/>
            </a:pPr>
            <a:r>
              <a:rPr lang="en-US" sz="2400" dirty="0"/>
              <a:t>	</a:t>
            </a:r>
          </a:p>
          <a:p>
            <a:pPr marL="320040" indent="-320040">
              <a:lnSpc>
                <a:spcPct val="105000"/>
              </a:lnSpc>
              <a:spcBef>
                <a:spcPct val="30000"/>
              </a:spcBef>
              <a:buNone/>
              <a:defRPr/>
            </a:pPr>
            <a:r>
              <a:rPr lang="en-US" sz="2400" dirty="0"/>
              <a:t>	What is the CPI and SPI respectively?</a:t>
            </a:r>
          </a:p>
          <a:p>
            <a:pPr marL="640080" lvl="1" indent="-274320">
              <a:lnSpc>
                <a:spcPct val="105000"/>
              </a:lnSpc>
              <a:spcBef>
                <a:spcPct val="30000"/>
              </a:spcBef>
              <a:spcAft>
                <a:spcPts val="0"/>
              </a:spcAft>
              <a:buNone/>
              <a:defRPr/>
            </a:pPr>
            <a:r>
              <a:rPr lang="en-US" dirty="0"/>
              <a:t>A.	CPI = .89 and SPI = 1.04</a:t>
            </a:r>
          </a:p>
          <a:p>
            <a:pPr marL="640080" lvl="1" indent="-274320">
              <a:lnSpc>
                <a:spcPct val="105000"/>
              </a:lnSpc>
              <a:spcBef>
                <a:spcPct val="30000"/>
              </a:spcBef>
              <a:spcAft>
                <a:spcPts val="0"/>
              </a:spcAft>
              <a:buNone/>
              <a:defRPr/>
            </a:pPr>
            <a:r>
              <a:rPr lang="en-US" dirty="0"/>
              <a:t>B.	CPI = .96 and SPI = 1.13</a:t>
            </a:r>
          </a:p>
          <a:p>
            <a:pPr marL="640080" lvl="1" indent="-274320">
              <a:lnSpc>
                <a:spcPct val="105000"/>
              </a:lnSpc>
              <a:spcBef>
                <a:spcPct val="30000"/>
              </a:spcBef>
              <a:spcAft>
                <a:spcPts val="0"/>
              </a:spcAft>
              <a:buNone/>
              <a:defRPr/>
            </a:pPr>
            <a:r>
              <a:rPr lang="en-US" dirty="0"/>
              <a:t>C.	 	CPI = 1.13 and SPI = .96	</a:t>
            </a:r>
          </a:p>
          <a:p>
            <a:pPr marL="640080" lvl="1" indent="-274320">
              <a:lnSpc>
                <a:spcPct val="105000"/>
              </a:lnSpc>
              <a:spcBef>
                <a:spcPct val="30000"/>
              </a:spcBef>
              <a:spcAft>
                <a:spcPts val="0"/>
              </a:spcAft>
              <a:buNone/>
              <a:defRPr/>
            </a:pPr>
            <a:r>
              <a:rPr lang="en-US" dirty="0"/>
              <a:t>D.	CPI = 1.04 and SPI = .89</a:t>
            </a: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82" name="Oval 81">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3" name="Oval 82">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5" name="Rectangle 84">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ectangle 86">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26B15-DF20-443C-AA04-39A9BB65AA8D}"/>
              </a:ext>
            </a:extLst>
          </p:cNvPr>
          <p:cNvSpPr>
            <a:spLocks noGrp="1"/>
          </p:cNvSpPr>
          <p:nvPr>
            <p:ph type="title"/>
          </p:nvPr>
        </p:nvSpPr>
        <p:spPr>
          <a:xfrm>
            <a:off x="8727687" y="1432223"/>
            <a:ext cx="2290832" cy="3357976"/>
          </a:xfrm>
          <a:noFill/>
        </p:spPr>
        <p:txBody>
          <a:bodyPr vert="horz" lIns="91440" tIns="45720" rIns="91440" bIns="45720" rtlCol="0" anchor="ctr">
            <a:normAutofit/>
          </a:bodyPr>
          <a:lstStyle/>
          <a:p>
            <a:pPr>
              <a:lnSpc>
                <a:spcPct val="80000"/>
              </a:lnSpc>
            </a:pPr>
            <a:r>
              <a:rPr lang="en-US" sz="3800" i="1" dirty="0">
                <a:blipFill dpi="0" rotWithShape="1">
                  <a:blip r:embed="rId4"/>
                  <a:srcRect/>
                  <a:tile tx="6350" ty="-127000" sx="65000" sy="64000" flip="none" algn="tl"/>
                </a:blipFill>
              </a:rPr>
              <a:t>Earned Value Analysis</a:t>
            </a:r>
            <a:endParaRPr lang="en-US" sz="3800" dirty="0">
              <a:blipFill dpi="0" rotWithShape="1">
                <a:blip r:embed="rId4"/>
                <a:srcRect/>
                <a:tile tx="6350" ty="-127000" sx="65000" sy="64000" flip="none" algn="tl"/>
              </a:blipFill>
            </a:endParaRPr>
          </a:p>
        </p:txBody>
      </p:sp>
      <p:sp>
        <p:nvSpPr>
          <p:cNvPr id="91" name="Rectangle 90">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94" name="Oval 93">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5" name="Oval 94">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174" name="Picture 6" descr="نتيجة بحث الصور عن ‪Earn Value‬‏">
            <a:extLst>
              <a:ext uri="{FF2B5EF4-FFF2-40B4-BE49-F238E27FC236}">
                <a16:creationId xmlns:a16="http://schemas.microsoft.com/office/drawing/2014/main" id="{14E4FE0B-C44C-4CF2-B19B-FBDF26228C2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61118" y="886534"/>
            <a:ext cx="7800087" cy="564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698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CBF378-081A-4A97-B445-339BE8DFC3FF}"/>
              </a:ext>
            </a:extLst>
          </p:cNvPr>
          <p:cNvSpPr>
            <a:spLocks noGrp="1"/>
          </p:cNvSpPr>
          <p:nvPr>
            <p:ph type="title"/>
          </p:nvPr>
        </p:nvSpPr>
        <p:spPr>
          <a:xfrm>
            <a:off x="1051560" y="5130740"/>
            <a:ext cx="9085940" cy="1472224"/>
          </a:xfrm>
        </p:spPr>
        <p:txBody>
          <a:bodyPr vert="horz" lIns="91440" tIns="45720" rIns="91440" bIns="45720" rtlCol="0" anchor="b">
            <a:normAutofit/>
          </a:bodyPr>
          <a:lstStyle/>
          <a:p>
            <a:pPr>
              <a:lnSpc>
                <a:spcPct val="80000"/>
              </a:lnSpc>
            </a:pPr>
            <a:r>
              <a:rPr lang="en-US" sz="5600" dirty="0">
                <a:blipFill dpi="0" rotWithShape="1">
                  <a:blip r:embed="rId4"/>
                  <a:srcRect/>
                  <a:tile tx="6350" ty="-127000" sx="65000" sy="64000" flip="none" algn="tl"/>
                </a:blipFill>
              </a:rPr>
              <a:t>Project – Program - portfolio</a:t>
            </a:r>
          </a:p>
        </p:txBody>
      </p:sp>
      <p:pic>
        <p:nvPicPr>
          <p:cNvPr id="4" name="Picture 3">
            <a:extLst>
              <a:ext uri="{FF2B5EF4-FFF2-40B4-BE49-F238E27FC236}">
                <a16:creationId xmlns:a16="http://schemas.microsoft.com/office/drawing/2014/main" id="{EF1DB15E-E3D3-496F-8240-C8AE16A4CA2A}"/>
              </a:ext>
            </a:extLst>
          </p:cNvPr>
          <p:cNvPicPr>
            <a:picLocks noChangeAspect="1"/>
          </p:cNvPicPr>
          <p:nvPr/>
        </p:nvPicPr>
        <p:blipFill>
          <a:blip r:embed="rId6"/>
          <a:stretch>
            <a:fillRect/>
          </a:stretch>
        </p:blipFill>
        <p:spPr>
          <a:xfrm>
            <a:off x="130630" y="37242"/>
            <a:ext cx="11905860" cy="4966164"/>
          </a:xfrm>
          <a:prstGeom prst="rect">
            <a:avLst/>
          </a:prstGeom>
        </p:spPr>
      </p:pic>
      <p:grpSp>
        <p:nvGrpSpPr>
          <p:cNvPr id="23" name="Group 22">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4" name="Oval 23">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7931968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3" name="Oval 32">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4" name="Oval 33">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6" name="Rectangle 35">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26B15-DF20-443C-AA04-39A9BB65AA8D}"/>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5600" i="1">
                <a:blipFill dpi="0" rotWithShape="1">
                  <a:blip r:embed="rId4"/>
                  <a:srcRect/>
                  <a:tile tx="6350" ty="-127000" sx="65000" sy="64000" flip="none" algn="tl"/>
                </a:blipFill>
              </a:rPr>
              <a:t>Results Combinations for Earned Value Analysis</a:t>
            </a:r>
            <a:endParaRPr lang="en-US" sz="5600">
              <a:blipFill dpi="0" rotWithShape="1">
                <a:blip r:embed="rId4"/>
                <a:srcRect/>
                <a:tile tx="6350" ty="-127000" sx="65000" sy="64000" flip="none" algn="tl"/>
              </a:blipFill>
            </a:endParaRPr>
          </a:p>
        </p:txBody>
      </p:sp>
      <p:pic>
        <p:nvPicPr>
          <p:cNvPr id="4" name="Content Placeholder 3">
            <a:extLst>
              <a:ext uri="{FF2B5EF4-FFF2-40B4-BE49-F238E27FC236}">
                <a16:creationId xmlns:a16="http://schemas.microsoft.com/office/drawing/2014/main" id="{303C7BCC-D8A4-43C4-9AE1-54F4F0C250E8}"/>
              </a:ext>
            </a:extLst>
          </p:cNvPr>
          <p:cNvPicPr>
            <a:picLocks noChangeAspect="1"/>
          </p:cNvPicPr>
          <p:nvPr/>
        </p:nvPicPr>
        <p:blipFill>
          <a:blip r:embed="rId6"/>
          <a:stretch>
            <a:fillRect/>
          </a:stretch>
        </p:blipFill>
        <p:spPr>
          <a:xfrm>
            <a:off x="208343" y="324091"/>
            <a:ext cx="11736729" cy="3632477"/>
          </a:xfrm>
          <a:prstGeom prst="rect">
            <a:avLst/>
          </a:prstGeom>
        </p:spPr>
      </p:pic>
      <p:grpSp>
        <p:nvGrpSpPr>
          <p:cNvPr id="40" name="Group 39">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41" name="Oval 40">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2" name="Oval 41">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1367741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BC841-F763-452A-A34C-BE60ED890AA2}"/>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6600">
                <a:blipFill dpi="0" rotWithShape="1">
                  <a:blip r:embed="rId4"/>
                  <a:srcRect/>
                  <a:tile tx="6350" ty="-127000" sx="65000" sy="64000" flip="none" algn="tl"/>
                </a:blipFill>
              </a:rPr>
              <a:t>EVA – Example – Planning </a:t>
            </a:r>
          </a:p>
        </p:txBody>
      </p:sp>
      <p:pic>
        <p:nvPicPr>
          <p:cNvPr id="6" name="Picture 5">
            <a:extLst>
              <a:ext uri="{FF2B5EF4-FFF2-40B4-BE49-F238E27FC236}">
                <a16:creationId xmlns:a16="http://schemas.microsoft.com/office/drawing/2014/main" id="{09C31F24-9653-4751-91E0-5300E6C6B6C9}"/>
              </a:ext>
            </a:extLst>
          </p:cNvPr>
          <p:cNvPicPr>
            <a:picLocks noChangeAspect="1"/>
          </p:cNvPicPr>
          <p:nvPr/>
        </p:nvPicPr>
        <p:blipFill>
          <a:blip r:embed="rId6"/>
          <a:stretch>
            <a:fillRect/>
          </a:stretch>
        </p:blipFill>
        <p:spPr>
          <a:xfrm>
            <a:off x="635457" y="640080"/>
            <a:ext cx="9463301" cy="3316489"/>
          </a:xfrm>
          <a:prstGeom prst="rect">
            <a:avLst/>
          </a:prstGeom>
        </p:spPr>
      </p:pic>
      <p:grpSp>
        <p:nvGrpSpPr>
          <p:cNvPr id="25" name="Group 24">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6" name="Oval 25">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993246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9" name="Oval 38">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2" name="Rectangle 41">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BC841-F763-452A-A34C-BE60ED890AA2}"/>
              </a:ext>
            </a:extLst>
          </p:cNvPr>
          <p:cNvSpPr>
            <a:spLocks noGrp="1"/>
          </p:cNvSpPr>
          <p:nvPr>
            <p:ph type="title"/>
          </p:nvPr>
        </p:nvSpPr>
        <p:spPr>
          <a:xfrm>
            <a:off x="455185" y="4498397"/>
            <a:ext cx="10274934" cy="1472224"/>
          </a:xfrm>
        </p:spPr>
        <p:txBody>
          <a:bodyPr vert="horz" lIns="91440" tIns="45720" rIns="91440" bIns="45720" rtlCol="0" anchor="b">
            <a:normAutofit fontScale="90000"/>
          </a:bodyPr>
          <a:lstStyle/>
          <a:p>
            <a:pPr>
              <a:lnSpc>
                <a:spcPct val="80000"/>
              </a:lnSpc>
            </a:pPr>
            <a:r>
              <a:rPr lang="en-US" sz="6600" dirty="0">
                <a:blipFill dpi="0" rotWithShape="1">
                  <a:blip r:embed="rId4"/>
                  <a:srcRect/>
                  <a:tile tx="6350" ty="-127000" sx="65000" sy="64000" flip="none" algn="tl"/>
                </a:blipFill>
              </a:rPr>
              <a:t>EVA – Example – Implementation  </a:t>
            </a:r>
          </a:p>
        </p:txBody>
      </p:sp>
      <p:pic>
        <p:nvPicPr>
          <p:cNvPr id="3" name="Picture 2">
            <a:extLst>
              <a:ext uri="{FF2B5EF4-FFF2-40B4-BE49-F238E27FC236}">
                <a16:creationId xmlns:a16="http://schemas.microsoft.com/office/drawing/2014/main" id="{1B90420D-A4ED-4A74-A952-DA5C97E7BB62}"/>
              </a:ext>
            </a:extLst>
          </p:cNvPr>
          <p:cNvPicPr>
            <a:picLocks noChangeAspect="1"/>
          </p:cNvPicPr>
          <p:nvPr/>
        </p:nvPicPr>
        <p:blipFill>
          <a:blip r:embed="rId6"/>
          <a:stretch>
            <a:fillRect/>
          </a:stretch>
        </p:blipFill>
        <p:spPr>
          <a:xfrm>
            <a:off x="635457" y="640080"/>
            <a:ext cx="10503986" cy="3316489"/>
          </a:xfrm>
          <a:prstGeom prst="rect">
            <a:avLst/>
          </a:prstGeom>
        </p:spPr>
      </p:pic>
      <p:grpSp>
        <p:nvGrpSpPr>
          <p:cNvPr id="46" name="Group 45">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47" name="Oval 46">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8" name="Oval 47">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6712834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9" name="Oval 38">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2" name="Rectangle 41">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BC841-F763-452A-A34C-BE60ED890AA2}"/>
              </a:ext>
            </a:extLst>
          </p:cNvPr>
          <p:cNvSpPr>
            <a:spLocks noGrp="1"/>
          </p:cNvSpPr>
          <p:nvPr>
            <p:ph type="title"/>
          </p:nvPr>
        </p:nvSpPr>
        <p:spPr>
          <a:xfrm>
            <a:off x="455185" y="4498397"/>
            <a:ext cx="10274934" cy="1472224"/>
          </a:xfrm>
        </p:spPr>
        <p:txBody>
          <a:bodyPr vert="horz" lIns="91440" tIns="45720" rIns="91440" bIns="45720" rtlCol="0" anchor="b">
            <a:normAutofit/>
          </a:bodyPr>
          <a:lstStyle/>
          <a:p>
            <a:pPr>
              <a:lnSpc>
                <a:spcPct val="80000"/>
              </a:lnSpc>
            </a:pPr>
            <a:r>
              <a:rPr lang="en-US" sz="6600" dirty="0">
                <a:blipFill dpi="0" rotWithShape="1">
                  <a:blip r:embed="rId4"/>
                  <a:srcRect/>
                  <a:tile tx="6350" ty="-127000" sx="65000" sy="64000" flip="none" algn="tl"/>
                </a:blipFill>
              </a:rPr>
              <a:t>EVA – Example – Analysis  </a:t>
            </a:r>
          </a:p>
        </p:txBody>
      </p:sp>
      <p:grpSp>
        <p:nvGrpSpPr>
          <p:cNvPr id="46" name="Group 45">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47" name="Oval 46">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8" name="Oval 47">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43AAA133-1C00-4F4E-AD96-00439F276867}"/>
              </a:ext>
            </a:extLst>
          </p:cNvPr>
          <p:cNvPicPr>
            <a:picLocks noChangeAspect="1"/>
          </p:cNvPicPr>
          <p:nvPr/>
        </p:nvPicPr>
        <p:blipFill>
          <a:blip r:embed="rId6"/>
          <a:stretch>
            <a:fillRect/>
          </a:stretch>
        </p:blipFill>
        <p:spPr>
          <a:xfrm>
            <a:off x="81023" y="76857"/>
            <a:ext cx="11994884" cy="1200328"/>
          </a:xfrm>
          <a:prstGeom prst="rect">
            <a:avLst/>
          </a:prstGeom>
        </p:spPr>
      </p:pic>
      <p:pic>
        <p:nvPicPr>
          <p:cNvPr id="6" name="Picture 5">
            <a:extLst>
              <a:ext uri="{FF2B5EF4-FFF2-40B4-BE49-F238E27FC236}">
                <a16:creationId xmlns:a16="http://schemas.microsoft.com/office/drawing/2014/main" id="{352052E9-E656-4861-9A68-FD43A9A09F2D}"/>
              </a:ext>
            </a:extLst>
          </p:cNvPr>
          <p:cNvPicPr>
            <a:picLocks noChangeAspect="1"/>
          </p:cNvPicPr>
          <p:nvPr/>
        </p:nvPicPr>
        <p:blipFill>
          <a:blip r:embed="rId7"/>
          <a:stretch>
            <a:fillRect/>
          </a:stretch>
        </p:blipFill>
        <p:spPr>
          <a:xfrm>
            <a:off x="81024" y="1469958"/>
            <a:ext cx="9977376" cy="1319119"/>
          </a:xfrm>
          <a:prstGeom prst="rect">
            <a:avLst/>
          </a:prstGeom>
        </p:spPr>
      </p:pic>
      <p:sp>
        <p:nvSpPr>
          <p:cNvPr id="9" name="Rectangle 8">
            <a:extLst>
              <a:ext uri="{FF2B5EF4-FFF2-40B4-BE49-F238E27FC236}">
                <a16:creationId xmlns:a16="http://schemas.microsoft.com/office/drawing/2014/main" id="{D97B9E50-5F7D-4EE3-826A-CED78D7238BF}"/>
              </a:ext>
            </a:extLst>
          </p:cNvPr>
          <p:cNvSpPr/>
          <p:nvPr/>
        </p:nvSpPr>
        <p:spPr>
          <a:xfrm>
            <a:off x="402099" y="3040358"/>
            <a:ext cx="9516385" cy="1200329"/>
          </a:xfrm>
          <a:prstGeom prst="rect">
            <a:avLst/>
          </a:prstGeom>
        </p:spPr>
        <p:txBody>
          <a:bodyPr wrap="square">
            <a:spAutoFit/>
          </a:bodyPr>
          <a:lstStyle/>
          <a:p>
            <a:r>
              <a:rPr lang="en-US" dirty="0"/>
              <a:t>According to the schedule performance (SPI), the project is ahead of schedule: 18%.			</a:t>
            </a:r>
          </a:p>
          <a:p>
            <a:r>
              <a:rPr lang="en-US" dirty="0"/>
              <a:t>According to the costs performance (CPI), the project is over budget: 7%.			</a:t>
            </a:r>
          </a:p>
        </p:txBody>
      </p:sp>
    </p:spTree>
    <p:extLst>
      <p:ext uri="{BB962C8B-B14F-4D97-AF65-F5344CB8AC3E}">
        <p14:creationId xmlns:p14="http://schemas.microsoft.com/office/powerpoint/2010/main" val="358829263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7523" y="703385"/>
            <a:ext cx="3541402" cy="5113755"/>
          </a:xfrm>
          <a:ln>
            <a:noFill/>
          </a:ln>
        </p:spPr>
        <p:txBody>
          <a:bodyPr>
            <a:normAutofit/>
          </a:bodyPr>
          <a:lstStyle/>
          <a:p>
            <a:r>
              <a:rPr lang="en-US" sz="6000" dirty="0"/>
              <a:t>Project Evaluation</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D12CC3A0-D8D2-49FB-A8E7-BB1E6833DFC0}"/>
              </a:ext>
            </a:extLst>
          </p:cNvPr>
          <p:cNvGraphicFramePr>
            <a:graphicFrameLocks noGrp="1"/>
          </p:cNvGraphicFramePr>
          <p:nvPr>
            <p:ph idx="1"/>
            <p:extLst>
              <p:ext uri="{D42A27DB-BD31-4B8C-83A1-F6EECF244321}">
                <p14:modId xmlns:p14="http://schemas.microsoft.com/office/powerpoint/2010/main" val="2621817402"/>
              </p:ext>
            </p:extLst>
          </p:nvPr>
        </p:nvGraphicFramePr>
        <p:xfrm>
          <a:off x="246185" y="298938"/>
          <a:ext cx="7257051" cy="62073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6094265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712222" cy="5589918"/>
          </a:xfrm>
          <a:ln>
            <a:noFill/>
          </a:ln>
        </p:spPr>
        <p:txBody>
          <a:bodyPr>
            <a:normAutofit/>
          </a:bodyPr>
          <a:lstStyle/>
          <a:p>
            <a:r>
              <a:rPr lang="en-US" sz="6000" dirty="0"/>
              <a:t>Project Evaluation: </a:t>
            </a:r>
            <a:br>
              <a:rPr lang="en-US" sz="6000" dirty="0"/>
            </a:br>
            <a:br>
              <a:rPr lang="en-US" sz="6000" dirty="0"/>
            </a:br>
            <a:r>
              <a:rPr lang="en-US" sz="6000" dirty="0"/>
              <a:t>Final Evaluation</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35DD9A7F-C3D5-412A-9FB2-E3CD6CF8570D}"/>
              </a:ext>
            </a:extLst>
          </p:cNvPr>
          <p:cNvGraphicFramePr>
            <a:graphicFrameLocks noGrp="1"/>
          </p:cNvGraphicFramePr>
          <p:nvPr>
            <p:ph idx="1"/>
            <p:extLst>
              <p:ext uri="{D42A27DB-BD31-4B8C-83A1-F6EECF244321}">
                <p14:modId xmlns:p14="http://schemas.microsoft.com/office/powerpoint/2010/main" val="992978176"/>
              </p:ext>
            </p:extLst>
          </p:nvPr>
        </p:nvGraphicFramePr>
        <p:xfrm>
          <a:off x="211015" y="0"/>
          <a:ext cx="7935688" cy="6857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5288583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846" y="168103"/>
            <a:ext cx="11887200" cy="1609344"/>
          </a:xfrm>
        </p:spPr>
        <p:txBody>
          <a:bodyPr>
            <a:normAutofit/>
          </a:bodyPr>
          <a:lstStyle/>
          <a:p>
            <a:r>
              <a:rPr lang="en-US" dirty="0"/>
              <a:t>Project Evaluation: Mid-term Evaluation</a:t>
            </a:r>
          </a:p>
        </p:txBody>
      </p:sp>
      <p:sp>
        <p:nvSpPr>
          <p:cNvPr id="16"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2">
            <a:extLst>
              <a:ext uri="{FF2B5EF4-FFF2-40B4-BE49-F238E27FC236}">
                <a16:creationId xmlns:a16="http://schemas.microsoft.com/office/drawing/2014/main" id="{11AFE74F-3DD1-49A6-802C-FB8AD591AB6A}"/>
              </a:ext>
            </a:extLst>
          </p:cNvPr>
          <p:cNvGraphicFramePr>
            <a:graphicFrameLocks noGrp="1"/>
          </p:cNvGraphicFramePr>
          <p:nvPr>
            <p:ph idx="1"/>
            <p:extLst>
              <p:ext uri="{D42A27DB-BD31-4B8C-83A1-F6EECF244321}">
                <p14:modId xmlns:p14="http://schemas.microsoft.com/office/powerpoint/2010/main" val="2419893782"/>
              </p:ext>
            </p:extLst>
          </p:nvPr>
        </p:nvGraphicFramePr>
        <p:xfrm>
          <a:off x="175846" y="2329822"/>
          <a:ext cx="11693769" cy="4229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537577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US" sz="4000" dirty="0"/>
              <a:t>Project Evaluation:</a:t>
            </a:r>
            <a:br>
              <a:rPr lang="en-US" sz="4000" dirty="0"/>
            </a:br>
            <a:br>
              <a:rPr lang="en-US" sz="4000" dirty="0"/>
            </a:br>
            <a:r>
              <a:rPr lang="en-US" sz="4000" dirty="0"/>
              <a:t>x-post / Sustainable Impact Evaluation</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56027428-DA1D-417B-A43F-61912C8A1021}"/>
              </a:ext>
            </a:extLst>
          </p:cNvPr>
          <p:cNvGraphicFramePr>
            <a:graphicFrameLocks noGrp="1"/>
          </p:cNvGraphicFramePr>
          <p:nvPr>
            <p:ph idx="1"/>
            <p:extLst>
              <p:ext uri="{D42A27DB-BD31-4B8C-83A1-F6EECF244321}">
                <p14:modId xmlns:p14="http://schemas.microsoft.com/office/powerpoint/2010/main" val="2750791752"/>
              </p:ext>
            </p:extLst>
          </p:nvPr>
        </p:nvGraphicFramePr>
        <p:xfrm>
          <a:off x="281353" y="334108"/>
          <a:ext cx="7525763" cy="63235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1962964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A2FDA-7FA1-4FBA-A363-CD2D672E7106}"/>
              </a:ext>
            </a:extLst>
          </p:cNvPr>
          <p:cNvSpPr>
            <a:spLocks noGrp="1"/>
          </p:cNvSpPr>
          <p:nvPr>
            <p:ph type="title"/>
          </p:nvPr>
        </p:nvSpPr>
        <p:spPr>
          <a:xfrm>
            <a:off x="8479777" y="639763"/>
            <a:ext cx="3046073" cy="5177377"/>
          </a:xfrm>
          <a:ln>
            <a:noFill/>
          </a:ln>
        </p:spPr>
        <p:txBody>
          <a:bodyPr>
            <a:normAutofit/>
          </a:bodyPr>
          <a:lstStyle/>
          <a:p>
            <a:r>
              <a:rPr lang="en-US" sz="4000"/>
              <a:t>integrated change control process that ensures that any project changes are: </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0A60AE37-21A4-4629-BBBE-2CE65CB4BA0A}"/>
              </a:ext>
            </a:extLst>
          </p:cNvPr>
          <p:cNvGraphicFramePr>
            <a:graphicFrameLocks noGrp="1"/>
          </p:cNvGraphicFramePr>
          <p:nvPr>
            <p:ph idx="1"/>
            <p:extLst>
              <p:ext uri="{D42A27DB-BD31-4B8C-83A1-F6EECF244321}">
                <p14:modId xmlns:p14="http://schemas.microsoft.com/office/powerpoint/2010/main" val="1800879021"/>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4826240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4AAD0-2B32-4751-BA1B-DF253996F399}"/>
              </a:ext>
            </a:extLst>
          </p:cNvPr>
          <p:cNvSpPr>
            <a:spLocks noGrp="1"/>
          </p:cNvSpPr>
          <p:nvPr>
            <p:ph type="title"/>
          </p:nvPr>
        </p:nvSpPr>
        <p:spPr>
          <a:xfrm>
            <a:off x="8972550" y="639763"/>
            <a:ext cx="2553300" cy="5177377"/>
          </a:xfrm>
          <a:ln>
            <a:noFill/>
          </a:ln>
        </p:spPr>
        <p:txBody>
          <a:bodyPr>
            <a:normAutofit/>
          </a:bodyPr>
          <a:lstStyle/>
          <a:p>
            <a:r>
              <a:rPr lang="en-US" sz="4000" dirty="0"/>
              <a:t>Project Changes: Tolerances and Issue Escalation</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6" name="Content Placeholder 2">
            <a:extLst>
              <a:ext uri="{FF2B5EF4-FFF2-40B4-BE49-F238E27FC236}">
                <a16:creationId xmlns:a16="http://schemas.microsoft.com/office/drawing/2014/main" id="{EB4EBA1A-720B-43A0-932C-AECBE2A03BBA}"/>
              </a:ext>
            </a:extLst>
          </p:cNvPr>
          <p:cNvGraphicFramePr>
            <a:graphicFrameLocks noGrp="1"/>
          </p:cNvGraphicFramePr>
          <p:nvPr>
            <p:ph idx="1"/>
            <p:extLst>
              <p:ext uri="{D42A27DB-BD31-4B8C-83A1-F6EECF244321}">
                <p14:modId xmlns:p14="http://schemas.microsoft.com/office/powerpoint/2010/main" val="3753431258"/>
              </p:ext>
            </p:extLst>
          </p:nvPr>
        </p:nvGraphicFramePr>
        <p:xfrm>
          <a:off x="333075" y="371475"/>
          <a:ext cx="8110838" cy="62862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2446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22F107-E5FA-44BE-84C2-11BE83AF9E7A}"/>
              </a:ext>
            </a:extLst>
          </p:cNvPr>
          <p:cNvSpPr>
            <a:spLocks noGrp="1"/>
          </p:cNvSpPr>
          <p:nvPr>
            <p:ph type="title"/>
          </p:nvPr>
        </p:nvSpPr>
        <p:spPr>
          <a:xfrm>
            <a:off x="9612924" y="2020354"/>
            <a:ext cx="2579076" cy="2223399"/>
          </a:xfrm>
          <a:ln>
            <a:noFill/>
          </a:ln>
        </p:spPr>
        <p:txBody>
          <a:bodyPr>
            <a:noAutofit/>
          </a:bodyPr>
          <a:lstStyle/>
          <a:p>
            <a:r>
              <a:rPr lang="en-US" sz="2000" i="1" dirty="0"/>
              <a:t>Project, Program, and Portfolio Management Summary</a:t>
            </a:r>
            <a:endParaRPr lang="en-US" sz="2000" dirty="0"/>
          </a:p>
        </p:txBody>
      </p:sp>
      <p:pic>
        <p:nvPicPr>
          <p:cNvPr id="5" name="Content Placeholder 4">
            <a:extLst>
              <a:ext uri="{FF2B5EF4-FFF2-40B4-BE49-F238E27FC236}">
                <a16:creationId xmlns:a16="http://schemas.microsoft.com/office/drawing/2014/main" id="{2D09CA07-8FEE-4017-876B-988440524320}"/>
              </a:ext>
            </a:extLst>
          </p:cNvPr>
          <p:cNvPicPr>
            <a:picLocks noChangeAspect="1"/>
          </p:cNvPicPr>
          <p:nvPr/>
        </p:nvPicPr>
        <p:blipFill>
          <a:blip r:embed="rId4"/>
          <a:stretch>
            <a:fillRect/>
          </a:stretch>
        </p:blipFill>
        <p:spPr>
          <a:xfrm>
            <a:off x="128954" y="93785"/>
            <a:ext cx="9483969" cy="6663341"/>
          </a:xfrm>
          <a:prstGeom prst="rect">
            <a:avLst/>
          </a:prstGeom>
        </p:spPr>
      </p:pic>
      <p:grpSp>
        <p:nvGrpSpPr>
          <p:cNvPr id="14" name="Group 13">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DF2951CA-055E-4E85-AB0B-ACBF57F116B8}"/>
              </a:ext>
            </a:extLst>
          </p:cNvPr>
          <p:cNvSpPr/>
          <p:nvPr/>
        </p:nvSpPr>
        <p:spPr>
          <a:xfrm rot="1517159">
            <a:off x="9069076" y="17654"/>
            <a:ext cx="1526380" cy="923330"/>
          </a:xfrm>
          <a:prstGeom prst="rect">
            <a:avLst/>
          </a:prstGeom>
          <a:noFill/>
        </p:spPr>
        <p:txBody>
          <a:bodyPr wrap="none" lIns="91440" tIns="45720" rIns="91440" bIns="45720">
            <a:spAutoFit/>
          </a:bodyPr>
          <a:lstStyle/>
          <a:p>
            <a:pPr algn="ctr"/>
            <a:r>
              <a:rPr lang="en-US" sz="5400" b="1" cap="none"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FYI</a:t>
            </a:r>
          </a:p>
        </p:txBody>
      </p:sp>
    </p:spTree>
    <p:extLst>
      <p:ext uri="{BB962C8B-B14F-4D97-AF65-F5344CB8AC3E}">
        <p14:creationId xmlns:p14="http://schemas.microsoft.com/office/powerpoint/2010/main" val="315166995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8AF7-196E-49E1-8122-0A236103EDC3}"/>
              </a:ext>
            </a:extLst>
          </p:cNvPr>
          <p:cNvSpPr>
            <a:spLocks noGrp="1"/>
          </p:cNvSpPr>
          <p:nvPr>
            <p:ph type="title"/>
          </p:nvPr>
        </p:nvSpPr>
        <p:spPr>
          <a:xfrm>
            <a:off x="10144125" y="392334"/>
            <a:ext cx="1855660" cy="6073331"/>
          </a:xfrm>
        </p:spPr>
        <p:txBody>
          <a:bodyPr>
            <a:noAutofit/>
          </a:bodyPr>
          <a:lstStyle/>
          <a:p>
            <a:r>
              <a:rPr lang="en-US" sz="2800" dirty="0"/>
              <a:t>Illustrative Process Map for a Project Change Request </a:t>
            </a:r>
          </a:p>
        </p:txBody>
      </p:sp>
      <p:pic>
        <p:nvPicPr>
          <p:cNvPr id="4" name="Picture 3">
            <a:extLst>
              <a:ext uri="{FF2B5EF4-FFF2-40B4-BE49-F238E27FC236}">
                <a16:creationId xmlns:a16="http://schemas.microsoft.com/office/drawing/2014/main" id="{7AC6FC58-0B89-4309-8748-979E2AA6A230}"/>
              </a:ext>
            </a:extLst>
          </p:cNvPr>
          <p:cNvPicPr>
            <a:picLocks noChangeAspect="1"/>
          </p:cNvPicPr>
          <p:nvPr/>
        </p:nvPicPr>
        <p:blipFill>
          <a:blip r:embed="rId2">
            <a:lum contrast="20000"/>
          </a:blip>
          <a:stretch>
            <a:fillRect/>
          </a:stretch>
        </p:blipFill>
        <p:spPr>
          <a:xfrm>
            <a:off x="-1" y="0"/>
            <a:ext cx="10144125" cy="6858000"/>
          </a:xfrm>
          <a:prstGeom prst="rect">
            <a:avLst/>
          </a:prstGeom>
        </p:spPr>
      </p:pic>
    </p:spTree>
    <p:extLst>
      <p:ext uri="{BB962C8B-B14F-4D97-AF65-F5344CB8AC3E}">
        <p14:creationId xmlns:p14="http://schemas.microsoft.com/office/powerpoint/2010/main" val="339901199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D8FAF0-1FA6-45EE-99FB-5E36A0B5EEB6}"/>
              </a:ext>
            </a:extLst>
          </p:cNvPr>
          <p:cNvSpPr>
            <a:spLocks noGrp="1"/>
          </p:cNvSpPr>
          <p:nvPr>
            <p:ph type="title"/>
          </p:nvPr>
        </p:nvSpPr>
        <p:spPr>
          <a:xfrm>
            <a:off x="9229725" y="639763"/>
            <a:ext cx="2296125" cy="5177377"/>
          </a:xfrm>
          <a:ln>
            <a:noFill/>
          </a:ln>
        </p:spPr>
        <p:txBody>
          <a:bodyPr>
            <a:normAutofit/>
          </a:bodyPr>
          <a:lstStyle/>
          <a:p>
            <a:r>
              <a:rPr lang="en-US" sz="4000" dirty="0"/>
              <a:t>iterative planning model</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16C771FF-BE78-4837-A9F7-2ABE908A3A19}"/>
              </a:ext>
            </a:extLst>
          </p:cNvPr>
          <p:cNvGraphicFramePr>
            <a:graphicFrameLocks noGrp="1"/>
          </p:cNvGraphicFramePr>
          <p:nvPr>
            <p:ph idx="1"/>
            <p:extLst>
              <p:ext uri="{D42A27DB-BD31-4B8C-83A1-F6EECF244321}">
                <p14:modId xmlns:p14="http://schemas.microsoft.com/office/powerpoint/2010/main" val="2142927801"/>
              </p:ext>
            </p:extLst>
          </p:nvPr>
        </p:nvGraphicFramePr>
        <p:xfrm>
          <a:off x="342900" y="414338"/>
          <a:ext cx="8701087" cy="62433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099742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2" name="Rectangle 21">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1780592" y="-24017"/>
            <a:ext cx="9620472" cy="1200329"/>
          </a:xfrm>
        </p:spPr>
        <p:txBody>
          <a:bodyPr vert="horz" lIns="91440" tIns="45720" rIns="91440" bIns="45720" rtlCol="0" anchor="ctr">
            <a:normAutofit/>
          </a:bodyPr>
          <a:lstStyle/>
          <a:p>
            <a:pPr algn="r">
              <a:lnSpc>
                <a:spcPct val="80000"/>
              </a:lnSpc>
            </a:pPr>
            <a:r>
              <a:rPr lang="en-US" dirty="0">
                <a:blipFill dpi="0" rotWithShape="1">
                  <a:blip r:embed="rId4"/>
                  <a:srcRect/>
                  <a:tile tx="6350" ty="-127000" sx="65000" sy="64000" flip="none" algn="tl"/>
                </a:blipFill>
              </a:rPr>
              <a:t>Project Closure Checklist</a:t>
            </a:r>
          </a:p>
        </p:txBody>
      </p:sp>
      <p:pic>
        <p:nvPicPr>
          <p:cNvPr id="9" name="Graphic 8" descr="Presentation with Checklist">
            <a:extLst>
              <a:ext uri="{FF2B5EF4-FFF2-40B4-BE49-F238E27FC236}">
                <a16:creationId xmlns:a16="http://schemas.microsoft.com/office/drawing/2014/main" id="{D069B99B-3A4E-4422-8867-505992D7C2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55117" y="1702032"/>
            <a:ext cx="3416725" cy="3416725"/>
          </a:xfrm>
          <a:prstGeom prst="rect">
            <a:avLst/>
          </a:prstGeom>
        </p:spPr>
      </p:pic>
      <p:sp>
        <p:nvSpPr>
          <p:cNvPr id="28" name="Rectangle 27">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1" name="Oval 30">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extBox 3"/>
          <p:cNvSpPr txBox="1"/>
          <p:nvPr/>
        </p:nvSpPr>
        <p:spPr>
          <a:xfrm>
            <a:off x="1365813" y="1248028"/>
            <a:ext cx="6132267" cy="3123932"/>
          </a:xfrm>
          <a:prstGeom prst="rect">
            <a:avLst/>
          </a:prstGeom>
          <a:noFill/>
        </p:spPr>
        <p:txBody>
          <a:bodyPr wrap="square" rtlCol="0">
            <a:spAutoFit/>
          </a:bodyPr>
          <a:lstStyle/>
          <a:p>
            <a:pPr algn="r">
              <a:spcAft>
                <a:spcPts val="600"/>
              </a:spcAft>
            </a:pPr>
            <a:r>
              <a:rPr lang="en-US" sz="9600" dirty="0">
                <a:latin typeface="+mj-lt"/>
              </a:rPr>
              <a:t>I want to</a:t>
            </a:r>
          </a:p>
          <a:p>
            <a:pPr algn="r">
              <a:spcAft>
                <a:spcPts val="600"/>
              </a:spcAft>
            </a:pPr>
            <a:r>
              <a:rPr lang="en-US" sz="9600" dirty="0">
                <a:latin typeface="+mj-lt"/>
              </a:rPr>
              <a:t>close a project</a:t>
            </a:r>
          </a:p>
        </p:txBody>
      </p:sp>
      <p:sp>
        <p:nvSpPr>
          <p:cNvPr id="5" name="TextBox 4"/>
          <p:cNvSpPr txBox="1"/>
          <p:nvPr/>
        </p:nvSpPr>
        <p:spPr>
          <a:xfrm>
            <a:off x="1214845" y="4251996"/>
            <a:ext cx="5860869" cy="1200329"/>
          </a:xfrm>
          <a:prstGeom prst="rect">
            <a:avLst/>
          </a:prstGeom>
          <a:noFill/>
        </p:spPr>
        <p:txBody>
          <a:bodyPr wrap="square" rtlCol="0">
            <a:spAutoFit/>
          </a:bodyPr>
          <a:lstStyle/>
          <a:p>
            <a:pPr algn="r">
              <a:spcAft>
                <a:spcPts val="600"/>
              </a:spcAft>
            </a:pPr>
            <a:r>
              <a:rPr lang="en-US" sz="3600" dirty="0"/>
              <a:t>by ensuring that all obligations have been met</a:t>
            </a:r>
          </a:p>
        </p:txBody>
      </p:sp>
    </p:spTree>
    <p:extLst>
      <p:ext uri="{BB962C8B-B14F-4D97-AF65-F5344CB8AC3E}">
        <p14:creationId xmlns:p14="http://schemas.microsoft.com/office/powerpoint/2010/main" val="66449534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52FD-83BD-493F-A7E5-1C49CD470DA6}"/>
              </a:ext>
            </a:extLst>
          </p:cNvPr>
          <p:cNvSpPr>
            <a:spLocks noGrp="1"/>
          </p:cNvSpPr>
          <p:nvPr>
            <p:ph type="title"/>
          </p:nvPr>
        </p:nvSpPr>
        <p:spPr>
          <a:xfrm>
            <a:off x="1069848" y="484632"/>
            <a:ext cx="10058400" cy="1609344"/>
          </a:xfrm>
        </p:spPr>
        <p:txBody>
          <a:bodyPr>
            <a:normAutofit/>
          </a:bodyPr>
          <a:lstStyle/>
          <a:p>
            <a:r>
              <a:rPr lang="en-US" dirty="0"/>
              <a:t>Project Closure</a:t>
            </a:r>
          </a:p>
        </p:txBody>
      </p:sp>
      <p:sp>
        <p:nvSpPr>
          <p:cNvPr id="9" name="Rectangle 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406550B-64DD-4A39-AED8-CE1019BD2948}"/>
              </a:ext>
            </a:extLst>
          </p:cNvPr>
          <p:cNvGraphicFramePr>
            <a:graphicFrameLocks noGrp="1"/>
          </p:cNvGraphicFramePr>
          <p:nvPr>
            <p:ph idx="1"/>
            <p:extLst>
              <p:ext uri="{D42A27DB-BD31-4B8C-83A1-F6EECF244321}">
                <p14:modId xmlns:p14="http://schemas.microsoft.com/office/powerpoint/2010/main" val="2491293365"/>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439155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28E9AB-E7D3-4914-ADAD-1C3945F516D8}"/>
              </a:ext>
            </a:extLst>
          </p:cNvPr>
          <p:cNvSpPr>
            <a:spLocks noGrp="1"/>
          </p:cNvSpPr>
          <p:nvPr>
            <p:ph type="title"/>
          </p:nvPr>
        </p:nvSpPr>
        <p:spPr>
          <a:xfrm>
            <a:off x="8479777" y="639763"/>
            <a:ext cx="3046073" cy="5177377"/>
          </a:xfrm>
          <a:ln>
            <a:noFill/>
          </a:ln>
        </p:spPr>
        <p:txBody>
          <a:bodyPr>
            <a:normAutofit/>
          </a:bodyPr>
          <a:lstStyle/>
          <a:p>
            <a:r>
              <a:rPr lang="en-US" sz="4000" dirty="0"/>
              <a:t>Key Inputs</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5" name="Content Placeholder 2">
            <a:extLst>
              <a:ext uri="{FF2B5EF4-FFF2-40B4-BE49-F238E27FC236}">
                <a16:creationId xmlns:a16="http://schemas.microsoft.com/office/drawing/2014/main" id="{A37B64B8-794F-43B1-97E6-FAA4FDE88F81}"/>
              </a:ext>
            </a:extLst>
          </p:cNvPr>
          <p:cNvGraphicFramePr>
            <a:graphicFrameLocks noGrp="1"/>
          </p:cNvGraphicFramePr>
          <p:nvPr>
            <p:ph idx="1"/>
            <p:extLst>
              <p:ext uri="{D42A27DB-BD31-4B8C-83A1-F6EECF244321}">
                <p14:modId xmlns:p14="http://schemas.microsoft.com/office/powerpoint/2010/main" val="1549362628"/>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2506317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F15AE3-A549-4E9C-A62A-C6256C1EE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89832D-7426-4DC3-9DFD-E3E3BB473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38A7C6-2A60-4720-B4A8-8703EF35E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4"/>
            <a:ext cx="5149596" cy="522827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011EA-49E3-4287-A78F-DEF502F9A2FC}"/>
              </a:ext>
            </a:extLst>
          </p:cNvPr>
          <p:cNvSpPr>
            <a:spLocks noGrp="1"/>
          </p:cNvSpPr>
          <p:nvPr>
            <p:ph type="title"/>
          </p:nvPr>
        </p:nvSpPr>
        <p:spPr>
          <a:xfrm>
            <a:off x="7044268" y="1477131"/>
            <a:ext cx="3816126" cy="3915866"/>
          </a:xfrm>
        </p:spPr>
        <p:txBody>
          <a:bodyPr>
            <a:normAutofit/>
          </a:bodyPr>
          <a:lstStyle/>
          <a:p>
            <a:r>
              <a:rPr lang="en-US" sz="6000"/>
              <a:t>Key Outputs</a:t>
            </a:r>
          </a:p>
        </p:txBody>
      </p:sp>
      <p:sp>
        <p:nvSpPr>
          <p:cNvPr id="15" name="Rectangle 14">
            <a:extLst>
              <a:ext uri="{FF2B5EF4-FFF2-40B4-BE49-F238E27FC236}">
                <a16:creationId xmlns:a16="http://schemas.microsoft.com/office/drawing/2014/main" id="{F19A336F-42B4-43F8-B0F7-77F5CBD1E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6581773-EF0E-4BBB-A6BE-40C1C905F841}"/>
              </a:ext>
            </a:extLst>
          </p:cNvPr>
          <p:cNvGraphicFramePr>
            <a:graphicFrameLocks noGrp="1"/>
          </p:cNvGraphicFramePr>
          <p:nvPr>
            <p:ph idx="1"/>
            <p:extLst>
              <p:ext uri="{D42A27DB-BD31-4B8C-83A1-F6EECF244321}">
                <p14:modId xmlns:p14="http://schemas.microsoft.com/office/powerpoint/2010/main" val="1486053001"/>
              </p:ext>
            </p:extLst>
          </p:nvPr>
        </p:nvGraphicFramePr>
        <p:xfrm>
          <a:off x="641350" y="1387475"/>
          <a:ext cx="5132388" cy="4090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4026767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786938" y="526152"/>
            <a:ext cx="2405061" cy="5177377"/>
          </a:xfrm>
          <a:ln>
            <a:noFill/>
          </a:ln>
        </p:spPr>
        <p:txBody>
          <a:bodyPr>
            <a:normAutofit/>
          </a:bodyPr>
          <a:lstStyle/>
          <a:p>
            <a:r>
              <a:rPr lang="en-US" sz="4000" dirty="0"/>
              <a:t>End of Project Transition Scenarios</a:t>
            </a:r>
          </a:p>
        </p:txBody>
      </p:sp>
      <p:grpSp>
        <p:nvGrpSpPr>
          <p:cNvPr id="17" name="Group 16">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3745D1E-F896-4DBC-95A9-8B0819EED21E}"/>
              </a:ext>
            </a:extLst>
          </p:cNvPr>
          <p:cNvPicPr>
            <a:picLocks noChangeAspect="1"/>
          </p:cNvPicPr>
          <p:nvPr/>
        </p:nvPicPr>
        <p:blipFill>
          <a:blip r:embed="rId5"/>
          <a:stretch>
            <a:fillRect/>
          </a:stretch>
        </p:blipFill>
        <p:spPr>
          <a:xfrm>
            <a:off x="562569" y="475166"/>
            <a:ext cx="8249055" cy="5736657"/>
          </a:xfrm>
          <a:prstGeom prst="rect">
            <a:avLst/>
          </a:prstGeom>
        </p:spPr>
      </p:pic>
    </p:spTree>
    <p:extLst>
      <p:ext uri="{BB962C8B-B14F-4D97-AF65-F5344CB8AC3E}">
        <p14:creationId xmlns:p14="http://schemas.microsoft.com/office/powerpoint/2010/main" val="249223228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6"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8" name="Rectangle 19">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21">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3">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694F8-439D-4774-8457-FB81FE34A716}"/>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3800" i="1">
                <a:blipFill dpi="0" rotWithShape="1">
                  <a:blip r:embed="rId4"/>
                  <a:srcRect/>
                  <a:tile tx="6350" ty="-127000" sx="65000" sy="64000" flip="none" algn="tl"/>
                </a:blipFill>
              </a:rPr>
              <a:t>Sustainability plan checklist</a:t>
            </a:r>
            <a:endParaRPr lang="en-US" sz="3800">
              <a:blipFill dpi="0" rotWithShape="1">
                <a:blip r:embed="rId4"/>
                <a:srcRect/>
                <a:tile tx="6350" ty="-127000" sx="65000" sy="64000" flip="none" algn="tl"/>
              </a:blipFill>
            </a:endParaRPr>
          </a:p>
        </p:txBody>
      </p:sp>
      <p:sp>
        <p:nvSpPr>
          <p:cNvPr id="41" name="Rectangle 25">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27">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43" name="Oval 28">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4" name="Oval 29">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03AB8CBA-9E46-4CDB-8BC0-CD20BE5ED232}"/>
              </a:ext>
            </a:extLst>
          </p:cNvPr>
          <p:cNvPicPr>
            <a:picLocks noChangeAspect="1"/>
          </p:cNvPicPr>
          <p:nvPr/>
        </p:nvPicPr>
        <p:blipFill>
          <a:blip r:embed="rId6"/>
          <a:stretch>
            <a:fillRect/>
          </a:stretch>
        </p:blipFill>
        <p:spPr>
          <a:xfrm>
            <a:off x="266218" y="175975"/>
            <a:ext cx="7389865" cy="6648972"/>
          </a:xfrm>
          <a:prstGeom prst="rect">
            <a:avLst/>
          </a:prstGeom>
        </p:spPr>
      </p:pic>
    </p:spTree>
    <p:extLst>
      <p:ext uri="{BB962C8B-B14F-4D97-AF65-F5344CB8AC3E}">
        <p14:creationId xmlns:p14="http://schemas.microsoft.com/office/powerpoint/2010/main" val="413005779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2" name="Rectangle 21">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5096362" y="-137100"/>
            <a:ext cx="7305949" cy="1476227"/>
          </a:xfrm>
        </p:spPr>
        <p:txBody>
          <a:bodyPr vert="horz" lIns="91440" tIns="45720" rIns="91440" bIns="45720" rtlCol="0" anchor="ctr">
            <a:noAutofit/>
          </a:bodyPr>
          <a:lstStyle/>
          <a:p>
            <a:pPr>
              <a:lnSpc>
                <a:spcPct val="80000"/>
              </a:lnSpc>
            </a:pPr>
            <a:r>
              <a:rPr lang="en-US" dirty="0">
                <a:blipFill dpi="0" rotWithShape="1">
                  <a:blip r:embed="rId4"/>
                  <a:srcRect/>
                  <a:tile tx="6350" ty="-127000" sx="65000" sy="64000" flip="none" algn="tl"/>
                </a:blipFill>
              </a:rPr>
              <a:t>Project Lessons Learned</a:t>
            </a:r>
          </a:p>
        </p:txBody>
      </p:sp>
      <p:pic>
        <p:nvPicPr>
          <p:cNvPr id="9" name="Graphic 8" descr="Classroom">
            <a:extLst>
              <a:ext uri="{FF2B5EF4-FFF2-40B4-BE49-F238E27FC236}">
                <a16:creationId xmlns:a16="http://schemas.microsoft.com/office/drawing/2014/main" id="{72BF2BC5-453C-46DB-AC5B-687FCB9D0E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55117" y="1702032"/>
            <a:ext cx="3416725" cy="3416725"/>
          </a:xfrm>
          <a:prstGeom prst="rect">
            <a:avLst/>
          </a:prstGeom>
        </p:spPr>
      </p:pic>
      <p:sp>
        <p:nvSpPr>
          <p:cNvPr id="28" name="Rectangle 27">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1" name="Oval 30">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extBox 3"/>
          <p:cNvSpPr txBox="1"/>
          <p:nvPr/>
        </p:nvSpPr>
        <p:spPr>
          <a:xfrm>
            <a:off x="1228459" y="1387287"/>
            <a:ext cx="6212951" cy="2015936"/>
          </a:xfrm>
          <a:prstGeom prst="rect">
            <a:avLst/>
          </a:prstGeom>
          <a:noFill/>
        </p:spPr>
        <p:txBody>
          <a:bodyPr wrap="square" rtlCol="0">
            <a:spAutoFit/>
          </a:bodyPr>
          <a:lstStyle/>
          <a:p>
            <a:pPr algn="r">
              <a:spcAft>
                <a:spcPts val="600"/>
              </a:spcAft>
            </a:pPr>
            <a:r>
              <a:rPr lang="en-US" sz="6000" dirty="0">
                <a:latin typeface="+mj-lt"/>
              </a:rPr>
              <a:t>I want to</a:t>
            </a:r>
          </a:p>
          <a:p>
            <a:pPr algn="r">
              <a:spcAft>
                <a:spcPts val="600"/>
              </a:spcAft>
            </a:pPr>
            <a:r>
              <a:rPr lang="en-US" sz="6000" dirty="0">
                <a:latin typeface="+mj-lt"/>
              </a:rPr>
              <a:t>Learn from  a project</a:t>
            </a:r>
          </a:p>
        </p:txBody>
      </p:sp>
      <p:sp>
        <p:nvSpPr>
          <p:cNvPr id="5" name="TextBox 4"/>
          <p:cNvSpPr txBox="1"/>
          <p:nvPr/>
        </p:nvSpPr>
        <p:spPr>
          <a:xfrm>
            <a:off x="561640" y="4310725"/>
            <a:ext cx="6990624" cy="1200329"/>
          </a:xfrm>
          <a:prstGeom prst="rect">
            <a:avLst/>
          </a:prstGeom>
          <a:noFill/>
        </p:spPr>
        <p:txBody>
          <a:bodyPr wrap="square" rtlCol="0">
            <a:spAutoFit/>
          </a:bodyPr>
          <a:lstStyle/>
          <a:p>
            <a:pPr algn="r">
              <a:spcAft>
                <a:spcPts val="600"/>
              </a:spcAft>
            </a:pPr>
            <a:r>
              <a:rPr lang="en-US" sz="3600" dirty="0"/>
              <a:t>by ensuring that all lessons are registered</a:t>
            </a:r>
          </a:p>
        </p:txBody>
      </p:sp>
    </p:spTree>
    <p:extLst>
      <p:ext uri="{BB962C8B-B14F-4D97-AF65-F5344CB8AC3E}">
        <p14:creationId xmlns:p14="http://schemas.microsoft.com/office/powerpoint/2010/main" val="217477953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7" name="Rectangle 20">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p:nvPr>
        </p:nvSpPr>
        <p:spPr>
          <a:xfrm>
            <a:off x="1069848" y="4846002"/>
            <a:ext cx="10058400" cy="1522993"/>
          </a:xfrm>
        </p:spPr>
        <p:txBody>
          <a:bodyPr>
            <a:normAutofit fontScale="90000"/>
          </a:bodyPr>
          <a:lstStyle/>
          <a:p>
            <a:br>
              <a:rPr lang="en-US" sz="6000" dirty="0"/>
            </a:br>
            <a:r>
              <a:rPr lang="en-US" dirty="0"/>
              <a:t>questions asked understand what was planned versus what actually happened: </a:t>
            </a:r>
            <a:endParaRPr lang="en-US" sz="6000" dirty="0"/>
          </a:p>
        </p:txBody>
      </p:sp>
      <p:grpSp>
        <p:nvGrpSpPr>
          <p:cNvPr id="28" name="Group 22">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5" name="Oval 24">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graphicFrame>
        <p:nvGraphicFramePr>
          <p:cNvPr id="5" name="Content Placeholder 2">
            <a:extLst>
              <a:ext uri="{FF2B5EF4-FFF2-40B4-BE49-F238E27FC236}">
                <a16:creationId xmlns:a16="http://schemas.microsoft.com/office/drawing/2014/main" id="{20492D9F-7FDF-48DD-A019-A8A6984A6A33}"/>
              </a:ext>
            </a:extLst>
          </p:cNvPr>
          <p:cNvGraphicFramePr>
            <a:graphicFrameLocks noGrp="1"/>
          </p:cNvGraphicFramePr>
          <p:nvPr>
            <p:ph idx="1"/>
          </p:nvPr>
        </p:nvGraphicFramePr>
        <p:xfrm>
          <a:off x="257175" y="800100"/>
          <a:ext cx="11745906" cy="40459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Title 1">
            <a:extLst>
              <a:ext uri="{FF2B5EF4-FFF2-40B4-BE49-F238E27FC236}">
                <a16:creationId xmlns:a16="http://schemas.microsoft.com/office/drawing/2014/main" id="{A835B21A-3DAB-4EDD-9F12-07E0C4C4D683}"/>
              </a:ext>
            </a:extLst>
          </p:cNvPr>
          <p:cNvSpPr txBox="1">
            <a:spLocks/>
          </p:cNvSpPr>
          <p:nvPr/>
        </p:nvSpPr>
        <p:spPr>
          <a:xfrm>
            <a:off x="707897" y="138617"/>
            <a:ext cx="10058400" cy="152299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5400" kern="1200" cap="all" baseline="0">
                <a:blipFill>
                  <a:blip r:embed="rId11">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all" spc="0" normalizeH="0" baseline="0" noProof="0" dirty="0">
                <a:ln>
                  <a:noFill/>
                </a:ln>
                <a:blipFill>
                  <a:blip r:embed="rId11">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After Action Review </a:t>
            </a:r>
            <a:br>
              <a:rPr kumimoji="0" lang="en-US" sz="6000" b="0" i="0" u="none" strike="noStrike" kern="1200" cap="all" spc="0" normalizeH="0" baseline="0" noProof="0" dirty="0">
                <a:ln>
                  <a:noFill/>
                </a:ln>
                <a:blipFill>
                  <a:blip r:embed="rId11">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br>
            <a:endParaRPr kumimoji="0" lang="en-US" sz="6000" b="0" i="0" u="none" strike="noStrike" kern="1200" cap="all" spc="0" normalizeH="0" baseline="0" noProof="0" dirty="0">
              <a:ln>
                <a:noFill/>
              </a:ln>
              <a:blipFill>
                <a:blip r:embed="rId11">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endParaRPr>
          </a:p>
        </p:txBody>
      </p:sp>
    </p:spTree>
    <p:extLst>
      <p:ext uri="{BB962C8B-B14F-4D97-AF65-F5344CB8AC3E}">
        <p14:creationId xmlns:p14="http://schemas.microsoft.com/office/powerpoint/2010/main" val="2719412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Editorial\Editorial\15 Attributes\15 Attributes Class\15 Attributes 2011\Class Materials\Slides\Images\shutterstock_38029666.jpg"/>
          <p:cNvPicPr>
            <a:picLocks noChangeAspect="1" noChangeArrowheads="1"/>
          </p:cNvPicPr>
          <p:nvPr/>
        </p:nvPicPr>
        <p:blipFill>
          <a:blip r:embed="rId3" cstate="print"/>
          <a:srcRect/>
          <a:stretch>
            <a:fillRect/>
          </a:stretch>
        </p:blipFill>
        <p:spPr bwMode="auto">
          <a:xfrm>
            <a:off x="9281810" y="4599298"/>
            <a:ext cx="1386190" cy="2079283"/>
          </a:xfrm>
          <a:prstGeom prst="rect">
            <a:avLst/>
          </a:prstGeom>
          <a:noFill/>
        </p:spPr>
      </p:pic>
      <p:sp>
        <p:nvSpPr>
          <p:cNvPr id="20482" name="Rectangle 2"/>
          <p:cNvSpPr>
            <a:spLocks noGrp="1" noChangeArrowheads="1"/>
          </p:cNvSpPr>
          <p:nvPr>
            <p:ph type="title"/>
          </p:nvPr>
        </p:nvSpPr>
        <p:spPr>
          <a:xfrm>
            <a:off x="87682" y="54592"/>
            <a:ext cx="11837096" cy="1385306"/>
          </a:xfrm>
        </p:spPr>
        <p:txBody>
          <a:bodyPr>
            <a:normAutofit/>
          </a:bodyPr>
          <a:lstStyle/>
          <a:p>
            <a:r>
              <a:rPr lang="en-US" sz="3200" dirty="0">
                <a:solidFill>
                  <a:srgbClr val="FFFF00"/>
                </a:solidFill>
                <a:effectLst>
                  <a:outerShdw blurRad="38100" dist="38100" dir="2700000" algn="tl">
                    <a:srgbClr val="000000">
                      <a:alpha val="43137"/>
                    </a:srgbClr>
                  </a:outerShdw>
                </a:effectLst>
              </a:rPr>
              <a:t>ACTIVITY</a:t>
            </a:r>
            <a:r>
              <a:rPr lang="en-US" sz="3200" dirty="0">
                <a:solidFill>
                  <a:srgbClr val="FFFF00"/>
                </a:solidFill>
              </a:rPr>
              <a:t>: The Art and Science of Project Management - Case study</a:t>
            </a:r>
            <a:r>
              <a:rPr lang="en-US" dirty="0">
                <a:solidFill>
                  <a:srgbClr val="FFFF00"/>
                </a:solidFill>
              </a:rPr>
              <a:t>?</a:t>
            </a:r>
          </a:p>
        </p:txBody>
      </p:sp>
      <p:sp>
        <p:nvSpPr>
          <p:cNvPr id="20483" name="Rectangle 3"/>
          <p:cNvSpPr>
            <a:spLocks noGrp="1" noChangeArrowheads="1"/>
          </p:cNvSpPr>
          <p:nvPr>
            <p:ph idx="1"/>
          </p:nvPr>
        </p:nvSpPr>
        <p:spPr>
          <a:xfrm>
            <a:off x="87682" y="1658939"/>
            <a:ext cx="11974882" cy="4800600"/>
          </a:xfrm>
        </p:spPr>
        <p:txBody>
          <a:bodyPr>
            <a:normAutofit/>
          </a:bodyPr>
          <a:lstStyle/>
          <a:p>
            <a:pPr>
              <a:spcBef>
                <a:spcPts val="1800"/>
              </a:spcBef>
              <a:buNone/>
            </a:pPr>
            <a:r>
              <a:rPr lang="en-US" b="1" dirty="0"/>
              <a:t>Objectives : To understand the art and science of PM</a:t>
            </a:r>
          </a:p>
          <a:p>
            <a:pPr>
              <a:spcBef>
                <a:spcPts val="1800"/>
              </a:spcBef>
            </a:pPr>
            <a:r>
              <a:rPr lang="en-US" b="1" dirty="0"/>
              <a:t>Breakout session: </a:t>
            </a:r>
          </a:p>
          <a:p>
            <a:pPr>
              <a:spcBef>
                <a:spcPts val="1800"/>
              </a:spcBef>
              <a:buNone/>
            </a:pPr>
            <a:r>
              <a:rPr lang="en-US" b="1" dirty="0"/>
              <a:t>Instructions:</a:t>
            </a:r>
            <a:r>
              <a:rPr lang="en-US" dirty="0"/>
              <a:t> </a:t>
            </a:r>
          </a:p>
          <a:p>
            <a:pPr>
              <a:spcBef>
                <a:spcPts val="2400"/>
              </a:spcBef>
            </a:pPr>
            <a:r>
              <a:rPr lang="en-US" dirty="0"/>
              <a:t>Read the and discuss the case study on Page 30 from the study guide?</a:t>
            </a:r>
          </a:p>
          <a:p>
            <a:pPr>
              <a:spcBef>
                <a:spcPts val="2400"/>
              </a:spcBef>
              <a:buNone/>
            </a:pPr>
            <a:r>
              <a:rPr lang="en-US" b="1" dirty="0"/>
              <a:t>Duration:</a:t>
            </a:r>
            <a:r>
              <a:rPr lang="en-US" dirty="0"/>
              <a:t> 3 minutes</a:t>
            </a:r>
          </a:p>
        </p:txBody>
      </p:sp>
    </p:spTree>
    <p:extLst>
      <p:ext uri="{BB962C8B-B14F-4D97-AF65-F5344CB8AC3E}">
        <p14:creationId xmlns:p14="http://schemas.microsoft.com/office/powerpoint/2010/main" val="3841055793"/>
      </p:ext>
    </p:extLst>
  </p:cSld>
  <p:clrMapOvr>
    <a:masterClrMapping/>
  </p:clrMapOvr>
  <p:transition spd="slow">
    <p:fade/>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056" y="902798"/>
            <a:ext cx="10772503" cy="892552"/>
          </a:xfrm>
          <a:prstGeom prst="rect">
            <a:avLst/>
          </a:prstGeom>
          <a:noFill/>
        </p:spPr>
        <p:txBody>
          <a:bodyPr wrap="square" rtlCol="0" anchor="ctr">
            <a:spAutoFit/>
          </a:bodyPr>
          <a:lstStyle/>
          <a:p>
            <a:r>
              <a:rPr lang="en-US" sz="2000" b="1" dirty="0">
                <a:latin typeface="Arial" panose="020B0604020202020204" pitchFamily="34" charset="0"/>
                <a:cs typeface="Arial" panose="020B0604020202020204" pitchFamily="34" charset="0"/>
              </a:rPr>
              <a:t>What went well and why? </a:t>
            </a:r>
            <a:br>
              <a:rPr lang="en-US" sz="2000" b="1"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TextBox 2"/>
          <p:cNvSpPr txBox="1"/>
          <p:nvPr/>
        </p:nvSpPr>
        <p:spPr>
          <a:xfrm>
            <a:off x="2011680" y="363916"/>
            <a:ext cx="7881257" cy="584775"/>
          </a:xfrm>
          <a:prstGeom prst="rect">
            <a:avLst/>
          </a:prstGeom>
          <a:noFill/>
        </p:spPr>
        <p:txBody>
          <a:bodyPr wrap="square" rtlCol="0">
            <a:spAutoFit/>
          </a:bodyPr>
          <a:lstStyle/>
          <a:p>
            <a:r>
              <a:rPr lang="en-US" sz="3200" b="1" dirty="0">
                <a:latin typeface="+mj-lt"/>
              </a:rPr>
              <a:t>What can go wrong when you close a project?</a:t>
            </a:r>
          </a:p>
        </p:txBody>
      </p:sp>
      <p:graphicFrame>
        <p:nvGraphicFramePr>
          <p:cNvPr id="4" name="Table 3">
            <a:extLst>
              <a:ext uri="{FF2B5EF4-FFF2-40B4-BE49-F238E27FC236}">
                <a16:creationId xmlns:a16="http://schemas.microsoft.com/office/drawing/2014/main" id="{F5D41DB1-F60D-42C3-A756-3D4FA7F72A09}"/>
              </a:ext>
            </a:extLst>
          </p:cNvPr>
          <p:cNvGraphicFramePr>
            <a:graphicFrameLocks noGrp="1"/>
          </p:cNvGraphicFramePr>
          <p:nvPr>
            <p:extLst>
              <p:ext uri="{D42A27DB-BD31-4B8C-83A1-F6EECF244321}">
                <p14:modId xmlns:p14="http://schemas.microsoft.com/office/powerpoint/2010/main" val="2622823807"/>
              </p:ext>
            </p:extLst>
          </p:nvPr>
        </p:nvGraphicFramePr>
        <p:xfrm>
          <a:off x="853441" y="1577340"/>
          <a:ext cx="10772503" cy="2310768"/>
        </p:xfrm>
        <a:graphic>
          <a:graphicData uri="http://schemas.openxmlformats.org/drawingml/2006/table">
            <a:tbl>
              <a:tblPr>
                <a:tableStyleId>{5C22544A-7EE6-4342-B048-85BDC9FD1C3A}</a:tableStyleId>
              </a:tblPr>
              <a:tblGrid>
                <a:gridCol w="4285200">
                  <a:extLst>
                    <a:ext uri="{9D8B030D-6E8A-4147-A177-3AD203B41FA5}">
                      <a16:colId xmlns:a16="http://schemas.microsoft.com/office/drawing/2014/main" val="3373739404"/>
                    </a:ext>
                  </a:extLst>
                </a:gridCol>
                <a:gridCol w="6487303">
                  <a:extLst>
                    <a:ext uri="{9D8B030D-6E8A-4147-A177-3AD203B41FA5}">
                      <a16:colId xmlns:a16="http://schemas.microsoft.com/office/drawing/2014/main" val="1809832617"/>
                    </a:ext>
                  </a:extLst>
                </a:gridCol>
              </a:tblGrid>
              <a:tr h="0">
                <a:tc>
                  <a:txBody>
                    <a:bodyPr/>
                    <a:lstStyle/>
                    <a:p>
                      <a:pPr marL="0" marR="0" algn="ctr">
                        <a:lnSpc>
                          <a:spcPct val="107000"/>
                        </a:lnSpc>
                        <a:spcBef>
                          <a:spcPts val="0"/>
                        </a:spcBef>
                        <a:spcAft>
                          <a:spcPts val="0"/>
                        </a:spcAft>
                      </a:pPr>
                      <a:r>
                        <a:rPr lang="en-US" sz="1600" dirty="0">
                          <a:effectLst/>
                        </a:rPr>
                        <a:t>SUCESSES</a:t>
                      </a:r>
                      <a:endParaRPr lang="en-US" sz="1600" dirty="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gn="ctr">
                        <a:lnSpc>
                          <a:spcPct val="107000"/>
                        </a:lnSpc>
                        <a:spcBef>
                          <a:spcPts val="0"/>
                        </a:spcBef>
                        <a:spcAft>
                          <a:spcPts val="0"/>
                        </a:spcAft>
                      </a:pPr>
                      <a:r>
                        <a:rPr lang="en-US" sz="1600">
                          <a:effectLst/>
                        </a:rPr>
                        <a:t>HOW TO ENSURE SUCCESS IN FUTURE</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4119163148"/>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3477063128"/>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950681751"/>
                  </a:ext>
                </a:extLst>
              </a:tr>
              <a:tr h="0">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868057689"/>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1107476815"/>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3369015326"/>
                  </a:ext>
                </a:extLst>
              </a:tr>
            </a:tbl>
          </a:graphicData>
        </a:graphic>
      </p:graphicFrame>
      <p:sp>
        <p:nvSpPr>
          <p:cNvPr id="5" name="Rectangle 4">
            <a:extLst>
              <a:ext uri="{FF2B5EF4-FFF2-40B4-BE49-F238E27FC236}">
                <a16:creationId xmlns:a16="http://schemas.microsoft.com/office/drawing/2014/main" id="{FC273C51-8394-41B1-B1F4-A346CF1167C1}"/>
              </a:ext>
            </a:extLst>
          </p:cNvPr>
          <p:cNvSpPr/>
          <p:nvPr/>
        </p:nvSpPr>
        <p:spPr>
          <a:xfrm>
            <a:off x="853441" y="4057376"/>
            <a:ext cx="6096000" cy="736355"/>
          </a:xfrm>
          <a:prstGeom prst="rect">
            <a:avLst/>
          </a:prstGeom>
        </p:spPr>
        <p:txBody>
          <a:bodyPr>
            <a:spAutoFit/>
          </a:bodyPr>
          <a:lstStyle/>
          <a:p>
            <a:pPr marR="0" lvl="0">
              <a:lnSpc>
                <a:spcPct val="107000"/>
              </a:lnSpc>
              <a:spcBef>
                <a:spcPts val="0"/>
              </a:spcBef>
              <a:spcAft>
                <a:spcPts val="800"/>
              </a:spcAft>
              <a:tabLst>
                <a:tab pos="457200" algn="l"/>
              </a:tabLst>
            </a:pPr>
            <a:r>
              <a:rPr lang="en-US" sz="2000" b="1" dirty="0">
                <a:latin typeface="Arial" panose="020B0604020202020204" pitchFamily="34" charset="0"/>
                <a:ea typeface="SimSun" panose="02010600030101010101" pitchFamily="2" charset="-122"/>
              </a:rPr>
              <a:t>What can be improved and how? </a:t>
            </a:r>
            <a:br>
              <a:rPr lang="en-US" sz="2000" b="1" dirty="0">
                <a:latin typeface="Arial" panose="020B0604020202020204" pitchFamily="34" charset="0"/>
                <a:ea typeface="SimSun" panose="02010600030101010101" pitchFamily="2" charset="-122"/>
              </a:rPr>
            </a:br>
            <a:endParaRPr lang="en-US" sz="2000" dirty="0">
              <a:latin typeface="Calibri" panose="020F0502020204030204" pitchFamily="34" charset="0"/>
              <a:ea typeface="SimSun" panose="02010600030101010101" pitchFamily="2" charset="-122"/>
            </a:endParaRPr>
          </a:p>
        </p:txBody>
      </p:sp>
      <p:graphicFrame>
        <p:nvGraphicFramePr>
          <p:cNvPr id="6" name="Table 5">
            <a:extLst>
              <a:ext uri="{FF2B5EF4-FFF2-40B4-BE49-F238E27FC236}">
                <a16:creationId xmlns:a16="http://schemas.microsoft.com/office/drawing/2014/main" id="{40E246FF-9846-43FD-B0BB-51972A5CB516}"/>
              </a:ext>
            </a:extLst>
          </p:cNvPr>
          <p:cNvGraphicFramePr>
            <a:graphicFrameLocks noGrp="1"/>
          </p:cNvGraphicFramePr>
          <p:nvPr>
            <p:extLst>
              <p:ext uri="{D42A27DB-BD31-4B8C-83A1-F6EECF244321}">
                <p14:modId xmlns:p14="http://schemas.microsoft.com/office/powerpoint/2010/main" val="1376591232"/>
              </p:ext>
            </p:extLst>
          </p:nvPr>
        </p:nvGraphicFramePr>
        <p:xfrm>
          <a:off x="853440" y="4431837"/>
          <a:ext cx="10772503" cy="2310768"/>
        </p:xfrm>
        <a:graphic>
          <a:graphicData uri="http://schemas.openxmlformats.org/drawingml/2006/table">
            <a:tbl>
              <a:tblPr>
                <a:tableStyleId>{5C22544A-7EE6-4342-B048-85BDC9FD1C3A}</a:tableStyleId>
              </a:tblPr>
              <a:tblGrid>
                <a:gridCol w="4574723">
                  <a:extLst>
                    <a:ext uri="{9D8B030D-6E8A-4147-A177-3AD203B41FA5}">
                      <a16:colId xmlns:a16="http://schemas.microsoft.com/office/drawing/2014/main" val="3865729319"/>
                    </a:ext>
                  </a:extLst>
                </a:gridCol>
                <a:gridCol w="6197780">
                  <a:extLst>
                    <a:ext uri="{9D8B030D-6E8A-4147-A177-3AD203B41FA5}">
                      <a16:colId xmlns:a16="http://schemas.microsoft.com/office/drawing/2014/main" val="1366512563"/>
                    </a:ext>
                  </a:extLst>
                </a:gridCol>
              </a:tblGrid>
              <a:tr h="0">
                <a:tc>
                  <a:txBody>
                    <a:bodyPr/>
                    <a:lstStyle/>
                    <a:p>
                      <a:pPr marL="0" marR="0" algn="ctr">
                        <a:lnSpc>
                          <a:spcPct val="107000"/>
                        </a:lnSpc>
                        <a:spcBef>
                          <a:spcPts val="0"/>
                        </a:spcBef>
                        <a:spcAft>
                          <a:spcPts val="0"/>
                        </a:spcAft>
                      </a:pPr>
                      <a:r>
                        <a:rPr lang="en-US" sz="1600">
                          <a:effectLst/>
                        </a:rPr>
                        <a:t>WHAT CAN BE IMPROVED?</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gn="ctr">
                        <a:lnSpc>
                          <a:spcPct val="107000"/>
                        </a:lnSpc>
                        <a:spcBef>
                          <a:spcPts val="0"/>
                        </a:spcBef>
                        <a:spcAft>
                          <a:spcPts val="0"/>
                        </a:spcAft>
                      </a:pPr>
                      <a:r>
                        <a:rPr lang="en-US" sz="1600">
                          <a:effectLst/>
                        </a:rPr>
                        <a:t>RECOMMENDATIONS</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1886160066"/>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1034897868"/>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1101209679"/>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4042579021"/>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440100839"/>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SimSun" panose="02010600030101010101" pitchFamily="2" charset="-122"/>
                      </a:endParaRPr>
                    </a:p>
                  </a:txBody>
                  <a:tcPr marL="68580" marR="68580" marT="68580" marB="6858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SimSun" panose="02010600030101010101" pitchFamily="2" charset="-122"/>
                      </a:endParaRPr>
                    </a:p>
                  </a:txBody>
                  <a:tcPr marL="68580" marR="68580" marT="68580" marB="68580"/>
                </a:tc>
                <a:extLst>
                  <a:ext uri="{0D108BD9-81ED-4DB2-BD59-A6C34878D82A}">
                    <a16:rowId xmlns:a16="http://schemas.microsoft.com/office/drawing/2014/main" val="1792153169"/>
                  </a:ext>
                </a:extLst>
              </a:tr>
            </a:tbl>
          </a:graphicData>
        </a:graphic>
      </p:graphicFrame>
    </p:spTree>
    <p:extLst>
      <p:ext uri="{BB962C8B-B14F-4D97-AF65-F5344CB8AC3E}">
        <p14:creationId xmlns:p14="http://schemas.microsoft.com/office/powerpoint/2010/main" val="198844739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2564666094"/>
      </p:ext>
    </p:extLst>
  </p:cSld>
  <p:clrMapOvr>
    <a:overrideClrMapping bg1="dk1" tx1="lt1" bg2="dk2" tx2="lt2" accent1="accent1" accent2="accent2" accent3="accent3" accent4="accent4" accent5="accent5" accent6="accent6" hlink="hlink" folHlink="folHlink"/>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1714499"/>
            <a:ext cx="11772900" cy="4112569"/>
          </a:xfrm>
          <a:prstGeom prst="rect">
            <a:avLst/>
          </a:prstGeom>
        </p:spPr>
      </p:pic>
      <p:sp>
        <p:nvSpPr>
          <p:cNvPr id="3" name="TextBox 2"/>
          <p:cNvSpPr txBox="1"/>
          <p:nvPr/>
        </p:nvSpPr>
        <p:spPr>
          <a:xfrm>
            <a:off x="2265429" y="339634"/>
            <a:ext cx="73587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Rockwell Condensed" panose="02060603050405020104"/>
                <a:ea typeface="+mn-ea"/>
                <a:cs typeface="+mn-cs"/>
              </a:rPr>
              <a:t>How could a matrix like this help you in the transition phase?</a:t>
            </a:r>
          </a:p>
        </p:txBody>
      </p:sp>
    </p:spTree>
    <p:extLst>
      <p:ext uri="{BB962C8B-B14F-4D97-AF65-F5344CB8AC3E}">
        <p14:creationId xmlns:p14="http://schemas.microsoft.com/office/powerpoint/2010/main" val="81145716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1106" y="840310"/>
            <a:ext cx="3689540" cy="5177377"/>
          </a:xfrm>
          <a:ln>
            <a:noFill/>
          </a:ln>
        </p:spPr>
        <p:txBody>
          <a:bodyPr>
            <a:normAutofit/>
          </a:bodyPr>
          <a:lstStyle/>
          <a:p>
            <a:r>
              <a:rPr lang="en-US"/>
              <a:t>Stakeholder Meeting</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BB845D18-4612-4BC5-AF69-700219D4CAA2}"/>
              </a:ext>
            </a:extLst>
          </p:cNvPr>
          <p:cNvGraphicFramePr>
            <a:graphicFrameLocks noGrp="1"/>
          </p:cNvGraphicFramePr>
          <p:nvPr>
            <p:ph idx="1"/>
            <p:extLst>
              <p:ext uri="{D42A27DB-BD31-4B8C-83A1-F6EECF244321}">
                <p14:modId xmlns:p14="http://schemas.microsoft.com/office/powerpoint/2010/main" val="3662857558"/>
              </p:ext>
            </p:extLst>
          </p:nvPr>
        </p:nvGraphicFramePr>
        <p:xfrm>
          <a:off x="281354" y="316523"/>
          <a:ext cx="7221882" cy="63411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502975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42EEE8-1484-42A2-BAF1-168482484F77}"/>
              </a:ext>
            </a:extLst>
          </p:cNvPr>
          <p:cNvSpPr>
            <a:spLocks noGrp="1"/>
          </p:cNvSpPr>
          <p:nvPr>
            <p:ph type="title"/>
          </p:nvPr>
        </p:nvSpPr>
        <p:spPr>
          <a:xfrm>
            <a:off x="8929688" y="639763"/>
            <a:ext cx="2596162" cy="5177377"/>
          </a:xfrm>
          <a:ln>
            <a:noFill/>
          </a:ln>
        </p:spPr>
        <p:txBody>
          <a:bodyPr>
            <a:normAutofit/>
          </a:bodyPr>
          <a:lstStyle/>
          <a:p>
            <a:r>
              <a:rPr lang="en-US" sz="3600"/>
              <a:t>verification of deliverables takes place in a two-step process. </a:t>
            </a:r>
            <a:endParaRPr lang="en-US" sz="3600" dirty="0"/>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A61DB511-B98E-4D1B-B2B4-4CFCE484F429}"/>
              </a:ext>
            </a:extLst>
          </p:cNvPr>
          <p:cNvGraphicFramePr>
            <a:graphicFrameLocks noGrp="1"/>
          </p:cNvGraphicFramePr>
          <p:nvPr>
            <p:ph idx="1"/>
            <p:extLst>
              <p:ext uri="{D42A27DB-BD31-4B8C-83A1-F6EECF244321}">
                <p14:modId xmlns:p14="http://schemas.microsoft.com/office/powerpoint/2010/main" val="4114948078"/>
              </p:ext>
            </p:extLst>
          </p:nvPr>
        </p:nvGraphicFramePr>
        <p:xfrm>
          <a:off x="314325" y="200024"/>
          <a:ext cx="8282289" cy="6329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5548413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US" sz="3700" dirty="0"/>
              <a:t>Administration, Financial and Contractual Closure</a:t>
            </a:r>
          </a:p>
        </p:txBody>
      </p:sp>
      <p:grpSp>
        <p:nvGrpSpPr>
          <p:cNvPr id="23" name="Group 22">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6" name="Content Placeholder 3">
            <a:extLst>
              <a:ext uri="{FF2B5EF4-FFF2-40B4-BE49-F238E27FC236}">
                <a16:creationId xmlns:a16="http://schemas.microsoft.com/office/drawing/2014/main" id="{5538DF33-D41B-43B9-B794-9A910501CAA2}"/>
              </a:ext>
            </a:extLst>
          </p:cNvPr>
          <p:cNvGraphicFramePr>
            <a:graphicFrameLocks noGrp="1"/>
          </p:cNvGraphicFramePr>
          <p:nvPr>
            <p:ph idx="1"/>
            <p:extLst>
              <p:ext uri="{D42A27DB-BD31-4B8C-83A1-F6EECF244321}">
                <p14:modId xmlns:p14="http://schemas.microsoft.com/office/powerpoint/2010/main" val="1279898335"/>
              </p:ext>
            </p:extLst>
          </p:nvPr>
        </p:nvGraphicFramePr>
        <p:xfrm>
          <a:off x="285751" y="257174"/>
          <a:ext cx="7860952" cy="6200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7789302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US" sz="3400"/>
              <a:t>Celebrate Accomplishments </a:t>
            </a:r>
          </a:p>
        </p:txBody>
      </p:sp>
      <p:grpSp>
        <p:nvGrpSpPr>
          <p:cNvPr id="30" name="Group 29">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1" name="Oval 30">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18CB39A7-9F2B-402E-8F13-DD6F36D28934}"/>
              </a:ext>
            </a:extLst>
          </p:cNvPr>
          <p:cNvGraphicFramePr>
            <a:graphicFrameLocks noGrp="1"/>
          </p:cNvGraphicFramePr>
          <p:nvPr>
            <p:ph idx="1"/>
            <p:extLst>
              <p:ext uri="{D42A27DB-BD31-4B8C-83A1-F6EECF244321}">
                <p14:modId xmlns:p14="http://schemas.microsoft.com/office/powerpoint/2010/main" val="3703849555"/>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3976960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 name="Group 52">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4" name="Oval 53">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55" name="Oval 54">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63" name="Rectangle 56">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479777" y="639763"/>
            <a:ext cx="3046073" cy="5177377"/>
          </a:xfrm>
          <a:prstGeom prst="rect">
            <a:avLst/>
          </a:prstGeom>
          <a:ln>
            <a:noFill/>
          </a:ln>
        </p:spPr>
        <p:txBody>
          <a:bodyPr vert="horz" lIns="91440" tIns="45720" rIns="91440" bIns="45720" rtlCol="0" anchor="ctr">
            <a:normAutofit/>
          </a:bodyPr>
          <a:lstStyle/>
          <a:p>
            <a:pPr>
              <a:lnSpc>
                <a:spcPct val="90000"/>
              </a:lnSpc>
              <a:spcBef>
                <a:spcPct val="0"/>
              </a:spcBef>
              <a:spcAft>
                <a:spcPts val="600"/>
              </a:spcAft>
            </a:pPr>
            <a:r>
              <a:rPr lang="en-US" sz="4000" b="1" cap="all">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rPr>
              <a:t>What can go wrong when you close a project?</a:t>
            </a:r>
          </a:p>
        </p:txBody>
      </p:sp>
      <p:grpSp>
        <p:nvGrpSpPr>
          <p:cNvPr id="59" name="Group 58">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0" name="Oval 59">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1" name="Oval 60">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35" name="TextBox 1">
            <a:extLst>
              <a:ext uri="{FF2B5EF4-FFF2-40B4-BE49-F238E27FC236}">
                <a16:creationId xmlns:a16="http://schemas.microsoft.com/office/drawing/2014/main" id="{23B6625C-D7F5-4BB3-85A4-F6501F9B2B0D}"/>
              </a:ext>
            </a:extLst>
          </p:cNvPr>
          <p:cNvGraphicFramePr/>
          <p:nvPr>
            <p:extLst>
              <p:ext uri="{D42A27DB-BD31-4B8C-83A1-F6EECF244321}">
                <p14:modId xmlns:p14="http://schemas.microsoft.com/office/powerpoint/2010/main" val="2791447386"/>
              </p:ext>
            </p:extLst>
          </p:nvPr>
        </p:nvGraphicFramePr>
        <p:xfrm>
          <a:off x="1" y="0"/>
          <a:ext cx="8258174" cy="68579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4775760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7" name="Oval 13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8" name="Oval 13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40" name="Rectangle 139">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 name="Rectangle 141">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51560" y="4355692"/>
            <a:ext cx="9085940" cy="1472224"/>
          </a:xfrm>
          <a:prstGeom prst="rect">
            <a:avLst/>
          </a:prstGeom>
        </p:spPr>
        <p:txBody>
          <a:bodyPr vert="horz" lIns="91440" tIns="45720" rIns="91440" bIns="45720" rtlCol="0" anchor="b">
            <a:normAutofit/>
          </a:bodyPr>
          <a:lstStyle/>
          <a:p>
            <a:pPr>
              <a:lnSpc>
                <a:spcPct val="80000"/>
              </a:lnSpc>
              <a:spcBef>
                <a:spcPct val="0"/>
              </a:spcBef>
              <a:spcAft>
                <a:spcPts val="600"/>
              </a:spcAft>
            </a:pPr>
            <a:r>
              <a:rPr lang="en-US" sz="4600" b="1" cap="all" dirty="0">
                <a:blipFill dpi="0" rotWithShape="1">
                  <a:blip r:embed="rId4"/>
                  <a:srcRect/>
                  <a:tile tx="6350" ty="-127000" sx="65000" sy="64000" flip="none" algn="tl"/>
                </a:blipFill>
                <a:latin typeface="+mj-lt"/>
                <a:ea typeface="+mj-ea"/>
                <a:cs typeface="+mj-cs"/>
              </a:rPr>
              <a:t>We need some structures/tools to help us manage these risks</a:t>
            </a:r>
          </a:p>
        </p:txBody>
      </p:sp>
      <p:pic>
        <p:nvPicPr>
          <p:cNvPr id="57" name="Picture 56">
            <a:extLst>
              <a:ext uri="{FF2B5EF4-FFF2-40B4-BE49-F238E27FC236}">
                <a16:creationId xmlns:a16="http://schemas.microsoft.com/office/drawing/2014/main" id="{594A95B0-CE73-4E50-A6E8-7CBFD4EEDA92}"/>
              </a:ext>
            </a:extLst>
          </p:cNvPr>
          <p:cNvPicPr>
            <a:picLocks noChangeAspect="1"/>
          </p:cNvPicPr>
          <p:nvPr/>
        </p:nvPicPr>
        <p:blipFill>
          <a:blip r:embed="rId6"/>
          <a:stretch>
            <a:fillRect/>
          </a:stretch>
        </p:blipFill>
        <p:spPr>
          <a:xfrm>
            <a:off x="635456" y="211015"/>
            <a:ext cx="10508369" cy="4234877"/>
          </a:xfrm>
          <a:prstGeom prst="rect">
            <a:avLst/>
          </a:prstGeom>
        </p:spPr>
      </p:pic>
      <p:grpSp>
        <p:nvGrpSpPr>
          <p:cNvPr id="144" name="Group 143">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145" name="Oval 144">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6" name="Oval 145">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0670919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200119626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04E95-BE7E-4154-833A-0B348A5A8EBC}"/>
              </a:ext>
            </a:extLst>
          </p:cNvPr>
          <p:cNvSpPr>
            <a:spLocks noGrp="1"/>
          </p:cNvSpPr>
          <p:nvPr>
            <p:ph type="title"/>
          </p:nvPr>
        </p:nvSpPr>
        <p:spPr>
          <a:xfrm>
            <a:off x="382279" y="200312"/>
            <a:ext cx="7716692" cy="1609344"/>
          </a:xfrm>
        </p:spPr>
        <p:txBody>
          <a:bodyPr>
            <a:normAutofit/>
          </a:bodyPr>
          <a:lstStyle/>
          <a:p>
            <a:r>
              <a:rPr lang="en-US" sz="4800" b="1" dirty="0"/>
              <a:t>The Art and Science of Project Management </a:t>
            </a:r>
            <a:endParaRPr lang="en-US" sz="4800" dirty="0"/>
          </a:p>
        </p:txBody>
      </p:sp>
      <p:sp>
        <p:nvSpPr>
          <p:cNvPr id="3" name="Content Placeholder 2">
            <a:extLst>
              <a:ext uri="{FF2B5EF4-FFF2-40B4-BE49-F238E27FC236}">
                <a16:creationId xmlns:a16="http://schemas.microsoft.com/office/drawing/2014/main" id="{0E5C6A1D-3300-42C0-8987-287BF6CCF702}"/>
              </a:ext>
            </a:extLst>
          </p:cNvPr>
          <p:cNvSpPr>
            <a:spLocks noGrp="1"/>
          </p:cNvSpPr>
          <p:nvPr>
            <p:ph idx="1"/>
          </p:nvPr>
        </p:nvSpPr>
        <p:spPr>
          <a:xfrm>
            <a:off x="382279" y="2121407"/>
            <a:ext cx="7855449" cy="4536281"/>
          </a:xfrm>
        </p:spPr>
        <p:txBody>
          <a:bodyPr>
            <a:normAutofit/>
          </a:bodyPr>
          <a:lstStyle/>
          <a:p>
            <a:r>
              <a:rPr lang="en-US" sz="2800" dirty="0"/>
              <a:t>The art of project management focuses on the people elements of a project. </a:t>
            </a:r>
          </a:p>
          <a:p>
            <a:r>
              <a:rPr lang="en-US" sz="2800" dirty="0"/>
              <a:t>The art of project management requires skills that enable project managers to lead, enable, motivate and communicate. </a:t>
            </a:r>
          </a:p>
          <a:p>
            <a:r>
              <a:rPr lang="en-US" sz="2800" dirty="0"/>
              <a:t>The science of project management focuses on the planning, estimating, measuring and controlling of work. </a:t>
            </a:r>
          </a:p>
          <a:p>
            <a:r>
              <a:rPr lang="en-US" sz="2800" dirty="0"/>
              <a:t>The science encompasses the who-does-what-when questions? </a:t>
            </a:r>
          </a:p>
        </p:txBody>
      </p:sp>
      <p:pic>
        <p:nvPicPr>
          <p:cNvPr id="5" name="Picture 4">
            <a:extLst>
              <a:ext uri="{FF2B5EF4-FFF2-40B4-BE49-F238E27FC236}">
                <a16:creationId xmlns:a16="http://schemas.microsoft.com/office/drawing/2014/main" id="{EF901B12-6233-47F7-B828-D0CC565076BD}"/>
              </a:ext>
            </a:extLst>
          </p:cNvPr>
          <p:cNvPicPr>
            <a:picLocks noChangeAspect="1"/>
          </p:cNvPicPr>
          <p:nvPr/>
        </p:nvPicPr>
        <p:blipFill rotWithShape="1">
          <a:blip r:embed="rId4"/>
          <a:srcRect l="9781" r="44991" b="-1"/>
          <a:stretch/>
        </p:blipFill>
        <p:spPr>
          <a:xfrm>
            <a:off x="8266922" y="10"/>
            <a:ext cx="3925078" cy="6857990"/>
          </a:xfrm>
          <a:prstGeom prst="rect">
            <a:avLst/>
          </a:prstGeom>
        </p:spPr>
      </p:pic>
      <p:grpSp>
        <p:nvGrpSpPr>
          <p:cNvPr id="11" name="Group 10">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14539771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idx="4294967295"/>
          </p:nvPr>
        </p:nvSpPr>
        <p:spPr>
          <a:xfrm>
            <a:off x="609600" y="225425"/>
            <a:ext cx="4133850" cy="1036638"/>
          </a:xfrm>
        </p:spPr>
        <p:txBody>
          <a:bodyPr>
            <a:normAutofit/>
          </a:bodyPr>
          <a:lstStyle/>
          <a:p>
            <a:r>
              <a:rPr lang="en-GB" sz="4800" b="1" dirty="0"/>
              <a:t>Activity:</a:t>
            </a:r>
          </a:p>
        </p:txBody>
      </p:sp>
      <p:sp>
        <p:nvSpPr>
          <p:cNvPr id="30" name="Rectangle 29"/>
          <p:cNvSpPr/>
          <p:nvPr/>
        </p:nvSpPr>
        <p:spPr>
          <a:xfrm>
            <a:off x="0" y="2018789"/>
            <a:ext cx="5056632" cy="1323439"/>
          </a:xfrm>
          <a:prstGeom prst="rect">
            <a:avLst/>
          </a:prstGeom>
        </p:spPr>
        <p:txBody>
          <a:bodyPr wrap="square">
            <a:spAutoFit/>
          </a:bodyPr>
          <a:lstStyle/>
          <a:p>
            <a:r>
              <a:rPr lang="en-GB" sz="4000" dirty="0">
                <a:latin typeface="+mj-lt"/>
              </a:rPr>
              <a:t>Develop a checklist for closing your projects.</a:t>
            </a:r>
          </a:p>
        </p:txBody>
      </p:sp>
      <p:pic>
        <p:nvPicPr>
          <p:cNvPr id="2" name="Picture 1"/>
          <p:cNvPicPr>
            <a:picLocks noChangeAspect="1"/>
          </p:cNvPicPr>
          <p:nvPr/>
        </p:nvPicPr>
        <p:blipFill>
          <a:blip r:embed="rId3"/>
          <a:stretch>
            <a:fillRect/>
          </a:stretch>
        </p:blipFill>
        <p:spPr>
          <a:xfrm>
            <a:off x="6986954" y="1407135"/>
            <a:ext cx="3270738" cy="4122493"/>
          </a:xfrm>
          <a:prstGeom prst="rect">
            <a:avLst/>
          </a:prstGeom>
          <a:ln w="12700">
            <a:solidFill>
              <a:schemeClr val="bg1">
                <a:lumMod val="50000"/>
              </a:schemeClr>
            </a:solidFill>
          </a:ln>
        </p:spPr>
      </p:pic>
    </p:spTree>
    <p:extLst>
      <p:ext uri="{BB962C8B-B14F-4D97-AF65-F5344CB8AC3E}">
        <p14:creationId xmlns:p14="http://schemas.microsoft.com/office/powerpoint/2010/main" val="385249030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1C45F-E5DF-481A-AD47-3CA43038A719}"/>
              </a:ext>
            </a:extLst>
          </p:cNvPr>
          <p:cNvSpPr>
            <a:spLocks noGrp="1"/>
          </p:cNvSpPr>
          <p:nvPr>
            <p:ph type="title"/>
          </p:nvPr>
        </p:nvSpPr>
        <p:spPr>
          <a:xfrm>
            <a:off x="1286934" y="1465790"/>
            <a:ext cx="3860798" cy="3941345"/>
          </a:xfrm>
        </p:spPr>
        <p:txBody>
          <a:bodyPr>
            <a:normAutofit/>
          </a:bodyPr>
          <a:lstStyle/>
          <a:p>
            <a:r>
              <a:rPr lang="en-US" sz="6000"/>
              <a:t>ADAPTING THE PROJECT DPRO</a:t>
            </a:r>
          </a:p>
        </p:txBody>
      </p:sp>
      <p:sp>
        <p:nvSpPr>
          <p:cNvPr id="3" name="Content Placeholder 2">
            <a:extLst>
              <a:ext uri="{FF2B5EF4-FFF2-40B4-BE49-F238E27FC236}">
                <a16:creationId xmlns:a16="http://schemas.microsoft.com/office/drawing/2014/main" id="{2E82C35E-2BDC-443A-A948-6D29D07926CD}"/>
              </a:ext>
            </a:extLst>
          </p:cNvPr>
          <p:cNvSpPr>
            <a:spLocks noGrp="1"/>
          </p:cNvSpPr>
          <p:nvPr>
            <p:ph idx="1"/>
          </p:nvPr>
        </p:nvSpPr>
        <p:spPr>
          <a:xfrm>
            <a:off x="6096000" y="822325"/>
            <a:ext cx="5454399" cy="5147594"/>
          </a:xfrm>
        </p:spPr>
        <p:txBody>
          <a:bodyPr anchor="ctr">
            <a:normAutofit/>
          </a:bodyPr>
          <a:lstStyle/>
          <a:p>
            <a:r>
              <a:rPr lang="en-US" dirty="0"/>
              <a:t>Project Managers should engage with their organizations to discuss the following questions:</a:t>
            </a:r>
          </a:p>
          <a:p>
            <a:endParaRPr lang="en-US" dirty="0"/>
          </a:p>
          <a:p>
            <a:pPr lvl="1"/>
            <a:r>
              <a:rPr lang="en-US" dirty="0"/>
              <a:t>Will a new tool compliment or replace an existing tool?</a:t>
            </a:r>
          </a:p>
          <a:p>
            <a:pPr lvl="1"/>
            <a:r>
              <a:rPr lang="en-US" dirty="0"/>
              <a:t>How will information from a new tool fit into existing processes?</a:t>
            </a:r>
          </a:p>
          <a:p>
            <a:pPr lvl="1"/>
            <a:r>
              <a:rPr lang="en-US" dirty="0"/>
              <a:t>Do we need to make changes to existing processes as a result of integrating a new tool or technique?</a:t>
            </a:r>
          </a:p>
          <a:p>
            <a:pPr lvl="1"/>
            <a:endParaRPr lang="en-US" dirty="0"/>
          </a:p>
          <a:p>
            <a:pPr marL="274320" lvl="1" indent="0">
              <a:buNone/>
            </a:pPr>
            <a:r>
              <a:rPr lang="en-US" i="1" dirty="0">
                <a:highlight>
                  <a:srgbClr val="FFFF00"/>
                </a:highlight>
              </a:rPr>
              <a:t>Refer to Table 41: Example of Adapting Project Management Tools Page 186</a:t>
            </a:r>
            <a:endParaRPr lang="en-US" dirty="0">
              <a:highlight>
                <a:srgbClr val="FFFF00"/>
              </a:highlight>
            </a:endParaRPr>
          </a:p>
        </p:txBody>
      </p:sp>
      <p:sp>
        <p:nvSpPr>
          <p:cNvPr id="14"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81485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99BFC-0E41-416B-AE76-255BF5B8CCE5}"/>
              </a:ext>
            </a:extLst>
          </p:cNvPr>
          <p:cNvSpPr>
            <a:spLocks noGrp="1"/>
          </p:cNvSpPr>
          <p:nvPr>
            <p:ph type="title"/>
          </p:nvPr>
        </p:nvSpPr>
        <p:spPr>
          <a:xfrm>
            <a:off x="8479777" y="639763"/>
            <a:ext cx="3046073" cy="5177377"/>
          </a:xfrm>
          <a:ln>
            <a:noFill/>
          </a:ln>
        </p:spPr>
        <p:txBody>
          <a:bodyPr>
            <a:normAutofit/>
          </a:bodyPr>
          <a:lstStyle/>
          <a:p>
            <a:r>
              <a:rPr lang="en-US" sz="4000"/>
              <a:t>Factors to Consider when Adapting the Project DPro</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91D8F73D-CEC6-4705-B698-1779378F43B0}"/>
              </a:ext>
            </a:extLst>
          </p:cNvPr>
          <p:cNvGraphicFramePr>
            <a:graphicFrameLocks noGrp="1"/>
          </p:cNvGraphicFramePr>
          <p:nvPr>
            <p:ph idx="1"/>
            <p:extLst>
              <p:ext uri="{D42A27DB-BD31-4B8C-83A1-F6EECF244321}">
                <p14:modId xmlns:p14="http://schemas.microsoft.com/office/powerpoint/2010/main" val="1699407830"/>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3083041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9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354" y="108968"/>
            <a:ext cx="1921406" cy="132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54145">
            <a:off x="181368" y="814300"/>
            <a:ext cx="2112063" cy="181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233" y="1817440"/>
            <a:ext cx="2132900" cy="149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7896" y="4972936"/>
            <a:ext cx="2334062" cy="181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8637" y="442354"/>
            <a:ext cx="2340896" cy="881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2529" y="2234602"/>
            <a:ext cx="1544914" cy="162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085" y="4985470"/>
            <a:ext cx="2030311" cy="162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2" name="Picture 15"/>
          <p:cNvPicPr>
            <a:picLocks noChangeAspect="1" noChangeArrowheads="1"/>
          </p:cNvPicPr>
          <p:nvPr/>
        </p:nvPicPr>
        <p:blipFill rotWithShape="1">
          <a:blip r:embed="rId10">
            <a:extLst>
              <a:ext uri="{28A0092B-C50C-407E-A947-70E740481C1C}">
                <a14:useLocalDpi xmlns:a14="http://schemas.microsoft.com/office/drawing/2010/main" val="0"/>
              </a:ext>
            </a:extLst>
          </a:blip>
          <a:srcRect t="32864" b="31363"/>
          <a:stretch/>
        </p:blipFill>
        <p:spPr bwMode="auto">
          <a:xfrm>
            <a:off x="6338729" y="2941717"/>
            <a:ext cx="2285218" cy="86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3"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4105" y="5063918"/>
            <a:ext cx="1969063" cy="166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482048"/>
      </p:ext>
    </p:extLst>
  </p:cSld>
  <p:clrMapOvr>
    <a:masterClrMapping/>
  </p:clrMapOvr>
  <p:transition spd="slow">
    <p:fade/>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0C38B6-25FF-409F-87AE-E3FAB40E4782}" type="slidenum">
              <a:rPr kumimoji="0" lang="en-US" sz="1200" b="0" i="0" u="none" strike="noStrike" kern="1200" cap="none" spc="0" normalizeH="0" baseline="0" noProof="0">
                <a:ln>
                  <a:noFill/>
                </a:ln>
                <a:solidFill>
                  <a:srgbClr val="4D4D4D"/>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4D4D4D"/>
              </a:solidFill>
              <a:effectLst/>
              <a:uLnTx/>
              <a:uFillTx/>
              <a:latin typeface="Times New Roman" pitchFamily="18" charset="0"/>
              <a:ea typeface="+mn-ea"/>
              <a:cs typeface="Arial" pitchFamily="34" charset="0"/>
            </a:endParaRPr>
          </a:p>
        </p:txBody>
      </p:sp>
      <p:pic>
        <p:nvPicPr>
          <p:cNvPr id="421890" name="Picture 2" descr="Image result for Evaluation">
            <a:extLst>
              <a:ext uri="{FF2B5EF4-FFF2-40B4-BE49-F238E27FC236}">
                <a16:creationId xmlns:a16="http://schemas.microsoft.com/office/drawing/2014/main" id="{A50EB5F5-1C40-4AB0-8239-C84E01907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9127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60EEE-0C98-47C9-896B-AA71B5E25522}"/>
              </a:ext>
            </a:extLst>
          </p:cNvPr>
          <p:cNvSpPr>
            <a:spLocks noGrp="1"/>
          </p:cNvSpPr>
          <p:nvPr>
            <p:ph type="title"/>
          </p:nvPr>
        </p:nvSpPr>
        <p:spPr>
          <a:xfrm>
            <a:off x="8479777" y="639763"/>
            <a:ext cx="3046073" cy="5177377"/>
          </a:xfrm>
          <a:ln>
            <a:noFill/>
          </a:ln>
        </p:spPr>
        <p:txBody>
          <a:bodyPr>
            <a:normAutofit/>
          </a:bodyPr>
          <a:lstStyle/>
          <a:p>
            <a:r>
              <a:rPr lang="en-US" sz="4000"/>
              <a:t>Where do projects come from?</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0A2EEAE2-7C54-4872-8816-11C22B2670A0}"/>
              </a:ext>
            </a:extLst>
          </p:cNvPr>
          <p:cNvGraphicFramePr>
            <a:graphicFrameLocks noGrp="1"/>
          </p:cNvGraphicFramePr>
          <p:nvPr>
            <p:ph idx="1"/>
            <p:extLst>
              <p:ext uri="{D42A27DB-BD31-4B8C-83A1-F6EECF244321}">
                <p14:modId xmlns:p14="http://schemas.microsoft.com/office/powerpoint/2010/main" val="2101070781"/>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98519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964287989"/>
              </p:ext>
            </p:extLst>
          </p:nvPr>
        </p:nvGraphicFramePr>
        <p:xfrm>
          <a:off x="457200" y="1626781"/>
          <a:ext cx="7931888" cy="4850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C1B903-86AB-4272-888D-E42E61E62AE4}" type="slidenum">
              <a:rPr kumimoji="0" lang="en-US" sz="1200" b="0" i="0" u="none" strike="noStrike" kern="1200" cap="none" spc="0" normalizeH="0" baseline="0" noProof="0" smtClean="0">
                <a:ln>
                  <a:noFill/>
                </a:ln>
                <a:solidFill>
                  <a:srgbClr val="B2B2B2"/>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B2B2B2"/>
              </a:solidFill>
              <a:effectLst/>
              <a:uLnTx/>
              <a:uFillTx/>
              <a:latin typeface="Arial" pitchFamily="34" charset="0"/>
              <a:ea typeface="ＭＳ Ｐゴシック" pitchFamily="34" charset="-128"/>
              <a:cs typeface="+mn-cs"/>
            </a:endParaRPr>
          </a:p>
        </p:txBody>
      </p:sp>
      <p:sp>
        <p:nvSpPr>
          <p:cNvPr id="4" name="Rectangle 3">
            <a:extLst>
              <a:ext uri="{FF2B5EF4-FFF2-40B4-BE49-F238E27FC236}">
                <a16:creationId xmlns:a16="http://schemas.microsoft.com/office/drawing/2014/main" id="{B8A977C4-EF61-45E4-BA1D-6B890E1BE7A8}"/>
              </a:ext>
            </a:extLst>
          </p:cNvPr>
          <p:cNvSpPr/>
          <p:nvPr/>
        </p:nvSpPr>
        <p:spPr>
          <a:xfrm>
            <a:off x="95694" y="316469"/>
            <a:ext cx="11821986" cy="101566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charset="0"/>
                <a:ea typeface="+mn-ea"/>
                <a:cs typeface="+mn-cs"/>
              </a:rPr>
              <a:t>SELF INTRODUCTIONS</a:t>
            </a:r>
            <a:endParaRPr kumimoji="0" lang="en-US" sz="6000" b="0" i="0" u="none" strike="noStrike" kern="1200" cap="none" spc="0" normalizeH="0" baseline="0" noProof="0" dirty="0">
              <a:ln>
                <a:noFill/>
              </a:ln>
              <a:solidFill>
                <a:srgbClr val="FFFF00"/>
              </a:solidFill>
              <a:effectLst/>
              <a:uLnTx/>
              <a:uFillTx/>
              <a:latin typeface="Arial" charset="0"/>
              <a:ea typeface="+mn-ea"/>
              <a:cs typeface="+mn-cs"/>
            </a:endParaRPr>
          </a:p>
        </p:txBody>
      </p:sp>
      <p:pic>
        <p:nvPicPr>
          <p:cNvPr id="422914" name="Picture 2" descr="Related image">
            <a:extLst>
              <a:ext uri="{FF2B5EF4-FFF2-40B4-BE49-F238E27FC236}">
                <a16:creationId xmlns:a16="http://schemas.microsoft.com/office/drawing/2014/main" id="{1D9D3C46-3DDA-45C0-950E-566DB669B1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0119" y="2274451"/>
            <a:ext cx="2648607" cy="374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90377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349954" cy="5177377"/>
          </a:xfrm>
          <a:ln>
            <a:noFill/>
          </a:ln>
        </p:spPr>
        <p:txBody>
          <a:bodyPr>
            <a:normAutofit/>
          </a:bodyPr>
          <a:lstStyle/>
          <a:p>
            <a:r>
              <a:rPr lang="en-US" sz="4400" dirty="0"/>
              <a:t>Competencies of Project Managers</a:t>
            </a:r>
          </a:p>
        </p:txBody>
      </p:sp>
      <p:grpSp>
        <p:nvGrpSpPr>
          <p:cNvPr id="42" name="Group 4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 name="Oval 4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4" name="Oval 4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3A3FE35F-DE4C-45EA-9983-AC0631B80342}"/>
              </a:ext>
            </a:extLst>
          </p:cNvPr>
          <p:cNvGraphicFramePr>
            <a:graphicFrameLocks noGrp="1"/>
          </p:cNvGraphicFramePr>
          <p:nvPr>
            <p:ph idx="1"/>
            <p:extLst>
              <p:ext uri="{D42A27DB-BD31-4B8C-83A1-F6EECF244321}">
                <p14:modId xmlns:p14="http://schemas.microsoft.com/office/powerpoint/2010/main" val="3305680342"/>
              </p:ext>
            </p:extLst>
          </p:nvPr>
        </p:nvGraphicFramePr>
        <p:xfrm>
          <a:off x="362269" y="354564"/>
          <a:ext cx="7140967" cy="61395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95078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9" name="Oval 18">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1" name="Rectangle 20">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1051560" y="643468"/>
            <a:ext cx="9966960" cy="3592432"/>
          </a:xfrm>
          <a:prstGeom prst="rect">
            <a:avLst/>
          </a:prstGeom>
        </p:spPr>
        <p:txBody>
          <a:bodyPr vert="horz" lIns="91440" tIns="45720" rIns="91440" bIns="45720" rtlCol="0" anchor="ctr">
            <a:normAutofit/>
          </a:bodyPr>
          <a:lstStyle/>
          <a:p>
            <a:pPr>
              <a:lnSpc>
                <a:spcPct val="80000"/>
              </a:lnSpc>
              <a:spcBef>
                <a:spcPct val="0"/>
              </a:spcBef>
              <a:spcAft>
                <a:spcPts val="600"/>
              </a:spcAft>
            </a:pPr>
            <a:r>
              <a:rPr lang="en-US" sz="8000" cap="all" dirty="0">
                <a:blipFill dpi="0" rotWithShape="1">
                  <a:blip r:embed="rId4"/>
                  <a:srcRect/>
                  <a:tile tx="6350" ty="-127000" sx="65000" sy="64000" flip="none" algn="tl"/>
                </a:blipFill>
                <a:latin typeface="+mj-lt"/>
                <a:ea typeface="+mj-ea"/>
                <a:cs typeface="+mj-cs"/>
              </a:rPr>
              <a:t>Phases in The Life of a Development Project</a:t>
            </a:r>
          </a:p>
        </p:txBody>
      </p:sp>
      <p:sp>
        <p:nvSpPr>
          <p:cNvPr id="23" name="Rectangle 22">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DCECFD5-4C30-4892-9FF0-540E17955A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10245590" y="5111496"/>
            <a:chExt cx="1080904" cy="1080902"/>
          </a:xfrm>
        </p:grpSpPr>
        <p:sp>
          <p:nvSpPr>
            <p:cNvPr id="26" name="Oval 25">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5590" y="5111496"/>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53681" y="5219586"/>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TextBox 5"/>
          <p:cNvSpPr txBox="1"/>
          <p:nvPr/>
        </p:nvSpPr>
        <p:spPr>
          <a:xfrm>
            <a:off x="1051560" y="5206564"/>
            <a:ext cx="8597655" cy="646331"/>
          </a:xfrm>
          <a:prstGeom prst="rect">
            <a:avLst/>
          </a:prstGeom>
          <a:noFill/>
        </p:spPr>
        <p:txBody>
          <a:bodyPr wrap="square" rtlCol="0">
            <a:spAutoFit/>
          </a:bodyPr>
          <a:lstStyle/>
          <a:p>
            <a:pPr algn="r">
              <a:spcAft>
                <a:spcPts val="600"/>
              </a:spcAft>
            </a:pPr>
            <a:r>
              <a:rPr lang="en-US" sz="3600" dirty="0">
                <a:latin typeface="+mj-lt"/>
              </a:rPr>
              <a:t>Balanced Project Management Through the Project Life</a:t>
            </a:r>
          </a:p>
        </p:txBody>
      </p:sp>
    </p:spTree>
    <p:extLst>
      <p:ext uri="{BB962C8B-B14F-4D97-AF65-F5344CB8AC3E}">
        <p14:creationId xmlns:p14="http://schemas.microsoft.com/office/powerpoint/2010/main" val="142537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FABE9CBB-952E-444E-A788-071243A56AC3}"/>
              </a:ext>
            </a:extLst>
          </p:cNvPr>
          <p:cNvSpPr>
            <a:spLocks noGrp="1"/>
          </p:cNvSpPr>
          <p:nvPr>
            <p:ph idx="1"/>
          </p:nvPr>
        </p:nvSpPr>
        <p:spPr>
          <a:xfrm>
            <a:off x="335666" y="254643"/>
            <a:ext cx="6553042" cy="5758455"/>
          </a:xfrm>
        </p:spPr>
        <p:txBody>
          <a:bodyPr anchor="ctr">
            <a:normAutofit/>
          </a:bodyPr>
          <a:lstStyle/>
          <a:p>
            <a:r>
              <a:rPr lang="en-US" sz="2400" dirty="0"/>
              <a:t>By grouping activities into a project life cycle sequence, the project manager and the core team can:</a:t>
            </a:r>
          </a:p>
          <a:p>
            <a:endParaRPr lang="en-US" sz="2400" dirty="0"/>
          </a:p>
          <a:p>
            <a:pPr lvl="1"/>
            <a:r>
              <a:rPr lang="en-US" sz="2000" dirty="0"/>
              <a:t>Define the phases that connect the beginning of a project to its end</a:t>
            </a:r>
          </a:p>
          <a:p>
            <a:pPr lvl="1"/>
            <a:r>
              <a:rPr lang="en-US" sz="2000" dirty="0"/>
              <a:t>Identify the processes that project teams must implement as they move through the phases of the project life cycle</a:t>
            </a:r>
            <a:br>
              <a:rPr lang="en-US" sz="2000" dirty="0"/>
            </a:br>
            <a:endParaRPr lang="en-US" sz="2000" dirty="0"/>
          </a:p>
          <a:p>
            <a:pPr lvl="1"/>
            <a:r>
              <a:rPr lang="en-US" sz="2000" dirty="0"/>
              <a:t>Illustrate how the project management life cycle can be used to model the management of projects</a:t>
            </a:r>
          </a:p>
        </p:txBody>
      </p:sp>
      <p:sp>
        <p:nvSpPr>
          <p:cNvPr id="21" name="Rectangle 20">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3" y="3388659"/>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2859" y="1679571"/>
            <a:ext cx="3498864" cy="3498858"/>
            <a:chOff x="7942859" y="1679571"/>
            <a:chExt cx="3498864" cy="3498858"/>
          </a:xfrm>
        </p:grpSpPr>
        <p:sp>
          <p:nvSpPr>
            <p:cNvPr id="24" name="Oval 2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8371968" y="2376862"/>
            <a:ext cx="2640646" cy="2104273"/>
          </a:xfrm>
          <a:noFill/>
        </p:spPr>
        <p:txBody>
          <a:bodyPr vert="horz" lIns="91440" tIns="45720" rIns="91440" bIns="45720" rtlCol="0">
            <a:normAutofit/>
          </a:bodyPr>
          <a:lstStyle/>
          <a:p>
            <a:pPr algn="ctr"/>
            <a:r>
              <a:rPr lang="en-US" sz="3000">
                <a:solidFill>
                  <a:schemeClr val="bg1">
                    <a:shade val="97000"/>
                    <a:satMod val="150000"/>
                  </a:schemeClr>
                </a:solidFill>
              </a:rPr>
              <a:t>Project life cycle</a:t>
            </a:r>
          </a:p>
        </p:txBody>
      </p:sp>
    </p:spTree>
    <p:extLst>
      <p:ext uri="{BB962C8B-B14F-4D97-AF65-F5344CB8AC3E}">
        <p14:creationId xmlns:p14="http://schemas.microsoft.com/office/powerpoint/2010/main" val="1232234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3428" y="4942390"/>
            <a:ext cx="8965143" cy="1609344"/>
          </a:xfrm>
        </p:spPr>
        <p:txBody>
          <a:bodyPr anchor="ctr">
            <a:normAutofit/>
          </a:bodyPr>
          <a:lstStyle/>
          <a:p>
            <a:pPr algn="r"/>
            <a:r>
              <a:rPr lang="en-US" dirty="0"/>
              <a:t>Phases of Project Management</a:t>
            </a:r>
          </a:p>
        </p:txBody>
      </p:sp>
      <p:sp>
        <p:nvSpPr>
          <p:cNvPr id="24" name="Rectangle 23">
            <a:extLst>
              <a:ext uri="{FF2B5EF4-FFF2-40B4-BE49-F238E27FC236}">
                <a16:creationId xmlns:a16="http://schemas.microsoft.com/office/drawing/2014/main" id="{CAC6F186-990E-4A9E-9C75-88580953E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19CDE6E3-93AF-4F0A-9153-FE7E38EFC8FD}"/>
              </a:ext>
            </a:extLst>
          </p:cNvPr>
          <p:cNvGrpSpPr>
            <a:grpSpLocks noChangeAspect="1"/>
          </p:cNvGrpSpPr>
          <p:nvPr/>
        </p:nvGrpSpPr>
        <p:grpSpPr bwMode="auto">
          <a:xfrm>
            <a:off x="382588" y="388938"/>
            <a:ext cx="11785600" cy="4514850"/>
            <a:chOff x="241" y="245"/>
            <a:chExt cx="7424" cy="2844"/>
          </a:xfrm>
        </p:grpSpPr>
        <p:sp>
          <p:nvSpPr>
            <p:cNvPr id="4" name="AutoShape 3">
              <a:extLst>
                <a:ext uri="{FF2B5EF4-FFF2-40B4-BE49-F238E27FC236}">
                  <a16:creationId xmlns:a16="http://schemas.microsoft.com/office/drawing/2014/main" id="{6243032F-7824-4BD4-83D6-72F740CDAA45}"/>
                </a:ext>
              </a:extLst>
            </p:cNvPr>
            <p:cNvSpPr>
              <a:spLocks noChangeAspect="1" noChangeArrowheads="1" noTextEdit="1"/>
            </p:cNvSpPr>
            <p:nvPr/>
          </p:nvSpPr>
          <p:spPr bwMode="auto">
            <a:xfrm>
              <a:off x="241" y="245"/>
              <a:ext cx="7424" cy="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8053" name="Picture 5">
              <a:extLst>
                <a:ext uri="{FF2B5EF4-FFF2-40B4-BE49-F238E27FC236}">
                  <a16:creationId xmlns:a16="http://schemas.microsoft.com/office/drawing/2014/main" id="{916919E7-EB10-4DD0-AAA1-3A0B30ED77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1" y="245"/>
              <a:ext cx="7431" cy="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24011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121D4-9424-467E-8CE6-BBE779B6558E}"/>
              </a:ext>
            </a:extLst>
          </p:cNvPr>
          <p:cNvSpPr>
            <a:spLocks noGrp="1"/>
          </p:cNvSpPr>
          <p:nvPr>
            <p:ph type="title"/>
          </p:nvPr>
        </p:nvSpPr>
        <p:spPr>
          <a:xfrm>
            <a:off x="9085943" y="639763"/>
            <a:ext cx="2772982" cy="5177377"/>
          </a:xfrm>
          <a:ln>
            <a:noFill/>
          </a:ln>
        </p:spPr>
        <p:txBody>
          <a:bodyPr>
            <a:normAutofit/>
          </a:bodyPr>
          <a:lstStyle/>
          <a:p>
            <a:r>
              <a:rPr lang="en-US" sz="4000" dirty="0"/>
              <a:t>How the Phases are Organized</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BE591BBA-D8F5-4110-813B-DA5F59B83FC8}"/>
              </a:ext>
            </a:extLst>
          </p:cNvPr>
          <p:cNvGraphicFramePr>
            <a:graphicFrameLocks noGrp="1"/>
          </p:cNvGraphicFramePr>
          <p:nvPr>
            <p:ph idx="1"/>
            <p:extLst>
              <p:ext uri="{D42A27DB-BD31-4B8C-83A1-F6EECF244321}">
                <p14:modId xmlns:p14="http://schemas.microsoft.com/office/powerpoint/2010/main" val="498284685"/>
              </p:ext>
            </p:extLst>
          </p:nvPr>
        </p:nvGraphicFramePr>
        <p:xfrm>
          <a:off x="622299" y="639763"/>
          <a:ext cx="813057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74679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C6F74B7F-11B6-46A0-BD08-139A77C43A82}"/>
              </a:ext>
            </a:extLst>
          </p:cNvPr>
          <p:cNvGraphicFramePr>
            <a:graphicFrameLocks noGrp="1"/>
          </p:cNvGraphicFramePr>
          <p:nvPr>
            <p:ph idx="1"/>
            <p:extLst>
              <p:ext uri="{D42A27DB-BD31-4B8C-83A1-F6EECF244321}">
                <p14:modId xmlns:p14="http://schemas.microsoft.com/office/powerpoint/2010/main" val="4216327023"/>
              </p:ext>
            </p:extLst>
          </p:nvPr>
        </p:nvGraphicFramePr>
        <p:xfrm>
          <a:off x="173619" y="208344"/>
          <a:ext cx="8938107" cy="6449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152EFD11-79E6-4C1F-812E-8796012B1C39}"/>
              </a:ext>
            </a:extLst>
          </p:cNvPr>
          <p:cNvSpPr>
            <a:spLocks noGrp="1"/>
          </p:cNvSpPr>
          <p:nvPr>
            <p:ph type="title"/>
          </p:nvPr>
        </p:nvSpPr>
        <p:spPr>
          <a:xfrm>
            <a:off x="9004580" y="720786"/>
            <a:ext cx="3046073" cy="5177377"/>
          </a:xfrm>
          <a:ln>
            <a:noFill/>
          </a:ln>
        </p:spPr>
        <p:txBody>
          <a:bodyPr>
            <a:normAutofit/>
          </a:bodyPr>
          <a:lstStyle/>
          <a:p>
            <a:r>
              <a:rPr lang="en-US" sz="4000" dirty="0"/>
              <a:t>the Project </a:t>
            </a:r>
            <a:r>
              <a:rPr lang="en-US" sz="4000" dirty="0" err="1"/>
              <a:t>Dpro</a:t>
            </a:r>
            <a:r>
              <a:rPr lang="en-US" sz="4000" dirty="0"/>
              <a:t> Phase Model (1/2)</a:t>
            </a:r>
          </a:p>
        </p:txBody>
      </p:sp>
    </p:spTree>
    <p:extLst>
      <p:ext uri="{BB962C8B-B14F-4D97-AF65-F5344CB8AC3E}">
        <p14:creationId xmlns:p14="http://schemas.microsoft.com/office/powerpoint/2010/main" val="3149139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EFD11-79E6-4C1F-812E-8796012B1C39}"/>
              </a:ext>
            </a:extLst>
          </p:cNvPr>
          <p:cNvSpPr>
            <a:spLocks noGrp="1"/>
          </p:cNvSpPr>
          <p:nvPr>
            <p:ph type="title"/>
          </p:nvPr>
        </p:nvSpPr>
        <p:spPr>
          <a:xfrm>
            <a:off x="8977489" y="639763"/>
            <a:ext cx="3046073" cy="5177377"/>
          </a:xfrm>
          <a:ln>
            <a:noFill/>
          </a:ln>
        </p:spPr>
        <p:txBody>
          <a:bodyPr>
            <a:normAutofit/>
          </a:bodyPr>
          <a:lstStyle/>
          <a:p>
            <a:r>
              <a:rPr lang="en-US" sz="4000" dirty="0"/>
              <a:t>the Project </a:t>
            </a:r>
            <a:r>
              <a:rPr lang="en-US" sz="4000" dirty="0" err="1"/>
              <a:t>Dpro</a:t>
            </a:r>
            <a:r>
              <a:rPr lang="en-US" sz="4000" dirty="0"/>
              <a:t> Phase Model (2/2)</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64007E9D-C400-4946-8C70-5E452C8DC255}"/>
              </a:ext>
            </a:extLst>
          </p:cNvPr>
          <p:cNvGraphicFramePr>
            <a:graphicFrameLocks noGrp="1"/>
          </p:cNvGraphicFramePr>
          <p:nvPr>
            <p:ph idx="1"/>
            <p:extLst>
              <p:ext uri="{D42A27DB-BD31-4B8C-83A1-F6EECF244321}">
                <p14:modId xmlns:p14="http://schemas.microsoft.com/office/powerpoint/2010/main" val="2458353791"/>
              </p:ext>
            </p:extLst>
          </p:nvPr>
        </p:nvGraphicFramePr>
        <p:xfrm>
          <a:off x="347241" y="347241"/>
          <a:ext cx="8171726" cy="6204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70373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B3AF1E-832D-4A73-98CB-2CA8862A08AC}"/>
              </a:ext>
            </a:extLst>
          </p:cNvPr>
          <p:cNvSpPr>
            <a:spLocks noGrp="1"/>
          </p:cNvSpPr>
          <p:nvPr>
            <p:ph type="title"/>
          </p:nvPr>
        </p:nvSpPr>
        <p:spPr>
          <a:xfrm>
            <a:off x="8479777" y="639763"/>
            <a:ext cx="3046073" cy="5177377"/>
          </a:xfrm>
          <a:ln>
            <a:noFill/>
          </a:ln>
        </p:spPr>
        <p:txBody>
          <a:bodyPr>
            <a:normAutofit/>
          </a:bodyPr>
          <a:lstStyle/>
          <a:p>
            <a:r>
              <a:rPr lang="en-US" sz="4000"/>
              <a:t>Decision gates</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57B425A3-8132-4401-9F77-2C3A4A3A24D2}"/>
              </a:ext>
            </a:extLst>
          </p:cNvPr>
          <p:cNvGraphicFramePr>
            <a:graphicFrameLocks noGrp="1"/>
          </p:cNvGraphicFramePr>
          <p:nvPr>
            <p:ph idx="1"/>
            <p:extLst>
              <p:ext uri="{D42A27DB-BD31-4B8C-83A1-F6EECF244321}">
                <p14:modId xmlns:p14="http://schemas.microsoft.com/office/powerpoint/2010/main" val="676394955"/>
              </p:ext>
            </p:extLst>
          </p:nvPr>
        </p:nvGraphicFramePr>
        <p:xfrm>
          <a:off x="622299" y="387275"/>
          <a:ext cx="7636329" cy="6270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99B8B200-8E11-4BD1-97B1-4DBB1FC51E7D}"/>
              </a:ext>
            </a:extLst>
          </p:cNvPr>
          <p:cNvSpPr txBox="1"/>
          <p:nvPr/>
        </p:nvSpPr>
        <p:spPr>
          <a:xfrm flipH="1">
            <a:off x="10144461" y="6170123"/>
            <a:ext cx="1323193" cy="400110"/>
          </a:xfrm>
          <a:prstGeom prst="rect">
            <a:avLst/>
          </a:prstGeom>
          <a:noFill/>
        </p:spPr>
        <p:txBody>
          <a:bodyPr wrap="square" rtlCol="0">
            <a:spAutoFit/>
          </a:bodyPr>
          <a:lstStyle/>
          <a:p>
            <a:r>
              <a:rPr lang="en-US" sz="2000" b="1" i="1" dirty="0"/>
              <a:t>Activity</a:t>
            </a:r>
          </a:p>
        </p:txBody>
      </p:sp>
    </p:spTree>
    <p:extLst>
      <p:ext uri="{BB962C8B-B14F-4D97-AF65-F5344CB8AC3E}">
        <p14:creationId xmlns:p14="http://schemas.microsoft.com/office/powerpoint/2010/main" val="3128015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Editorial\Editorial\15 Attributes\15 Attributes Class\15 Attributes 2011\Class Materials\Slides\Images\shutterstock_38029666.jpg"/>
          <p:cNvPicPr>
            <a:picLocks noChangeAspect="1" noChangeArrowheads="1"/>
          </p:cNvPicPr>
          <p:nvPr/>
        </p:nvPicPr>
        <p:blipFill>
          <a:blip r:embed="rId3" cstate="print"/>
          <a:srcRect/>
          <a:stretch>
            <a:fillRect/>
          </a:stretch>
        </p:blipFill>
        <p:spPr bwMode="auto">
          <a:xfrm>
            <a:off x="9281810" y="4599298"/>
            <a:ext cx="1386190" cy="2079283"/>
          </a:xfrm>
          <a:prstGeom prst="rect">
            <a:avLst/>
          </a:prstGeom>
          <a:noFill/>
        </p:spPr>
      </p:pic>
      <p:sp>
        <p:nvSpPr>
          <p:cNvPr id="20482" name="Rectangle 2"/>
          <p:cNvSpPr>
            <a:spLocks noGrp="1" noChangeArrowheads="1"/>
          </p:cNvSpPr>
          <p:nvPr>
            <p:ph type="title"/>
          </p:nvPr>
        </p:nvSpPr>
        <p:spPr>
          <a:xfrm>
            <a:off x="87682" y="54592"/>
            <a:ext cx="11837096" cy="1385306"/>
          </a:xfrm>
        </p:spPr>
        <p:txBody>
          <a:bodyPr>
            <a:normAutofit/>
          </a:bodyPr>
          <a:lstStyle/>
          <a:p>
            <a:r>
              <a:rPr lang="en-US" sz="3200" dirty="0">
                <a:solidFill>
                  <a:srgbClr val="FFFF00"/>
                </a:solidFill>
                <a:effectLst>
                  <a:outerShdw blurRad="38100" dist="38100" dir="2700000" algn="tl">
                    <a:srgbClr val="000000">
                      <a:alpha val="43137"/>
                    </a:srgbClr>
                  </a:outerShdw>
                </a:effectLst>
              </a:rPr>
              <a:t>ACTIVITY</a:t>
            </a:r>
            <a:r>
              <a:rPr lang="en-US" sz="3200" dirty="0">
                <a:solidFill>
                  <a:srgbClr val="FFFF00"/>
                </a:solidFill>
              </a:rPr>
              <a:t>: Decision Gates – Perfected BUT Rejected Scenario Example</a:t>
            </a:r>
            <a:r>
              <a:rPr lang="en-US" dirty="0">
                <a:solidFill>
                  <a:srgbClr val="FFFF00"/>
                </a:solidFill>
              </a:rPr>
              <a:t>?</a:t>
            </a:r>
          </a:p>
        </p:txBody>
      </p:sp>
      <p:sp>
        <p:nvSpPr>
          <p:cNvPr id="20483" name="Rectangle 3"/>
          <p:cNvSpPr>
            <a:spLocks noGrp="1" noChangeArrowheads="1"/>
          </p:cNvSpPr>
          <p:nvPr>
            <p:ph idx="1"/>
          </p:nvPr>
        </p:nvSpPr>
        <p:spPr>
          <a:xfrm>
            <a:off x="87682" y="1658939"/>
            <a:ext cx="11974882" cy="4800600"/>
          </a:xfrm>
        </p:spPr>
        <p:txBody>
          <a:bodyPr>
            <a:normAutofit/>
          </a:bodyPr>
          <a:lstStyle/>
          <a:p>
            <a:pPr>
              <a:spcBef>
                <a:spcPts val="1800"/>
              </a:spcBef>
              <a:buNone/>
            </a:pPr>
            <a:r>
              <a:rPr lang="en-US" b="1" dirty="0"/>
              <a:t>Objectives : To understand the importance of decision </a:t>
            </a:r>
          </a:p>
          <a:p>
            <a:pPr>
              <a:spcBef>
                <a:spcPts val="1800"/>
              </a:spcBef>
            </a:pPr>
            <a:r>
              <a:rPr lang="en-US" b="1" dirty="0"/>
              <a:t>Breakout session: </a:t>
            </a:r>
          </a:p>
          <a:p>
            <a:pPr>
              <a:spcBef>
                <a:spcPts val="1800"/>
              </a:spcBef>
              <a:buNone/>
            </a:pPr>
            <a:r>
              <a:rPr lang="en-US" b="1" dirty="0"/>
              <a:t>Instructions:</a:t>
            </a:r>
            <a:r>
              <a:rPr lang="en-US" dirty="0"/>
              <a:t> </a:t>
            </a:r>
          </a:p>
          <a:p>
            <a:pPr>
              <a:spcBef>
                <a:spcPts val="2400"/>
              </a:spcBef>
            </a:pPr>
            <a:r>
              <a:rPr lang="en-US" dirty="0"/>
              <a:t>Read the and discuss the case study on Page 38 from the study guide?</a:t>
            </a:r>
          </a:p>
          <a:p>
            <a:pPr>
              <a:spcBef>
                <a:spcPts val="2400"/>
              </a:spcBef>
              <a:buNone/>
            </a:pPr>
            <a:r>
              <a:rPr lang="en-US" b="1" dirty="0"/>
              <a:t>Duration:</a:t>
            </a:r>
            <a:r>
              <a:rPr lang="en-US" dirty="0"/>
              <a:t> 3 minutes</a:t>
            </a:r>
          </a:p>
        </p:txBody>
      </p:sp>
    </p:spTree>
    <p:extLst>
      <p:ext uri="{BB962C8B-B14F-4D97-AF65-F5344CB8AC3E}">
        <p14:creationId xmlns:p14="http://schemas.microsoft.com/office/powerpoint/2010/main" val="331620936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8" name="Group 37">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9" name="Oval 38">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40" name="Oval 39">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42" name="Rectangle 41">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1051560" y="1110054"/>
            <a:ext cx="6558608" cy="4580300"/>
          </a:xfrm>
          <a:prstGeom prst="rect">
            <a:avLst/>
          </a:prstGeom>
        </p:spPr>
        <p:txBody>
          <a:bodyPr vert="horz" lIns="91440" tIns="45720" rIns="91440" bIns="45720" rtlCol="0" anchor="ctr">
            <a:normAutofit/>
          </a:bodyPr>
          <a:lstStyle/>
          <a:p>
            <a:pPr algn="r">
              <a:lnSpc>
                <a:spcPct val="80000"/>
              </a:lnSpc>
              <a:spcBef>
                <a:spcPct val="0"/>
              </a:spcBef>
              <a:spcAft>
                <a:spcPts val="600"/>
              </a:spcAft>
            </a:pPr>
            <a:r>
              <a:rPr lang="en-US" sz="8800" cap="all">
                <a:blipFill dpi="0" rotWithShape="1">
                  <a:blip r:embed="rId4"/>
                  <a:srcRect/>
                  <a:tile tx="6350" ty="-127000" sx="65000" sy="64000" flip="none" algn="tl"/>
                </a:blipFill>
                <a:latin typeface="+mj-lt"/>
                <a:ea typeface="+mj-ea"/>
                <a:cs typeface="+mj-cs"/>
              </a:rPr>
              <a:t>I want to </a:t>
            </a:r>
          </a:p>
          <a:p>
            <a:pPr algn="r">
              <a:lnSpc>
                <a:spcPct val="80000"/>
              </a:lnSpc>
              <a:spcBef>
                <a:spcPct val="0"/>
              </a:spcBef>
              <a:spcAft>
                <a:spcPts val="600"/>
              </a:spcAft>
            </a:pPr>
            <a:r>
              <a:rPr lang="en-US" sz="8800" cap="all">
                <a:blipFill dpi="0" rotWithShape="1">
                  <a:blip r:embed="rId4"/>
                  <a:srcRect/>
                  <a:tile tx="6350" ty="-127000" sx="65000" sy="64000" flip="none" algn="tl"/>
                </a:blipFill>
                <a:latin typeface="+mj-lt"/>
                <a:ea typeface="+mj-ea"/>
                <a:cs typeface="+mj-cs"/>
              </a:rPr>
              <a:t>design a project</a:t>
            </a:r>
          </a:p>
        </p:txBody>
      </p:sp>
      <p:sp>
        <p:nvSpPr>
          <p:cNvPr id="44" name="Rectangle 43">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51" name="Oval 50">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2" name="Oval 51">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18228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4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140" y="1405723"/>
            <a:ext cx="5986860" cy="545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41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92" t="5148" r="7451" b="8625"/>
          <a:stretch/>
        </p:blipFill>
        <p:spPr bwMode="auto">
          <a:xfrm>
            <a:off x="6382604" y="-1"/>
            <a:ext cx="5809396" cy="140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ontent Placeholder 3"/>
          <p:cNvGraphicFramePr>
            <a:graphicFrameLocks noGrp="1"/>
          </p:cNvGraphicFramePr>
          <p:nvPr>
            <p:ph idx="1"/>
          </p:nvPr>
        </p:nvGraphicFramePr>
        <p:xfrm>
          <a:off x="0" y="0"/>
          <a:ext cx="6384878" cy="68580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069984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22DE-5B88-4080-9A02-8F90FA8DF61D}"/>
              </a:ext>
            </a:extLst>
          </p:cNvPr>
          <p:cNvSpPr>
            <a:spLocks noGrp="1"/>
          </p:cNvSpPr>
          <p:nvPr>
            <p:ph type="title"/>
          </p:nvPr>
        </p:nvSpPr>
        <p:spPr>
          <a:xfrm>
            <a:off x="1069848" y="484632"/>
            <a:ext cx="10058400" cy="1609344"/>
          </a:xfrm>
        </p:spPr>
        <p:txBody>
          <a:bodyPr>
            <a:normAutofit/>
          </a:bodyPr>
          <a:lstStyle/>
          <a:p>
            <a:r>
              <a:rPr lang="en-US" dirty="0"/>
              <a:t>During the Project </a:t>
            </a:r>
            <a:r>
              <a:rPr lang="en-US" dirty="0">
                <a:solidFill>
                  <a:srgbClr val="FF0000"/>
                </a:solidFill>
              </a:rPr>
              <a:t>Identification</a:t>
            </a:r>
            <a:r>
              <a:rPr lang="en-US" dirty="0"/>
              <a:t> and </a:t>
            </a:r>
            <a:r>
              <a:rPr lang="en-US" dirty="0">
                <a:solidFill>
                  <a:srgbClr val="FF0000"/>
                </a:solidFill>
              </a:rPr>
              <a:t>Definition</a:t>
            </a:r>
            <a:r>
              <a:rPr lang="en-US" dirty="0"/>
              <a:t> Phase</a:t>
            </a:r>
          </a:p>
        </p:txBody>
      </p:sp>
      <p:sp>
        <p:nvSpPr>
          <p:cNvPr id="30" name="Rectangle 2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CC806BA-96E9-4896-8AC1-943FBC3DF507}"/>
              </a:ext>
            </a:extLst>
          </p:cNvPr>
          <p:cNvGraphicFramePr>
            <a:graphicFrameLocks noGrp="1"/>
          </p:cNvGraphicFramePr>
          <p:nvPr>
            <p:ph idx="1"/>
            <p:extLst>
              <p:ext uri="{D42A27DB-BD31-4B8C-83A1-F6EECF244321}">
                <p14:modId xmlns:p14="http://schemas.microsoft.com/office/powerpoint/2010/main" val="2841228531"/>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6819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4CE31-A434-4C42-A201-A4A9F3DF2051}"/>
              </a:ext>
            </a:extLst>
          </p:cNvPr>
          <p:cNvSpPr>
            <a:spLocks noGrp="1"/>
          </p:cNvSpPr>
          <p:nvPr>
            <p:ph type="title"/>
          </p:nvPr>
        </p:nvSpPr>
        <p:spPr>
          <a:xfrm>
            <a:off x="8345802" y="1461114"/>
            <a:ext cx="2818417" cy="3357976"/>
          </a:xfrm>
        </p:spPr>
        <p:txBody>
          <a:bodyPr vert="horz" lIns="91440" tIns="45720" rIns="91440" bIns="45720" rtlCol="0" anchor="ctr">
            <a:normAutofit/>
          </a:bodyPr>
          <a:lstStyle/>
          <a:p>
            <a:pPr>
              <a:lnSpc>
                <a:spcPct val="80000"/>
              </a:lnSpc>
            </a:pPr>
            <a:r>
              <a:rPr lang="en-US" sz="4200" i="1" dirty="0">
                <a:blipFill dpi="0" rotWithShape="1">
                  <a:blip r:embed="rId4"/>
                  <a:srcRect/>
                  <a:tile tx="6350" ty="-127000" sx="65000" sy="64000" flip="none" algn="tl"/>
                </a:blipFill>
              </a:rPr>
              <a:t>Opportunity to Cost Effectively Manage Change</a:t>
            </a:r>
            <a:endParaRPr lang="en-US" sz="4200" dirty="0">
              <a:blipFill dpi="0" rotWithShape="1">
                <a:blip r:embed="rId4"/>
                <a:srcRect/>
                <a:tile tx="6350" ty="-127000" sx="65000" sy="64000" flip="none" algn="tl"/>
              </a:blipFill>
            </a:endParaRPr>
          </a:p>
        </p:txBody>
      </p:sp>
      <p:sp>
        <p:nvSpPr>
          <p:cNvPr id="25" name="Rectangle 24">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8" name="Oval 27">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3" name="Group 4">
            <a:extLst>
              <a:ext uri="{FF2B5EF4-FFF2-40B4-BE49-F238E27FC236}">
                <a16:creationId xmlns:a16="http://schemas.microsoft.com/office/drawing/2014/main" id="{4D86C41A-05F9-46FD-AE45-FB4B94D19974}"/>
              </a:ext>
            </a:extLst>
          </p:cNvPr>
          <p:cNvGrpSpPr>
            <a:grpSpLocks noChangeAspect="1"/>
          </p:cNvGrpSpPr>
          <p:nvPr/>
        </p:nvGrpSpPr>
        <p:grpSpPr bwMode="auto">
          <a:xfrm>
            <a:off x="255588" y="796925"/>
            <a:ext cx="7929562" cy="5132388"/>
            <a:chOff x="161" y="502"/>
            <a:chExt cx="4995" cy="3233"/>
          </a:xfrm>
        </p:grpSpPr>
        <p:sp>
          <p:nvSpPr>
            <p:cNvPr id="4" name="AutoShape 3">
              <a:extLst>
                <a:ext uri="{FF2B5EF4-FFF2-40B4-BE49-F238E27FC236}">
                  <a16:creationId xmlns:a16="http://schemas.microsoft.com/office/drawing/2014/main" id="{2CAF70AB-4268-44A0-ADCF-933BB02B5982}"/>
                </a:ext>
              </a:extLst>
            </p:cNvPr>
            <p:cNvSpPr>
              <a:spLocks noChangeAspect="1" noChangeArrowheads="1" noTextEdit="1"/>
            </p:cNvSpPr>
            <p:nvPr/>
          </p:nvSpPr>
          <p:spPr bwMode="auto">
            <a:xfrm>
              <a:off x="161" y="502"/>
              <a:ext cx="4995" cy="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9077" name="Picture 5">
              <a:extLst>
                <a:ext uri="{FF2B5EF4-FFF2-40B4-BE49-F238E27FC236}">
                  <a16:creationId xmlns:a16="http://schemas.microsoft.com/office/drawing/2014/main" id="{3F2D28BF-8E21-425C-BED9-C5F121EB539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1" y="502"/>
              <a:ext cx="5001" cy="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4946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7AFDE-4118-412A-B7A4-323BC0C67A49}"/>
              </a:ext>
            </a:extLst>
          </p:cNvPr>
          <p:cNvSpPr>
            <a:spLocks noGrp="1"/>
          </p:cNvSpPr>
          <p:nvPr>
            <p:ph type="title"/>
          </p:nvPr>
        </p:nvSpPr>
        <p:spPr>
          <a:xfrm>
            <a:off x="8479777" y="639763"/>
            <a:ext cx="3046073" cy="5177377"/>
          </a:xfrm>
          <a:ln>
            <a:noFill/>
          </a:ln>
        </p:spPr>
        <p:txBody>
          <a:bodyPr>
            <a:normAutofit/>
          </a:bodyPr>
          <a:lstStyle/>
          <a:p>
            <a:r>
              <a:rPr lang="en-US" sz="4000" dirty="0"/>
              <a:t>work completed during this phase can be rolled up into the following categories:</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86BB1E03-F861-4308-A2B1-F4BF9A41E41E}"/>
              </a:ext>
            </a:extLst>
          </p:cNvPr>
          <p:cNvGraphicFramePr>
            <a:graphicFrameLocks noGrp="1"/>
          </p:cNvGraphicFramePr>
          <p:nvPr>
            <p:ph idx="1"/>
            <p:extLst>
              <p:ext uri="{D42A27DB-BD31-4B8C-83A1-F6EECF244321}">
                <p14:modId xmlns:p14="http://schemas.microsoft.com/office/powerpoint/2010/main" val="247715224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64924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ACFFB-2177-40B3-BBF0-9C153C1E7B27}"/>
              </a:ext>
            </a:extLst>
          </p:cNvPr>
          <p:cNvSpPr>
            <a:spLocks noGrp="1"/>
          </p:cNvSpPr>
          <p:nvPr>
            <p:ph type="title"/>
          </p:nvPr>
        </p:nvSpPr>
        <p:spPr>
          <a:xfrm>
            <a:off x="8479777" y="639763"/>
            <a:ext cx="3046073" cy="5177377"/>
          </a:xfrm>
          <a:ln>
            <a:noFill/>
          </a:ln>
        </p:spPr>
        <p:txBody>
          <a:bodyPr>
            <a:normAutofit/>
          </a:bodyPr>
          <a:lstStyle/>
          <a:p>
            <a:r>
              <a:rPr lang="en-US" sz="4000" dirty="0"/>
              <a:t>Key Outputs</a:t>
            </a:r>
          </a:p>
        </p:txBody>
      </p:sp>
      <p:grpSp>
        <p:nvGrpSpPr>
          <p:cNvPr id="16"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9" name="Content Placeholder 2">
            <a:extLst>
              <a:ext uri="{FF2B5EF4-FFF2-40B4-BE49-F238E27FC236}">
                <a16:creationId xmlns:a16="http://schemas.microsoft.com/office/drawing/2014/main" id="{85A13127-3B98-499A-8F3C-77C1624F6F81}"/>
              </a:ext>
            </a:extLst>
          </p:cNvPr>
          <p:cNvGraphicFramePr>
            <a:graphicFrameLocks noGrp="1"/>
          </p:cNvGraphicFramePr>
          <p:nvPr>
            <p:ph idx="1"/>
            <p:extLst>
              <p:ext uri="{D42A27DB-BD31-4B8C-83A1-F6EECF244321}">
                <p14:modId xmlns:p14="http://schemas.microsoft.com/office/powerpoint/2010/main" val="67986287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5447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EDFA83-DC47-4C30-A416-5C1234F84171}"/>
              </a:ext>
            </a:extLst>
          </p:cNvPr>
          <p:cNvSpPr>
            <a:spLocks noGrp="1"/>
          </p:cNvSpPr>
          <p:nvPr>
            <p:ph type="title"/>
          </p:nvPr>
        </p:nvSpPr>
        <p:spPr>
          <a:xfrm>
            <a:off x="8479777" y="639763"/>
            <a:ext cx="3046073" cy="5177377"/>
          </a:xfrm>
          <a:ln>
            <a:noFill/>
          </a:ln>
        </p:spPr>
        <p:txBody>
          <a:bodyPr>
            <a:normAutofit/>
          </a:bodyPr>
          <a:lstStyle/>
          <a:p>
            <a:r>
              <a:rPr lang="en-US" sz="4000"/>
              <a:t>Key Inputs</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5496EC2B-6636-4D74-9C89-C974DF98CD61}"/>
              </a:ext>
            </a:extLst>
          </p:cNvPr>
          <p:cNvGraphicFramePr>
            <a:graphicFrameLocks noGrp="1"/>
          </p:cNvGraphicFramePr>
          <p:nvPr>
            <p:ph idx="1"/>
            <p:extLst>
              <p:ext uri="{D42A27DB-BD31-4B8C-83A1-F6EECF244321}">
                <p14:modId xmlns:p14="http://schemas.microsoft.com/office/powerpoint/2010/main" val="3939196327"/>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94789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1592B362-8771-423C-8F32-A1514560F899}"/>
              </a:ext>
            </a:extLst>
          </p:cNvPr>
          <p:cNvSpPr>
            <a:spLocks noGrp="1"/>
          </p:cNvSpPr>
          <p:nvPr>
            <p:ph idx="1"/>
          </p:nvPr>
        </p:nvSpPr>
        <p:spPr>
          <a:xfrm>
            <a:off x="1069850" y="844902"/>
            <a:ext cx="5818858" cy="5168196"/>
          </a:xfrm>
        </p:spPr>
        <p:txBody>
          <a:bodyPr anchor="ctr">
            <a:normAutofit/>
          </a:bodyPr>
          <a:lstStyle/>
          <a:p>
            <a:r>
              <a:rPr lang="en-US" dirty="0"/>
              <a:t>A Theory of Change is most often done at a program level, not at a project level. </a:t>
            </a:r>
          </a:p>
          <a:p>
            <a:r>
              <a:rPr lang="en-US" dirty="0"/>
              <a:t>However, the project manager and team should be aware of their how project progresses </a:t>
            </a:r>
          </a:p>
          <a:p>
            <a:endParaRPr lang="en-US" dirty="0"/>
          </a:p>
          <a:p>
            <a:r>
              <a:rPr lang="en-US" i="1" dirty="0">
                <a:highlight>
                  <a:srgbClr val="FFFF00"/>
                </a:highlight>
              </a:rPr>
              <a:t>Please refer to Figure 22: Delta River Program Theory of Change Page 75</a:t>
            </a:r>
            <a:endParaRPr lang="en-US" dirty="0">
              <a:highlight>
                <a:srgbClr val="FFFF00"/>
              </a:highlight>
            </a:endParaRPr>
          </a:p>
        </p:txBody>
      </p:sp>
      <p:sp>
        <p:nvSpPr>
          <p:cNvPr id="21" name="Rectangle 20">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3" y="3388659"/>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2859" y="1679571"/>
            <a:ext cx="3498864" cy="3498858"/>
            <a:chOff x="7942859" y="1679571"/>
            <a:chExt cx="3498864" cy="3498858"/>
          </a:xfrm>
        </p:grpSpPr>
        <p:sp>
          <p:nvSpPr>
            <p:cNvPr id="24" name="Oval 2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A0551D55-E1AB-4FAE-BFFF-054E44FCCBE4}"/>
              </a:ext>
            </a:extLst>
          </p:cNvPr>
          <p:cNvSpPr>
            <a:spLocks noGrp="1"/>
          </p:cNvSpPr>
          <p:nvPr>
            <p:ph type="title"/>
          </p:nvPr>
        </p:nvSpPr>
        <p:spPr>
          <a:xfrm>
            <a:off x="8371968" y="2376862"/>
            <a:ext cx="2640646" cy="2104273"/>
          </a:xfrm>
          <a:noFill/>
        </p:spPr>
        <p:txBody>
          <a:bodyPr>
            <a:normAutofit/>
          </a:bodyPr>
          <a:lstStyle/>
          <a:p>
            <a:pPr algn="ctr"/>
            <a:r>
              <a:rPr lang="en-US" sz="3000">
                <a:solidFill>
                  <a:schemeClr val="bg1">
                    <a:shade val="97000"/>
                    <a:satMod val="150000"/>
                  </a:schemeClr>
                </a:solidFill>
              </a:rPr>
              <a:t>Theory of Change</a:t>
            </a:r>
          </a:p>
        </p:txBody>
      </p:sp>
      <p:sp>
        <p:nvSpPr>
          <p:cNvPr id="4" name="TextBox 3">
            <a:extLst>
              <a:ext uri="{FF2B5EF4-FFF2-40B4-BE49-F238E27FC236}">
                <a16:creationId xmlns:a16="http://schemas.microsoft.com/office/drawing/2014/main" id="{8010B418-921C-4E22-8786-5B21349BF6F0}"/>
              </a:ext>
            </a:extLst>
          </p:cNvPr>
          <p:cNvSpPr txBox="1"/>
          <p:nvPr/>
        </p:nvSpPr>
        <p:spPr>
          <a:xfrm>
            <a:off x="5491777" y="4947596"/>
            <a:ext cx="1883664" cy="461665"/>
          </a:xfrm>
          <a:prstGeom prst="rect">
            <a:avLst/>
          </a:prstGeom>
          <a:noFill/>
        </p:spPr>
        <p:txBody>
          <a:bodyPr wrap="square" rtlCol="0">
            <a:spAutoFit/>
          </a:bodyPr>
          <a:lstStyle/>
          <a:p>
            <a:r>
              <a:rPr lang="en-US" sz="2400" b="1" i="1" dirty="0"/>
              <a:t>Homework </a:t>
            </a:r>
          </a:p>
        </p:txBody>
      </p:sp>
    </p:spTree>
    <p:extLst>
      <p:ext uri="{BB962C8B-B14F-4D97-AF65-F5344CB8AC3E}">
        <p14:creationId xmlns:p14="http://schemas.microsoft.com/office/powerpoint/2010/main" val="487879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EA4C9-E6B0-42BF-8808-518FDE3AC395}"/>
              </a:ext>
            </a:extLst>
          </p:cNvPr>
          <p:cNvSpPr>
            <a:spLocks noGrp="1"/>
          </p:cNvSpPr>
          <p:nvPr>
            <p:ph type="title"/>
          </p:nvPr>
        </p:nvSpPr>
        <p:spPr>
          <a:xfrm>
            <a:off x="8479777" y="639763"/>
            <a:ext cx="3046073" cy="5177377"/>
          </a:xfrm>
          <a:ln>
            <a:noFill/>
          </a:ln>
        </p:spPr>
        <p:txBody>
          <a:bodyPr>
            <a:normAutofit/>
          </a:bodyPr>
          <a:lstStyle/>
          <a:p>
            <a:r>
              <a:rPr lang="en-US" sz="3100" b="1" dirty="0"/>
              <a:t>MEAL in Identification and Definition </a:t>
            </a:r>
            <a:br>
              <a:rPr lang="en-US" sz="3100" b="1" dirty="0"/>
            </a:br>
            <a:br>
              <a:rPr lang="en-US" sz="1800" b="1" dirty="0"/>
            </a:br>
            <a:r>
              <a:rPr lang="en-US" sz="3100" b="1" i="1" dirty="0"/>
              <a:t>(Monitoring, Evaluation, Accountability, and Learning)</a:t>
            </a:r>
            <a:br>
              <a:rPr lang="en-US" sz="3100" b="1" i="1" dirty="0"/>
            </a:br>
            <a:endParaRPr lang="en-US" sz="3100" i="1" dirty="0"/>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3E5BA160-6829-402C-BBA9-42F1D9792C7F}"/>
              </a:ext>
            </a:extLst>
          </p:cNvPr>
          <p:cNvGraphicFramePr>
            <a:graphicFrameLocks noGrp="1"/>
          </p:cNvGraphicFramePr>
          <p:nvPr>
            <p:ph idx="1"/>
            <p:extLst>
              <p:ext uri="{D42A27DB-BD31-4B8C-83A1-F6EECF244321}">
                <p14:modId xmlns:p14="http://schemas.microsoft.com/office/powerpoint/2010/main" val="808073697"/>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87C14DC8-1492-41CE-81AE-70F0DEC7B9A1}"/>
              </a:ext>
            </a:extLst>
          </p:cNvPr>
          <p:cNvSpPr txBox="1"/>
          <p:nvPr/>
        </p:nvSpPr>
        <p:spPr>
          <a:xfrm>
            <a:off x="12253555" y="835742"/>
            <a:ext cx="1698416" cy="369332"/>
          </a:xfrm>
          <a:prstGeom prst="rect">
            <a:avLst/>
          </a:prstGeom>
          <a:noFill/>
        </p:spPr>
        <p:txBody>
          <a:bodyPr wrap="square" rtlCol="0">
            <a:spAutoFit/>
          </a:bodyPr>
          <a:lstStyle/>
          <a:p>
            <a:r>
              <a:rPr lang="en-US" b="1" dirty="0"/>
              <a:t>End of day 2 </a:t>
            </a:r>
          </a:p>
        </p:txBody>
      </p:sp>
    </p:spTree>
    <p:extLst>
      <p:ext uri="{BB962C8B-B14F-4D97-AF65-F5344CB8AC3E}">
        <p14:creationId xmlns:p14="http://schemas.microsoft.com/office/powerpoint/2010/main" val="1357060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0055B-1B38-4093-B3E9-69CE25564514}"/>
              </a:ext>
            </a:extLst>
          </p:cNvPr>
          <p:cNvSpPr>
            <a:spLocks noGrp="1"/>
          </p:cNvSpPr>
          <p:nvPr>
            <p:ph type="title"/>
          </p:nvPr>
        </p:nvSpPr>
        <p:spPr>
          <a:xfrm>
            <a:off x="8479777" y="639763"/>
            <a:ext cx="3046073" cy="5177377"/>
          </a:xfrm>
          <a:ln>
            <a:noFill/>
          </a:ln>
        </p:spPr>
        <p:txBody>
          <a:bodyPr>
            <a:normAutofit/>
          </a:bodyPr>
          <a:lstStyle/>
          <a:p>
            <a:r>
              <a:rPr lang="en-US" sz="4000"/>
              <a:t>Decision Gates</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88F71444-21FF-4E11-A4C7-9BC3776C8BF1}"/>
              </a:ext>
            </a:extLst>
          </p:cNvPr>
          <p:cNvGraphicFramePr>
            <a:graphicFrameLocks noGrp="1"/>
          </p:cNvGraphicFramePr>
          <p:nvPr>
            <p:ph idx="1"/>
            <p:extLst>
              <p:ext uri="{D42A27DB-BD31-4B8C-83A1-F6EECF244321}">
                <p14:modId xmlns:p14="http://schemas.microsoft.com/office/powerpoint/2010/main" val="44049802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18174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9" name="Oval 18">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1" name="Rectangle 20">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643467" y="643467"/>
            <a:ext cx="6516241" cy="5571066"/>
          </a:xfrm>
          <a:prstGeom prst="rect">
            <a:avLst/>
          </a:prstGeom>
        </p:spPr>
        <p:txBody>
          <a:bodyPr vert="horz" lIns="91440" tIns="45720" rIns="91440" bIns="45720" rtlCol="0" anchor="ctr">
            <a:normAutofit/>
          </a:bodyPr>
          <a:lstStyle/>
          <a:p>
            <a:pPr algn="r">
              <a:lnSpc>
                <a:spcPct val="80000"/>
              </a:lnSpc>
              <a:spcBef>
                <a:spcPct val="0"/>
              </a:spcBef>
              <a:spcAft>
                <a:spcPts val="600"/>
              </a:spcAft>
            </a:pPr>
            <a:r>
              <a:rPr lang="en-US" sz="8800" cap="all">
                <a:blipFill dpi="0" rotWithShape="1">
                  <a:blip r:embed="rId4"/>
                  <a:srcRect/>
                  <a:tile tx="6350" ty="-127000" sx="65000" sy="64000" flip="none" algn="tl"/>
                </a:blipFill>
                <a:latin typeface="+mj-lt"/>
                <a:ea typeface="+mj-ea"/>
                <a:cs typeface="+mj-cs"/>
              </a:rPr>
              <a:t>I want to </a:t>
            </a:r>
          </a:p>
          <a:p>
            <a:pPr algn="r">
              <a:lnSpc>
                <a:spcPct val="80000"/>
              </a:lnSpc>
              <a:spcBef>
                <a:spcPct val="0"/>
              </a:spcBef>
              <a:spcAft>
                <a:spcPts val="600"/>
              </a:spcAft>
            </a:pPr>
            <a:r>
              <a:rPr lang="en-US" sz="8800" cap="all">
                <a:blipFill dpi="0" rotWithShape="1">
                  <a:blip r:embed="rId4"/>
                  <a:srcRect/>
                  <a:tile tx="6350" ty="-127000" sx="65000" sy="64000" flip="none" algn="tl"/>
                </a:blipFill>
                <a:latin typeface="+mj-lt"/>
                <a:ea typeface="+mj-ea"/>
                <a:cs typeface="+mj-cs"/>
              </a:rPr>
              <a:t>design a project</a:t>
            </a:r>
          </a:p>
        </p:txBody>
      </p:sp>
      <p:sp>
        <p:nvSpPr>
          <p:cNvPr id="23" name="Rectangle 22">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5" name="Group 24">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6" name="Oval 25">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TextBox 5"/>
          <p:cNvSpPr txBox="1"/>
          <p:nvPr/>
        </p:nvSpPr>
        <p:spPr>
          <a:xfrm>
            <a:off x="2878590" y="5387177"/>
            <a:ext cx="5756462" cy="646331"/>
          </a:xfrm>
          <a:prstGeom prst="rect">
            <a:avLst/>
          </a:prstGeom>
          <a:noFill/>
        </p:spPr>
        <p:txBody>
          <a:bodyPr wrap="square" rtlCol="0">
            <a:spAutoFit/>
          </a:bodyPr>
          <a:lstStyle/>
          <a:p>
            <a:pPr algn="r">
              <a:spcAft>
                <a:spcPts val="600"/>
              </a:spcAft>
            </a:pPr>
            <a:r>
              <a:rPr lang="en-US" sz="3600" dirty="0">
                <a:latin typeface="+mj-lt"/>
              </a:rPr>
              <a:t>by collecting and analyzing Data</a:t>
            </a:r>
          </a:p>
        </p:txBody>
      </p:sp>
    </p:spTree>
    <p:extLst>
      <p:ext uri="{BB962C8B-B14F-4D97-AF65-F5344CB8AC3E}">
        <p14:creationId xmlns:p14="http://schemas.microsoft.com/office/powerpoint/2010/main" val="3799910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D2AEDCB-3859-4EAD-AA65-4BDD2802A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2AA709-28A2-4289-A11E-FD3AA53F0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5" name="Rectangle 24">
            <a:extLst>
              <a:ext uri="{FF2B5EF4-FFF2-40B4-BE49-F238E27FC236}">
                <a16:creationId xmlns:a16="http://schemas.microsoft.com/office/drawing/2014/main" id="{1608D5D4-689C-423B-9974-4733A30A4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Title 1">
            <a:extLst>
              <a:ext uri="{FF2B5EF4-FFF2-40B4-BE49-F238E27FC236}">
                <a16:creationId xmlns:a16="http://schemas.microsoft.com/office/drawing/2014/main" id="{A7ED82F0-3AA9-4C78-BE2D-C3E3CDA42C09}"/>
              </a:ext>
            </a:extLst>
          </p:cNvPr>
          <p:cNvSpPr>
            <a:spLocks noGrp="1"/>
          </p:cNvSpPr>
          <p:nvPr>
            <p:ph type="title"/>
          </p:nvPr>
        </p:nvSpPr>
        <p:spPr>
          <a:xfrm>
            <a:off x="1947672" y="1060704"/>
            <a:ext cx="3630168" cy="4736592"/>
          </a:xfrm>
        </p:spPr>
        <p:txBody>
          <a:bodyPr>
            <a:normAutofit/>
          </a:bodyPr>
          <a:lstStyle/>
          <a:p>
            <a:r>
              <a:rPr lang="en-US" sz="3600">
                <a:solidFill>
                  <a:schemeClr val="bg1"/>
                </a:solidFill>
              </a:rPr>
              <a:t>The purpose of this data collection is</a:t>
            </a:r>
          </a:p>
        </p:txBody>
      </p:sp>
      <p:sp>
        <p:nvSpPr>
          <p:cNvPr id="3" name="Content Placeholder 2">
            <a:extLst>
              <a:ext uri="{FF2B5EF4-FFF2-40B4-BE49-F238E27FC236}">
                <a16:creationId xmlns:a16="http://schemas.microsoft.com/office/drawing/2014/main" id="{CA7C1749-AB4B-434D-90C6-1BDF41E40B1D}"/>
              </a:ext>
            </a:extLst>
          </p:cNvPr>
          <p:cNvSpPr>
            <a:spLocks noGrp="1"/>
          </p:cNvSpPr>
          <p:nvPr>
            <p:ph idx="1"/>
          </p:nvPr>
        </p:nvSpPr>
        <p:spPr>
          <a:xfrm>
            <a:off x="6354501" y="752354"/>
            <a:ext cx="5286893" cy="5044942"/>
          </a:xfrm>
        </p:spPr>
        <p:txBody>
          <a:bodyPr anchor="ctr">
            <a:normAutofit/>
          </a:bodyPr>
          <a:lstStyle/>
          <a:p>
            <a:r>
              <a:rPr lang="en-US" sz="2800" dirty="0"/>
              <a:t>to </a:t>
            </a:r>
            <a:r>
              <a:rPr lang="en-US" sz="2800" b="1" dirty="0"/>
              <a:t>broadly explore </a:t>
            </a:r>
            <a:r>
              <a:rPr lang="en-US" sz="2800" dirty="0"/>
              <a:t>a wide number and variety of issues,</a:t>
            </a:r>
          </a:p>
          <a:p>
            <a:r>
              <a:rPr lang="en-US" sz="2800" dirty="0"/>
              <a:t>providing information which, when analyzed, will inform priorities and identify interventions that will address the challenges in a target area</a:t>
            </a:r>
          </a:p>
        </p:txBody>
      </p:sp>
      <p:sp>
        <p:nvSpPr>
          <p:cNvPr id="27" name="Oval 26">
            <a:extLst>
              <a:ext uri="{FF2B5EF4-FFF2-40B4-BE49-F238E27FC236}">
                <a16:creationId xmlns:a16="http://schemas.microsoft.com/office/drawing/2014/main" id="{4A8673E8-250A-46DB-9A53-00144B5AB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2E97A6A-86D4-49FA-9B14-FF0E95BB0CFC}"/>
              </a:ext>
            </a:extLst>
          </p:cNvPr>
          <p:cNvSpPr/>
          <p:nvPr/>
        </p:nvSpPr>
        <p:spPr>
          <a:xfrm>
            <a:off x="7249883" y="5474086"/>
            <a:ext cx="3711341"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r>
              <a:rPr lang="en-US" b="1" dirty="0">
                <a:solidFill>
                  <a:schemeClr val="tx1"/>
                </a:solidFill>
              </a:rPr>
              <a:t>Key concept:</a:t>
            </a:r>
            <a:r>
              <a:rPr lang="en-US" b="1" i="1" dirty="0">
                <a:solidFill>
                  <a:schemeClr val="tx1"/>
                </a:solidFill>
              </a:rPr>
              <a:t> stay open minded!</a:t>
            </a:r>
            <a:endParaRPr lang="en-US" b="1" dirty="0">
              <a:solidFill>
                <a:schemeClr val="tx1"/>
              </a:solidFill>
            </a:endParaRPr>
          </a:p>
        </p:txBody>
      </p:sp>
    </p:spTree>
    <p:extLst>
      <p:ext uri="{BB962C8B-B14F-4D97-AF65-F5344CB8AC3E}">
        <p14:creationId xmlns:p14="http://schemas.microsoft.com/office/powerpoint/2010/main" val="2052099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5" name="Rectangle 14">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5" name="TextBox 4"/>
          <p:cNvSpPr txBox="1"/>
          <p:nvPr/>
        </p:nvSpPr>
        <p:spPr>
          <a:xfrm>
            <a:off x="643468" y="643466"/>
            <a:ext cx="3686312" cy="5528734"/>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800" cap="all" dirty="0">
                <a:solidFill>
                  <a:srgbClr val="FFFFFF"/>
                </a:solidFill>
                <a:latin typeface="+mj-lt"/>
                <a:ea typeface="+mj-ea"/>
                <a:cs typeface="+mj-cs"/>
              </a:rPr>
              <a:t>Introduction to Project </a:t>
            </a:r>
            <a:r>
              <a:rPr lang="en-US" sz="4800" cap="all" dirty="0" err="1">
                <a:solidFill>
                  <a:srgbClr val="FFFFFF"/>
                </a:solidFill>
                <a:latin typeface="+mj-lt"/>
                <a:ea typeface="+mj-ea"/>
                <a:cs typeface="+mj-cs"/>
              </a:rPr>
              <a:t>DPro</a:t>
            </a:r>
            <a:endParaRPr lang="en-US" sz="4800" cap="all" dirty="0">
              <a:solidFill>
                <a:srgbClr val="FFFFFF"/>
              </a:solidFill>
              <a:latin typeface="+mj-lt"/>
              <a:ea typeface="+mj-ea"/>
              <a:cs typeface="+mj-cs"/>
            </a:endParaRPr>
          </a:p>
        </p:txBody>
      </p:sp>
      <p:sp>
        <p:nvSpPr>
          <p:cNvPr id="2" name="Rectangle 1">
            <a:extLst>
              <a:ext uri="{FF2B5EF4-FFF2-40B4-BE49-F238E27FC236}">
                <a16:creationId xmlns:a16="http://schemas.microsoft.com/office/drawing/2014/main" id="{EBF1759A-2A49-4B00-A51A-68B9E99FE5EF}"/>
              </a:ext>
            </a:extLst>
          </p:cNvPr>
          <p:cNvSpPr/>
          <p:nvPr/>
        </p:nvSpPr>
        <p:spPr>
          <a:xfrm>
            <a:off x="5053780" y="599768"/>
            <a:ext cx="6074467" cy="5572432"/>
          </a:xfrm>
          <a:prstGeom prst="rect">
            <a:avLst/>
          </a:prstGeom>
        </p:spPr>
        <p:txBody>
          <a:bodyPr vert="horz" lIns="91440" tIns="45720" rIns="91440" bIns="45720" rtlCol="0" anchor="ctr">
            <a:normAutofit/>
          </a:bodyPr>
          <a:lstStyle/>
          <a:p>
            <a:pPr>
              <a:lnSpc>
                <a:spcPct val="90000"/>
              </a:lnSpc>
              <a:spcAft>
                <a:spcPts val="600"/>
              </a:spcAft>
              <a:buClr>
                <a:schemeClr val="accent1">
                  <a:lumMod val="75000"/>
                </a:schemeClr>
              </a:buClr>
              <a:buSzPct val="85000"/>
            </a:pPr>
            <a:r>
              <a:rPr lang="en-US" dirty="0"/>
              <a:t>while millions of development workers change the world every day though activities in agriculture, health care, microfinance, conservation, affordable housing, education, infrastructure and human rights, they all share one thing in common</a:t>
            </a:r>
          </a:p>
        </p:txBody>
      </p:sp>
      <p:sp>
        <p:nvSpPr>
          <p:cNvPr id="19" name="Oval 18">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5291637" y="4320251"/>
            <a:ext cx="5213568" cy="1200329"/>
          </a:xfrm>
          <a:prstGeom prst="rect">
            <a:avLst/>
          </a:prstGeom>
          <a:noFill/>
        </p:spPr>
        <p:txBody>
          <a:bodyPr wrap="square" rtlCol="0">
            <a:spAutoFit/>
          </a:bodyPr>
          <a:lstStyle/>
          <a:p>
            <a:pPr algn="r">
              <a:spcAft>
                <a:spcPts val="600"/>
              </a:spcAft>
            </a:pPr>
            <a:r>
              <a:rPr lang="en-US" sz="3600" dirty="0">
                <a:latin typeface="+mj-lt"/>
              </a:rPr>
              <a:t>Changing the World Through Projects</a:t>
            </a:r>
          </a:p>
        </p:txBody>
      </p:sp>
    </p:spTree>
    <p:extLst>
      <p:ext uri="{BB962C8B-B14F-4D97-AF65-F5344CB8AC3E}">
        <p14:creationId xmlns:p14="http://schemas.microsoft.com/office/powerpoint/2010/main" val="8095180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AFB3-07C9-4FE8-AD1F-806E00C0410F}"/>
              </a:ext>
            </a:extLst>
          </p:cNvPr>
          <p:cNvSpPr>
            <a:spLocks noGrp="1"/>
          </p:cNvSpPr>
          <p:nvPr>
            <p:ph type="title"/>
          </p:nvPr>
        </p:nvSpPr>
        <p:spPr>
          <a:xfrm>
            <a:off x="1069848" y="484632"/>
            <a:ext cx="10058400" cy="1609344"/>
          </a:xfrm>
        </p:spPr>
        <p:txBody>
          <a:bodyPr>
            <a:normAutofit/>
          </a:bodyPr>
          <a:lstStyle/>
          <a:p>
            <a:pPr algn="ctr"/>
            <a:r>
              <a:rPr lang="en-US" dirty="0"/>
              <a:t>Identifying Project Needs</a:t>
            </a:r>
          </a:p>
        </p:txBody>
      </p:sp>
      <p:sp>
        <p:nvSpPr>
          <p:cNvPr id="19" name="Rectangle 1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BA4E442-D5E2-4726-8B48-D8C94CB48AC4}"/>
              </a:ext>
            </a:extLst>
          </p:cNvPr>
          <p:cNvGraphicFramePr>
            <a:graphicFrameLocks noGrp="1"/>
          </p:cNvGraphicFramePr>
          <p:nvPr>
            <p:ph idx="1"/>
            <p:extLst>
              <p:ext uri="{D42A27DB-BD31-4B8C-83A1-F6EECF244321}">
                <p14:modId xmlns:p14="http://schemas.microsoft.com/office/powerpoint/2010/main" val="1729889861"/>
              </p:ext>
            </p:extLst>
          </p:nvPr>
        </p:nvGraphicFramePr>
        <p:xfrm>
          <a:off x="379721" y="2093976"/>
          <a:ext cx="11428817" cy="3948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4275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4E679-6921-44C6-8397-7104A4A97CDD}"/>
              </a:ext>
            </a:extLst>
          </p:cNvPr>
          <p:cNvSpPr>
            <a:spLocks noGrp="1"/>
          </p:cNvSpPr>
          <p:nvPr>
            <p:ph type="title"/>
          </p:nvPr>
        </p:nvSpPr>
        <p:spPr>
          <a:xfrm>
            <a:off x="1069848" y="4846002"/>
            <a:ext cx="10058400" cy="1522993"/>
          </a:xfrm>
        </p:spPr>
        <p:txBody>
          <a:bodyPr>
            <a:normAutofit/>
          </a:bodyPr>
          <a:lstStyle/>
          <a:p>
            <a:r>
              <a:rPr lang="en-US" sz="5100" dirty="0"/>
              <a:t>challenges in collecting data it can be highly subjective</a:t>
            </a:r>
          </a:p>
        </p:txBody>
      </p:sp>
      <p:grpSp>
        <p:nvGrpSpPr>
          <p:cNvPr id="23" name="Group 22">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5" name="Oval 24">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graphicFrame>
        <p:nvGraphicFramePr>
          <p:cNvPr id="5" name="Content Placeholder 2">
            <a:extLst>
              <a:ext uri="{FF2B5EF4-FFF2-40B4-BE49-F238E27FC236}">
                <a16:creationId xmlns:a16="http://schemas.microsoft.com/office/drawing/2014/main" id="{FB860EED-5E07-4C79-ADC6-09F4B8075C78}"/>
              </a:ext>
            </a:extLst>
          </p:cNvPr>
          <p:cNvGraphicFramePr>
            <a:graphicFrameLocks noGrp="1"/>
          </p:cNvGraphicFramePr>
          <p:nvPr>
            <p:ph idx="1"/>
            <p:extLst>
              <p:ext uri="{D42A27DB-BD31-4B8C-83A1-F6EECF244321}">
                <p14:modId xmlns:p14="http://schemas.microsoft.com/office/powerpoint/2010/main" val="2743242163"/>
              </p:ext>
            </p:extLst>
          </p:nvPr>
        </p:nvGraphicFramePr>
        <p:xfrm>
          <a:off x="243069" y="289367"/>
          <a:ext cx="11586662" cy="40676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7229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a:extLst>
              <a:ext uri="{FF2B5EF4-FFF2-40B4-BE49-F238E27FC236}">
                <a16:creationId xmlns:a16="http://schemas.microsoft.com/office/drawing/2014/main" id="{92536255-60D3-42E7-842D-998077D5EB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56" t="21633" r="7990" b="13979"/>
          <a:stretch/>
        </p:blipFill>
        <p:spPr bwMode="auto">
          <a:xfrm>
            <a:off x="4847273" y="2949677"/>
            <a:ext cx="7118586" cy="39733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DE2445-F970-4E62-A41E-FBAFAC11BC8A}"/>
              </a:ext>
            </a:extLst>
          </p:cNvPr>
          <p:cNvSpPr>
            <a:spLocks noGrp="1"/>
          </p:cNvSpPr>
          <p:nvPr>
            <p:ph type="title"/>
          </p:nvPr>
        </p:nvSpPr>
        <p:spPr/>
        <p:txBody>
          <a:bodyPr/>
          <a:lstStyle/>
          <a:p>
            <a:r>
              <a:rPr lang="en-US" dirty="0" err="1"/>
              <a:t>riangulation</a:t>
            </a:r>
            <a:r>
              <a:rPr lang="en-US" dirty="0"/>
              <a:t> of assessment data</a:t>
            </a:r>
          </a:p>
        </p:txBody>
      </p:sp>
      <p:sp>
        <p:nvSpPr>
          <p:cNvPr id="5" name="Content Placeholder 4">
            <a:extLst>
              <a:ext uri="{FF2B5EF4-FFF2-40B4-BE49-F238E27FC236}">
                <a16:creationId xmlns:a16="http://schemas.microsoft.com/office/drawing/2014/main" id="{70766BDB-FA36-4938-A807-2E34F356E355}"/>
              </a:ext>
            </a:extLst>
          </p:cNvPr>
          <p:cNvSpPr>
            <a:spLocks noGrp="1"/>
          </p:cNvSpPr>
          <p:nvPr>
            <p:ph idx="1"/>
          </p:nvPr>
        </p:nvSpPr>
        <p:spPr>
          <a:xfrm>
            <a:off x="755215" y="1976284"/>
            <a:ext cx="4937662" cy="4881716"/>
          </a:xfrm>
        </p:spPr>
        <p:txBody>
          <a:bodyPr>
            <a:normAutofit/>
          </a:bodyPr>
          <a:lstStyle/>
          <a:p>
            <a:pPr>
              <a:lnSpc>
                <a:spcPct val="95000"/>
              </a:lnSpc>
              <a:spcBef>
                <a:spcPts val="600"/>
              </a:spcBef>
              <a:spcAft>
                <a:spcPts val="600"/>
              </a:spcAft>
            </a:pPr>
            <a:r>
              <a:rPr lang="en-US" sz="2400" dirty="0"/>
              <a:t>Refers to the practice of using multiple sources of data or multiple approaches to analyzing data to enhance the credibility of a research study.</a:t>
            </a:r>
          </a:p>
          <a:p>
            <a:pPr>
              <a:lnSpc>
                <a:spcPct val="95000"/>
              </a:lnSpc>
              <a:spcBef>
                <a:spcPts val="600"/>
              </a:spcBef>
              <a:spcAft>
                <a:spcPts val="600"/>
              </a:spcAft>
            </a:pPr>
            <a:r>
              <a:rPr lang="en-US" sz="2400" dirty="0"/>
              <a:t>Investigator triangulation </a:t>
            </a:r>
            <a:br>
              <a:rPr lang="en-US" sz="2400" dirty="0"/>
            </a:br>
            <a:r>
              <a:rPr lang="en-US" sz="2400" dirty="0"/>
              <a:t>involves employing several evaluators to engage in observations or analyze participant responses</a:t>
            </a:r>
          </a:p>
          <a:p>
            <a:pPr>
              <a:lnSpc>
                <a:spcPct val="95000"/>
              </a:lnSpc>
              <a:spcBef>
                <a:spcPts val="600"/>
              </a:spcBef>
              <a:spcAft>
                <a:spcPts val="600"/>
              </a:spcAft>
            </a:pPr>
            <a:endParaRPr lang="en-US" sz="2400" dirty="0"/>
          </a:p>
          <a:p>
            <a:pPr marL="0" indent="0" algn="r">
              <a:lnSpc>
                <a:spcPct val="95000"/>
              </a:lnSpc>
              <a:spcBef>
                <a:spcPts val="600"/>
              </a:spcBef>
              <a:spcAft>
                <a:spcPts val="600"/>
              </a:spcAft>
              <a:buNone/>
            </a:pPr>
            <a:r>
              <a:rPr lang="en-US" sz="2400" i="1" dirty="0"/>
              <a:t>Sources of Evidence 	</a:t>
            </a:r>
          </a:p>
        </p:txBody>
      </p:sp>
    </p:spTree>
    <p:extLst>
      <p:ext uri="{BB962C8B-B14F-4D97-AF65-F5344CB8AC3E}">
        <p14:creationId xmlns:p14="http://schemas.microsoft.com/office/powerpoint/2010/main" val="1387707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6E7D1-A060-41C9-882E-DC20C71DF817}"/>
              </a:ext>
            </a:extLst>
          </p:cNvPr>
          <p:cNvSpPr>
            <a:spLocks noGrp="1"/>
          </p:cNvSpPr>
          <p:nvPr>
            <p:ph type="title"/>
          </p:nvPr>
        </p:nvSpPr>
        <p:spPr>
          <a:xfrm>
            <a:off x="9506857" y="639763"/>
            <a:ext cx="2496457" cy="5177377"/>
          </a:xfrm>
          <a:ln>
            <a:noFill/>
          </a:ln>
        </p:spPr>
        <p:txBody>
          <a:bodyPr>
            <a:normAutofit/>
          </a:bodyPr>
          <a:lstStyle/>
          <a:p>
            <a:r>
              <a:rPr lang="en-US" sz="4000" dirty="0"/>
              <a:t>Collecting Data</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A18625C4-6ECD-4253-A017-FD14032D96BD}"/>
              </a:ext>
            </a:extLst>
          </p:cNvPr>
          <p:cNvGraphicFramePr>
            <a:graphicFrameLocks noGrp="1"/>
          </p:cNvGraphicFramePr>
          <p:nvPr>
            <p:ph idx="1"/>
            <p:extLst>
              <p:ext uri="{D42A27DB-BD31-4B8C-83A1-F6EECF244321}">
                <p14:modId xmlns:p14="http://schemas.microsoft.com/office/powerpoint/2010/main" val="533685004"/>
              </p:ext>
            </p:extLst>
          </p:nvPr>
        </p:nvGraphicFramePr>
        <p:xfrm>
          <a:off x="622299" y="304800"/>
          <a:ext cx="8551484" cy="63820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850844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Editorial\Editorial\15 Attributes\15 Attributes Class\15 Attributes 2011\Class Materials\Slides\Images\shutterstock_38029666.jpg"/>
          <p:cNvPicPr>
            <a:picLocks noChangeAspect="1" noChangeArrowheads="1"/>
          </p:cNvPicPr>
          <p:nvPr/>
        </p:nvPicPr>
        <p:blipFill>
          <a:blip r:embed="rId3" cstate="print"/>
          <a:srcRect/>
          <a:stretch>
            <a:fillRect/>
          </a:stretch>
        </p:blipFill>
        <p:spPr bwMode="auto">
          <a:xfrm>
            <a:off x="9281810" y="4599298"/>
            <a:ext cx="1386190" cy="2079283"/>
          </a:xfrm>
          <a:prstGeom prst="rect">
            <a:avLst/>
          </a:prstGeom>
          <a:noFill/>
        </p:spPr>
      </p:pic>
      <p:sp>
        <p:nvSpPr>
          <p:cNvPr id="20482" name="Rectangle 2"/>
          <p:cNvSpPr>
            <a:spLocks noGrp="1" noChangeArrowheads="1"/>
          </p:cNvSpPr>
          <p:nvPr>
            <p:ph type="title"/>
          </p:nvPr>
        </p:nvSpPr>
        <p:spPr>
          <a:xfrm>
            <a:off x="87682" y="54592"/>
            <a:ext cx="11837096" cy="1385306"/>
          </a:xfrm>
        </p:spPr>
        <p:txBody>
          <a:bodyPr>
            <a:normAutofit/>
          </a:bodyPr>
          <a:lstStyle/>
          <a:p>
            <a:r>
              <a:rPr lang="en-US" sz="3200" dirty="0">
                <a:solidFill>
                  <a:srgbClr val="FFFF00"/>
                </a:solidFill>
                <a:effectLst>
                  <a:outerShdw blurRad="38100" dist="38100" dir="2700000" algn="tl">
                    <a:srgbClr val="000000">
                      <a:alpha val="43137"/>
                    </a:srgbClr>
                  </a:outerShdw>
                </a:effectLst>
              </a:rPr>
              <a:t>ACTIVITY</a:t>
            </a:r>
            <a:r>
              <a:rPr lang="en-US" sz="3200" dirty="0">
                <a:solidFill>
                  <a:srgbClr val="FFFF00"/>
                </a:solidFill>
              </a:rPr>
              <a:t>: types of data</a:t>
            </a:r>
            <a:r>
              <a:rPr lang="en-US" dirty="0">
                <a:solidFill>
                  <a:srgbClr val="FFFF00"/>
                </a:solidFill>
              </a:rPr>
              <a:t>?</a:t>
            </a:r>
          </a:p>
        </p:txBody>
      </p:sp>
      <p:sp>
        <p:nvSpPr>
          <p:cNvPr id="20483" name="Rectangle 3"/>
          <p:cNvSpPr>
            <a:spLocks noGrp="1" noChangeArrowheads="1"/>
          </p:cNvSpPr>
          <p:nvPr>
            <p:ph idx="1"/>
          </p:nvPr>
        </p:nvSpPr>
        <p:spPr>
          <a:xfrm>
            <a:off x="87682" y="1658939"/>
            <a:ext cx="11974882" cy="4800600"/>
          </a:xfrm>
        </p:spPr>
        <p:txBody>
          <a:bodyPr>
            <a:normAutofit/>
          </a:bodyPr>
          <a:lstStyle/>
          <a:p>
            <a:pPr>
              <a:spcBef>
                <a:spcPts val="1800"/>
              </a:spcBef>
              <a:buNone/>
            </a:pPr>
            <a:r>
              <a:rPr lang="en-US" b="1" dirty="0"/>
              <a:t>Objectives : To understand the types of data</a:t>
            </a:r>
          </a:p>
          <a:p>
            <a:pPr>
              <a:spcBef>
                <a:spcPts val="1800"/>
              </a:spcBef>
            </a:pPr>
            <a:r>
              <a:rPr lang="en-US" b="1" dirty="0"/>
              <a:t>Breakout session: </a:t>
            </a:r>
          </a:p>
          <a:p>
            <a:pPr>
              <a:spcBef>
                <a:spcPts val="1800"/>
              </a:spcBef>
              <a:buNone/>
            </a:pPr>
            <a:r>
              <a:rPr lang="en-US" b="1" dirty="0"/>
              <a:t>Instructions:</a:t>
            </a:r>
            <a:r>
              <a:rPr lang="en-US" dirty="0"/>
              <a:t> </a:t>
            </a:r>
          </a:p>
          <a:p>
            <a:pPr>
              <a:spcBef>
                <a:spcPts val="2400"/>
              </a:spcBef>
            </a:pPr>
            <a:r>
              <a:rPr lang="en-US" dirty="0"/>
              <a:t>Read the and discuss the case study on Page 48 from the study guide?</a:t>
            </a:r>
          </a:p>
          <a:p>
            <a:pPr>
              <a:spcBef>
                <a:spcPts val="2400"/>
              </a:spcBef>
              <a:buNone/>
            </a:pPr>
            <a:r>
              <a:rPr lang="en-US" b="1" dirty="0"/>
              <a:t>Duration:</a:t>
            </a:r>
            <a:r>
              <a:rPr lang="en-US" dirty="0"/>
              <a:t> 4 minutes</a:t>
            </a:r>
          </a:p>
        </p:txBody>
      </p:sp>
      <p:sp>
        <p:nvSpPr>
          <p:cNvPr id="2" name="Rectangle 1">
            <a:extLst>
              <a:ext uri="{FF2B5EF4-FFF2-40B4-BE49-F238E27FC236}">
                <a16:creationId xmlns:a16="http://schemas.microsoft.com/office/drawing/2014/main" id="{4EABDF40-E839-4568-B6A8-599370BD0F81}"/>
              </a:ext>
            </a:extLst>
          </p:cNvPr>
          <p:cNvSpPr/>
          <p:nvPr/>
        </p:nvSpPr>
        <p:spPr>
          <a:xfrm rot="1235453">
            <a:off x="8622691" y="768792"/>
            <a:ext cx="3519361"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Homework </a:t>
            </a:r>
          </a:p>
        </p:txBody>
      </p:sp>
    </p:spTree>
    <p:extLst>
      <p:ext uri="{BB962C8B-B14F-4D97-AF65-F5344CB8AC3E}">
        <p14:creationId xmlns:p14="http://schemas.microsoft.com/office/powerpoint/2010/main" val="254476896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p:nvPr>
        </p:nvSpPr>
        <p:spPr>
          <a:xfrm>
            <a:off x="8241174" y="5810491"/>
            <a:ext cx="3950825" cy="891545"/>
          </a:xfrm>
          <a:ln>
            <a:noFill/>
          </a:ln>
        </p:spPr>
        <p:txBody>
          <a:bodyPr>
            <a:normAutofit fontScale="90000"/>
          </a:bodyPr>
          <a:lstStyle/>
          <a:p>
            <a:r>
              <a:rPr lang="en-US" sz="4000" dirty="0"/>
              <a:t>Identifying Needs: Triangulation</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8646C4EB-EAD8-499F-AAA5-CDB58DEB1238}"/>
              </a:ext>
            </a:extLst>
          </p:cNvPr>
          <p:cNvGraphicFramePr>
            <a:graphicFrameLocks noGrp="1"/>
          </p:cNvGraphicFramePr>
          <p:nvPr>
            <p:ph idx="1"/>
            <p:extLst>
              <p:ext uri="{D42A27DB-BD31-4B8C-83A1-F6EECF244321}">
                <p14:modId xmlns:p14="http://schemas.microsoft.com/office/powerpoint/2010/main" val="3051096384"/>
              </p:ext>
            </p:extLst>
          </p:nvPr>
        </p:nvGraphicFramePr>
        <p:xfrm>
          <a:off x="362269" y="266700"/>
          <a:ext cx="7140967" cy="6420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632C29AD-5B76-43D5-8A9A-2836D18F3643}"/>
              </a:ext>
            </a:extLst>
          </p:cNvPr>
          <p:cNvPicPr>
            <a:picLocks noChangeAspect="1"/>
          </p:cNvPicPr>
          <p:nvPr/>
        </p:nvPicPr>
        <p:blipFill>
          <a:blip r:embed="rId10"/>
          <a:stretch>
            <a:fillRect/>
          </a:stretch>
        </p:blipFill>
        <p:spPr>
          <a:xfrm>
            <a:off x="7503236" y="272652"/>
            <a:ext cx="4479475" cy="1324654"/>
          </a:xfrm>
          <a:prstGeom prst="rect">
            <a:avLst/>
          </a:prstGeom>
        </p:spPr>
      </p:pic>
      <p:pic>
        <p:nvPicPr>
          <p:cNvPr id="6" name="Picture 5">
            <a:extLst>
              <a:ext uri="{FF2B5EF4-FFF2-40B4-BE49-F238E27FC236}">
                <a16:creationId xmlns:a16="http://schemas.microsoft.com/office/drawing/2014/main" id="{70139588-5A2B-4AA1-807B-8451E66D51D2}"/>
              </a:ext>
            </a:extLst>
          </p:cNvPr>
          <p:cNvPicPr>
            <a:picLocks noChangeAspect="1"/>
          </p:cNvPicPr>
          <p:nvPr/>
        </p:nvPicPr>
        <p:blipFill>
          <a:blip r:embed="rId11"/>
          <a:stretch>
            <a:fillRect/>
          </a:stretch>
        </p:blipFill>
        <p:spPr>
          <a:xfrm>
            <a:off x="7438147" y="1869958"/>
            <a:ext cx="4544563" cy="1324654"/>
          </a:xfrm>
          <a:prstGeom prst="rect">
            <a:avLst/>
          </a:prstGeom>
        </p:spPr>
      </p:pic>
      <p:pic>
        <p:nvPicPr>
          <p:cNvPr id="7" name="Picture 6">
            <a:extLst>
              <a:ext uri="{FF2B5EF4-FFF2-40B4-BE49-F238E27FC236}">
                <a16:creationId xmlns:a16="http://schemas.microsoft.com/office/drawing/2014/main" id="{3D7035DA-875A-499D-B387-92C8CB72AC7B}"/>
              </a:ext>
            </a:extLst>
          </p:cNvPr>
          <p:cNvPicPr>
            <a:picLocks noChangeAspect="1"/>
          </p:cNvPicPr>
          <p:nvPr/>
        </p:nvPicPr>
        <p:blipFill>
          <a:blip r:embed="rId12"/>
          <a:stretch>
            <a:fillRect/>
          </a:stretch>
        </p:blipFill>
        <p:spPr>
          <a:xfrm>
            <a:off x="7438148" y="3759946"/>
            <a:ext cx="4544564" cy="1180800"/>
          </a:xfrm>
          <a:prstGeom prst="rect">
            <a:avLst/>
          </a:prstGeom>
        </p:spPr>
      </p:pic>
      <p:pic>
        <p:nvPicPr>
          <p:cNvPr id="8" name="Picture 7">
            <a:extLst>
              <a:ext uri="{FF2B5EF4-FFF2-40B4-BE49-F238E27FC236}">
                <a16:creationId xmlns:a16="http://schemas.microsoft.com/office/drawing/2014/main" id="{0538424C-36F7-49BE-AA9C-CC994B13F4F7}"/>
              </a:ext>
            </a:extLst>
          </p:cNvPr>
          <p:cNvPicPr>
            <a:picLocks noChangeAspect="1"/>
          </p:cNvPicPr>
          <p:nvPr/>
        </p:nvPicPr>
        <p:blipFill>
          <a:blip r:embed="rId13"/>
          <a:stretch>
            <a:fillRect/>
          </a:stretch>
        </p:blipFill>
        <p:spPr>
          <a:xfrm>
            <a:off x="7438148" y="5502036"/>
            <a:ext cx="4544563" cy="1200000"/>
          </a:xfrm>
          <a:prstGeom prst="rect">
            <a:avLst/>
          </a:prstGeom>
        </p:spPr>
      </p:pic>
    </p:spTree>
    <p:extLst>
      <p:ext uri="{BB962C8B-B14F-4D97-AF65-F5344CB8AC3E}">
        <p14:creationId xmlns:p14="http://schemas.microsoft.com/office/powerpoint/2010/main" val="243320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04CA2-0DC9-4449-890A-BE107EB22217}"/>
              </a:ext>
            </a:extLst>
          </p:cNvPr>
          <p:cNvSpPr>
            <a:spLocks noGrp="1"/>
          </p:cNvSpPr>
          <p:nvPr>
            <p:ph type="title"/>
          </p:nvPr>
        </p:nvSpPr>
        <p:spPr>
          <a:xfrm>
            <a:off x="8479777" y="639763"/>
            <a:ext cx="3046073" cy="5177377"/>
          </a:xfrm>
          <a:ln>
            <a:noFill/>
          </a:ln>
        </p:spPr>
        <p:txBody>
          <a:bodyPr>
            <a:normAutofit/>
          </a:bodyPr>
          <a:lstStyle/>
          <a:p>
            <a:r>
              <a:rPr lang="en-US" sz="4000"/>
              <a:t>project team will need to collect data regarding a number of areas related to the project environment </a:t>
            </a:r>
          </a:p>
        </p:txBody>
      </p:sp>
      <p:grpSp>
        <p:nvGrpSpPr>
          <p:cNvPr id="49" name="Group 48">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0" name="Oval 49">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 name="Oval 50">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3C4FF051-78C3-4EB0-86CB-FE6F46EADB2E}"/>
              </a:ext>
            </a:extLst>
          </p:cNvPr>
          <p:cNvGraphicFramePr>
            <a:graphicFrameLocks noGrp="1"/>
          </p:cNvGraphicFramePr>
          <p:nvPr>
            <p:ph idx="1"/>
            <p:extLst>
              <p:ext uri="{D42A27DB-BD31-4B8C-83A1-F6EECF244321}">
                <p14:modId xmlns:p14="http://schemas.microsoft.com/office/powerpoint/2010/main" val="1271546290"/>
              </p:ext>
            </p:extLst>
          </p:nvPr>
        </p:nvGraphicFramePr>
        <p:xfrm>
          <a:off x="370390" y="462987"/>
          <a:ext cx="7132846" cy="57647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72317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4">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6">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9848" y="4846002"/>
            <a:ext cx="10058400" cy="1522993"/>
          </a:xfrm>
        </p:spPr>
        <p:txBody>
          <a:bodyPr>
            <a:normAutofit/>
          </a:bodyPr>
          <a:lstStyle/>
          <a:p>
            <a:r>
              <a:rPr lang="en-US" sz="6000"/>
              <a:t>Types of Data</a:t>
            </a:r>
          </a:p>
        </p:txBody>
      </p:sp>
      <p:grpSp>
        <p:nvGrpSpPr>
          <p:cNvPr id="45" name="Group 38">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0" name="Oval 39">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1" name="Oval 40">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graphicFrame>
        <p:nvGraphicFramePr>
          <p:cNvPr id="5" name="Content Placeholder 2">
            <a:extLst>
              <a:ext uri="{FF2B5EF4-FFF2-40B4-BE49-F238E27FC236}">
                <a16:creationId xmlns:a16="http://schemas.microsoft.com/office/drawing/2014/main" id="{479FD62B-FABB-4B38-9E70-4F810D352810}"/>
              </a:ext>
            </a:extLst>
          </p:cNvPr>
          <p:cNvGraphicFramePr>
            <a:graphicFrameLocks noGrp="1"/>
          </p:cNvGraphicFramePr>
          <p:nvPr>
            <p:ph idx="1"/>
            <p:extLst>
              <p:ext uri="{D42A27DB-BD31-4B8C-83A1-F6EECF244321}">
                <p14:modId xmlns:p14="http://schemas.microsoft.com/office/powerpoint/2010/main" val="2377621883"/>
              </p:ext>
            </p:extLst>
          </p:nvPr>
        </p:nvGraphicFramePr>
        <p:xfrm>
          <a:off x="1" y="171119"/>
          <a:ext cx="11945072" cy="42297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Arrow: Right 2">
            <a:extLst>
              <a:ext uri="{FF2B5EF4-FFF2-40B4-BE49-F238E27FC236}">
                <a16:creationId xmlns:a16="http://schemas.microsoft.com/office/drawing/2014/main" id="{F8810358-2D0B-4E68-B224-9AD74938D039}"/>
              </a:ext>
            </a:extLst>
          </p:cNvPr>
          <p:cNvSpPr/>
          <p:nvPr/>
        </p:nvSpPr>
        <p:spPr>
          <a:xfrm>
            <a:off x="10559845" y="2281084"/>
            <a:ext cx="668594" cy="550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EA3E559B-AF85-4E8D-A490-C3B104C6F030}"/>
              </a:ext>
            </a:extLst>
          </p:cNvPr>
          <p:cNvSpPr/>
          <p:nvPr/>
        </p:nvSpPr>
        <p:spPr>
          <a:xfrm>
            <a:off x="10574597" y="4154133"/>
            <a:ext cx="668594" cy="550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4208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5" name="Oval 24">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8" name="Rectangle 27">
            <a:extLst>
              <a:ext uri="{FF2B5EF4-FFF2-40B4-BE49-F238E27FC236}">
                <a16:creationId xmlns:a16="http://schemas.microsoft.com/office/drawing/2014/main" id="{9818A645-2267-4F2E-9342-266D4D1DC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B1C8B7-84DF-4E96-BF39-02024D019691}"/>
              </a:ext>
            </a:extLst>
          </p:cNvPr>
          <p:cNvSpPr>
            <a:spLocks noGrp="1"/>
          </p:cNvSpPr>
          <p:nvPr>
            <p:ph type="title"/>
          </p:nvPr>
        </p:nvSpPr>
        <p:spPr>
          <a:xfrm>
            <a:off x="1161906" y="4550046"/>
            <a:ext cx="8722874" cy="1622451"/>
          </a:xfrm>
        </p:spPr>
        <p:txBody>
          <a:bodyPr vert="horz" lIns="91440" tIns="45720" rIns="91440" bIns="45720" rtlCol="0" anchor="ctr">
            <a:normAutofit/>
          </a:bodyPr>
          <a:lstStyle/>
          <a:p>
            <a:pPr algn="r">
              <a:lnSpc>
                <a:spcPct val="80000"/>
              </a:lnSpc>
            </a:pPr>
            <a:r>
              <a:rPr lang="en-US" sz="6000" i="1" dirty="0">
                <a:blipFill dpi="0" rotWithShape="1">
                  <a:blip r:embed="rId4"/>
                  <a:srcRect/>
                  <a:tile tx="6350" ty="-127000" sx="65000" sy="64000" flip="none" algn="tl"/>
                </a:blipFill>
              </a:rPr>
              <a:t>Tools for Data Collection </a:t>
            </a:r>
            <a:endParaRPr lang="en-US" sz="6000" dirty="0">
              <a:blipFill dpi="0" rotWithShape="1">
                <a:blip r:embed="rId4"/>
                <a:srcRect/>
                <a:tile tx="6350" ty="-127000" sx="65000" sy="64000" flip="none" algn="tl"/>
              </a:blipFill>
            </a:endParaRPr>
          </a:p>
        </p:txBody>
      </p:sp>
      <p:sp>
        <p:nvSpPr>
          <p:cNvPr id="34" name="Rectangle 33">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4">
            <a:extLst>
              <a:ext uri="{FF2B5EF4-FFF2-40B4-BE49-F238E27FC236}">
                <a16:creationId xmlns:a16="http://schemas.microsoft.com/office/drawing/2014/main" id="{E3C2FE62-C37C-4404-B265-6696E684E2AF}"/>
              </a:ext>
            </a:extLst>
          </p:cNvPr>
          <p:cNvGrpSpPr>
            <a:grpSpLocks noChangeAspect="1"/>
          </p:cNvGrpSpPr>
          <p:nvPr/>
        </p:nvGrpSpPr>
        <p:grpSpPr bwMode="auto">
          <a:xfrm>
            <a:off x="428625" y="304800"/>
            <a:ext cx="11391900" cy="4078288"/>
            <a:chOff x="270" y="192"/>
            <a:chExt cx="7176" cy="2569"/>
          </a:xfrm>
        </p:grpSpPr>
        <p:sp>
          <p:nvSpPr>
            <p:cNvPr id="5" name="AutoShape 3">
              <a:extLst>
                <a:ext uri="{FF2B5EF4-FFF2-40B4-BE49-F238E27FC236}">
                  <a16:creationId xmlns:a16="http://schemas.microsoft.com/office/drawing/2014/main" id="{44A07575-8C71-49EB-BBC2-1C77780740ED}"/>
                </a:ext>
              </a:extLst>
            </p:cNvPr>
            <p:cNvSpPr>
              <a:spLocks noChangeAspect="1" noChangeArrowheads="1" noTextEdit="1"/>
            </p:cNvSpPr>
            <p:nvPr/>
          </p:nvSpPr>
          <p:spPr bwMode="auto">
            <a:xfrm>
              <a:off x="270" y="192"/>
              <a:ext cx="7176" cy="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9077" name="Picture 5">
              <a:extLst>
                <a:ext uri="{FF2B5EF4-FFF2-40B4-BE49-F238E27FC236}">
                  <a16:creationId xmlns:a16="http://schemas.microsoft.com/office/drawing/2014/main" id="{3D964C32-CDFE-4A84-ACBB-EA2020D6A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 y="192"/>
              <a:ext cx="7183" cy="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77769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9DD8-1D8E-476C-B549-697CD2B917D6}"/>
              </a:ext>
            </a:extLst>
          </p:cNvPr>
          <p:cNvSpPr>
            <a:spLocks noGrp="1"/>
          </p:cNvSpPr>
          <p:nvPr>
            <p:ph type="title"/>
          </p:nvPr>
        </p:nvSpPr>
        <p:spPr/>
        <p:txBody>
          <a:bodyPr/>
          <a:lstStyle/>
          <a:p>
            <a:r>
              <a:rPr lang="en-US" dirty="0"/>
              <a:t>Tools for Data Collection </a:t>
            </a:r>
          </a:p>
        </p:txBody>
      </p:sp>
      <p:sp>
        <p:nvSpPr>
          <p:cNvPr id="3" name="Content Placeholder 2">
            <a:extLst>
              <a:ext uri="{FF2B5EF4-FFF2-40B4-BE49-F238E27FC236}">
                <a16:creationId xmlns:a16="http://schemas.microsoft.com/office/drawing/2014/main" id="{24ABA8B0-76E2-4891-9DB9-737CBEAD2C9B}"/>
              </a:ext>
            </a:extLst>
          </p:cNvPr>
          <p:cNvSpPr>
            <a:spLocks noGrp="1"/>
          </p:cNvSpPr>
          <p:nvPr>
            <p:ph idx="1"/>
          </p:nvPr>
        </p:nvSpPr>
        <p:spPr/>
        <p:txBody>
          <a:bodyPr/>
          <a:lstStyle/>
          <a:p>
            <a:r>
              <a:rPr lang="en-US" dirty="0"/>
              <a:t>A semi-structured interview: </a:t>
            </a:r>
          </a:p>
          <a:p>
            <a:pPr lvl="1"/>
            <a:r>
              <a:rPr lang="en-US" sz="2000" dirty="0"/>
              <a:t>is a meeting in which the interviewer does not strictly follow a formalized list of questions. Instead, they will ask more open-ended questions, allowing for a discussion with the interviewee rather than a straightforward question and answer format.</a:t>
            </a:r>
          </a:p>
          <a:p>
            <a:r>
              <a:rPr lang="en-US" dirty="0"/>
              <a:t>Key informant reviews: </a:t>
            </a:r>
          </a:p>
          <a:p>
            <a:pPr lvl="1"/>
            <a:r>
              <a:rPr lang="en-US" sz="2000" dirty="0"/>
              <a:t>Are qualitative in-depth interviews with people who know what is going on in the community.</a:t>
            </a:r>
          </a:p>
          <a:p>
            <a:r>
              <a:rPr lang="en-US" dirty="0"/>
              <a:t>Locality mapping: </a:t>
            </a:r>
          </a:p>
          <a:p>
            <a:pPr lvl="1"/>
            <a:r>
              <a:rPr lang="en-US" sz="2000" dirty="0"/>
              <a:t>Serves as a tool to provide a visual representation of information in a particular geographical context. It is based on a stakeholder’s perception with the focus on a certain issue of interest. </a:t>
            </a:r>
            <a:endParaRPr lang="en-US" dirty="0"/>
          </a:p>
        </p:txBody>
      </p:sp>
    </p:spTree>
    <p:extLst>
      <p:ext uri="{BB962C8B-B14F-4D97-AF65-F5344CB8AC3E}">
        <p14:creationId xmlns:p14="http://schemas.microsoft.com/office/powerpoint/2010/main" val="3114387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5E64-7EB4-45AF-A667-7145392EE5E6}"/>
              </a:ext>
            </a:extLst>
          </p:cNvPr>
          <p:cNvSpPr>
            <a:spLocks noGrp="1"/>
          </p:cNvSpPr>
          <p:nvPr>
            <p:ph type="title"/>
          </p:nvPr>
        </p:nvSpPr>
        <p:spPr/>
        <p:txBody>
          <a:bodyPr/>
          <a:lstStyle/>
          <a:p>
            <a:pPr algn="ctr"/>
            <a:r>
              <a:rPr lang="en-US" dirty="0"/>
              <a:t>HISTORY OF Project </a:t>
            </a:r>
            <a:r>
              <a:rPr lang="en-US" dirty="0" err="1"/>
              <a:t>DPro</a:t>
            </a:r>
            <a:endParaRPr lang="en-US" dirty="0"/>
          </a:p>
        </p:txBody>
      </p:sp>
      <p:graphicFrame>
        <p:nvGraphicFramePr>
          <p:cNvPr id="4" name="Content Placeholder 3">
            <a:extLst>
              <a:ext uri="{FF2B5EF4-FFF2-40B4-BE49-F238E27FC236}">
                <a16:creationId xmlns:a16="http://schemas.microsoft.com/office/drawing/2014/main" id="{9AA213F0-2C1C-4E13-9114-760931027761}"/>
              </a:ext>
            </a:extLst>
          </p:cNvPr>
          <p:cNvGraphicFramePr>
            <a:graphicFrameLocks noGrp="1"/>
          </p:cNvGraphicFramePr>
          <p:nvPr>
            <p:ph idx="1"/>
            <p:extLst>
              <p:ext uri="{D42A27DB-BD31-4B8C-83A1-F6EECF244321}">
                <p14:modId xmlns:p14="http://schemas.microsoft.com/office/powerpoint/2010/main" val="2776444023"/>
              </p:ext>
            </p:extLst>
          </p:nvPr>
        </p:nvGraphicFramePr>
        <p:xfrm>
          <a:off x="220717" y="1639614"/>
          <a:ext cx="11682249" cy="5062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2457559"/>
      </p:ext>
    </p:extLst>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7C40-D3D5-4C60-9254-AA25B297A556}"/>
              </a:ext>
            </a:extLst>
          </p:cNvPr>
          <p:cNvSpPr>
            <a:spLocks noGrp="1"/>
          </p:cNvSpPr>
          <p:nvPr>
            <p:ph type="title"/>
          </p:nvPr>
        </p:nvSpPr>
        <p:spPr>
          <a:xfrm>
            <a:off x="1069848" y="484632"/>
            <a:ext cx="10058400" cy="1609344"/>
          </a:xfrm>
        </p:spPr>
        <p:txBody>
          <a:bodyPr>
            <a:normAutofit/>
          </a:bodyPr>
          <a:lstStyle/>
          <a:p>
            <a:r>
              <a:rPr lang="en-US" dirty="0"/>
              <a:t>Analyzing Data </a:t>
            </a:r>
            <a:endParaRPr lang="en-US"/>
          </a:p>
        </p:txBody>
      </p:sp>
      <p:sp>
        <p:nvSpPr>
          <p:cNvPr id="29" name="Rectangle 2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168F16B-629B-440D-8795-6B5BC1ADAF2A}"/>
              </a:ext>
            </a:extLst>
          </p:cNvPr>
          <p:cNvGraphicFramePr>
            <a:graphicFrameLocks noGrp="1"/>
          </p:cNvGraphicFramePr>
          <p:nvPr>
            <p:ph idx="1"/>
            <p:extLst>
              <p:ext uri="{D42A27DB-BD31-4B8C-83A1-F6EECF244321}">
                <p14:modId xmlns:p14="http://schemas.microsoft.com/office/powerpoint/2010/main" val="1327392327"/>
              </p:ext>
            </p:extLst>
          </p:nvPr>
        </p:nvGraphicFramePr>
        <p:xfrm>
          <a:off x="185195" y="2209722"/>
          <a:ext cx="11921923" cy="4607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2FEB20C2-510E-4B07-A95B-4FA30C96515E}"/>
              </a:ext>
            </a:extLst>
          </p:cNvPr>
          <p:cNvSpPr txBox="1"/>
          <p:nvPr/>
        </p:nvSpPr>
        <p:spPr>
          <a:xfrm>
            <a:off x="12253555" y="835742"/>
            <a:ext cx="1698416" cy="369332"/>
          </a:xfrm>
          <a:prstGeom prst="rect">
            <a:avLst/>
          </a:prstGeom>
          <a:noFill/>
        </p:spPr>
        <p:txBody>
          <a:bodyPr wrap="square" rtlCol="0">
            <a:spAutoFit/>
          </a:bodyPr>
          <a:lstStyle/>
          <a:p>
            <a:r>
              <a:rPr lang="en-US" b="1" dirty="0"/>
              <a:t>End of day 3 </a:t>
            </a:r>
          </a:p>
        </p:txBody>
      </p:sp>
    </p:spTree>
    <p:extLst>
      <p:ext uri="{BB962C8B-B14F-4D97-AF65-F5344CB8AC3E}">
        <p14:creationId xmlns:p14="http://schemas.microsoft.com/office/powerpoint/2010/main" val="3333669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41" y="0"/>
            <a:ext cx="10058400" cy="1609344"/>
          </a:xfrm>
        </p:spPr>
        <p:txBody>
          <a:bodyPr>
            <a:normAutofit/>
          </a:bodyPr>
          <a:lstStyle/>
          <a:p>
            <a:r>
              <a:rPr lang="en-US" dirty="0"/>
              <a:t>Data Analysis: Current State</a:t>
            </a:r>
          </a:p>
        </p:txBody>
      </p:sp>
      <p:graphicFrame>
        <p:nvGraphicFramePr>
          <p:cNvPr id="5" name="Content Placeholder 2">
            <a:extLst>
              <a:ext uri="{FF2B5EF4-FFF2-40B4-BE49-F238E27FC236}">
                <a16:creationId xmlns:a16="http://schemas.microsoft.com/office/drawing/2014/main" id="{54AA3CF7-85D2-49A7-8D96-41938DDEBDFF}"/>
              </a:ext>
            </a:extLst>
          </p:cNvPr>
          <p:cNvGraphicFramePr>
            <a:graphicFrameLocks noGrp="1"/>
          </p:cNvGraphicFramePr>
          <p:nvPr>
            <p:ph idx="1"/>
            <p:extLst>
              <p:ext uri="{D42A27DB-BD31-4B8C-83A1-F6EECF244321}">
                <p14:modId xmlns:p14="http://schemas.microsoft.com/office/powerpoint/2010/main" val="2029409178"/>
              </p:ext>
            </p:extLst>
          </p:nvPr>
        </p:nvGraphicFramePr>
        <p:xfrm>
          <a:off x="640466" y="1843616"/>
          <a:ext cx="1360836" cy="357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utoShape 3">
            <a:extLst>
              <a:ext uri="{FF2B5EF4-FFF2-40B4-BE49-F238E27FC236}">
                <a16:creationId xmlns:a16="http://schemas.microsoft.com/office/drawing/2014/main" id="{0F24576C-2857-4F7C-82C5-47761D9AD2AA}"/>
              </a:ext>
            </a:extLst>
          </p:cNvPr>
          <p:cNvSpPr>
            <a:spLocks noChangeAspect="1" noChangeArrowheads="1" noTextEdit="1"/>
          </p:cNvSpPr>
          <p:nvPr/>
        </p:nvSpPr>
        <p:spPr bwMode="auto">
          <a:xfrm>
            <a:off x="2692400" y="1463675"/>
            <a:ext cx="8685213"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US"/>
          </a:p>
        </p:txBody>
      </p:sp>
      <p:pic>
        <p:nvPicPr>
          <p:cNvPr id="258053" name="Picture 5">
            <a:extLst>
              <a:ext uri="{FF2B5EF4-FFF2-40B4-BE49-F238E27FC236}">
                <a16:creationId xmlns:a16="http://schemas.microsoft.com/office/drawing/2014/main" id="{625B8E58-05C0-407F-ADAC-49119FF9FC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400" y="1463675"/>
            <a:ext cx="8696326"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CDC9115-EDA2-4949-8550-E21F5A4F32A3}"/>
              </a:ext>
            </a:extLst>
          </p:cNvPr>
          <p:cNvSpPr/>
          <p:nvPr/>
        </p:nvSpPr>
        <p:spPr>
          <a:xfrm rot="1536892">
            <a:off x="10460498" y="1464871"/>
            <a:ext cx="1993110" cy="523220"/>
          </a:xfrm>
          <a:prstGeom prst="rect">
            <a:avLst/>
          </a:prstGeom>
          <a:noFill/>
        </p:spPr>
        <p:txBody>
          <a:bodyPr wrap="none" lIns="91440" tIns="45720" rIns="91440" bIns="45720">
            <a:spAutoFit/>
          </a:bodyPr>
          <a:lstStyle/>
          <a:p>
            <a:pPr algn="ctr"/>
            <a:r>
              <a:rPr lang="en-US" sz="2800" b="0" i="1" cap="none" spc="0" dirty="0">
                <a:ln w="0"/>
                <a:solidFill>
                  <a:schemeClr val="accent1"/>
                </a:solidFill>
                <a:effectLst>
                  <a:outerShdw blurRad="38100" dist="25400" dir="5400000" algn="ctr" rotWithShape="0">
                    <a:srgbClr val="6E747A">
                      <a:alpha val="43000"/>
                    </a:srgbClr>
                  </a:outerShdw>
                </a:effectLst>
              </a:rPr>
              <a:t>Homework </a:t>
            </a:r>
          </a:p>
        </p:txBody>
      </p:sp>
    </p:spTree>
    <p:extLst>
      <p:ext uri="{BB962C8B-B14F-4D97-AF65-F5344CB8AC3E}">
        <p14:creationId xmlns:p14="http://schemas.microsoft.com/office/powerpoint/2010/main" val="1702967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61C80-7592-4A69-A92E-92A60F33B3A2}"/>
              </a:ext>
            </a:extLst>
          </p:cNvPr>
          <p:cNvSpPr>
            <a:spLocks noGrp="1"/>
          </p:cNvSpPr>
          <p:nvPr>
            <p:ph type="title"/>
          </p:nvPr>
        </p:nvSpPr>
        <p:spPr>
          <a:xfrm>
            <a:off x="1069848" y="4846002"/>
            <a:ext cx="10058400" cy="1522993"/>
          </a:xfrm>
        </p:spPr>
        <p:txBody>
          <a:bodyPr>
            <a:normAutofit/>
          </a:bodyPr>
          <a:lstStyle/>
          <a:p>
            <a:r>
              <a:rPr lang="en-US" sz="6000" dirty="0"/>
              <a:t>Future State Analysis </a:t>
            </a:r>
          </a:p>
        </p:txBody>
      </p:sp>
      <p:grpSp>
        <p:nvGrpSpPr>
          <p:cNvPr id="28" name="Group 27">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28">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0" name="Oval 29">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 name="Rectangle: Rounded Corners 3">
            <a:extLst>
              <a:ext uri="{FF2B5EF4-FFF2-40B4-BE49-F238E27FC236}">
                <a16:creationId xmlns:a16="http://schemas.microsoft.com/office/drawing/2014/main" id="{7BE6902B-30DD-46E0-9631-699067827B2E}"/>
              </a:ext>
            </a:extLst>
          </p:cNvPr>
          <p:cNvSpPr/>
          <p:nvPr/>
        </p:nvSpPr>
        <p:spPr>
          <a:xfrm>
            <a:off x="151424" y="961352"/>
            <a:ext cx="12018379" cy="1388270"/>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6" name="Rectangle 5" descr="Group Brainstorm">
            <a:extLst>
              <a:ext uri="{FF2B5EF4-FFF2-40B4-BE49-F238E27FC236}">
                <a16:creationId xmlns:a16="http://schemas.microsoft.com/office/drawing/2014/main" id="{83514C27-FDDB-43BA-8454-52E6B175ABEC}"/>
              </a:ext>
            </a:extLst>
          </p:cNvPr>
          <p:cNvSpPr/>
          <p:nvPr/>
        </p:nvSpPr>
        <p:spPr>
          <a:xfrm>
            <a:off x="571374" y="1273713"/>
            <a:ext cx="763548" cy="76354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6993CF17-12DC-4EF4-9CBD-EA6D94142A42}"/>
              </a:ext>
            </a:extLst>
          </p:cNvPr>
          <p:cNvSpPr/>
          <p:nvPr/>
        </p:nvSpPr>
        <p:spPr>
          <a:xfrm>
            <a:off x="1482880" y="961352"/>
            <a:ext cx="4885264" cy="1388270"/>
          </a:xfrm>
          <a:custGeom>
            <a:avLst/>
            <a:gdLst>
              <a:gd name="connsiteX0" fmla="*/ 0 w 5187638"/>
              <a:gd name="connsiteY0" fmla="*/ 0 h 1388270"/>
              <a:gd name="connsiteX1" fmla="*/ 5187638 w 5187638"/>
              <a:gd name="connsiteY1" fmla="*/ 0 h 1388270"/>
              <a:gd name="connsiteX2" fmla="*/ 5187638 w 5187638"/>
              <a:gd name="connsiteY2" fmla="*/ 1388270 h 1388270"/>
              <a:gd name="connsiteX3" fmla="*/ 0 w 5187638"/>
              <a:gd name="connsiteY3" fmla="*/ 1388270 h 1388270"/>
              <a:gd name="connsiteX4" fmla="*/ 0 w 5187638"/>
              <a:gd name="connsiteY4" fmla="*/ 0 h 138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638" h="1388270">
                <a:moveTo>
                  <a:pt x="0" y="0"/>
                </a:moveTo>
                <a:lnTo>
                  <a:pt x="5187638" y="0"/>
                </a:lnTo>
                <a:lnTo>
                  <a:pt x="5187638" y="1388270"/>
                </a:lnTo>
                <a:lnTo>
                  <a:pt x="0" y="13882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6925" tIns="146925" rIns="146925" bIns="146925" numCol="1" spcCol="1270" anchor="ctr" anchorCtr="0">
            <a:noAutofit/>
          </a:bodyPr>
          <a:lstStyle/>
          <a:p>
            <a:pPr marL="0" lvl="0" indent="0" algn="l" defTabSz="1066800">
              <a:lnSpc>
                <a:spcPct val="90000"/>
              </a:lnSpc>
              <a:spcBef>
                <a:spcPct val="0"/>
              </a:spcBef>
              <a:spcAft>
                <a:spcPct val="35000"/>
              </a:spcAft>
              <a:buNone/>
            </a:pPr>
            <a:r>
              <a:rPr lang="en-US" sz="2400" kern="1200" dirty="0"/>
              <a:t>Future state analysis helps to </a:t>
            </a:r>
            <a:r>
              <a:rPr lang="en-US" sz="2400" i="1" kern="1200" dirty="0">
                <a:solidFill>
                  <a:srgbClr val="FF0000"/>
                </a:solidFill>
              </a:rPr>
              <a:t>develop</a:t>
            </a:r>
            <a:r>
              <a:rPr lang="en-US" sz="2400" kern="1200" dirty="0"/>
              <a:t> a picture or </a:t>
            </a:r>
            <a:r>
              <a:rPr lang="en-US" sz="2400" i="1" dirty="0">
                <a:solidFill>
                  <a:srgbClr val="FF0000"/>
                </a:solidFill>
              </a:rPr>
              <a:t>description</a:t>
            </a:r>
            <a:r>
              <a:rPr lang="en-US" sz="2400" kern="1200" dirty="0"/>
              <a:t> of where the project will lead: </a:t>
            </a:r>
          </a:p>
        </p:txBody>
      </p:sp>
      <p:sp>
        <p:nvSpPr>
          <p:cNvPr id="8" name="Freeform: Shape 7">
            <a:extLst>
              <a:ext uri="{FF2B5EF4-FFF2-40B4-BE49-F238E27FC236}">
                <a16:creationId xmlns:a16="http://schemas.microsoft.com/office/drawing/2014/main" id="{2B34AF78-7F46-4EA9-990D-7A7E3A685BA9}"/>
              </a:ext>
            </a:extLst>
          </p:cNvPr>
          <p:cNvSpPr/>
          <p:nvPr/>
        </p:nvSpPr>
        <p:spPr>
          <a:xfrm>
            <a:off x="6549688" y="961352"/>
            <a:ext cx="5614915" cy="1388270"/>
          </a:xfrm>
          <a:custGeom>
            <a:avLst/>
            <a:gdLst>
              <a:gd name="connsiteX0" fmla="*/ 0 w 5222323"/>
              <a:gd name="connsiteY0" fmla="*/ 0 h 1388270"/>
              <a:gd name="connsiteX1" fmla="*/ 5222323 w 5222323"/>
              <a:gd name="connsiteY1" fmla="*/ 0 h 1388270"/>
              <a:gd name="connsiteX2" fmla="*/ 5222323 w 5222323"/>
              <a:gd name="connsiteY2" fmla="*/ 1388270 h 1388270"/>
              <a:gd name="connsiteX3" fmla="*/ 0 w 5222323"/>
              <a:gd name="connsiteY3" fmla="*/ 1388270 h 1388270"/>
              <a:gd name="connsiteX4" fmla="*/ 0 w 5222323"/>
              <a:gd name="connsiteY4" fmla="*/ 0 h 138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2323" h="1388270">
                <a:moveTo>
                  <a:pt x="0" y="0"/>
                </a:moveTo>
                <a:lnTo>
                  <a:pt x="5222323" y="0"/>
                </a:lnTo>
                <a:lnTo>
                  <a:pt x="5222323" y="1388270"/>
                </a:lnTo>
                <a:lnTo>
                  <a:pt x="0" y="13882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6925" tIns="146925" rIns="146925" bIns="146925" numCol="1" spcCol="1270" anchor="ctr" anchorCtr="0">
            <a:noAutofit/>
          </a:bodyPr>
          <a:lstStyle/>
          <a:p>
            <a:pPr marL="0" lvl="0" indent="0" algn="l" defTabSz="800100">
              <a:lnSpc>
                <a:spcPct val="90000"/>
              </a:lnSpc>
              <a:spcBef>
                <a:spcPct val="0"/>
              </a:spcBef>
              <a:spcAft>
                <a:spcPct val="35000"/>
              </a:spcAft>
              <a:buNone/>
            </a:pPr>
            <a:r>
              <a:rPr lang="en-US" sz="1800" kern="1200" dirty="0"/>
              <a:t>What will be </a:t>
            </a:r>
            <a:r>
              <a:rPr lang="en-US" sz="1800" i="1" kern="1200" dirty="0">
                <a:solidFill>
                  <a:srgbClr val="FF0000"/>
                </a:solidFill>
              </a:rPr>
              <a:t>different</a:t>
            </a:r>
            <a:r>
              <a:rPr lang="en-US" sz="1800" kern="1200" dirty="0"/>
              <a:t> in the future if this project is </a:t>
            </a:r>
            <a:r>
              <a:rPr lang="en-US" sz="1800" i="1" kern="1200" dirty="0">
                <a:solidFill>
                  <a:srgbClr val="FF0000"/>
                </a:solidFill>
              </a:rPr>
              <a:t>successful</a:t>
            </a:r>
            <a:r>
              <a:rPr lang="en-US" sz="1800" kern="1200" dirty="0"/>
              <a:t> at meeting </a:t>
            </a:r>
            <a:r>
              <a:rPr lang="en-US" sz="1800" i="1" kern="1200" dirty="0">
                <a:solidFill>
                  <a:srgbClr val="FF0000"/>
                </a:solidFill>
                <a:latin typeface="Rockwell"/>
                <a:ea typeface="+mn-ea"/>
                <a:cs typeface="+mn-cs"/>
              </a:rPr>
              <a:t>expectations</a:t>
            </a:r>
            <a:r>
              <a:rPr lang="en-US" sz="1800" kern="1200" dirty="0"/>
              <a:t>? </a:t>
            </a:r>
          </a:p>
          <a:p>
            <a:pPr marL="0" lvl="0" indent="0" algn="l" defTabSz="800100">
              <a:lnSpc>
                <a:spcPct val="90000"/>
              </a:lnSpc>
              <a:spcBef>
                <a:spcPct val="0"/>
              </a:spcBef>
              <a:spcAft>
                <a:spcPct val="35000"/>
              </a:spcAft>
              <a:buNone/>
            </a:pPr>
            <a:r>
              <a:rPr lang="en-US" sz="1800" kern="1200" dirty="0"/>
              <a:t>What will project </a:t>
            </a:r>
            <a:r>
              <a:rPr lang="en-US" sz="1800" i="1" kern="1200" dirty="0">
                <a:solidFill>
                  <a:srgbClr val="FF0000"/>
                </a:solidFill>
                <a:latin typeface="Rockwell"/>
                <a:ea typeface="+mn-ea"/>
                <a:cs typeface="+mn-cs"/>
              </a:rPr>
              <a:t>beneficiaries</a:t>
            </a:r>
            <a:r>
              <a:rPr lang="en-US" sz="1800" kern="1200" dirty="0"/>
              <a:t> be able to do that you can’t do now? </a:t>
            </a:r>
          </a:p>
          <a:p>
            <a:pPr marL="0" lvl="0" indent="0" algn="l" defTabSz="800100">
              <a:lnSpc>
                <a:spcPct val="90000"/>
              </a:lnSpc>
              <a:spcBef>
                <a:spcPct val="0"/>
              </a:spcBef>
              <a:spcAft>
                <a:spcPct val="35000"/>
              </a:spcAft>
              <a:buNone/>
            </a:pPr>
            <a:r>
              <a:rPr lang="en-US" sz="1800" kern="1200" dirty="0"/>
              <a:t>What social change will be enabled? </a:t>
            </a:r>
          </a:p>
        </p:txBody>
      </p:sp>
      <p:sp>
        <p:nvSpPr>
          <p:cNvPr id="9" name="Rectangle: Rounded Corners 8">
            <a:extLst>
              <a:ext uri="{FF2B5EF4-FFF2-40B4-BE49-F238E27FC236}">
                <a16:creationId xmlns:a16="http://schemas.microsoft.com/office/drawing/2014/main" id="{5C1105A9-22B6-4922-A4AD-9A4EABDDDD16}"/>
              </a:ext>
            </a:extLst>
          </p:cNvPr>
          <p:cNvSpPr/>
          <p:nvPr/>
        </p:nvSpPr>
        <p:spPr>
          <a:xfrm>
            <a:off x="151424" y="2696690"/>
            <a:ext cx="12018379" cy="1388270"/>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0" name="Rectangle 9" descr="Presentation with Checklist">
            <a:extLst>
              <a:ext uri="{FF2B5EF4-FFF2-40B4-BE49-F238E27FC236}">
                <a16:creationId xmlns:a16="http://schemas.microsoft.com/office/drawing/2014/main" id="{0351082B-BC67-4556-8356-59842453A738}"/>
              </a:ext>
            </a:extLst>
          </p:cNvPr>
          <p:cNvSpPr/>
          <p:nvPr/>
        </p:nvSpPr>
        <p:spPr>
          <a:xfrm>
            <a:off x="571374" y="3009051"/>
            <a:ext cx="763548" cy="763548"/>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5">
              <a:hueOff val="-21323121"/>
              <a:satOff val="12119"/>
              <a:lumOff val="-10000"/>
              <a:alphaOff val="0"/>
            </a:schemeClr>
          </a:effectRef>
          <a:fontRef idx="minor">
            <a:schemeClr val="lt1"/>
          </a:fontRef>
        </p:style>
      </p:sp>
      <p:sp>
        <p:nvSpPr>
          <p:cNvPr id="11" name="Freeform: Shape 10">
            <a:extLst>
              <a:ext uri="{FF2B5EF4-FFF2-40B4-BE49-F238E27FC236}">
                <a16:creationId xmlns:a16="http://schemas.microsoft.com/office/drawing/2014/main" id="{366766FE-185A-4A90-AED2-A45B9B84760B}"/>
              </a:ext>
            </a:extLst>
          </p:cNvPr>
          <p:cNvSpPr/>
          <p:nvPr/>
        </p:nvSpPr>
        <p:spPr>
          <a:xfrm>
            <a:off x="1493361" y="2696690"/>
            <a:ext cx="5144718" cy="1388270"/>
          </a:xfrm>
          <a:custGeom>
            <a:avLst/>
            <a:gdLst>
              <a:gd name="connsiteX0" fmla="*/ 0 w 5144718"/>
              <a:gd name="connsiteY0" fmla="*/ 0 h 1388270"/>
              <a:gd name="connsiteX1" fmla="*/ 5144718 w 5144718"/>
              <a:gd name="connsiteY1" fmla="*/ 0 h 1388270"/>
              <a:gd name="connsiteX2" fmla="*/ 5144718 w 5144718"/>
              <a:gd name="connsiteY2" fmla="*/ 1388270 h 1388270"/>
              <a:gd name="connsiteX3" fmla="*/ 0 w 5144718"/>
              <a:gd name="connsiteY3" fmla="*/ 1388270 h 1388270"/>
              <a:gd name="connsiteX4" fmla="*/ 0 w 5144718"/>
              <a:gd name="connsiteY4" fmla="*/ 0 h 138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4718" h="1388270">
                <a:moveTo>
                  <a:pt x="0" y="0"/>
                </a:moveTo>
                <a:lnTo>
                  <a:pt x="5144718" y="0"/>
                </a:lnTo>
                <a:lnTo>
                  <a:pt x="5144718" y="1388270"/>
                </a:lnTo>
                <a:lnTo>
                  <a:pt x="0" y="13882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6925" tIns="146925" rIns="146925" bIns="146925" numCol="1" spcCol="1270" anchor="ctr" anchorCtr="0">
            <a:noAutofit/>
          </a:bodyPr>
          <a:lstStyle/>
          <a:p>
            <a:pPr marL="0" lvl="0" indent="0" algn="l" defTabSz="1066800">
              <a:lnSpc>
                <a:spcPct val="90000"/>
              </a:lnSpc>
              <a:spcBef>
                <a:spcPct val="0"/>
              </a:spcBef>
              <a:spcAft>
                <a:spcPct val="35000"/>
              </a:spcAft>
              <a:buNone/>
            </a:pPr>
            <a:r>
              <a:rPr lang="en-US" sz="2400" kern="1200" dirty="0"/>
              <a:t>At this point, the development organization should consider three critical strategic questions: </a:t>
            </a:r>
          </a:p>
        </p:txBody>
      </p:sp>
      <p:sp>
        <p:nvSpPr>
          <p:cNvPr id="12" name="Freeform: Shape 11">
            <a:extLst>
              <a:ext uri="{FF2B5EF4-FFF2-40B4-BE49-F238E27FC236}">
                <a16:creationId xmlns:a16="http://schemas.microsoft.com/office/drawing/2014/main" id="{4DF7E9EC-CEE2-4AB3-95FF-994FF47AE1AA}"/>
              </a:ext>
            </a:extLst>
          </p:cNvPr>
          <p:cNvSpPr/>
          <p:nvPr/>
        </p:nvSpPr>
        <p:spPr>
          <a:xfrm>
            <a:off x="6549688" y="2696690"/>
            <a:ext cx="5664508" cy="1388270"/>
          </a:xfrm>
          <a:custGeom>
            <a:avLst/>
            <a:gdLst>
              <a:gd name="connsiteX0" fmla="*/ 0 w 5365423"/>
              <a:gd name="connsiteY0" fmla="*/ 0 h 1388270"/>
              <a:gd name="connsiteX1" fmla="*/ 5365423 w 5365423"/>
              <a:gd name="connsiteY1" fmla="*/ 0 h 1388270"/>
              <a:gd name="connsiteX2" fmla="*/ 5365423 w 5365423"/>
              <a:gd name="connsiteY2" fmla="*/ 1388270 h 1388270"/>
              <a:gd name="connsiteX3" fmla="*/ 0 w 5365423"/>
              <a:gd name="connsiteY3" fmla="*/ 1388270 h 1388270"/>
              <a:gd name="connsiteX4" fmla="*/ 0 w 5365423"/>
              <a:gd name="connsiteY4" fmla="*/ 0 h 138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23" h="1388270">
                <a:moveTo>
                  <a:pt x="0" y="0"/>
                </a:moveTo>
                <a:lnTo>
                  <a:pt x="5365423" y="0"/>
                </a:lnTo>
                <a:lnTo>
                  <a:pt x="5365423" y="1388270"/>
                </a:lnTo>
                <a:lnTo>
                  <a:pt x="0" y="13882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6925" tIns="146925" rIns="146925" bIns="146925" numCol="1" spcCol="1270" anchor="ctr" anchorCtr="0">
            <a:noAutofit/>
          </a:bodyPr>
          <a:lstStyle/>
          <a:p>
            <a:pPr marL="0" lvl="0" indent="0" algn="l" defTabSz="800100">
              <a:lnSpc>
                <a:spcPct val="90000"/>
              </a:lnSpc>
              <a:spcBef>
                <a:spcPct val="0"/>
              </a:spcBef>
              <a:spcAft>
                <a:spcPct val="35000"/>
              </a:spcAft>
              <a:buNone/>
            </a:pPr>
            <a:r>
              <a:rPr lang="en-US" sz="1800" kern="1200" dirty="0"/>
              <a:t>Which </a:t>
            </a:r>
            <a:r>
              <a:rPr lang="en-US" sz="1800" i="1" kern="1200" dirty="0">
                <a:solidFill>
                  <a:srgbClr val="FF0000"/>
                </a:solidFill>
                <a:latin typeface="Rockwell"/>
                <a:ea typeface="+mn-ea"/>
                <a:cs typeface="+mn-cs"/>
              </a:rPr>
              <a:t>elements</a:t>
            </a:r>
            <a:r>
              <a:rPr lang="en-US" sz="1800" kern="1200" dirty="0"/>
              <a:t> will be included in the project intervention? </a:t>
            </a:r>
          </a:p>
          <a:p>
            <a:pPr marL="0" lvl="0" indent="0" algn="l" defTabSz="800100">
              <a:lnSpc>
                <a:spcPct val="90000"/>
              </a:lnSpc>
              <a:spcBef>
                <a:spcPct val="0"/>
              </a:spcBef>
              <a:spcAft>
                <a:spcPct val="35000"/>
              </a:spcAft>
              <a:buNone/>
            </a:pPr>
            <a:r>
              <a:rPr lang="en-US" sz="1800" kern="1200" dirty="0"/>
              <a:t>Which elements will </a:t>
            </a:r>
            <a:r>
              <a:rPr lang="en-US" sz="1800" i="1" kern="1200" dirty="0">
                <a:solidFill>
                  <a:srgbClr val="FF0000"/>
                </a:solidFill>
                <a:latin typeface="Rockwell"/>
                <a:ea typeface="+mn-ea"/>
                <a:cs typeface="+mn-cs"/>
              </a:rPr>
              <a:t>not</a:t>
            </a:r>
            <a:r>
              <a:rPr lang="en-US" sz="1800" kern="1200" dirty="0"/>
              <a:t> be included in the </a:t>
            </a:r>
            <a:r>
              <a:rPr lang="en-US" sz="1800" i="1" kern="1200" dirty="0">
                <a:solidFill>
                  <a:srgbClr val="FF0000"/>
                </a:solidFill>
                <a:latin typeface="Rockwell"/>
                <a:ea typeface="+mn-ea"/>
                <a:cs typeface="+mn-cs"/>
              </a:rPr>
              <a:t>scope</a:t>
            </a:r>
            <a:r>
              <a:rPr lang="en-US" sz="1800" kern="1200" dirty="0"/>
              <a:t> of the project? </a:t>
            </a:r>
          </a:p>
          <a:p>
            <a:pPr marL="0" lvl="0" indent="0" algn="l" defTabSz="800100">
              <a:lnSpc>
                <a:spcPct val="90000"/>
              </a:lnSpc>
              <a:spcBef>
                <a:spcPct val="0"/>
              </a:spcBef>
              <a:spcAft>
                <a:spcPct val="35000"/>
              </a:spcAft>
              <a:buNone/>
            </a:pPr>
            <a:r>
              <a:rPr lang="en-US" sz="1800" kern="1200" dirty="0"/>
              <a:t>What are the </a:t>
            </a:r>
            <a:r>
              <a:rPr lang="en-US" sz="1800" i="1" kern="1200" dirty="0">
                <a:solidFill>
                  <a:srgbClr val="FF0000"/>
                </a:solidFill>
                <a:latin typeface="Rockwell"/>
                <a:ea typeface="+mn-ea"/>
                <a:cs typeface="+mn-cs"/>
              </a:rPr>
              <a:t>criteria</a:t>
            </a:r>
            <a:r>
              <a:rPr lang="en-US" sz="1800" kern="1200" dirty="0"/>
              <a:t> which will be used to make these decisions? </a:t>
            </a:r>
          </a:p>
        </p:txBody>
      </p:sp>
    </p:spTree>
    <p:extLst>
      <p:ext uri="{BB962C8B-B14F-4D97-AF65-F5344CB8AC3E}">
        <p14:creationId xmlns:p14="http://schemas.microsoft.com/office/powerpoint/2010/main" val="4041265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0" name="Rectangle 19">
            <a:extLst>
              <a:ext uri="{FF2B5EF4-FFF2-40B4-BE49-F238E27FC236}">
                <a16:creationId xmlns:a16="http://schemas.microsoft.com/office/drawing/2014/main" id="{FF0965A7-524A-44F1-B044-48411EA4F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58EE5433-7B78-4432-965F-8790C3F4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F7AAA96-ECD9-48EA-B942-1172BB519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5"/>
            <a:ext cx="5149596" cy="484622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696DF3-4319-45C9-AB29-7FC344E164FA}"/>
              </a:ext>
            </a:extLst>
          </p:cNvPr>
          <p:cNvSpPr>
            <a:spLocks noGrp="1"/>
          </p:cNvSpPr>
          <p:nvPr>
            <p:ph type="title"/>
          </p:nvPr>
        </p:nvSpPr>
        <p:spPr>
          <a:xfrm>
            <a:off x="9595958" y="1028158"/>
            <a:ext cx="2438592" cy="3918814"/>
          </a:xfrm>
        </p:spPr>
        <p:txBody>
          <a:bodyPr vert="horz" lIns="91440" tIns="45720" rIns="91440" bIns="45720" rtlCol="0" anchor="ctr">
            <a:normAutofit/>
          </a:bodyPr>
          <a:lstStyle/>
          <a:p>
            <a:pPr>
              <a:lnSpc>
                <a:spcPct val="80000"/>
              </a:lnSpc>
            </a:pPr>
            <a:r>
              <a:rPr lang="en-US" sz="2800" i="1" dirty="0">
                <a:blipFill dpi="0" rotWithShape="1">
                  <a:blip r:embed="rId4"/>
                  <a:srcRect/>
                  <a:tile tx="6350" ty="-127000" sx="65000" sy="64000" flip="none" algn="tl"/>
                </a:blipFill>
              </a:rPr>
              <a:t>Criteria for Determining what is Included in Project Interventions </a:t>
            </a:r>
            <a:endParaRPr lang="en-US" sz="2800" dirty="0">
              <a:blipFill dpi="0" rotWithShape="1">
                <a:blip r:embed="rId4"/>
                <a:srcRect/>
                <a:tile tx="6350" ty="-127000" sx="65000" sy="64000" flip="none" algn="tl"/>
              </a:blipFill>
            </a:endParaRPr>
          </a:p>
        </p:txBody>
      </p:sp>
      <p:sp>
        <p:nvSpPr>
          <p:cNvPr id="26" name="Rectangle 25">
            <a:extLst>
              <a:ext uri="{FF2B5EF4-FFF2-40B4-BE49-F238E27FC236}">
                <a16:creationId xmlns:a16="http://schemas.microsoft.com/office/drawing/2014/main" id="{248BD5A8-902E-46F3-9C9F-F939987C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5756954"/>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3800B863-FA71-4FFB-9F30-56E95B0D3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9" name="Oval 28">
              <a:extLst>
                <a:ext uri="{FF2B5EF4-FFF2-40B4-BE49-F238E27FC236}">
                  <a16:creationId xmlns:a16="http://schemas.microsoft.com/office/drawing/2014/main" id="{F974AC77-F93C-4C47-8BA3-991BBA2EF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B170C1A4-4B9C-47A6-981D-0D71C5685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3219451B-1235-4D9F-B00F-3A6A67DBAA8C}"/>
              </a:ext>
            </a:extLst>
          </p:cNvPr>
          <p:cNvPicPr>
            <a:picLocks noChangeAspect="1"/>
          </p:cNvPicPr>
          <p:nvPr/>
        </p:nvPicPr>
        <p:blipFill>
          <a:blip r:embed="rId6"/>
          <a:stretch>
            <a:fillRect/>
          </a:stretch>
        </p:blipFill>
        <p:spPr>
          <a:xfrm>
            <a:off x="-1" y="0"/>
            <a:ext cx="8938187" cy="4734045"/>
          </a:xfrm>
          <a:prstGeom prst="rect">
            <a:avLst/>
          </a:prstGeom>
        </p:spPr>
      </p:pic>
      <p:pic>
        <p:nvPicPr>
          <p:cNvPr id="6" name="Picture 5">
            <a:extLst>
              <a:ext uri="{FF2B5EF4-FFF2-40B4-BE49-F238E27FC236}">
                <a16:creationId xmlns:a16="http://schemas.microsoft.com/office/drawing/2014/main" id="{81115358-9E79-4D97-A79D-BB9BFDEB2699}"/>
              </a:ext>
            </a:extLst>
          </p:cNvPr>
          <p:cNvPicPr>
            <a:picLocks noChangeAspect="1"/>
          </p:cNvPicPr>
          <p:nvPr/>
        </p:nvPicPr>
        <p:blipFill>
          <a:blip r:embed="rId7"/>
          <a:stretch>
            <a:fillRect/>
          </a:stretch>
        </p:blipFill>
        <p:spPr>
          <a:xfrm>
            <a:off x="-1" y="4653022"/>
            <a:ext cx="8938188" cy="2216551"/>
          </a:xfrm>
          <a:prstGeom prst="rect">
            <a:avLst/>
          </a:prstGeom>
        </p:spPr>
      </p:pic>
      <p:sp>
        <p:nvSpPr>
          <p:cNvPr id="8" name="Right Brace 7">
            <a:extLst>
              <a:ext uri="{FF2B5EF4-FFF2-40B4-BE49-F238E27FC236}">
                <a16:creationId xmlns:a16="http://schemas.microsoft.com/office/drawing/2014/main" id="{04E0BBF6-C920-431D-A607-85840DFB95B0}"/>
              </a:ext>
            </a:extLst>
          </p:cNvPr>
          <p:cNvSpPr/>
          <p:nvPr/>
        </p:nvSpPr>
        <p:spPr>
          <a:xfrm>
            <a:off x="9051402" y="2"/>
            <a:ext cx="390153" cy="3299194"/>
          </a:xfrm>
          <a:prstGeom prst="rightBrace">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23" name="Right Brace 22">
            <a:extLst>
              <a:ext uri="{FF2B5EF4-FFF2-40B4-BE49-F238E27FC236}">
                <a16:creationId xmlns:a16="http://schemas.microsoft.com/office/drawing/2014/main" id="{EBDFD9C5-7CB4-466D-87AC-15339C8AB6CA}"/>
              </a:ext>
            </a:extLst>
          </p:cNvPr>
          <p:cNvSpPr/>
          <p:nvPr/>
        </p:nvSpPr>
        <p:spPr>
          <a:xfrm>
            <a:off x="9170630" y="3652861"/>
            <a:ext cx="409160" cy="3017906"/>
          </a:xfrm>
          <a:prstGeom prst="rightBrace">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636873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23" name="Oval 2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itle 2">
            <a:extLst>
              <a:ext uri="{FF2B5EF4-FFF2-40B4-BE49-F238E27FC236}">
                <a16:creationId xmlns:a16="http://schemas.microsoft.com/office/drawing/2014/main" id="{15609444-37A3-4EDF-8239-EFF3B045AA6A}"/>
              </a:ext>
            </a:extLst>
          </p:cNvPr>
          <p:cNvSpPr>
            <a:spLocks noGrp="1"/>
          </p:cNvSpPr>
          <p:nvPr>
            <p:ph type="title"/>
          </p:nvPr>
        </p:nvSpPr>
        <p:spPr>
          <a:xfrm>
            <a:off x="1490145" y="2376862"/>
            <a:ext cx="2640646" cy="2104273"/>
          </a:xfrm>
          <a:noFill/>
        </p:spPr>
        <p:txBody>
          <a:bodyPr>
            <a:normAutofit fontScale="90000"/>
          </a:bodyPr>
          <a:lstStyle/>
          <a:p>
            <a:pPr algn="ctr">
              <a:spcBef>
                <a:spcPts val="600"/>
              </a:spcBef>
              <a:spcAft>
                <a:spcPts val="600"/>
              </a:spcAft>
            </a:pPr>
            <a:r>
              <a:rPr lang="en-US" sz="3000" b="1" i="1" dirty="0">
                <a:solidFill>
                  <a:srgbClr val="FFFFFF"/>
                </a:solidFill>
              </a:rPr>
              <a:t>Project Management is </a:t>
            </a:r>
            <a:br>
              <a:rPr lang="en-US" sz="3000" b="1" i="1" dirty="0">
                <a:solidFill>
                  <a:srgbClr val="FFFFFF"/>
                </a:solidFill>
              </a:rPr>
            </a:br>
            <a:br>
              <a:rPr lang="en-US" sz="3000" b="1" i="1" dirty="0">
                <a:solidFill>
                  <a:srgbClr val="FFFFFF"/>
                </a:solidFill>
              </a:rPr>
            </a:br>
            <a:r>
              <a:rPr lang="en-US" sz="4400" b="1" i="1" dirty="0">
                <a:solidFill>
                  <a:srgbClr val="FFFFFF"/>
                </a:solidFill>
                <a:effectLst>
                  <a:outerShdw blurRad="38100" dist="38100" dir="2700000" algn="tl">
                    <a:srgbClr val="000000">
                      <a:alpha val="43137"/>
                    </a:srgbClr>
                  </a:outerShdw>
                </a:effectLst>
              </a:rPr>
              <a:t>Iterative</a:t>
            </a:r>
            <a:r>
              <a:rPr lang="en-US" sz="3000" b="1" i="1" dirty="0">
                <a:solidFill>
                  <a:srgbClr val="FFFFFF"/>
                </a:solidFill>
              </a:rPr>
              <a:t>! </a:t>
            </a:r>
            <a:br>
              <a:rPr lang="en-US" sz="3000" dirty="0">
                <a:solidFill>
                  <a:srgbClr val="FFFFFF"/>
                </a:solidFill>
              </a:rPr>
            </a:br>
            <a:endParaRPr lang="en-US" sz="3000" dirty="0">
              <a:solidFill>
                <a:srgbClr val="FFFFFF"/>
              </a:solidFill>
            </a:endParaRPr>
          </a:p>
        </p:txBody>
      </p:sp>
      <p:sp>
        <p:nvSpPr>
          <p:cNvPr id="26" name="Rectangle 2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662D2171-315C-4FB6-9273-2BF6963C241C}"/>
              </a:ext>
            </a:extLst>
          </p:cNvPr>
          <p:cNvSpPr>
            <a:spLocks noGrp="1"/>
          </p:cNvSpPr>
          <p:nvPr>
            <p:ph idx="1"/>
          </p:nvPr>
        </p:nvSpPr>
        <p:spPr>
          <a:xfrm>
            <a:off x="5371419" y="439837"/>
            <a:ext cx="6214839" cy="6041985"/>
          </a:xfrm>
        </p:spPr>
        <p:txBody>
          <a:bodyPr anchor="ctr">
            <a:normAutofit/>
          </a:bodyPr>
          <a:lstStyle/>
          <a:p>
            <a:pPr marL="0" indent="0">
              <a:buNone/>
            </a:pPr>
            <a:r>
              <a:rPr lang="en-US" dirty="0"/>
              <a:t>While collecting and analyzing data is normally associated with the Identification and Design Phase, these activities can/should be conducted in multiple phases of the project. For example, the collection and analysis tools are especially useful when: </a:t>
            </a:r>
          </a:p>
          <a:p>
            <a:pPr marL="0" indent="0">
              <a:buNone/>
            </a:pPr>
            <a:endParaRPr lang="en-US" dirty="0"/>
          </a:p>
          <a:p>
            <a:pPr lvl="1"/>
            <a:r>
              <a:rPr lang="en-US" dirty="0"/>
              <a:t>Expanding or changing the scope of an existing project; </a:t>
            </a:r>
          </a:p>
          <a:p>
            <a:pPr lvl="1"/>
            <a:r>
              <a:rPr lang="en-US" dirty="0"/>
              <a:t>Conducting MEAL activities; </a:t>
            </a:r>
          </a:p>
          <a:p>
            <a:pPr lvl="1"/>
            <a:r>
              <a:rPr lang="en-US" dirty="0"/>
              <a:t>Completing learning activities during the End of Project Transition phase. </a:t>
            </a:r>
          </a:p>
          <a:p>
            <a:endParaRPr lang="en-US" dirty="0"/>
          </a:p>
        </p:txBody>
      </p:sp>
    </p:spTree>
    <p:extLst>
      <p:ext uri="{BB962C8B-B14F-4D97-AF65-F5344CB8AC3E}">
        <p14:creationId xmlns:p14="http://schemas.microsoft.com/office/powerpoint/2010/main" val="668086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09251" name="Rectangle 3">
            <a:extLst>
              <a:ext uri="{FF2B5EF4-FFF2-40B4-BE49-F238E27FC236}">
                <a16:creationId xmlns:a16="http://schemas.microsoft.com/office/drawing/2014/main" id="{F1627071-3B9C-4AC1-841A-CDD45EA8B7EE}"/>
              </a:ext>
            </a:extLst>
          </p:cNvPr>
          <p:cNvSpPr>
            <a:spLocks noGrp="1" noChangeArrowheads="1"/>
          </p:cNvSpPr>
          <p:nvPr>
            <p:ph type="title"/>
          </p:nvPr>
        </p:nvSpPr>
        <p:spPr>
          <a:xfrm>
            <a:off x="2895482" y="82296"/>
            <a:ext cx="5188624" cy="1831344"/>
          </a:xfrm>
        </p:spPr>
        <p:txBody>
          <a:bodyPr>
            <a:normAutofit/>
          </a:bodyPr>
          <a:lstStyle/>
          <a:p>
            <a:r>
              <a:rPr lang="en-US" altLang="en-US" sz="4800" dirty="0"/>
              <a:t>Stakeholder Analysis</a:t>
            </a:r>
          </a:p>
        </p:txBody>
      </p:sp>
      <p:pic>
        <p:nvPicPr>
          <p:cNvPr id="309253" name="Picture 309252">
            <a:extLst>
              <a:ext uri="{FF2B5EF4-FFF2-40B4-BE49-F238E27FC236}">
                <a16:creationId xmlns:a16="http://schemas.microsoft.com/office/drawing/2014/main" id="{8A95C0F5-2A21-406F-97FB-709A50DB25C8}"/>
              </a:ext>
            </a:extLst>
          </p:cNvPr>
          <p:cNvPicPr>
            <a:picLocks noChangeAspect="1"/>
          </p:cNvPicPr>
          <p:nvPr/>
        </p:nvPicPr>
        <p:blipFill rotWithShape="1">
          <a:blip r:embed="rId3"/>
          <a:srcRect l="17250" r="16250"/>
          <a:stretch/>
        </p:blipFill>
        <p:spPr>
          <a:xfrm>
            <a:off x="1060704" y="1682496"/>
            <a:ext cx="3502152" cy="3502152"/>
          </a:xfrm>
          <a:custGeom>
            <a:avLst/>
            <a:gdLst>
              <a:gd name="connsiteX0" fmla="*/ 1751076 w 3502152"/>
              <a:gd name="connsiteY0" fmla="*/ 196996 h 3502152"/>
              <a:gd name="connsiteX1" fmla="*/ 3305156 w 3502152"/>
              <a:gd name="connsiteY1" fmla="*/ 1751076 h 3502152"/>
              <a:gd name="connsiteX2" fmla="*/ 1751076 w 3502152"/>
              <a:gd name="connsiteY2" fmla="*/ 3305156 h 3502152"/>
              <a:gd name="connsiteX3" fmla="*/ 196996 w 3502152"/>
              <a:gd name="connsiteY3" fmla="*/ 1751076 h 3502152"/>
              <a:gd name="connsiteX4" fmla="*/ 1751076 w 3502152"/>
              <a:gd name="connsiteY4" fmla="*/ 196996 h 3502152"/>
              <a:gd name="connsiteX5" fmla="*/ 1751076 w 3502152"/>
              <a:gd name="connsiteY5" fmla="*/ 153219 h 3502152"/>
              <a:gd name="connsiteX6" fmla="*/ 153219 w 3502152"/>
              <a:gd name="connsiteY6" fmla="*/ 1751076 h 3502152"/>
              <a:gd name="connsiteX7" fmla="*/ 1751076 w 3502152"/>
              <a:gd name="connsiteY7" fmla="*/ 3348933 h 3502152"/>
              <a:gd name="connsiteX8" fmla="*/ 3348933 w 3502152"/>
              <a:gd name="connsiteY8" fmla="*/ 1751076 h 3502152"/>
              <a:gd name="connsiteX9" fmla="*/ 1751076 w 3502152"/>
              <a:gd name="connsiteY9" fmla="*/ 153219 h 3502152"/>
              <a:gd name="connsiteX10" fmla="*/ 1751076 w 3502152"/>
              <a:gd name="connsiteY10" fmla="*/ 0 h 3502152"/>
              <a:gd name="connsiteX11" fmla="*/ 3502152 w 3502152"/>
              <a:gd name="connsiteY11" fmla="*/ 1751076 h 3502152"/>
              <a:gd name="connsiteX12" fmla="*/ 1751076 w 3502152"/>
              <a:gd name="connsiteY12" fmla="*/ 3502152 h 3502152"/>
              <a:gd name="connsiteX13" fmla="*/ 0 w 3502152"/>
              <a:gd name="connsiteY13" fmla="*/ 1751076 h 3502152"/>
              <a:gd name="connsiteX14" fmla="*/ 1751076 w 3502152"/>
              <a:gd name="connsiteY14" fmla="*/ 0 h 350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2152" h="3502152">
                <a:moveTo>
                  <a:pt x="1751076" y="196996"/>
                </a:moveTo>
                <a:cubicBezTo>
                  <a:pt x="2609371" y="196996"/>
                  <a:pt x="3305156" y="892781"/>
                  <a:pt x="3305156" y="1751076"/>
                </a:cubicBezTo>
                <a:cubicBezTo>
                  <a:pt x="3305156" y="2609371"/>
                  <a:pt x="2609371" y="3305156"/>
                  <a:pt x="1751076" y="3305156"/>
                </a:cubicBezTo>
                <a:cubicBezTo>
                  <a:pt x="892781" y="3305156"/>
                  <a:pt x="196996" y="2609371"/>
                  <a:pt x="196996" y="1751076"/>
                </a:cubicBezTo>
                <a:cubicBezTo>
                  <a:pt x="196996" y="892781"/>
                  <a:pt x="892781" y="196996"/>
                  <a:pt x="1751076" y="196996"/>
                </a:cubicBezTo>
                <a:close/>
                <a:moveTo>
                  <a:pt x="1751076" y="153219"/>
                </a:moveTo>
                <a:cubicBezTo>
                  <a:pt x="868604" y="153219"/>
                  <a:pt x="153219" y="868604"/>
                  <a:pt x="153219" y="1751076"/>
                </a:cubicBezTo>
                <a:cubicBezTo>
                  <a:pt x="153219" y="2633548"/>
                  <a:pt x="868604" y="3348933"/>
                  <a:pt x="1751076" y="3348933"/>
                </a:cubicBezTo>
                <a:cubicBezTo>
                  <a:pt x="2633548" y="3348933"/>
                  <a:pt x="3348933" y="2633548"/>
                  <a:pt x="3348933" y="1751076"/>
                </a:cubicBezTo>
                <a:cubicBezTo>
                  <a:pt x="3348933" y="868604"/>
                  <a:pt x="2633548" y="153219"/>
                  <a:pt x="1751076" y="153219"/>
                </a:cubicBezTo>
                <a:close/>
                <a:moveTo>
                  <a:pt x="1751076" y="0"/>
                </a:moveTo>
                <a:cubicBezTo>
                  <a:pt x="2718169" y="0"/>
                  <a:pt x="3502152" y="783984"/>
                  <a:pt x="3502152" y="1751076"/>
                </a:cubicBezTo>
                <a:cubicBezTo>
                  <a:pt x="3502152" y="2718169"/>
                  <a:pt x="2718169" y="3502152"/>
                  <a:pt x="1751076" y="3502152"/>
                </a:cubicBezTo>
                <a:cubicBezTo>
                  <a:pt x="783983" y="3502152"/>
                  <a:pt x="0" y="2718169"/>
                  <a:pt x="0" y="1751076"/>
                </a:cubicBezTo>
                <a:cubicBezTo>
                  <a:pt x="0" y="783984"/>
                  <a:pt x="783983" y="0"/>
                  <a:pt x="1751076" y="0"/>
                </a:cubicBezTo>
                <a:close/>
              </a:path>
            </a:pathLst>
          </a:custGeom>
        </p:spPr>
      </p:pic>
      <p:sp>
        <p:nvSpPr>
          <p:cNvPr id="193" name="Freeform: Shape 192">
            <a:extLst>
              <a:ext uri="{FF2B5EF4-FFF2-40B4-BE49-F238E27FC236}">
                <a16:creationId xmlns:a16="http://schemas.microsoft.com/office/drawing/2014/main" id="{89F78725-8B4F-43D3-B767-EB7DB0C02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9391" y="1682496"/>
            <a:ext cx="3502152" cy="350215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94" name="Rectangle 19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9250" name="Rectangle 2">
            <a:extLst>
              <a:ext uri="{FF2B5EF4-FFF2-40B4-BE49-F238E27FC236}">
                <a16:creationId xmlns:a16="http://schemas.microsoft.com/office/drawing/2014/main" id="{A6EDF685-397D-496D-A606-F74DB5AFBF12}"/>
              </a:ext>
            </a:extLst>
          </p:cNvPr>
          <p:cNvSpPr>
            <a:spLocks noGrp="1" noChangeArrowheads="1"/>
          </p:cNvSpPr>
          <p:nvPr>
            <p:ph type="body" idx="1"/>
          </p:nvPr>
        </p:nvSpPr>
        <p:spPr>
          <a:xfrm>
            <a:off x="5939624" y="3029446"/>
            <a:ext cx="5188624" cy="3142753"/>
          </a:xfrm>
          <a:ln>
            <a:solidFill>
              <a:schemeClr val="accent1"/>
            </a:solidFill>
          </a:ln>
        </p:spPr>
        <p:txBody>
          <a:bodyPr>
            <a:normAutofit fontScale="92500" lnSpcReduction="20000"/>
          </a:bodyPr>
          <a:lstStyle/>
          <a:p>
            <a:pPr marL="609600" indent="-609600">
              <a:buNone/>
            </a:pPr>
            <a:r>
              <a:rPr lang="it-IT" altLang="en-US" b="1" u="sng" dirty="0">
                <a:latin typeface="Trebuchet MS" panose="020B0603020202020204" pitchFamily="34" charset="0"/>
                <a:cs typeface="Tahoma" panose="020B0604030504040204" pitchFamily="34" charset="0"/>
              </a:rPr>
              <a:t>Purpose:</a:t>
            </a:r>
            <a:r>
              <a:rPr lang="it-IT" altLang="en-US" dirty="0">
                <a:latin typeface="Trebuchet MS" panose="020B0603020202020204" pitchFamily="34" charset="0"/>
                <a:cs typeface="Tahoma" panose="020B0604030504040204" pitchFamily="34" charset="0"/>
              </a:rPr>
              <a:t>  To identify:  </a:t>
            </a:r>
          </a:p>
          <a:p>
            <a:pPr marL="609600" indent="-609600">
              <a:buNone/>
            </a:pPr>
            <a:r>
              <a:rPr lang="it-IT" altLang="en-US" dirty="0">
                <a:latin typeface="Trebuchet MS" panose="020B0603020202020204" pitchFamily="34" charset="0"/>
                <a:cs typeface="Tahoma" panose="020B0604030504040204" pitchFamily="34" charset="0"/>
              </a:rPr>
              <a:t>	</a:t>
            </a:r>
            <a:endParaRPr lang="en-US" altLang="en-US" dirty="0">
              <a:latin typeface="Trebuchet MS" panose="020B0603020202020204" pitchFamily="34" charset="0"/>
              <a:cs typeface="Tahoma" panose="020B0604030504040204" pitchFamily="34" charset="0"/>
            </a:endParaRPr>
          </a:p>
          <a:p>
            <a:pPr marL="990600" lvl="1" indent="-533400">
              <a:spcAft>
                <a:spcPct val="20000"/>
              </a:spcAft>
              <a:buClr>
                <a:schemeClr val="tx1"/>
              </a:buClr>
              <a:buSzPct val="120000"/>
              <a:buFontTx/>
              <a:buChar char="•"/>
            </a:pPr>
            <a:r>
              <a:rPr lang="en-US" altLang="en-US" sz="2000" dirty="0">
                <a:latin typeface="Trebuchet MS" panose="020B0603020202020204" pitchFamily="34" charset="0"/>
                <a:cs typeface="Tahoma" panose="020B0604030504040204" pitchFamily="34" charset="0"/>
              </a:rPr>
              <a:t>The needs and interest of stakeholders </a:t>
            </a:r>
          </a:p>
          <a:p>
            <a:pPr marL="990600" lvl="1" indent="-533400">
              <a:spcAft>
                <a:spcPct val="20000"/>
              </a:spcAft>
              <a:buClr>
                <a:schemeClr val="tx1"/>
              </a:buClr>
              <a:buSzPct val="120000"/>
              <a:buFontTx/>
              <a:buChar char="•"/>
            </a:pPr>
            <a:r>
              <a:rPr lang="en-US" altLang="en-US" sz="2000" dirty="0">
                <a:latin typeface="Trebuchet MS" panose="020B0603020202020204" pitchFamily="34" charset="0"/>
                <a:cs typeface="Tahoma" panose="020B0604030504040204" pitchFamily="34" charset="0"/>
              </a:rPr>
              <a:t>The organizations, groups that should be encouraged to participate in different stages of the project; </a:t>
            </a:r>
          </a:p>
          <a:p>
            <a:pPr marL="990600" lvl="1" indent="-533400">
              <a:spcAft>
                <a:spcPct val="20000"/>
              </a:spcAft>
              <a:buClr>
                <a:schemeClr val="tx1"/>
              </a:buClr>
              <a:buSzPct val="120000"/>
              <a:buFontTx/>
              <a:buChar char="•"/>
            </a:pPr>
            <a:r>
              <a:rPr lang="en-US" altLang="en-US" sz="2000" dirty="0">
                <a:latin typeface="Trebuchet MS" panose="020B0603020202020204" pitchFamily="34" charset="0"/>
                <a:cs typeface="Tahoma" panose="020B0604030504040204" pitchFamily="34" charset="0"/>
              </a:rPr>
              <a:t>Potential risks that could put at risk </a:t>
            </a:r>
            <a:r>
              <a:rPr lang="en-US" altLang="en-US" sz="2000" dirty="0" err="1">
                <a:latin typeface="Trebuchet MS" panose="020B0603020202020204" pitchFamily="34" charset="0"/>
                <a:cs typeface="Tahoma" panose="020B0604030504040204" pitchFamily="34" charset="0"/>
              </a:rPr>
              <a:t>programme</a:t>
            </a:r>
            <a:r>
              <a:rPr lang="en-US" altLang="en-US" sz="2000" dirty="0">
                <a:latin typeface="Trebuchet MS" panose="020B0603020202020204" pitchFamily="34" charset="0"/>
                <a:cs typeface="Tahoma" panose="020B0604030504040204" pitchFamily="34" charset="0"/>
              </a:rPr>
              <a:t>;</a:t>
            </a:r>
          </a:p>
          <a:p>
            <a:pPr marL="990600" lvl="1" indent="-533400">
              <a:spcAft>
                <a:spcPct val="20000"/>
              </a:spcAft>
              <a:buClr>
                <a:schemeClr val="tx1"/>
              </a:buClr>
              <a:buSzPct val="120000"/>
              <a:buFontTx/>
              <a:buChar char="•"/>
            </a:pPr>
            <a:r>
              <a:rPr lang="en-US" altLang="en-US" sz="2000" dirty="0">
                <a:latin typeface="Trebuchet MS" panose="020B0603020202020204" pitchFamily="34" charset="0"/>
                <a:cs typeface="Tahoma" panose="020B0604030504040204" pitchFamily="34" charset="0"/>
              </a:rPr>
              <a:t>Opportunities in implementing a </a:t>
            </a:r>
            <a:r>
              <a:rPr lang="en-US" altLang="en-US" sz="2000" dirty="0" err="1">
                <a:latin typeface="Trebuchet MS" panose="020B0603020202020204" pitchFamily="34" charset="0"/>
                <a:cs typeface="Tahoma" panose="020B0604030504040204" pitchFamily="34" charset="0"/>
              </a:rPr>
              <a:t>programme</a:t>
            </a:r>
            <a:r>
              <a:rPr lang="en-US" altLang="en-US" sz="2000" dirty="0">
                <a:latin typeface="Trebuchet MS" panose="020B0603020202020204" pitchFamily="34" charset="0"/>
                <a:cs typeface="Tahoma" panose="020B0604030504040204" pitchFamily="34" charset="0"/>
              </a:rPr>
              <a:t>;</a:t>
            </a:r>
          </a:p>
          <a:p>
            <a:pPr marL="609600" indent="-609600">
              <a:buSzPct val="120000"/>
            </a:pPr>
            <a:endParaRPr lang="it-IT" altLang="en-US" b="1" u="sng" dirty="0">
              <a:latin typeface="Trebuchet MS" panose="020B0603020202020204" pitchFamily="34" charset="0"/>
              <a:cs typeface="Tahoma" panose="020B0604030504040204" pitchFamily="34" charset="0"/>
            </a:endParaRPr>
          </a:p>
        </p:txBody>
      </p:sp>
      <p:grpSp>
        <p:nvGrpSpPr>
          <p:cNvPr id="195" name="Group 194">
            <a:extLst>
              <a:ext uri="{FF2B5EF4-FFF2-40B4-BE49-F238E27FC236}">
                <a16:creationId xmlns:a16="http://schemas.microsoft.com/office/drawing/2014/main" id="{7381F52A-25D7-415C-8E15-66BFB3F7B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6" name="Oval 195">
              <a:extLst>
                <a:ext uri="{FF2B5EF4-FFF2-40B4-BE49-F238E27FC236}">
                  <a16:creationId xmlns:a16="http://schemas.microsoft.com/office/drawing/2014/main" id="{F31CC467-05B2-44CA-A28C-2018F5094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97" name="Oval 196">
              <a:extLst>
                <a:ext uri="{FF2B5EF4-FFF2-40B4-BE49-F238E27FC236}">
                  <a16:creationId xmlns:a16="http://schemas.microsoft.com/office/drawing/2014/main" id="{DF3A2CCB-9C68-497B-AFC1-78E993152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a:extLst>
              <a:ext uri="{FF2B5EF4-FFF2-40B4-BE49-F238E27FC236}">
                <a16:creationId xmlns:a16="http://schemas.microsoft.com/office/drawing/2014/main" id="{A13D8CA7-644D-4F5B-91D8-BB5AB4CAF1CD}"/>
              </a:ext>
            </a:extLst>
          </p:cNvPr>
          <p:cNvSpPr>
            <a:spLocks noGrp="1"/>
          </p:cNvSpPr>
          <p:nvPr>
            <p:ph type="sldNum" sz="quarter" idx="12"/>
          </p:nvPr>
        </p:nvSpPr>
        <p:spPr>
          <a:xfrm>
            <a:off x="11311128" y="6272784"/>
            <a:ext cx="64008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BC89A94-EE61-4CA5-BFBE-4487A2782255}" type="slidenum">
              <a:rPr kumimoji="0" lang="en-US" altLang="en-US" sz="1400" b="1" i="0" u="none" strike="noStrike" kern="1200" cap="none" spc="0" normalizeH="0" baseline="0" noProof="0">
                <a:ln>
                  <a:noFill/>
                </a:ln>
                <a:solidFill>
                  <a:srgbClr val="FFFFFF"/>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65</a:t>
            </a:fld>
            <a:endParaRPr kumimoji="0" lang="en-US" altLang="en-US" sz="1400" b="1" i="0" u="none" strike="noStrike" kern="1200" cap="none" spc="0" normalizeH="0" baseline="0" noProof="0">
              <a:ln>
                <a:noFill/>
              </a:ln>
              <a:solidFill>
                <a:srgbClr val="FFFFFF"/>
              </a:solidFill>
              <a:effectLst/>
              <a:uLnTx/>
              <a:uFillTx/>
              <a:latin typeface="Rockwell Condensed" panose="02060603050405020104"/>
              <a:ea typeface="+mn-ea"/>
              <a:cs typeface="+mn-cs"/>
            </a:endParaRPr>
          </a:p>
        </p:txBody>
      </p:sp>
      <p:sp>
        <p:nvSpPr>
          <p:cNvPr id="12" name="Rectangle 2">
            <a:extLst>
              <a:ext uri="{FF2B5EF4-FFF2-40B4-BE49-F238E27FC236}">
                <a16:creationId xmlns:a16="http://schemas.microsoft.com/office/drawing/2014/main" id="{2CA2BC63-F39C-4E69-9618-03FF265C2C64}"/>
              </a:ext>
            </a:extLst>
          </p:cNvPr>
          <p:cNvSpPr txBox="1">
            <a:spLocks noChangeArrowheads="1"/>
          </p:cNvSpPr>
          <p:nvPr/>
        </p:nvSpPr>
        <p:spPr>
          <a:xfrm>
            <a:off x="5845215" y="1102364"/>
            <a:ext cx="5767477" cy="2456726"/>
          </a:xfrm>
          <a:prstGeom prst="rect">
            <a:avLst/>
          </a:prstGeom>
          <a:extLst>
            <a:ext uri="{91240B29-F687-4F45-9708-019B960494DF}">
              <a14:hiddenLine xmlns:a14="http://schemas.microsoft.com/office/drawing/2010/main" w="12700">
                <a:solidFill>
                  <a:schemeClr val="bg1"/>
                </a:solidFill>
                <a:miter lim="800000"/>
                <a:headEnd/>
                <a:tailEnd/>
              </a14:hiddenLine>
            </a:ext>
          </a:extLst>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609600" marR="0" lvl="0" indent="-609600" algn="l" defTabSz="914400" rtl="0" eaLnBrk="1" fontAlgn="auto" latinLnBrk="0" hangingPunct="1">
              <a:lnSpc>
                <a:spcPct val="90000"/>
              </a:lnSpc>
              <a:spcBef>
                <a:spcPct val="30000"/>
              </a:spcBef>
              <a:spcAft>
                <a:spcPct val="20000"/>
              </a:spcAft>
              <a:buClr>
                <a:srgbClr val="D34817">
                  <a:lumMod val="75000"/>
                </a:srgbClr>
              </a:buClr>
              <a:buSzPct val="85000"/>
              <a:buFont typeface="Wingdings" pitchFamily="2" charset="2"/>
              <a:buNone/>
              <a:tabLst/>
              <a:defRPr/>
            </a:pPr>
            <a:r>
              <a:rPr kumimoji="0" lang="en-US" altLang="en-US" sz="1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ahoma" panose="020B0604030504040204" pitchFamily="34" charset="0"/>
              </a:rPr>
              <a:t>	Stakeholder is any individuals, group or organization, community, with an interest in the outcome of a </a:t>
            </a:r>
            <a:r>
              <a:rPr kumimoji="0" lang="en-US" altLang="en-US" sz="19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ahoma" panose="020B0604030504040204" pitchFamily="34" charset="0"/>
              </a:rPr>
              <a:t>programme</a:t>
            </a:r>
            <a:r>
              <a:rPr kumimoji="0" lang="en-US" altLang="en-US" sz="1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ahoma" panose="020B0604030504040204" pitchFamily="34" charset="0"/>
              </a:rPr>
              <a:t>/project.</a:t>
            </a:r>
          </a:p>
          <a:p>
            <a:pPr marL="609600" marR="0" lvl="0" indent="-609600" algn="l"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endParaRPr kumimoji="0" lang="it-IT" altLang="en-US" sz="1900" b="1" i="0" u="sng" strike="noStrike" kern="1200" cap="none" spc="0" normalizeH="0" baseline="0" noProof="0" dirty="0">
              <a:ln>
                <a:noFill/>
              </a:ln>
              <a:solidFill>
                <a:prstClr val="black"/>
              </a:solidFill>
              <a:effectLst/>
              <a:uLnTx/>
              <a:uFillTx/>
              <a:latin typeface="Trebuchet MS" panose="020B0603020202020204" pitchFamily="34" charset="0"/>
              <a:ea typeface="+mn-ea"/>
              <a:cs typeface="Tahoma" panose="020B0604030504040204" pitchFamily="34" charset="0"/>
            </a:endParaRPr>
          </a:p>
        </p:txBody>
      </p:sp>
    </p:spTree>
    <p:extLst>
      <p:ext uri="{BB962C8B-B14F-4D97-AF65-F5344CB8AC3E}">
        <p14:creationId xmlns:p14="http://schemas.microsoft.com/office/powerpoint/2010/main" val="14555702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F4B48E5E-BF65-4B81-BDE6-35FE0BA904B5}"/>
              </a:ext>
            </a:extLst>
          </p:cNvPr>
          <p:cNvSpPr>
            <a:spLocks noGrp="1"/>
          </p:cNvSpPr>
          <p:nvPr>
            <p:ph type="title"/>
          </p:nvPr>
        </p:nvSpPr>
        <p:spPr>
          <a:xfrm>
            <a:off x="10243595" y="639763"/>
            <a:ext cx="1840375" cy="5177377"/>
          </a:xfrm>
          <a:ln>
            <a:noFill/>
          </a:ln>
        </p:spPr>
        <p:txBody>
          <a:bodyPr>
            <a:normAutofit/>
          </a:bodyPr>
          <a:lstStyle/>
          <a:p>
            <a:r>
              <a:rPr lang="en-US" sz="2800" dirty="0"/>
              <a:t>Stakeholder management </a:t>
            </a:r>
          </a:p>
        </p:txBody>
      </p:sp>
      <p:grpSp>
        <p:nvGrpSpPr>
          <p:cNvPr id="32" name="Group 3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3" name="Oval 3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4" name="Oval 3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20" name="Content Placeholder 2">
            <a:extLst>
              <a:ext uri="{FF2B5EF4-FFF2-40B4-BE49-F238E27FC236}">
                <a16:creationId xmlns:a16="http://schemas.microsoft.com/office/drawing/2014/main" id="{AF233C1E-EC3A-4DD5-A248-C317B9BBE63C}"/>
              </a:ext>
            </a:extLst>
          </p:cNvPr>
          <p:cNvGraphicFramePr>
            <a:graphicFrameLocks noGrp="1"/>
          </p:cNvGraphicFramePr>
          <p:nvPr>
            <p:ph idx="1"/>
            <p:extLst>
              <p:ext uri="{D42A27DB-BD31-4B8C-83A1-F6EECF244321}">
                <p14:modId xmlns:p14="http://schemas.microsoft.com/office/powerpoint/2010/main" val="1073558704"/>
              </p:ext>
            </p:extLst>
          </p:nvPr>
        </p:nvGraphicFramePr>
        <p:xfrm>
          <a:off x="208343" y="219919"/>
          <a:ext cx="9702177" cy="64377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16523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7">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7" name="Rectangle 29">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25166B3F-5435-4F93-8DB3-DD1931CCF8BD}"/>
              </a:ext>
            </a:extLst>
          </p:cNvPr>
          <p:cNvSpPr>
            <a:spLocks noGrp="1"/>
          </p:cNvSpPr>
          <p:nvPr>
            <p:ph type="title"/>
          </p:nvPr>
        </p:nvSpPr>
        <p:spPr>
          <a:xfrm>
            <a:off x="1069848" y="4846002"/>
            <a:ext cx="10058400" cy="1522993"/>
          </a:xfrm>
        </p:spPr>
        <p:txBody>
          <a:bodyPr>
            <a:normAutofit/>
          </a:bodyPr>
          <a:lstStyle/>
          <a:p>
            <a:r>
              <a:rPr lang="en-US" sz="6000"/>
              <a:t>six categories of stakeholders </a:t>
            </a:r>
          </a:p>
        </p:txBody>
      </p:sp>
      <p:grpSp>
        <p:nvGrpSpPr>
          <p:cNvPr id="38" name="Group 31">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3" name="Oval 32">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9" name="Oval 33">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graphicFrame>
        <p:nvGraphicFramePr>
          <p:cNvPr id="5" name="Content Placeholder 2">
            <a:extLst>
              <a:ext uri="{FF2B5EF4-FFF2-40B4-BE49-F238E27FC236}">
                <a16:creationId xmlns:a16="http://schemas.microsoft.com/office/drawing/2014/main" id="{9B687697-5E07-4AF2-9FDF-BC285BC12289}"/>
              </a:ext>
            </a:extLst>
          </p:cNvPr>
          <p:cNvGraphicFramePr>
            <a:graphicFrameLocks noGrp="1"/>
          </p:cNvGraphicFramePr>
          <p:nvPr>
            <p:ph idx="1"/>
            <p:extLst>
              <p:ext uri="{D42A27DB-BD31-4B8C-83A1-F6EECF244321}">
                <p14:modId xmlns:p14="http://schemas.microsoft.com/office/powerpoint/2010/main" val="3427767241"/>
              </p:ext>
            </p:extLst>
          </p:nvPr>
        </p:nvGraphicFramePr>
        <p:xfrm>
          <a:off x="0" y="200310"/>
          <a:ext cx="12280739" cy="48578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783803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8FE1-5650-4029-83C1-E7ABED53C4E3}"/>
              </a:ext>
            </a:extLst>
          </p:cNvPr>
          <p:cNvSpPr>
            <a:spLocks noGrp="1"/>
          </p:cNvSpPr>
          <p:nvPr>
            <p:ph type="title"/>
          </p:nvPr>
        </p:nvSpPr>
        <p:spPr>
          <a:xfrm>
            <a:off x="1069848" y="484632"/>
            <a:ext cx="10058400" cy="1609344"/>
          </a:xfrm>
        </p:spPr>
        <p:txBody>
          <a:bodyPr>
            <a:normAutofit/>
          </a:bodyPr>
          <a:lstStyle/>
          <a:p>
            <a:r>
              <a:rPr lang="en-US" sz="3800"/>
              <a:t>Some considerations to keep in mind when classifying stakeholders into categories include: </a:t>
            </a:r>
          </a:p>
        </p:txBody>
      </p:sp>
      <p:sp>
        <p:nvSpPr>
          <p:cNvPr id="30" name="Rectangle 2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Rectangle: Rounded Corners 3">
            <a:extLst>
              <a:ext uri="{FF2B5EF4-FFF2-40B4-BE49-F238E27FC236}">
                <a16:creationId xmlns:a16="http://schemas.microsoft.com/office/drawing/2014/main" id="{81461517-60B3-48C8-9A72-9C0AFDF6CC1D}"/>
              </a:ext>
            </a:extLst>
          </p:cNvPr>
          <p:cNvSpPr/>
          <p:nvPr/>
        </p:nvSpPr>
        <p:spPr>
          <a:xfrm>
            <a:off x="208344" y="2257598"/>
            <a:ext cx="11748304" cy="1253164"/>
          </a:xfrm>
          <a:prstGeom prst="roundRect">
            <a:avLst>
              <a:gd name="adj" fmla="val 10000"/>
            </a:avLst>
          </a:prstGeom>
        </p:spPr>
        <p:style>
          <a:lnRef idx="0">
            <a:schemeClr val="accent6">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6" name="Rectangle 5" descr="User Network">
            <a:extLst>
              <a:ext uri="{FF2B5EF4-FFF2-40B4-BE49-F238E27FC236}">
                <a16:creationId xmlns:a16="http://schemas.microsoft.com/office/drawing/2014/main" id="{1A03B9A1-C1C1-4DDD-8BA0-C215C207C634}"/>
              </a:ext>
            </a:extLst>
          </p:cNvPr>
          <p:cNvSpPr/>
          <p:nvPr/>
        </p:nvSpPr>
        <p:spPr>
          <a:xfrm>
            <a:off x="587426" y="2539560"/>
            <a:ext cx="689240" cy="68924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1781DE82-909B-4407-8D65-4AF9B8448593}"/>
              </a:ext>
            </a:extLst>
          </p:cNvPr>
          <p:cNvSpPr/>
          <p:nvPr/>
        </p:nvSpPr>
        <p:spPr>
          <a:xfrm>
            <a:off x="1655748" y="2257598"/>
            <a:ext cx="10300899" cy="1253164"/>
          </a:xfrm>
          <a:custGeom>
            <a:avLst/>
            <a:gdLst>
              <a:gd name="connsiteX0" fmla="*/ 0 w 10300899"/>
              <a:gd name="connsiteY0" fmla="*/ 0 h 1253164"/>
              <a:gd name="connsiteX1" fmla="*/ 10300899 w 10300899"/>
              <a:gd name="connsiteY1" fmla="*/ 0 h 1253164"/>
              <a:gd name="connsiteX2" fmla="*/ 10300899 w 10300899"/>
              <a:gd name="connsiteY2" fmla="*/ 1253164 h 1253164"/>
              <a:gd name="connsiteX3" fmla="*/ 0 w 10300899"/>
              <a:gd name="connsiteY3" fmla="*/ 1253164 h 1253164"/>
              <a:gd name="connsiteX4" fmla="*/ 0 w 10300899"/>
              <a:gd name="connsiteY4" fmla="*/ 0 h 1253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0899" h="1253164">
                <a:moveTo>
                  <a:pt x="0" y="0"/>
                </a:moveTo>
                <a:lnTo>
                  <a:pt x="10300899" y="0"/>
                </a:lnTo>
                <a:lnTo>
                  <a:pt x="10300899" y="1253164"/>
                </a:lnTo>
                <a:lnTo>
                  <a:pt x="0" y="12531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627" tIns="132627" rIns="132627" bIns="132627" numCol="1" spcCol="1270" anchor="ctr" anchorCtr="0">
            <a:noAutofit/>
          </a:bodyPr>
          <a:lstStyle/>
          <a:p>
            <a:pPr marL="0" lvl="0" indent="0" algn="l" defTabSz="800100">
              <a:lnSpc>
                <a:spcPct val="90000"/>
              </a:lnSpc>
              <a:spcBef>
                <a:spcPct val="0"/>
              </a:spcBef>
              <a:spcAft>
                <a:spcPct val="35000"/>
              </a:spcAft>
              <a:buNone/>
            </a:pPr>
            <a:r>
              <a:rPr lang="en-US" sz="2000" b="1" kern="1200" dirty="0"/>
              <a:t>Recognize when user categories overlap. </a:t>
            </a:r>
            <a:r>
              <a:rPr lang="en-US" sz="2000" kern="1200" dirty="0"/>
              <a:t>There are many instances where an individual or a group would fall into more than one category. For example, communities could be both users and sustainers. </a:t>
            </a:r>
          </a:p>
        </p:txBody>
      </p:sp>
      <p:sp>
        <p:nvSpPr>
          <p:cNvPr id="8" name="Rectangle: Rounded Corners 7">
            <a:extLst>
              <a:ext uri="{FF2B5EF4-FFF2-40B4-BE49-F238E27FC236}">
                <a16:creationId xmlns:a16="http://schemas.microsoft.com/office/drawing/2014/main" id="{613B717F-C289-4E7C-B4D6-D642FA7E456A}"/>
              </a:ext>
            </a:extLst>
          </p:cNvPr>
          <p:cNvSpPr/>
          <p:nvPr/>
        </p:nvSpPr>
        <p:spPr>
          <a:xfrm>
            <a:off x="208344" y="3824053"/>
            <a:ext cx="11748304" cy="1253164"/>
          </a:xfrm>
          <a:prstGeom prst="roundRect">
            <a:avLst>
              <a:gd name="adj" fmla="val 10000"/>
            </a:avLst>
          </a:prstGeom>
        </p:spPr>
        <p:style>
          <a:lnRef idx="0">
            <a:schemeClr val="accent6">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Hierarchy">
            <a:extLst>
              <a:ext uri="{FF2B5EF4-FFF2-40B4-BE49-F238E27FC236}">
                <a16:creationId xmlns:a16="http://schemas.microsoft.com/office/drawing/2014/main" id="{21477CF6-5D2A-4F92-BDEE-90D77629DC05}"/>
              </a:ext>
            </a:extLst>
          </p:cNvPr>
          <p:cNvSpPr/>
          <p:nvPr/>
        </p:nvSpPr>
        <p:spPr>
          <a:xfrm>
            <a:off x="587426" y="4106015"/>
            <a:ext cx="689240" cy="68924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780740CF-577A-4767-9D70-68F241E92BE5}"/>
              </a:ext>
            </a:extLst>
          </p:cNvPr>
          <p:cNvSpPr/>
          <p:nvPr/>
        </p:nvSpPr>
        <p:spPr>
          <a:xfrm>
            <a:off x="1655748" y="3824053"/>
            <a:ext cx="10300899" cy="1253164"/>
          </a:xfrm>
          <a:custGeom>
            <a:avLst/>
            <a:gdLst>
              <a:gd name="connsiteX0" fmla="*/ 0 w 10300899"/>
              <a:gd name="connsiteY0" fmla="*/ 0 h 1253164"/>
              <a:gd name="connsiteX1" fmla="*/ 10300899 w 10300899"/>
              <a:gd name="connsiteY1" fmla="*/ 0 h 1253164"/>
              <a:gd name="connsiteX2" fmla="*/ 10300899 w 10300899"/>
              <a:gd name="connsiteY2" fmla="*/ 1253164 h 1253164"/>
              <a:gd name="connsiteX3" fmla="*/ 0 w 10300899"/>
              <a:gd name="connsiteY3" fmla="*/ 1253164 h 1253164"/>
              <a:gd name="connsiteX4" fmla="*/ 0 w 10300899"/>
              <a:gd name="connsiteY4" fmla="*/ 0 h 1253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0899" h="1253164">
                <a:moveTo>
                  <a:pt x="0" y="0"/>
                </a:moveTo>
                <a:lnTo>
                  <a:pt x="10300899" y="0"/>
                </a:lnTo>
                <a:lnTo>
                  <a:pt x="10300899" y="1253164"/>
                </a:lnTo>
                <a:lnTo>
                  <a:pt x="0" y="12531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627" tIns="132627" rIns="132627" bIns="132627" numCol="1" spcCol="1270" anchor="ctr" anchorCtr="0">
            <a:noAutofit/>
          </a:bodyPr>
          <a:lstStyle/>
          <a:p>
            <a:pPr marL="0" lvl="0" indent="0" algn="l" defTabSz="800100">
              <a:lnSpc>
                <a:spcPct val="90000"/>
              </a:lnSpc>
              <a:spcBef>
                <a:spcPct val="0"/>
              </a:spcBef>
              <a:spcAft>
                <a:spcPct val="35000"/>
              </a:spcAft>
              <a:buNone/>
            </a:pPr>
            <a:r>
              <a:rPr lang="en-US" sz="2000" b="1" kern="1200" dirty="0"/>
              <a:t>Consider breaking down the categories. </a:t>
            </a:r>
            <a:r>
              <a:rPr lang="en-US" sz="2000" kern="1200" dirty="0"/>
              <a:t>The categories can be broken down into sub-categories if helpful. The governance stakeholder's category, for example is already broken into three sub-categories. Similarly, it might be especially useful to break down the user category into further sub-groups. </a:t>
            </a:r>
          </a:p>
        </p:txBody>
      </p:sp>
      <p:sp>
        <p:nvSpPr>
          <p:cNvPr id="11" name="Rectangle: Rounded Corners 10">
            <a:extLst>
              <a:ext uri="{FF2B5EF4-FFF2-40B4-BE49-F238E27FC236}">
                <a16:creationId xmlns:a16="http://schemas.microsoft.com/office/drawing/2014/main" id="{F6EA4DDD-6D80-472B-B0EA-8A899D76A058}"/>
              </a:ext>
            </a:extLst>
          </p:cNvPr>
          <p:cNvSpPr/>
          <p:nvPr/>
        </p:nvSpPr>
        <p:spPr>
          <a:xfrm>
            <a:off x="208344" y="5390509"/>
            <a:ext cx="11748304" cy="1253164"/>
          </a:xfrm>
          <a:prstGeom prst="roundRect">
            <a:avLst>
              <a:gd name="adj" fmla="val 10000"/>
            </a:avLst>
          </a:prstGeom>
        </p:spPr>
        <p:style>
          <a:lnRef idx="0">
            <a:schemeClr val="accent6">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Branching Diagram">
            <a:extLst>
              <a:ext uri="{FF2B5EF4-FFF2-40B4-BE49-F238E27FC236}">
                <a16:creationId xmlns:a16="http://schemas.microsoft.com/office/drawing/2014/main" id="{0F31F20E-4334-4C6C-BFA1-01C317D295A8}"/>
              </a:ext>
            </a:extLst>
          </p:cNvPr>
          <p:cNvSpPr/>
          <p:nvPr/>
        </p:nvSpPr>
        <p:spPr>
          <a:xfrm>
            <a:off x="587426" y="5672471"/>
            <a:ext cx="689240" cy="68924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833F55B7-AFF9-4D3B-A6B9-E4FF24E9735A}"/>
              </a:ext>
            </a:extLst>
          </p:cNvPr>
          <p:cNvSpPr/>
          <p:nvPr/>
        </p:nvSpPr>
        <p:spPr>
          <a:xfrm>
            <a:off x="1655748" y="5390509"/>
            <a:ext cx="10300899" cy="1253164"/>
          </a:xfrm>
          <a:custGeom>
            <a:avLst/>
            <a:gdLst>
              <a:gd name="connsiteX0" fmla="*/ 0 w 10300899"/>
              <a:gd name="connsiteY0" fmla="*/ 0 h 1253164"/>
              <a:gd name="connsiteX1" fmla="*/ 10300899 w 10300899"/>
              <a:gd name="connsiteY1" fmla="*/ 0 h 1253164"/>
              <a:gd name="connsiteX2" fmla="*/ 10300899 w 10300899"/>
              <a:gd name="connsiteY2" fmla="*/ 1253164 h 1253164"/>
              <a:gd name="connsiteX3" fmla="*/ 0 w 10300899"/>
              <a:gd name="connsiteY3" fmla="*/ 1253164 h 1253164"/>
              <a:gd name="connsiteX4" fmla="*/ 0 w 10300899"/>
              <a:gd name="connsiteY4" fmla="*/ 0 h 1253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0899" h="1253164">
                <a:moveTo>
                  <a:pt x="0" y="0"/>
                </a:moveTo>
                <a:lnTo>
                  <a:pt x="10300899" y="0"/>
                </a:lnTo>
                <a:lnTo>
                  <a:pt x="10300899" y="1253164"/>
                </a:lnTo>
                <a:lnTo>
                  <a:pt x="0" y="12531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627" tIns="132627" rIns="132627" bIns="132627" numCol="1" spcCol="1270" anchor="ctr" anchorCtr="0">
            <a:noAutofit/>
          </a:bodyPr>
          <a:lstStyle/>
          <a:p>
            <a:pPr marL="0" lvl="0" indent="0" algn="l" defTabSz="800100">
              <a:lnSpc>
                <a:spcPct val="90000"/>
              </a:lnSpc>
              <a:spcBef>
                <a:spcPct val="0"/>
              </a:spcBef>
              <a:spcAft>
                <a:spcPct val="35000"/>
              </a:spcAft>
              <a:buNone/>
            </a:pPr>
            <a:r>
              <a:rPr lang="en-US" sz="2000" b="1" kern="1200" dirty="0"/>
              <a:t>Recognize that project stakeholders change with time. </a:t>
            </a:r>
            <a:r>
              <a:rPr lang="en-US" sz="2000" kern="1200" dirty="0"/>
              <a:t>New stakeholders can enter the intervention area while others lose their influence or interest. Stakeholder identification is therefore an on-going process should be revisited at intervals throughout the life of the project. </a:t>
            </a:r>
          </a:p>
        </p:txBody>
      </p:sp>
    </p:spTree>
    <p:extLst>
      <p:ext uri="{BB962C8B-B14F-4D97-AF65-F5344CB8AC3E}">
        <p14:creationId xmlns:p14="http://schemas.microsoft.com/office/powerpoint/2010/main" val="35542811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2B75-94CB-4CB1-95A3-CF4C909DA912}"/>
              </a:ext>
            </a:extLst>
          </p:cNvPr>
          <p:cNvSpPr>
            <a:spLocks noGrp="1"/>
          </p:cNvSpPr>
          <p:nvPr>
            <p:ph type="title"/>
          </p:nvPr>
        </p:nvSpPr>
        <p:spPr>
          <a:xfrm>
            <a:off x="1069848" y="484632"/>
            <a:ext cx="10058400" cy="1609344"/>
          </a:xfrm>
        </p:spPr>
        <p:txBody>
          <a:bodyPr>
            <a:normAutofit/>
          </a:bodyPr>
          <a:lstStyle/>
          <a:p>
            <a:r>
              <a:rPr lang="en-US"/>
              <a:t>Stakeholder Analysis </a:t>
            </a:r>
          </a:p>
        </p:txBody>
      </p:sp>
      <p:sp>
        <p:nvSpPr>
          <p:cNvPr id="19" name="Rectangle 1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Rectangle: Rounded Corners 3">
            <a:extLst>
              <a:ext uri="{FF2B5EF4-FFF2-40B4-BE49-F238E27FC236}">
                <a16:creationId xmlns:a16="http://schemas.microsoft.com/office/drawing/2014/main" id="{6AA3B914-AB98-4040-BC7C-0A054641AD42}"/>
              </a:ext>
            </a:extLst>
          </p:cNvPr>
          <p:cNvSpPr/>
          <p:nvPr/>
        </p:nvSpPr>
        <p:spPr>
          <a:xfrm>
            <a:off x="300942" y="2439943"/>
            <a:ext cx="11644131" cy="1534803"/>
          </a:xfrm>
          <a:prstGeom prst="roundRect">
            <a:avLst>
              <a:gd name="adj" fmla="val 10000"/>
            </a:avLst>
          </a:prstGeom>
        </p:spPr>
        <p:style>
          <a:lnRef idx="0">
            <a:schemeClr val="accent4">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6" name="Rectangle 5" descr="User Network">
            <a:extLst>
              <a:ext uri="{FF2B5EF4-FFF2-40B4-BE49-F238E27FC236}">
                <a16:creationId xmlns:a16="http://schemas.microsoft.com/office/drawing/2014/main" id="{975A0C7E-CF28-4B80-A5C7-5F411FE936A2}"/>
              </a:ext>
            </a:extLst>
          </p:cNvPr>
          <p:cNvSpPr/>
          <p:nvPr/>
        </p:nvSpPr>
        <p:spPr>
          <a:xfrm>
            <a:off x="765219" y="2785273"/>
            <a:ext cx="844141" cy="84414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B56220B3-E36E-43CF-8623-A3E6361D7D2E}"/>
              </a:ext>
            </a:extLst>
          </p:cNvPr>
          <p:cNvSpPr/>
          <p:nvPr/>
        </p:nvSpPr>
        <p:spPr>
          <a:xfrm>
            <a:off x="2073639" y="2439943"/>
            <a:ext cx="9871433" cy="1534803"/>
          </a:xfrm>
          <a:custGeom>
            <a:avLst/>
            <a:gdLst>
              <a:gd name="connsiteX0" fmla="*/ 0 w 9871433"/>
              <a:gd name="connsiteY0" fmla="*/ 0 h 1534803"/>
              <a:gd name="connsiteX1" fmla="*/ 9871433 w 9871433"/>
              <a:gd name="connsiteY1" fmla="*/ 0 h 1534803"/>
              <a:gd name="connsiteX2" fmla="*/ 9871433 w 9871433"/>
              <a:gd name="connsiteY2" fmla="*/ 1534803 h 1534803"/>
              <a:gd name="connsiteX3" fmla="*/ 0 w 9871433"/>
              <a:gd name="connsiteY3" fmla="*/ 1534803 h 1534803"/>
              <a:gd name="connsiteX4" fmla="*/ 0 w 9871433"/>
              <a:gd name="connsiteY4" fmla="*/ 0 h 1534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33" h="1534803">
                <a:moveTo>
                  <a:pt x="0" y="0"/>
                </a:moveTo>
                <a:lnTo>
                  <a:pt x="9871433" y="0"/>
                </a:lnTo>
                <a:lnTo>
                  <a:pt x="9871433" y="1534803"/>
                </a:lnTo>
                <a:lnTo>
                  <a:pt x="0" y="15348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2433" tIns="162433" rIns="162433" bIns="162433" numCol="1" spcCol="1270" anchor="ctr" anchorCtr="0">
            <a:noAutofit/>
          </a:bodyPr>
          <a:lstStyle/>
          <a:p>
            <a:pPr marL="0" lvl="0" indent="0" algn="l" defTabSz="800100">
              <a:lnSpc>
                <a:spcPct val="90000"/>
              </a:lnSpc>
              <a:spcBef>
                <a:spcPct val="0"/>
              </a:spcBef>
              <a:spcAft>
                <a:spcPct val="35000"/>
              </a:spcAft>
              <a:buNone/>
            </a:pPr>
            <a:r>
              <a:rPr lang="en-US" sz="2000" b="1" kern="1200" dirty="0"/>
              <a:t>Exploring the stakeholders’ interests. </a:t>
            </a:r>
            <a:r>
              <a:rPr lang="en-US" sz="2000" kern="1200" dirty="0"/>
              <a:t>What might they gain or lose through the project? </a:t>
            </a:r>
            <a:r>
              <a:rPr lang="en-US" sz="2000" kern="1200"/>
              <a:t>What are the stakeholders’ expectations (both positive and/or negative)? </a:t>
            </a:r>
            <a:r>
              <a:rPr lang="en-US" sz="2000" kern="1200" dirty="0"/>
              <a:t>What resources can they commit? What are potential roles for stakeholders? What capacities do they hold? Are they supporters or blockers? </a:t>
            </a:r>
          </a:p>
        </p:txBody>
      </p:sp>
      <p:sp>
        <p:nvSpPr>
          <p:cNvPr id="8" name="Rectangle: Rounded Corners 7">
            <a:extLst>
              <a:ext uri="{FF2B5EF4-FFF2-40B4-BE49-F238E27FC236}">
                <a16:creationId xmlns:a16="http://schemas.microsoft.com/office/drawing/2014/main" id="{89AFAA59-4502-48B6-A682-60A0555A30EB}"/>
              </a:ext>
            </a:extLst>
          </p:cNvPr>
          <p:cNvSpPr/>
          <p:nvPr/>
        </p:nvSpPr>
        <p:spPr>
          <a:xfrm>
            <a:off x="300942" y="4335876"/>
            <a:ext cx="11644131" cy="1534803"/>
          </a:xfrm>
          <a:prstGeom prst="roundRect">
            <a:avLst>
              <a:gd name="adj" fmla="val 10000"/>
            </a:avLst>
          </a:prstGeom>
        </p:spPr>
        <p:style>
          <a:lnRef idx="0">
            <a:schemeClr val="accent4">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Group Brainstorm">
            <a:extLst>
              <a:ext uri="{FF2B5EF4-FFF2-40B4-BE49-F238E27FC236}">
                <a16:creationId xmlns:a16="http://schemas.microsoft.com/office/drawing/2014/main" id="{5A078B7D-2447-46F0-A92A-DDBE5BFC5F55}"/>
              </a:ext>
            </a:extLst>
          </p:cNvPr>
          <p:cNvSpPr/>
          <p:nvPr/>
        </p:nvSpPr>
        <p:spPr>
          <a:xfrm>
            <a:off x="765219" y="4681207"/>
            <a:ext cx="844141" cy="844141"/>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F0C04D31-5EA9-44D3-BD3C-1F5547823320}"/>
              </a:ext>
            </a:extLst>
          </p:cNvPr>
          <p:cNvSpPr/>
          <p:nvPr/>
        </p:nvSpPr>
        <p:spPr>
          <a:xfrm>
            <a:off x="2073639" y="4335876"/>
            <a:ext cx="9871433" cy="1534803"/>
          </a:xfrm>
          <a:custGeom>
            <a:avLst/>
            <a:gdLst>
              <a:gd name="connsiteX0" fmla="*/ 0 w 9871433"/>
              <a:gd name="connsiteY0" fmla="*/ 0 h 1534803"/>
              <a:gd name="connsiteX1" fmla="*/ 9871433 w 9871433"/>
              <a:gd name="connsiteY1" fmla="*/ 0 h 1534803"/>
              <a:gd name="connsiteX2" fmla="*/ 9871433 w 9871433"/>
              <a:gd name="connsiteY2" fmla="*/ 1534803 h 1534803"/>
              <a:gd name="connsiteX3" fmla="*/ 0 w 9871433"/>
              <a:gd name="connsiteY3" fmla="*/ 1534803 h 1534803"/>
              <a:gd name="connsiteX4" fmla="*/ 0 w 9871433"/>
              <a:gd name="connsiteY4" fmla="*/ 0 h 1534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33" h="1534803">
                <a:moveTo>
                  <a:pt x="0" y="0"/>
                </a:moveTo>
                <a:lnTo>
                  <a:pt x="9871433" y="0"/>
                </a:lnTo>
                <a:lnTo>
                  <a:pt x="9871433" y="1534803"/>
                </a:lnTo>
                <a:lnTo>
                  <a:pt x="0" y="15348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2433" tIns="162433" rIns="162433" bIns="162433" numCol="1" spcCol="1270" anchor="ctr" anchorCtr="0">
            <a:noAutofit/>
          </a:bodyPr>
          <a:lstStyle/>
          <a:p>
            <a:pPr marL="0" lvl="0" indent="0" algn="l" defTabSz="800100">
              <a:lnSpc>
                <a:spcPct val="90000"/>
              </a:lnSpc>
              <a:spcBef>
                <a:spcPct val="0"/>
              </a:spcBef>
              <a:spcAft>
                <a:spcPct val="35000"/>
              </a:spcAft>
              <a:buNone/>
            </a:pPr>
            <a:r>
              <a:rPr lang="en-US" sz="2000" b="1" kern="1200"/>
              <a:t>Mapping the stakeholders’ influence. </a:t>
            </a:r>
            <a:r>
              <a:rPr lang="en-US" sz="2000" kern="1200"/>
              <a:t>Influence refers to the power that stakeholders have over a project such as their decision-making authority or their ability to influence project activities or stakeholders in a positive or negative way. What is the extent of co-operation or conflict in relationships between stakeholders? Who has the power to make change happen for immediate problems, underlying issues and root causes? </a:t>
            </a:r>
          </a:p>
        </p:txBody>
      </p:sp>
    </p:spTree>
    <p:extLst>
      <p:ext uri="{BB962C8B-B14F-4D97-AF65-F5344CB8AC3E}">
        <p14:creationId xmlns:p14="http://schemas.microsoft.com/office/powerpoint/2010/main" val="347820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7DDD0-6951-41F2-8C4B-7DC2930BAA96}"/>
              </a:ext>
            </a:extLst>
          </p:cNvPr>
          <p:cNvSpPr>
            <a:spLocks noGrp="1"/>
          </p:cNvSpPr>
          <p:nvPr>
            <p:ph type="title"/>
          </p:nvPr>
        </p:nvSpPr>
        <p:spPr>
          <a:xfrm>
            <a:off x="1066800" y="283780"/>
            <a:ext cx="10058400" cy="1123451"/>
          </a:xfrm>
        </p:spPr>
        <p:txBody>
          <a:bodyPr>
            <a:normAutofit/>
          </a:bodyPr>
          <a:lstStyle/>
          <a:p>
            <a:pPr algn="ctr"/>
            <a:r>
              <a:rPr lang="en-US" dirty="0"/>
              <a:t>Project </a:t>
            </a:r>
            <a:r>
              <a:rPr lang="en-US" dirty="0" err="1"/>
              <a:t>DPro</a:t>
            </a:r>
            <a:r>
              <a:rPr lang="en-US" dirty="0"/>
              <a:t> Statistics</a:t>
            </a:r>
          </a:p>
        </p:txBody>
      </p:sp>
      <p:sp>
        <p:nvSpPr>
          <p:cNvPr id="11" name="Rectangle 10">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376AA2E1-F529-4651-B304-06AFBE94385B}"/>
              </a:ext>
            </a:extLst>
          </p:cNvPr>
          <p:cNvGraphicFramePr>
            <a:graphicFrameLocks noGrp="1"/>
          </p:cNvGraphicFramePr>
          <p:nvPr>
            <p:ph idx="1"/>
            <p:extLst>
              <p:ext uri="{D42A27DB-BD31-4B8C-83A1-F6EECF244321}">
                <p14:modId xmlns:p14="http://schemas.microsoft.com/office/powerpoint/2010/main" val="109139701"/>
              </p:ext>
            </p:extLst>
          </p:nvPr>
        </p:nvGraphicFramePr>
        <p:xfrm>
          <a:off x="173420" y="1567139"/>
          <a:ext cx="12018579" cy="49661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4405" t="44418" r="70086" b="28697"/>
          <a:stretch/>
        </p:blipFill>
        <p:spPr bwMode="auto">
          <a:xfrm>
            <a:off x="9380564" y="5773427"/>
            <a:ext cx="1949356" cy="103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628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8D0C-40CD-4244-BFAC-5F535F8159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626C74-F5BF-4583-8756-79558F832964}"/>
              </a:ext>
            </a:extLst>
          </p:cNvPr>
          <p:cNvSpPr>
            <a:spLocks noGrp="1"/>
          </p:cNvSpPr>
          <p:nvPr>
            <p:ph idx="1"/>
          </p:nvPr>
        </p:nvSpPr>
        <p:spPr/>
        <p:txBody>
          <a:bodyPr/>
          <a:lstStyle/>
          <a:p>
            <a:endParaRPr lang="en-US"/>
          </a:p>
        </p:txBody>
      </p:sp>
      <p:sp>
        <p:nvSpPr>
          <p:cNvPr id="6" name="AutoShape 3">
            <a:extLst>
              <a:ext uri="{FF2B5EF4-FFF2-40B4-BE49-F238E27FC236}">
                <a16:creationId xmlns:a16="http://schemas.microsoft.com/office/drawing/2014/main" id="{3BF73A8D-ECA3-49AB-A799-3EAE3B944969}"/>
              </a:ext>
            </a:extLst>
          </p:cNvPr>
          <p:cNvSpPr>
            <a:spLocks noChangeAspect="1" noChangeArrowheads="1" noTextEdit="1"/>
          </p:cNvSpPr>
          <p:nvPr/>
        </p:nvSpPr>
        <p:spPr bwMode="auto">
          <a:xfrm>
            <a:off x="0" y="-139700"/>
            <a:ext cx="121920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effectLst>
                <a:outerShdw blurRad="38100" dist="38100" dir="2700000" algn="tl">
                  <a:srgbClr val="000000">
                    <a:alpha val="43137"/>
                  </a:srgbClr>
                </a:outerShdw>
              </a:effectLst>
            </a:endParaRPr>
          </a:p>
        </p:txBody>
      </p:sp>
      <p:pic>
        <p:nvPicPr>
          <p:cNvPr id="260101" name="Picture 5">
            <a:extLst>
              <a:ext uri="{FF2B5EF4-FFF2-40B4-BE49-F238E27FC236}">
                <a16:creationId xmlns:a16="http://schemas.microsoft.com/office/drawing/2014/main" id="{E7E3DD82-E66E-4124-987B-CD7278817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700"/>
            <a:ext cx="122047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983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8D0C-40CD-4244-BFAC-5F535F8159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626C74-F5BF-4583-8756-79558F832964}"/>
              </a:ext>
            </a:extLst>
          </p:cNvPr>
          <p:cNvSpPr>
            <a:spLocks noGrp="1"/>
          </p:cNvSpPr>
          <p:nvPr>
            <p:ph idx="1"/>
          </p:nvPr>
        </p:nvSpPr>
        <p:spPr/>
        <p:txBody>
          <a:bodyPr/>
          <a:lstStyle/>
          <a:p>
            <a:endParaRPr lang="en-US"/>
          </a:p>
        </p:txBody>
      </p:sp>
      <p:sp>
        <p:nvSpPr>
          <p:cNvPr id="6" name="AutoShape 3">
            <a:extLst>
              <a:ext uri="{FF2B5EF4-FFF2-40B4-BE49-F238E27FC236}">
                <a16:creationId xmlns:a16="http://schemas.microsoft.com/office/drawing/2014/main" id="{A89B40E7-26F5-4824-9DB5-4686B31A6397}"/>
              </a:ext>
            </a:extLst>
          </p:cNvPr>
          <p:cNvSpPr>
            <a:spLocks noChangeAspect="1" noChangeArrowheads="1" noTextEdit="1"/>
          </p:cNvSpPr>
          <p:nvPr/>
        </p:nvSpPr>
        <p:spPr bwMode="auto">
          <a:xfrm>
            <a:off x="0" y="-19526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61125" name="Picture 5">
            <a:extLst>
              <a:ext uri="{FF2B5EF4-FFF2-40B4-BE49-F238E27FC236}">
                <a16:creationId xmlns:a16="http://schemas.microsoft.com/office/drawing/2014/main" id="{8907096B-BBE6-4AF3-8E2B-A5B17C045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72"/>
            <a:ext cx="12203113" cy="686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4966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9" name="Rectangle 18">
            <a:extLst>
              <a:ext uri="{FF2B5EF4-FFF2-40B4-BE49-F238E27FC236}">
                <a16:creationId xmlns:a16="http://schemas.microsoft.com/office/drawing/2014/main" id="{9818A645-2267-4F2E-9342-266D4D1DC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1" name="Rectangle 20">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54C1FA-E3DB-47E5-9D34-26F704C253A3}"/>
              </a:ext>
            </a:extLst>
          </p:cNvPr>
          <p:cNvSpPr>
            <a:spLocks noGrp="1"/>
          </p:cNvSpPr>
          <p:nvPr>
            <p:ph type="title"/>
          </p:nvPr>
        </p:nvSpPr>
        <p:spPr>
          <a:xfrm>
            <a:off x="790292" y="6455297"/>
            <a:ext cx="10386385" cy="309837"/>
          </a:xfrm>
        </p:spPr>
        <p:txBody>
          <a:bodyPr vert="horz" lIns="91440" tIns="45720" rIns="91440" bIns="45720" rtlCol="0" anchor="ctr">
            <a:noAutofit/>
          </a:bodyPr>
          <a:lstStyle/>
          <a:p>
            <a:pPr algn="ctr">
              <a:lnSpc>
                <a:spcPct val="80000"/>
              </a:lnSpc>
            </a:pPr>
            <a:r>
              <a:rPr lang="en-US" i="1" dirty="0"/>
              <a:t>Stakeholder Analysis Matrix</a:t>
            </a:r>
            <a:endParaRPr lang="en-US" sz="4400" dirty="0">
              <a:blipFill dpi="0" rotWithShape="1">
                <a:blip r:embed="rId4"/>
                <a:srcRect/>
                <a:tile tx="6350" ty="-127000" sx="65000" sy="64000" flip="none" algn="tl"/>
              </a:blipFill>
            </a:endParaRPr>
          </a:p>
        </p:txBody>
      </p:sp>
      <p:sp>
        <p:nvSpPr>
          <p:cNvPr id="25" name="Rectangle 24">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AutoShape 3">
            <a:extLst>
              <a:ext uri="{FF2B5EF4-FFF2-40B4-BE49-F238E27FC236}">
                <a16:creationId xmlns:a16="http://schemas.microsoft.com/office/drawing/2014/main" id="{1BEAF6B9-38A4-4506-B8BD-97714475FB40}"/>
              </a:ext>
            </a:extLst>
          </p:cNvPr>
          <p:cNvSpPr>
            <a:spLocks noChangeAspect="1" noChangeArrowheads="1" noTextEdit="1"/>
          </p:cNvSpPr>
          <p:nvPr/>
        </p:nvSpPr>
        <p:spPr bwMode="auto">
          <a:xfrm>
            <a:off x="0" y="-187325"/>
            <a:ext cx="12188825"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effectLst>
                <a:outerShdw blurRad="38100" dist="38100" dir="2700000" algn="tl">
                  <a:srgbClr val="000000">
                    <a:alpha val="43137"/>
                  </a:srgbClr>
                </a:outerShdw>
              </a:effectLst>
            </a:endParaRPr>
          </a:p>
        </p:txBody>
      </p:sp>
      <p:pic>
        <p:nvPicPr>
          <p:cNvPr id="260101" name="Picture 5">
            <a:extLst>
              <a:ext uri="{FF2B5EF4-FFF2-40B4-BE49-F238E27FC236}">
                <a16:creationId xmlns:a16="http://schemas.microsoft.com/office/drawing/2014/main" id="{8755391D-985C-4466-ACE0-8C7ADA32A1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7325"/>
            <a:ext cx="12201525"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42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2" name="Rectangle 3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4" name="Rectangle 3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6" name="Group 3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7" name="Oval 3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8" name="Oval 3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40" name="Rectangle 39">
            <a:extLst>
              <a:ext uri="{FF2B5EF4-FFF2-40B4-BE49-F238E27FC236}">
                <a16:creationId xmlns:a16="http://schemas.microsoft.com/office/drawing/2014/main" id="{9818A645-2267-4F2E-9342-266D4D1DC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a:extLst>
              <a:ext uri="{FF2B5EF4-FFF2-40B4-BE49-F238E27FC236}">
                <a16:creationId xmlns:a16="http://schemas.microsoft.com/office/drawing/2014/main" id="{DF2BF9B8-3383-4102-B401-862F292D937D}"/>
              </a:ext>
            </a:extLst>
          </p:cNvPr>
          <p:cNvPicPr>
            <a:picLocks noChangeAspect="1"/>
          </p:cNvPicPr>
          <p:nvPr/>
        </p:nvPicPr>
        <p:blipFill>
          <a:blip r:embed="rId6"/>
          <a:stretch>
            <a:fillRect/>
          </a:stretch>
        </p:blipFill>
        <p:spPr>
          <a:xfrm>
            <a:off x="219919" y="428263"/>
            <a:ext cx="11840901" cy="3210077"/>
          </a:xfrm>
          <a:prstGeom prst="rect">
            <a:avLst/>
          </a:prstGeom>
        </p:spPr>
      </p:pic>
      <p:sp>
        <p:nvSpPr>
          <p:cNvPr id="42" name="Rectangle 41">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54C1FA-E3DB-47E5-9D34-26F704C253A3}"/>
              </a:ext>
            </a:extLst>
          </p:cNvPr>
          <p:cNvSpPr>
            <a:spLocks noGrp="1"/>
          </p:cNvSpPr>
          <p:nvPr>
            <p:ph type="title"/>
          </p:nvPr>
        </p:nvSpPr>
        <p:spPr>
          <a:xfrm>
            <a:off x="1173480" y="4277802"/>
            <a:ext cx="9970346" cy="1622451"/>
          </a:xfrm>
        </p:spPr>
        <p:txBody>
          <a:bodyPr vert="horz" lIns="91440" tIns="45720" rIns="91440" bIns="45720" rtlCol="0" anchor="ctr">
            <a:normAutofit/>
          </a:bodyPr>
          <a:lstStyle/>
          <a:p>
            <a:pPr algn="r">
              <a:lnSpc>
                <a:spcPct val="80000"/>
              </a:lnSpc>
            </a:pPr>
            <a:r>
              <a:rPr lang="en-US" sz="3800" dirty="0">
                <a:blipFill dpi="0" rotWithShape="1">
                  <a:blip r:embed="rId4"/>
                  <a:srcRect/>
                  <a:tile tx="6350" ty="-127000" sx="65000" sy="64000" flip="none" algn="tl"/>
                </a:blipFill>
              </a:rPr>
              <a:t>Stakeholder Communications - </a:t>
            </a:r>
            <a:r>
              <a:rPr lang="en-US" sz="3800" i="1" dirty="0">
                <a:blipFill dpi="0" rotWithShape="1">
                  <a:blip r:embed="rId4"/>
                  <a:srcRect/>
                  <a:tile tx="6350" ty="-127000" sx="65000" sy="64000" flip="none" algn="tl"/>
                </a:blipFill>
              </a:rPr>
              <a:t>Communications Plan </a:t>
            </a:r>
            <a:endParaRPr lang="en-US" sz="3800" dirty="0">
              <a:blipFill dpi="0" rotWithShape="1">
                <a:blip r:embed="rId4"/>
                <a:srcRect/>
                <a:tile tx="6350" ty="-127000" sx="65000" sy="64000" flip="none" algn="tl"/>
              </a:blipFill>
            </a:endParaRPr>
          </a:p>
        </p:txBody>
      </p:sp>
      <p:sp>
        <p:nvSpPr>
          <p:cNvPr id="46" name="Rectangle 45">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6264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2" name="Rectangle 21">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p:cNvSpPr txBox="1">
            <a:spLocks/>
          </p:cNvSpPr>
          <p:nvPr/>
        </p:nvSpPr>
        <p:spPr>
          <a:xfrm>
            <a:off x="643467" y="643467"/>
            <a:ext cx="6516241" cy="557106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kern="1200" baseline="0">
                <a:solidFill>
                  <a:schemeClr val="bg1"/>
                </a:solidFill>
                <a:latin typeface="+mj-lt"/>
                <a:ea typeface="+mj-ea"/>
                <a:cs typeface="+mj-cs"/>
              </a:defRPr>
            </a:lvl1pPr>
          </a:lstStyle>
          <a:p>
            <a:pPr>
              <a:lnSpc>
                <a:spcPct val="80000"/>
              </a:lnSpc>
              <a:spcAft>
                <a:spcPts val="600"/>
              </a:spcAft>
            </a:pPr>
            <a:r>
              <a:rPr lang="en-US" sz="8800" cap="all" dirty="0">
                <a:blipFill dpi="0" rotWithShape="1">
                  <a:blip r:embed="rId4"/>
                  <a:srcRect/>
                  <a:tile tx="6350" ty="-127000" sx="65000" sy="64000" flip="none" algn="tl"/>
                </a:blipFill>
              </a:rPr>
              <a:t>I want to </a:t>
            </a:r>
            <a:br>
              <a:rPr lang="en-US" sz="8800" cap="all" dirty="0">
                <a:blipFill dpi="0" rotWithShape="1">
                  <a:blip r:embed="rId4"/>
                  <a:srcRect/>
                  <a:tile tx="6350" ty="-127000" sx="65000" sy="64000" flip="none" algn="tl"/>
                </a:blipFill>
              </a:rPr>
            </a:br>
            <a:r>
              <a:rPr lang="en-US" sz="8800" cap="all" dirty="0">
                <a:blipFill dpi="0" rotWithShape="1">
                  <a:blip r:embed="rId4"/>
                  <a:srcRect/>
                  <a:tile tx="6350" ty="-127000" sx="65000" sy="64000" flip="none" algn="tl"/>
                </a:blipFill>
              </a:rPr>
              <a:t>design a project</a:t>
            </a:r>
          </a:p>
        </p:txBody>
      </p:sp>
      <p:sp>
        <p:nvSpPr>
          <p:cNvPr id="24" name="Rectangle 23">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6" name="Group 25">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7" name="Oval 26">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tle 1"/>
          <p:cNvSpPr txBox="1">
            <a:spLocks/>
          </p:cNvSpPr>
          <p:nvPr/>
        </p:nvSpPr>
        <p:spPr>
          <a:xfrm>
            <a:off x="500022" y="5257799"/>
            <a:ext cx="6897699" cy="1361366"/>
          </a:xfrm>
          <a:prstGeom prst="rect">
            <a:avLst/>
          </a:prstGeom>
        </p:spPr>
        <p:txBody>
          <a:bodyPr anchor="t">
            <a:normAutofit/>
          </a:bodyPr>
          <a:lstStyle>
            <a:lvl1pPr algn="r"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pPr>
              <a:spcAft>
                <a:spcPts val="600"/>
              </a:spcAft>
            </a:pPr>
            <a:r>
              <a:rPr lang="en-US" dirty="0">
                <a:solidFill>
                  <a:schemeClr val="tx1"/>
                </a:solidFill>
              </a:rPr>
              <a:t>by planning out the logic </a:t>
            </a:r>
          </a:p>
          <a:p>
            <a:pPr>
              <a:spcAft>
                <a:spcPts val="600"/>
              </a:spcAft>
            </a:pPr>
            <a:r>
              <a:rPr lang="en-US" dirty="0">
                <a:solidFill>
                  <a:schemeClr val="tx1"/>
                </a:solidFill>
              </a:rPr>
              <a:t>of the intervention</a:t>
            </a:r>
            <a:endParaRPr lang="en-GB" dirty="0">
              <a:solidFill>
                <a:schemeClr val="tx1"/>
              </a:solidFill>
            </a:endParaRPr>
          </a:p>
        </p:txBody>
      </p:sp>
      <p:sp>
        <p:nvSpPr>
          <p:cNvPr id="6" name="Subtitle 2"/>
          <p:cNvSpPr txBox="1">
            <a:spLocks/>
          </p:cNvSpPr>
          <p:nvPr/>
        </p:nvSpPr>
        <p:spPr>
          <a:xfrm>
            <a:off x="3985049" y="192224"/>
            <a:ext cx="7897092" cy="799141"/>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latin typeface="Times New Roman" panose="02020603050405020304" pitchFamily="18" charset="0"/>
                <a:cs typeface="Times New Roman" panose="02020603050405020304" pitchFamily="18" charset="0"/>
              </a:rPr>
              <a:t>Logical Framework</a:t>
            </a:r>
            <a:endParaRPr lang="en-GB"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4682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7F07-CAB6-4C43-A08C-6235D88BE817}"/>
              </a:ext>
            </a:extLst>
          </p:cNvPr>
          <p:cNvSpPr>
            <a:spLocks noGrp="1"/>
          </p:cNvSpPr>
          <p:nvPr>
            <p:ph type="title"/>
          </p:nvPr>
        </p:nvSpPr>
        <p:spPr>
          <a:xfrm>
            <a:off x="254643" y="484632"/>
            <a:ext cx="11713580" cy="858031"/>
          </a:xfrm>
        </p:spPr>
        <p:txBody>
          <a:bodyPr>
            <a:normAutofit/>
          </a:bodyPr>
          <a:lstStyle/>
          <a:p>
            <a:r>
              <a:rPr lang="en-US" b="1" dirty="0"/>
              <a:t>Project Justification Management</a:t>
            </a:r>
            <a:endParaRPr lang="en-US" dirty="0"/>
          </a:p>
        </p:txBody>
      </p:sp>
      <p:sp>
        <p:nvSpPr>
          <p:cNvPr id="25" name="Rectangle 14">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D7E1364-B40E-42E2-9E8A-370E90D46750}"/>
              </a:ext>
            </a:extLst>
          </p:cNvPr>
          <p:cNvSpPr/>
          <p:nvPr/>
        </p:nvSpPr>
        <p:spPr>
          <a:xfrm>
            <a:off x="254643" y="2312260"/>
            <a:ext cx="11713579" cy="1545669"/>
          </a:xfrm>
          <a:prstGeom prst="roundRect">
            <a:avLst>
              <a:gd name="adj" fmla="val 10000"/>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6" name="Rectangle 5" descr="Business Growth">
            <a:extLst>
              <a:ext uri="{FF2B5EF4-FFF2-40B4-BE49-F238E27FC236}">
                <a16:creationId xmlns:a16="http://schemas.microsoft.com/office/drawing/2014/main" id="{00F58CB3-6BBD-4518-BAD4-700790D7351A}"/>
              </a:ext>
            </a:extLst>
          </p:cNvPr>
          <p:cNvSpPr/>
          <p:nvPr/>
        </p:nvSpPr>
        <p:spPr>
          <a:xfrm>
            <a:off x="722208" y="2660036"/>
            <a:ext cx="850118" cy="850118"/>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E4AF57B2-2EE3-4DDB-ABCF-4226744DAEB3}"/>
              </a:ext>
            </a:extLst>
          </p:cNvPr>
          <p:cNvSpPr/>
          <p:nvPr/>
        </p:nvSpPr>
        <p:spPr>
          <a:xfrm>
            <a:off x="1560922" y="2312260"/>
            <a:ext cx="4491536" cy="1545669"/>
          </a:xfrm>
          <a:custGeom>
            <a:avLst/>
            <a:gdLst>
              <a:gd name="connsiteX0" fmla="*/ 0 w 5271111"/>
              <a:gd name="connsiteY0" fmla="*/ 0 h 1545669"/>
              <a:gd name="connsiteX1" fmla="*/ 5271111 w 5271111"/>
              <a:gd name="connsiteY1" fmla="*/ 0 h 1545669"/>
              <a:gd name="connsiteX2" fmla="*/ 5271111 w 5271111"/>
              <a:gd name="connsiteY2" fmla="*/ 1545669 h 1545669"/>
              <a:gd name="connsiteX3" fmla="*/ 0 w 5271111"/>
              <a:gd name="connsiteY3" fmla="*/ 1545669 h 1545669"/>
              <a:gd name="connsiteX4" fmla="*/ 0 w 5271111"/>
              <a:gd name="connsiteY4" fmla="*/ 0 h 154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111" h="1545669">
                <a:moveTo>
                  <a:pt x="0" y="0"/>
                </a:moveTo>
                <a:lnTo>
                  <a:pt x="5271111" y="0"/>
                </a:lnTo>
                <a:lnTo>
                  <a:pt x="5271111" y="1545669"/>
                </a:lnTo>
                <a:lnTo>
                  <a:pt x="0" y="1545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83" tIns="163583" rIns="163583" bIns="163583" numCol="1" spcCol="1270" anchor="ctr" anchorCtr="0">
            <a:noAutofit/>
          </a:bodyPr>
          <a:lstStyle/>
          <a:p>
            <a:pPr marL="0" lvl="0" indent="0" algn="l" defTabSz="622300">
              <a:lnSpc>
                <a:spcPct val="100000"/>
              </a:lnSpc>
              <a:spcBef>
                <a:spcPct val="0"/>
              </a:spcBef>
              <a:spcAft>
                <a:spcPct val="35000"/>
              </a:spcAft>
              <a:buNone/>
            </a:pPr>
            <a:r>
              <a:rPr lang="en-US" kern="1200" dirty="0"/>
              <a:t>Projects are undertaken for a variety of reasons, but, in the end, the investments are made because of the </a:t>
            </a:r>
            <a:r>
              <a:rPr lang="en-US" i="1" kern="1200" dirty="0">
                <a:solidFill>
                  <a:srgbClr val="FF0000"/>
                </a:solidFill>
              </a:rPr>
              <a:t>potential value </a:t>
            </a:r>
            <a:r>
              <a:rPr lang="en-US" kern="1200" dirty="0"/>
              <a:t>the project will provide to the stakeholders involved. For example: </a:t>
            </a:r>
          </a:p>
        </p:txBody>
      </p:sp>
      <p:sp>
        <p:nvSpPr>
          <p:cNvPr id="8" name="Freeform: Shape 7">
            <a:extLst>
              <a:ext uri="{FF2B5EF4-FFF2-40B4-BE49-F238E27FC236}">
                <a16:creationId xmlns:a16="http://schemas.microsoft.com/office/drawing/2014/main" id="{A68620A4-DB9F-49E1-A5D9-C6A29D0F78EB}"/>
              </a:ext>
            </a:extLst>
          </p:cNvPr>
          <p:cNvSpPr/>
          <p:nvPr/>
        </p:nvSpPr>
        <p:spPr>
          <a:xfrm>
            <a:off x="6052458" y="2312260"/>
            <a:ext cx="5914020" cy="1545669"/>
          </a:xfrm>
          <a:custGeom>
            <a:avLst/>
            <a:gdLst>
              <a:gd name="connsiteX0" fmla="*/ 0 w 4655475"/>
              <a:gd name="connsiteY0" fmla="*/ 0 h 1545669"/>
              <a:gd name="connsiteX1" fmla="*/ 4655475 w 4655475"/>
              <a:gd name="connsiteY1" fmla="*/ 0 h 1545669"/>
              <a:gd name="connsiteX2" fmla="*/ 4655475 w 4655475"/>
              <a:gd name="connsiteY2" fmla="*/ 1545669 h 1545669"/>
              <a:gd name="connsiteX3" fmla="*/ 0 w 4655475"/>
              <a:gd name="connsiteY3" fmla="*/ 1545669 h 1545669"/>
              <a:gd name="connsiteX4" fmla="*/ 0 w 4655475"/>
              <a:gd name="connsiteY4" fmla="*/ 0 h 154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475" h="1545669">
                <a:moveTo>
                  <a:pt x="0" y="0"/>
                </a:moveTo>
                <a:lnTo>
                  <a:pt x="4655475" y="0"/>
                </a:lnTo>
                <a:lnTo>
                  <a:pt x="4655475" y="1545669"/>
                </a:lnTo>
                <a:lnTo>
                  <a:pt x="0" y="1545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83" tIns="163583" rIns="163583" bIns="163583" numCol="1" spcCol="1270" anchor="ctr" anchorCtr="0">
            <a:noAutofit/>
          </a:bodyPr>
          <a:lstStyle/>
          <a:p>
            <a:pPr marL="0" lvl="0" indent="0" algn="l" defTabSz="622300">
              <a:lnSpc>
                <a:spcPct val="90000"/>
              </a:lnSpc>
              <a:spcBef>
                <a:spcPts val="300"/>
              </a:spcBef>
              <a:spcAft>
                <a:spcPts val="300"/>
              </a:spcAft>
              <a:buNone/>
            </a:pPr>
            <a:r>
              <a:rPr lang="en-US" sz="1700" b="1" kern="1200" dirty="0"/>
              <a:t>The </a:t>
            </a:r>
            <a:r>
              <a:rPr lang="en-US" sz="1700" b="1" i="1" kern="1200" dirty="0"/>
              <a:t>donor</a:t>
            </a:r>
            <a:r>
              <a:rPr lang="en-US" sz="1700" b="1" kern="1200" dirty="0"/>
              <a:t> organization </a:t>
            </a:r>
            <a:r>
              <a:rPr lang="en-US" sz="1700" kern="1200" dirty="0"/>
              <a:t>needs to be convinced that an investment in this activity will be a worthwhile investment; </a:t>
            </a:r>
          </a:p>
          <a:p>
            <a:pPr marL="0" lvl="0" indent="0" algn="l" defTabSz="622300">
              <a:lnSpc>
                <a:spcPct val="90000"/>
              </a:lnSpc>
              <a:spcBef>
                <a:spcPts val="300"/>
              </a:spcBef>
              <a:spcAft>
                <a:spcPts val="300"/>
              </a:spcAft>
              <a:buNone/>
            </a:pPr>
            <a:r>
              <a:rPr lang="en-US" sz="1700" b="1" kern="1200" dirty="0"/>
              <a:t>The </a:t>
            </a:r>
            <a:r>
              <a:rPr lang="en-US" sz="1700" b="1" i="1" kern="1200" dirty="0"/>
              <a:t>community</a:t>
            </a:r>
            <a:r>
              <a:rPr lang="en-US" sz="1700" b="1" kern="1200" dirty="0"/>
              <a:t> </a:t>
            </a:r>
            <a:r>
              <a:rPr lang="en-US" sz="1700" kern="1200" dirty="0"/>
              <a:t>where the project will work needs to perceive that its participation will result in concrete benefits; </a:t>
            </a:r>
          </a:p>
          <a:p>
            <a:pPr marL="0" lvl="0" indent="0" algn="l" defTabSz="622300">
              <a:lnSpc>
                <a:spcPct val="90000"/>
              </a:lnSpc>
              <a:spcBef>
                <a:spcPts val="300"/>
              </a:spcBef>
              <a:spcAft>
                <a:spcPts val="300"/>
              </a:spcAft>
              <a:buNone/>
            </a:pPr>
            <a:r>
              <a:rPr lang="en-US" sz="1700" b="1" kern="1200" dirty="0"/>
              <a:t>The </a:t>
            </a:r>
            <a:r>
              <a:rPr lang="en-US" sz="1700" b="1" i="1" kern="1200" dirty="0"/>
              <a:t>leadership</a:t>
            </a:r>
            <a:r>
              <a:rPr lang="en-US" sz="1700" b="1" kern="1200" dirty="0"/>
              <a:t> of the </a:t>
            </a:r>
            <a:r>
              <a:rPr lang="en-US" sz="1700" b="1" i="1" kern="1200" dirty="0"/>
              <a:t>development</a:t>
            </a:r>
            <a:r>
              <a:rPr lang="en-US" sz="1700" b="1" kern="1200" dirty="0"/>
              <a:t> organization </a:t>
            </a:r>
            <a:r>
              <a:rPr lang="en-US" sz="1700" kern="1200" dirty="0"/>
              <a:t>needs to be assured that the success of the project will contribute to its larger program (or portfolio) goals. </a:t>
            </a:r>
          </a:p>
        </p:txBody>
      </p:sp>
      <p:sp>
        <p:nvSpPr>
          <p:cNvPr id="9" name="Rectangle: Rounded Corners 8">
            <a:extLst>
              <a:ext uri="{FF2B5EF4-FFF2-40B4-BE49-F238E27FC236}">
                <a16:creationId xmlns:a16="http://schemas.microsoft.com/office/drawing/2014/main" id="{5EC4BA30-2D8F-4D88-9DCC-C5180016A7A2}"/>
              </a:ext>
            </a:extLst>
          </p:cNvPr>
          <p:cNvSpPr/>
          <p:nvPr/>
        </p:nvSpPr>
        <p:spPr>
          <a:xfrm>
            <a:off x="254643" y="4244347"/>
            <a:ext cx="11713579" cy="1545669"/>
          </a:xfrm>
          <a:prstGeom prst="roundRect">
            <a:avLst>
              <a:gd name="adj" fmla="val 10000"/>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0" name="Rectangle 9" descr="Presentation with Checklist">
            <a:extLst>
              <a:ext uri="{FF2B5EF4-FFF2-40B4-BE49-F238E27FC236}">
                <a16:creationId xmlns:a16="http://schemas.microsoft.com/office/drawing/2014/main" id="{86AF9454-FAD6-4CF4-BD38-510B7766A49B}"/>
              </a:ext>
            </a:extLst>
          </p:cNvPr>
          <p:cNvSpPr/>
          <p:nvPr/>
        </p:nvSpPr>
        <p:spPr>
          <a:xfrm>
            <a:off x="722208" y="4592123"/>
            <a:ext cx="850118" cy="85011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D4629D4E-C79B-45E6-BC0F-06DAB10C4B79}"/>
              </a:ext>
            </a:extLst>
          </p:cNvPr>
          <p:cNvSpPr/>
          <p:nvPr/>
        </p:nvSpPr>
        <p:spPr>
          <a:xfrm>
            <a:off x="1560922" y="4244347"/>
            <a:ext cx="4491536" cy="1545669"/>
          </a:xfrm>
          <a:custGeom>
            <a:avLst/>
            <a:gdLst>
              <a:gd name="connsiteX0" fmla="*/ 0 w 5271111"/>
              <a:gd name="connsiteY0" fmla="*/ 0 h 1545669"/>
              <a:gd name="connsiteX1" fmla="*/ 5271111 w 5271111"/>
              <a:gd name="connsiteY1" fmla="*/ 0 h 1545669"/>
              <a:gd name="connsiteX2" fmla="*/ 5271111 w 5271111"/>
              <a:gd name="connsiteY2" fmla="*/ 1545669 h 1545669"/>
              <a:gd name="connsiteX3" fmla="*/ 0 w 5271111"/>
              <a:gd name="connsiteY3" fmla="*/ 1545669 h 1545669"/>
              <a:gd name="connsiteX4" fmla="*/ 0 w 5271111"/>
              <a:gd name="connsiteY4" fmla="*/ 0 h 154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111" h="1545669">
                <a:moveTo>
                  <a:pt x="0" y="0"/>
                </a:moveTo>
                <a:lnTo>
                  <a:pt x="5271111" y="0"/>
                </a:lnTo>
                <a:lnTo>
                  <a:pt x="5271111" y="1545669"/>
                </a:lnTo>
                <a:lnTo>
                  <a:pt x="0" y="1545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83" tIns="163583" rIns="163583" bIns="163583" numCol="1" spcCol="1270" anchor="ctr" anchorCtr="0">
            <a:noAutofit/>
          </a:bodyPr>
          <a:lstStyle/>
          <a:p>
            <a:pPr marL="0" lvl="0" indent="0" algn="l" defTabSz="622300">
              <a:lnSpc>
                <a:spcPct val="100000"/>
              </a:lnSpc>
              <a:spcBef>
                <a:spcPct val="0"/>
              </a:spcBef>
              <a:spcAft>
                <a:spcPct val="35000"/>
              </a:spcAft>
              <a:buNone/>
            </a:pPr>
            <a:r>
              <a:rPr lang="en-US" kern="1200" dirty="0"/>
              <a:t>Successful project managers need to have the skills and competencies to: </a:t>
            </a:r>
          </a:p>
        </p:txBody>
      </p:sp>
      <p:sp>
        <p:nvSpPr>
          <p:cNvPr id="12" name="Freeform: Shape 11">
            <a:extLst>
              <a:ext uri="{FF2B5EF4-FFF2-40B4-BE49-F238E27FC236}">
                <a16:creationId xmlns:a16="http://schemas.microsoft.com/office/drawing/2014/main" id="{A99F3C6E-A1EC-4ABD-BD27-476D6A15A7CE}"/>
              </a:ext>
            </a:extLst>
          </p:cNvPr>
          <p:cNvSpPr/>
          <p:nvPr/>
        </p:nvSpPr>
        <p:spPr>
          <a:xfrm>
            <a:off x="6052458" y="4244347"/>
            <a:ext cx="5914020" cy="1545669"/>
          </a:xfrm>
          <a:custGeom>
            <a:avLst/>
            <a:gdLst>
              <a:gd name="connsiteX0" fmla="*/ 0 w 4655475"/>
              <a:gd name="connsiteY0" fmla="*/ 0 h 1545669"/>
              <a:gd name="connsiteX1" fmla="*/ 4655475 w 4655475"/>
              <a:gd name="connsiteY1" fmla="*/ 0 h 1545669"/>
              <a:gd name="connsiteX2" fmla="*/ 4655475 w 4655475"/>
              <a:gd name="connsiteY2" fmla="*/ 1545669 h 1545669"/>
              <a:gd name="connsiteX3" fmla="*/ 0 w 4655475"/>
              <a:gd name="connsiteY3" fmla="*/ 1545669 h 1545669"/>
              <a:gd name="connsiteX4" fmla="*/ 0 w 4655475"/>
              <a:gd name="connsiteY4" fmla="*/ 0 h 154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475" h="1545669">
                <a:moveTo>
                  <a:pt x="0" y="0"/>
                </a:moveTo>
                <a:lnTo>
                  <a:pt x="4655475" y="0"/>
                </a:lnTo>
                <a:lnTo>
                  <a:pt x="4655475" y="1545669"/>
                </a:lnTo>
                <a:lnTo>
                  <a:pt x="0" y="1545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83" tIns="163583" rIns="163583" bIns="163583" numCol="1" spcCol="1270" anchor="ctr" anchorCtr="0">
            <a:noAutofit/>
          </a:bodyPr>
          <a:lstStyle/>
          <a:p>
            <a:pPr marL="0" lvl="0" indent="0" algn="l" defTabSz="622300">
              <a:lnSpc>
                <a:spcPct val="90000"/>
              </a:lnSpc>
              <a:spcBef>
                <a:spcPts val="300"/>
              </a:spcBef>
              <a:spcAft>
                <a:spcPts val="300"/>
              </a:spcAft>
              <a:buNone/>
            </a:pPr>
            <a:r>
              <a:rPr lang="en-US" sz="1700" b="1" kern="1200" dirty="0"/>
              <a:t>Identify</a:t>
            </a:r>
            <a:r>
              <a:rPr lang="en-US" sz="1700" kern="1200" dirty="0"/>
              <a:t> the justification for their projects; </a:t>
            </a:r>
          </a:p>
          <a:p>
            <a:pPr marL="0" lvl="0" indent="0" algn="l" defTabSz="622300">
              <a:lnSpc>
                <a:spcPct val="90000"/>
              </a:lnSpc>
              <a:spcBef>
                <a:spcPts val="300"/>
              </a:spcBef>
              <a:spcAft>
                <a:spcPts val="300"/>
              </a:spcAft>
              <a:buNone/>
            </a:pPr>
            <a:r>
              <a:rPr lang="en-US" sz="1700" b="1" kern="1200" dirty="0"/>
              <a:t>Communicate</a:t>
            </a:r>
            <a:r>
              <a:rPr lang="en-US" sz="1700" kern="1200" dirty="0"/>
              <a:t> the justification to a larger audience; </a:t>
            </a:r>
          </a:p>
          <a:p>
            <a:pPr marL="0" lvl="0" indent="0" algn="l" defTabSz="622300">
              <a:lnSpc>
                <a:spcPct val="90000"/>
              </a:lnSpc>
              <a:spcBef>
                <a:spcPts val="300"/>
              </a:spcBef>
              <a:spcAft>
                <a:spcPts val="300"/>
              </a:spcAft>
              <a:buNone/>
            </a:pPr>
            <a:r>
              <a:rPr lang="en-US" sz="1700" b="1" kern="1200" dirty="0"/>
              <a:t>Track</a:t>
            </a:r>
            <a:r>
              <a:rPr lang="en-US" sz="1700" kern="1200" dirty="0"/>
              <a:t> the project‘s progress in achieving the value that justified its existence. </a:t>
            </a:r>
          </a:p>
        </p:txBody>
      </p:sp>
    </p:spTree>
    <p:extLst>
      <p:ext uri="{BB962C8B-B14F-4D97-AF65-F5344CB8AC3E}">
        <p14:creationId xmlns:p14="http://schemas.microsoft.com/office/powerpoint/2010/main" val="37346700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1D507-D5D1-4422-B1FD-8E0727774F6C}"/>
              </a:ext>
            </a:extLst>
          </p:cNvPr>
          <p:cNvSpPr>
            <a:spLocks noGrp="1"/>
          </p:cNvSpPr>
          <p:nvPr>
            <p:ph type="title"/>
          </p:nvPr>
        </p:nvSpPr>
        <p:spPr>
          <a:xfrm>
            <a:off x="8479777" y="639763"/>
            <a:ext cx="3046073" cy="5177377"/>
          </a:xfrm>
          <a:ln>
            <a:noFill/>
          </a:ln>
        </p:spPr>
        <p:txBody>
          <a:bodyPr>
            <a:normAutofit/>
          </a:bodyPr>
          <a:lstStyle/>
          <a:p>
            <a:r>
              <a:rPr lang="en-US" sz="4000" i="1" dirty="0"/>
              <a:t>Problem-based Versus Assets-based Approach</a:t>
            </a:r>
            <a:endParaRPr lang="en-US" sz="4000" dirty="0"/>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6" name="Content Placeholder 2">
            <a:extLst>
              <a:ext uri="{FF2B5EF4-FFF2-40B4-BE49-F238E27FC236}">
                <a16:creationId xmlns:a16="http://schemas.microsoft.com/office/drawing/2014/main" id="{EFD4C33E-FB3B-4A0B-8255-53C47C3AED5C}"/>
              </a:ext>
            </a:extLst>
          </p:cNvPr>
          <p:cNvGraphicFramePr>
            <a:graphicFrameLocks noGrp="1"/>
          </p:cNvGraphicFramePr>
          <p:nvPr>
            <p:ph idx="1"/>
            <p:extLst>
              <p:ext uri="{D42A27DB-BD31-4B8C-83A1-F6EECF244321}">
                <p14:modId xmlns:p14="http://schemas.microsoft.com/office/powerpoint/2010/main" val="1212183132"/>
              </p:ext>
            </p:extLst>
          </p:nvPr>
        </p:nvGraphicFramePr>
        <p:xfrm>
          <a:off x="381965" y="462987"/>
          <a:ext cx="7222602" cy="57647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5366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0" name="Oval 79">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81" name="Oval 80">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83" name="Rectangle 8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1" name="Rectangle 90">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5042" name="Rectangle 2">
            <a:extLst>
              <a:ext uri="{FF2B5EF4-FFF2-40B4-BE49-F238E27FC236}">
                <a16:creationId xmlns:a16="http://schemas.microsoft.com/office/drawing/2014/main" id="{AED04A93-E765-40D5-9289-F405DB1BF88B}"/>
              </a:ext>
            </a:extLst>
          </p:cNvPr>
          <p:cNvSpPr>
            <a:spLocks noGrp="1" noChangeArrowheads="1"/>
          </p:cNvSpPr>
          <p:nvPr>
            <p:ph type="title"/>
          </p:nvPr>
        </p:nvSpPr>
        <p:spPr>
          <a:xfrm>
            <a:off x="1069848" y="484632"/>
            <a:ext cx="10058400" cy="1609344"/>
          </a:xfrm>
        </p:spPr>
        <p:txBody>
          <a:bodyPr vert="horz" lIns="91440" tIns="45720" rIns="91440" bIns="45720" rtlCol="0" anchor="ctr">
            <a:normAutofit/>
          </a:bodyPr>
          <a:lstStyle/>
          <a:p>
            <a:r>
              <a:rPr lang="en-US" altLang="en-US"/>
              <a:t>Features of  Logical Framework Approach</a:t>
            </a:r>
          </a:p>
        </p:txBody>
      </p:sp>
      <p:pic>
        <p:nvPicPr>
          <p:cNvPr id="215045" name="Picture 215044">
            <a:extLst>
              <a:ext uri="{FF2B5EF4-FFF2-40B4-BE49-F238E27FC236}">
                <a16:creationId xmlns:a16="http://schemas.microsoft.com/office/drawing/2014/main" id="{616E1259-A41B-4994-8D39-B8976EC87AC2}"/>
              </a:ext>
            </a:extLst>
          </p:cNvPr>
          <p:cNvPicPr>
            <a:picLocks noChangeAspect="1"/>
          </p:cNvPicPr>
          <p:nvPr/>
        </p:nvPicPr>
        <p:blipFill rotWithShape="1">
          <a:blip r:embed="rId7"/>
          <a:srcRect l="4479" r="8586" b="3"/>
          <a:stretch/>
        </p:blipFill>
        <p:spPr>
          <a:xfrm>
            <a:off x="1007196" y="2265037"/>
            <a:ext cx="5088800" cy="3907158"/>
          </a:xfrm>
          <a:prstGeom prst="rect">
            <a:avLst/>
          </a:prstGeom>
        </p:spPr>
      </p:pic>
      <p:sp>
        <p:nvSpPr>
          <p:cNvPr id="215043" name="Rectangle 3">
            <a:extLst>
              <a:ext uri="{FF2B5EF4-FFF2-40B4-BE49-F238E27FC236}">
                <a16:creationId xmlns:a16="http://schemas.microsoft.com/office/drawing/2014/main" id="{8EDA136F-21A3-4AD1-BB8F-4D6ACB4EDA24}"/>
              </a:ext>
            </a:extLst>
          </p:cNvPr>
          <p:cNvSpPr>
            <a:spLocks noChangeArrowheads="1"/>
          </p:cNvSpPr>
          <p:nvPr/>
        </p:nvSpPr>
        <p:spPr bwMode="auto">
          <a:xfrm>
            <a:off x="6282820" y="2356143"/>
            <a:ext cx="5347504" cy="400202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lvl1pPr marL="381000" indent="-381000">
              <a:spcBef>
                <a:spcPct val="20000"/>
              </a:spcBef>
              <a:buClr>
                <a:schemeClr val="hlink"/>
              </a:buClr>
              <a:buChar char="•"/>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952500" indent="-381000">
              <a:spcBef>
                <a:spcPct val="20000"/>
              </a:spcBef>
              <a:buChar char="–"/>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371600" indent="-228600">
              <a:spcBef>
                <a:spcPct val="20000"/>
              </a:spcBef>
              <a:buClr>
                <a:schemeClr val="tx2"/>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790700" indent="-228600">
              <a:spcBef>
                <a:spcPct val="20000"/>
              </a:spcBef>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209800" indent="-228600">
              <a:spcBef>
                <a:spcPct val="20000"/>
              </a:spcBef>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667000" indent="-228600" fontAlgn="base">
              <a:spcBef>
                <a:spcPct val="20000"/>
              </a:spcBef>
              <a:spcAft>
                <a:spcPct val="0"/>
              </a:spcAft>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3124200" indent="-228600" fontAlgn="base">
              <a:spcBef>
                <a:spcPct val="20000"/>
              </a:spcBef>
              <a:spcAft>
                <a:spcPct val="0"/>
              </a:spcAft>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581400" indent="-228600" fontAlgn="base">
              <a:spcBef>
                <a:spcPct val="20000"/>
              </a:spcBef>
              <a:spcAft>
                <a:spcPct val="0"/>
              </a:spcAft>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4038600" indent="-228600" fontAlgn="base">
              <a:spcBef>
                <a:spcPct val="20000"/>
              </a:spcBef>
              <a:spcAft>
                <a:spcPct val="0"/>
              </a:spcAft>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655320" indent="-182880">
              <a:lnSpc>
                <a:spcPct val="90000"/>
              </a:lnSpc>
              <a:spcBef>
                <a:spcPct val="10000"/>
              </a:spcBef>
              <a:spcAft>
                <a:spcPct val="10000"/>
              </a:spcAft>
              <a:buClr>
                <a:schemeClr val="accent1">
                  <a:lumMod val="75000"/>
                </a:schemeClr>
              </a:buClr>
              <a:buSzPct val="85000"/>
              <a:buFont typeface="Wingdings" pitchFamily="2" charset="2"/>
              <a:buChar char="§"/>
            </a:pPr>
            <a:r>
              <a:rPr lang="en-US" altLang="en-US" sz="2000" dirty="0">
                <a:effectLst/>
                <a:latin typeface="+mn-lt"/>
                <a:cs typeface="+mn-cs"/>
              </a:rPr>
              <a:t>Stakeholder Involvement</a:t>
            </a:r>
          </a:p>
          <a:p>
            <a:pPr marL="655320" indent="-182880">
              <a:lnSpc>
                <a:spcPct val="90000"/>
              </a:lnSpc>
              <a:spcBef>
                <a:spcPct val="10000"/>
              </a:spcBef>
              <a:spcAft>
                <a:spcPct val="10000"/>
              </a:spcAft>
              <a:buClr>
                <a:schemeClr val="accent1">
                  <a:lumMod val="75000"/>
                </a:schemeClr>
              </a:buClr>
              <a:buSzPct val="85000"/>
              <a:buFont typeface="Wingdings" pitchFamily="2" charset="2"/>
              <a:buChar char="§"/>
            </a:pPr>
            <a:r>
              <a:rPr lang="en-US" altLang="en-US" sz="2000" dirty="0">
                <a:effectLst/>
                <a:latin typeface="+mn-lt"/>
                <a:cs typeface="+mn-cs"/>
              </a:rPr>
              <a:t>Needs-based Approach</a:t>
            </a:r>
          </a:p>
          <a:p>
            <a:pPr marL="655320" indent="-182880">
              <a:lnSpc>
                <a:spcPct val="90000"/>
              </a:lnSpc>
              <a:spcBef>
                <a:spcPct val="10000"/>
              </a:spcBef>
              <a:spcAft>
                <a:spcPct val="10000"/>
              </a:spcAft>
              <a:buClr>
                <a:schemeClr val="accent1">
                  <a:lumMod val="75000"/>
                </a:schemeClr>
              </a:buClr>
              <a:buSzPct val="85000"/>
              <a:buFont typeface="Wingdings" pitchFamily="2" charset="2"/>
              <a:buChar char="§"/>
            </a:pPr>
            <a:r>
              <a:rPr lang="en-US" altLang="en-US" sz="2000" dirty="0">
                <a:effectLst/>
                <a:latin typeface="+mn-lt"/>
                <a:cs typeface="+mn-cs"/>
              </a:rPr>
              <a:t>Logical Intervention Approach</a:t>
            </a:r>
          </a:p>
          <a:p>
            <a:pPr marL="655320" indent="-182880">
              <a:lnSpc>
                <a:spcPct val="90000"/>
              </a:lnSpc>
              <a:spcBef>
                <a:spcPct val="10000"/>
              </a:spcBef>
              <a:spcAft>
                <a:spcPct val="10000"/>
              </a:spcAft>
              <a:buClr>
                <a:schemeClr val="accent1">
                  <a:lumMod val="75000"/>
                </a:schemeClr>
              </a:buClr>
              <a:buSzPct val="85000"/>
              <a:buFont typeface="Wingdings" pitchFamily="2" charset="2"/>
              <a:buChar char="§"/>
            </a:pPr>
            <a:r>
              <a:rPr lang="en-US" altLang="en-US" sz="2000" dirty="0">
                <a:effectLst/>
                <a:latin typeface="+mn-lt"/>
                <a:cs typeface="+mn-cs"/>
              </a:rPr>
              <a:t>Framework For Assessing Relevance, Feasibility And Sustainability</a:t>
            </a:r>
          </a:p>
          <a:p>
            <a:pPr marL="655320" indent="-182880">
              <a:lnSpc>
                <a:spcPct val="90000"/>
              </a:lnSpc>
              <a:spcBef>
                <a:spcPct val="10000"/>
              </a:spcBef>
              <a:spcAft>
                <a:spcPct val="10000"/>
              </a:spcAft>
              <a:buClr>
                <a:schemeClr val="accent1">
                  <a:lumMod val="75000"/>
                </a:schemeClr>
              </a:buClr>
              <a:buSzPct val="85000"/>
              <a:buFont typeface="Wingdings" pitchFamily="2" charset="2"/>
              <a:buChar char="§"/>
            </a:pPr>
            <a:r>
              <a:rPr lang="en-US" altLang="en-US" sz="2000" dirty="0">
                <a:effectLst/>
                <a:latin typeface="+mn-lt"/>
                <a:cs typeface="+mn-cs"/>
              </a:rPr>
              <a:t>Results-oriented – Not Activity Driven</a:t>
            </a:r>
          </a:p>
          <a:p>
            <a:pPr marL="655320" indent="-182880">
              <a:lnSpc>
                <a:spcPct val="90000"/>
              </a:lnSpc>
              <a:spcBef>
                <a:spcPct val="10000"/>
              </a:spcBef>
              <a:spcAft>
                <a:spcPct val="10000"/>
              </a:spcAft>
              <a:buClr>
                <a:schemeClr val="accent1">
                  <a:lumMod val="75000"/>
                </a:schemeClr>
              </a:buClr>
              <a:buSzPct val="85000"/>
              <a:buFont typeface="Wingdings" pitchFamily="2" charset="2"/>
              <a:buChar char="§"/>
            </a:pPr>
            <a:r>
              <a:rPr lang="en-US" altLang="en-US" sz="2000" dirty="0">
                <a:effectLst/>
                <a:latin typeface="+mn-lt"/>
                <a:cs typeface="+mn-cs"/>
              </a:rPr>
              <a:t>Logically Sets Objectives And Their Causal Relationships</a:t>
            </a:r>
          </a:p>
          <a:p>
            <a:pPr marL="655320" indent="-182880">
              <a:lnSpc>
                <a:spcPct val="90000"/>
              </a:lnSpc>
              <a:spcBef>
                <a:spcPct val="10000"/>
              </a:spcBef>
              <a:spcAft>
                <a:spcPct val="10000"/>
              </a:spcAft>
              <a:buClr>
                <a:schemeClr val="accent1">
                  <a:lumMod val="75000"/>
                </a:schemeClr>
              </a:buClr>
              <a:buSzPct val="85000"/>
              <a:buFont typeface="Wingdings" pitchFamily="2" charset="2"/>
              <a:buChar char="§"/>
            </a:pPr>
            <a:r>
              <a:rPr lang="en-US" altLang="en-US" sz="2000" dirty="0">
                <a:effectLst/>
                <a:latin typeface="+mn-lt"/>
                <a:cs typeface="+mn-cs"/>
              </a:rPr>
              <a:t>Shows Whether Objectives Have Been Achieved: Indicators (For </a:t>
            </a:r>
            <a:r>
              <a:rPr lang="en-US" altLang="en-US" sz="2000" dirty="0" err="1">
                <a:effectLst/>
                <a:latin typeface="+mn-lt"/>
                <a:cs typeface="+mn-cs"/>
              </a:rPr>
              <a:t>M&amp;e</a:t>
            </a:r>
            <a:r>
              <a:rPr lang="en-US" altLang="en-US" sz="2000" dirty="0">
                <a:effectLst/>
                <a:latin typeface="+mn-lt"/>
                <a:cs typeface="+mn-cs"/>
              </a:rPr>
              <a:t>)</a:t>
            </a:r>
          </a:p>
          <a:p>
            <a:pPr marL="655320" indent="-182880">
              <a:lnSpc>
                <a:spcPct val="90000"/>
              </a:lnSpc>
              <a:spcBef>
                <a:spcPct val="10000"/>
              </a:spcBef>
              <a:spcAft>
                <a:spcPct val="10000"/>
              </a:spcAft>
              <a:buClr>
                <a:schemeClr val="accent1">
                  <a:lumMod val="75000"/>
                </a:schemeClr>
              </a:buClr>
              <a:buSzPct val="85000"/>
              <a:buFont typeface="Wingdings" pitchFamily="2" charset="2"/>
              <a:buChar char="§"/>
            </a:pPr>
            <a:r>
              <a:rPr lang="en-US" altLang="en-US" sz="2000" dirty="0">
                <a:effectLst/>
                <a:latin typeface="+mn-lt"/>
                <a:cs typeface="+mn-cs"/>
              </a:rPr>
              <a:t>Describes External Factors That Influence The Project’s Success: Assumptions And Risks </a:t>
            </a:r>
          </a:p>
          <a:p>
            <a:pPr marL="1226820" lvl="1" indent="-182880">
              <a:lnSpc>
                <a:spcPct val="90000"/>
              </a:lnSpc>
              <a:spcBef>
                <a:spcPct val="10000"/>
              </a:spcBef>
              <a:spcAft>
                <a:spcPct val="10000"/>
              </a:spcAft>
              <a:buClr>
                <a:schemeClr val="accent1">
                  <a:lumMod val="75000"/>
                </a:schemeClr>
              </a:buClr>
              <a:buSzPct val="85000"/>
              <a:buFont typeface="Wingdings" pitchFamily="2" charset="2"/>
              <a:buChar char="§"/>
            </a:pPr>
            <a:endParaRPr lang="en-US" altLang="en-US" sz="2000" dirty="0">
              <a:effectLst/>
              <a:latin typeface="+mn-lt"/>
              <a:cs typeface="+mn-cs"/>
            </a:endParaRPr>
          </a:p>
        </p:txBody>
      </p:sp>
      <p:sp>
        <p:nvSpPr>
          <p:cNvPr id="93" name="Oval 9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4" name="Oval 9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Slide Number Placeholder 4">
            <a:extLst>
              <a:ext uri="{FF2B5EF4-FFF2-40B4-BE49-F238E27FC236}">
                <a16:creationId xmlns:a16="http://schemas.microsoft.com/office/drawing/2014/main" id="{B531E4C1-E781-4E6D-B1AE-0B9EEB1E516C}"/>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457200">
              <a:spcAft>
                <a:spcPts val="600"/>
              </a:spcAft>
            </a:pPr>
            <a:fld id="{7D2FA419-C4B0-4B7B-B5A7-BB11F7A5A396}" type="slidenum">
              <a:rPr lang="en-US" altLang="en-US"/>
              <a:pPr defTabSz="457200">
                <a:spcAft>
                  <a:spcPts val="600"/>
                </a:spcAft>
              </a:pPr>
              <a:t>77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 calcmode="lin" valueType="num">
                                      <p:cBhvr additive="base">
                                        <p:cTn id="7" dur="500" fill="hold"/>
                                        <p:tgtEl>
                                          <p:spTgt spid="2150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43">
                                            <p:txEl>
                                              <p:pRg st="1" end="1"/>
                                            </p:txEl>
                                          </p:spTgt>
                                        </p:tgtEl>
                                        <p:attrNameLst>
                                          <p:attrName>style.visibility</p:attrName>
                                        </p:attrNameLst>
                                      </p:cBhvr>
                                      <p:to>
                                        <p:strVal val="visible"/>
                                      </p:to>
                                    </p:set>
                                    <p:anim calcmode="lin" valueType="num">
                                      <p:cBhvr additive="base">
                                        <p:cTn id="13" dur="500" fill="hold"/>
                                        <p:tgtEl>
                                          <p:spTgt spid="2150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43">
                                            <p:txEl>
                                              <p:pRg st="2" end="2"/>
                                            </p:txEl>
                                          </p:spTgt>
                                        </p:tgtEl>
                                        <p:attrNameLst>
                                          <p:attrName>style.visibility</p:attrName>
                                        </p:attrNameLst>
                                      </p:cBhvr>
                                      <p:to>
                                        <p:strVal val="visible"/>
                                      </p:to>
                                    </p:set>
                                    <p:anim calcmode="lin" valueType="num">
                                      <p:cBhvr additive="base">
                                        <p:cTn id="19" dur="500" fill="hold"/>
                                        <p:tgtEl>
                                          <p:spTgt spid="2150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43">
                                            <p:txEl>
                                              <p:pRg st="3" end="3"/>
                                            </p:txEl>
                                          </p:spTgt>
                                        </p:tgtEl>
                                        <p:attrNameLst>
                                          <p:attrName>style.visibility</p:attrName>
                                        </p:attrNameLst>
                                      </p:cBhvr>
                                      <p:to>
                                        <p:strVal val="visible"/>
                                      </p:to>
                                    </p:set>
                                    <p:anim calcmode="lin" valueType="num">
                                      <p:cBhvr additive="base">
                                        <p:cTn id="25" dur="500" fill="hold"/>
                                        <p:tgtEl>
                                          <p:spTgt spid="2150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43">
                                            <p:txEl>
                                              <p:pRg st="4" end="4"/>
                                            </p:txEl>
                                          </p:spTgt>
                                        </p:tgtEl>
                                        <p:attrNameLst>
                                          <p:attrName>style.visibility</p:attrName>
                                        </p:attrNameLst>
                                      </p:cBhvr>
                                      <p:to>
                                        <p:strVal val="visible"/>
                                      </p:to>
                                    </p:set>
                                    <p:anim calcmode="lin" valueType="num">
                                      <p:cBhvr additive="base">
                                        <p:cTn id="31" dur="500" fill="hold"/>
                                        <p:tgtEl>
                                          <p:spTgt spid="2150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43">
                                            <p:txEl>
                                              <p:pRg st="5" end="5"/>
                                            </p:txEl>
                                          </p:spTgt>
                                        </p:tgtEl>
                                        <p:attrNameLst>
                                          <p:attrName>style.visibility</p:attrName>
                                        </p:attrNameLst>
                                      </p:cBhvr>
                                      <p:to>
                                        <p:strVal val="visible"/>
                                      </p:to>
                                    </p:set>
                                    <p:anim calcmode="lin" valueType="num">
                                      <p:cBhvr additive="base">
                                        <p:cTn id="37" dur="500" fill="hold"/>
                                        <p:tgtEl>
                                          <p:spTgt spid="2150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15043">
                                            <p:txEl>
                                              <p:pRg st="6" end="6"/>
                                            </p:txEl>
                                          </p:spTgt>
                                        </p:tgtEl>
                                        <p:attrNameLst>
                                          <p:attrName>style.visibility</p:attrName>
                                        </p:attrNameLst>
                                      </p:cBhvr>
                                      <p:to>
                                        <p:strVal val="visible"/>
                                      </p:to>
                                    </p:set>
                                    <p:anim calcmode="lin" valueType="num">
                                      <p:cBhvr additive="base">
                                        <p:cTn id="43" dur="500" fill="hold"/>
                                        <p:tgtEl>
                                          <p:spTgt spid="2150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504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5043">
                                            <p:txEl>
                                              <p:pRg st="7" end="7"/>
                                            </p:txEl>
                                          </p:spTgt>
                                        </p:tgtEl>
                                        <p:attrNameLst>
                                          <p:attrName>style.visibility</p:attrName>
                                        </p:attrNameLst>
                                      </p:cBhvr>
                                      <p:to>
                                        <p:strVal val="visible"/>
                                      </p:to>
                                    </p:set>
                                    <p:anim calcmode="lin" valueType="num">
                                      <p:cBhvr additive="base">
                                        <p:cTn id="49" dur="500" fill="hold"/>
                                        <p:tgtEl>
                                          <p:spTgt spid="2150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1504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3" name="Group 71">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3" name="Oval 72">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4" name="Oval 73">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27334" name="Rectangle 75">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335" name="Rectangle 77">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336" name="Rectangle 79">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331" name="Rectangle 3">
            <a:extLst>
              <a:ext uri="{FF2B5EF4-FFF2-40B4-BE49-F238E27FC236}">
                <a16:creationId xmlns:a16="http://schemas.microsoft.com/office/drawing/2014/main" id="{BD0C4A96-16BC-40CD-8322-0F0939640D0D}"/>
              </a:ext>
            </a:extLst>
          </p:cNvPr>
          <p:cNvSpPr>
            <a:spLocks noChangeArrowheads="1"/>
          </p:cNvSpPr>
          <p:nvPr/>
        </p:nvSpPr>
        <p:spPr bwMode="auto">
          <a:xfrm>
            <a:off x="1286934" y="1465790"/>
            <a:ext cx="3860798" cy="39413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algn="l">
              <a:lnSpc>
                <a:spcPct val="90000"/>
              </a:lnSpc>
              <a:spcBef>
                <a:spcPct val="0"/>
              </a:spcBef>
              <a:spcAft>
                <a:spcPts val="600"/>
              </a:spcAft>
            </a:pPr>
            <a:r>
              <a:rPr lang="en-US" altLang="ko-KR" sz="6000" cap="all" dirty="0">
                <a:blipFill>
                  <a:blip r:embed="rId6">
                    <a:extLst>
                      <a:ext uri="{28A0092B-C50C-407E-A947-70E740481C1C}">
                        <a14:useLocalDpi xmlns:a14="http://schemas.microsoft.com/office/drawing/2010/main" val="0"/>
                      </a:ext>
                    </a:extLst>
                  </a:blip>
                  <a:tile tx="6350" ty="-127000" sx="65000" sy="64000" flip="none" algn="tl"/>
                </a:blipFill>
                <a:effectLst/>
                <a:latin typeface="+mj-lt"/>
                <a:ea typeface="+mj-ea"/>
                <a:cs typeface="+mj-cs"/>
              </a:rPr>
              <a:t>LFA Key </a:t>
            </a:r>
            <a:r>
              <a:rPr lang="en-US" altLang="en-US" sz="6000" cap="all" dirty="0">
                <a:blipFill>
                  <a:blip r:embed="rId6">
                    <a:extLst>
                      <a:ext uri="{28A0092B-C50C-407E-A947-70E740481C1C}">
                        <a14:useLocalDpi xmlns:a14="http://schemas.microsoft.com/office/drawing/2010/main" val="0"/>
                      </a:ext>
                    </a:extLst>
                  </a:blip>
                  <a:tile tx="6350" ty="-127000" sx="65000" sy="64000" flip="none" algn="tl"/>
                </a:blipFill>
                <a:effectLst/>
                <a:latin typeface="+mj-lt"/>
                <a:ea typeface="+mj-ea"/>
                <a:cs typeface="+mj-cs"/>
              </a:rPr>
              <a:t>Main steps</a:t>
            </a:r>
          </a:p>
        </p:txBody>
      </p:sp>
      <p:sp>
        <p:nvSpPr>
          <p:cNvPr id="227330" name="Rectangle 2">
            <a:extLst>
              <a:ext uri="{FF2B5EF4-FFF2-40B4-BE49-F238E27FC236}">
                <a16:creationId xmlns:a16="http://schemas.microsoft.com/office/drawing/2014/main" id="{03391C00-CE5D-4494-8D7C-FC66520E0FEB}"/>
              </a:ext>
            </a:extLst>
          </p:cNvPr>
          <p:cNvSpPr>
            <a:spLocks noChangeArrowheads="1"/>
          </p:cNvSpPr>
          <p:nvPr/>
        </p:nvSpPr>
        <p:spPr bwMode="auto">
          <a:xfrm>
            <a:off x="4907667" y="1359090"/>
            <a:ext cx="6642732" cy="40480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1066800" indent="-630238">
              <a:spcBef>
                <a:spcPct val="20000"/>
              </a:spcBef>
              <a:buClr>
                <a:schemeClr val="hlink"/>
              </a:buClr>
              <a:buChar char="•"/>
              <a:defRPr sz="32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1641475" indent="-285750">
              <a:spcBef>
                <a:spcPct val="20000"/>
              </a:spcBef>
              <a:buChar char="–"/>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2049463" indent="-228600">
              <a:spcBef>
                <a:spcPct val="20000"/>
              </a:spcBef>
              <a:buClr>
                <a:schemeClr val="tx2"/>
              </a:buClr>
              <a:buChar char="•"/>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2457450" indent="-228600">
              <a:spcBef>
                <a:spcPct val="20000"/>
              </a:spcBef>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865438" indent="-228600">
              <a:spcBef>
                <a:spcPct val="20000"/>
              </a:spcBef>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3322638"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3779838"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4237038"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4694238"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lvl="1" indent="-182880">
              <a:lnSpc>
                <a:spcPct val="90000"/>
              </a:lnSpc>
              <a:spcAft>
                <a:spcPct val="20000"/>
              </a:spcAft>
              <a:buClr>
                <a:schemeClr val="accent1">
                  <a:lumMod val="75000"/>
                </a:schemeClr>
              </a:buClr>
              <a:buSzPct val="85000"/>
              <a:buFont typeface="Wingdings" pitchFamily="2" charset="2"/>
              <a:buChar char="§"/>
            </a:pPr>
            <a:r>
              <a:rPr lang="en-US" altLang="en-US" sz="2400" dirty="0">
                <a:effectLst/>
                <a:latin typeface="+mn-lt"/>
                <a:cs typeface="+mn-cs"/>
              </a:rPr>
              <a:t>Stakeholder Analysis</a:t>
            </a:r>
          </a:p>
          <a:p>
            <a:pPr lvl="1" indent="-182880">
              <a:lnSpc>
                <a:spcPct val="90000"/>
              </a:lnSpc>
              <a:spcAft>
                <a:spcPct val="20000"/>
              </a:spcAft>
              <a:buClr>
                <a:schemeClr val="accent1">
                  <a:lumMod val="75000"/>
                </a:schemeClr>
              </a:buClr>
              <a:buSzPct val="85000"/>
              <a:buFont typeface="Wingdings" pitchFamily="2" charset="2"/>
              <a:buChar char="§"/>
            </a:pPr>
            <a:r>
              <a:rPr lang="en-US" altLang="ko-KR" sz="2400" dirty="0">
                <a:effectLst/>
                <a:latin typeface="+mn-lt"/>
                <a:cs typeface="+mn-cs"/>
              </a:rPr>
              <a:t>SWOT Analysis</a:t>
            </a:r>
          </a:p>
          <a:p>
            <a:pPr lvl="1" indent="-182880">
              <a:lnSpc>
                <a:spcPct val="90000"/>
              </a:lnSpc>
              <a:spcAft>
                <a:spcPct val="20000"/>
              </a:spcAft>
              <a:buClr>
                <a:schemeClr val="accent1">
                  <a:lumMod val="75000"/>
                </a:schemeClr>
              </a:buClr>
              <a:buSzPct val="85000"/>
              <a:buFont typeface="Wingdings" pitchFamily="2" charset="2"/>
              <a:buChar char="§"/>
            </a:pPr>
            <a:r>
              <a:rPr lang="en-US" altLang="en-US" sz="2400" dirty="0">
                <a:effectLst/>
                <a:latin typeface="+mn-lt"/>
                <a:cs typeface="+mn-cs"/>
              </a:rPr>
              <a:t>Problem Tree Analysis</a:t>
            </a:r>
          </a:p>
          <a:p>
            <a:pPr lvl="1" indent="-182880">
              <a:lnSpc>
                <a:spcPct val="90000"/>
              </a:lnSpc>
              <a:spcAft>
                <a:spcPct val="20000"/>
              </a:spcAft>
              <a:buClr>
                <a:schemeClr val="accent1">
                  <a:lumMod val="75000"/>
                </a:schemeClr>
              </a:buClr>
              <a:buSzPct val="85000"/>
              <a:buFont typeface="Wingdings" pitchFamily="2" charset="2"/>
              <a:buChar char="§"/>
            </a:pPr>
            <a:r>
              <a:rPr lang="en-US" altLang="en-US" sz="2400" dirty="0">
                <a:effectLst/>
                <a:latin typeface="+mn-lt"/>
                <a:cs typeface="+mn-cs"/>
              </a:rPr>
              <a:t>Objective Tree Analysis</a:t>
            </a:r>
          </a:p>
          <a:p>
            <a:pPr lvl="1" indent="-182880">
              <a:lnSpc>
                <a:spcPct val="90000"/>
              </a:lnSpc>
              <a:spcAft>
                <a:spcPct val="20000"/>
              </a:spcAft>
              <a:buClr>
                <a:schemeClr val="accent1">
                  <a:lumMod val="75000"/>
                </a:schemeClr>
              </a:buClr>
              <a:buSzPct val="85000"/>
              <a:buFont typeface="Wingdings" pitchFamily="2" charset="2"/>
              <a:buChar char="§"/>
            </a:pPr>
            <a:r>
              <a:rPr lang="en-US" altLang="en-US" sz="2400" dirty="0">
                <a:effectLst/>
                <a:latin typeface="+mn-lt"/>
                <a:cs typeface="+mn-cs"/>
              </a:rPr>
              <a:t>Logical Framework Matrix</a:t>
            </a:r>
          </a:p>
          <a:p>
            <a:pPr lvl="1" indent="-182880">
              <a:lnSpc>
                <a:spcPct val="90000"/>
              </a:lnSpc>
              <a:spcAft>
                <a:spcPct val="20000"/>
              </a:spcAft>
              <a:buClr>
                <a:schemeClr val="accent1">
                  <a:lumMod val="75000"/>
                </a:schemeClr>
              </a:buClr>
              <a:buSzPct val="85000"/>
              <a:buFont typeface="Wingdings" pitchFamily="2" charset="2"/>
              <a:buChar char="§"/>
            </a:pPr>
            <a:r>
              <a:rPr lang="en-US" altLang="en-US" sz="2400" dirty="0">
                <a:effectLst/>
                <a:latin typeface="+mn-lt"/>
                <a:cs typeface="+mn-cs"/>
              </a:rPr>
              <a:t>Monitoring and evaluation</a:t>
            </a:r>
          </a:p>
        </p:txBody>
      </p:sp>
      <p:sp>
        <p:nvSpPr>
          <p:cNvPr id="227337" name="Rectangle 81">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6CC8E5D7-72A3-45F7-B67D-7586410C8302}"/>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457200">
              <a:spcAft>
                <a:spcPts val="600"/>
              </a:spcAft>
            </a:pPr>
            <a:fld id="{1CD40146-2CFC-44A3-B31F-07A3D098E820}" type="slidenum">
              <a:rPr lang="en-US" altLang="en-US" b="1" kern="1200">
                <a:solidFill>
                  <a:schemeClr val="accent1"/>
                </a:solidFill>
                <a:latin typeface="+mj-lt"/>
                <a:ea typeface="+mn-ea"/>
                <a:cs typeface="+mn-cs"/>
              </a:rPr>
              <a:pPr defTabSz="457200">
                <a:spcAft>
                  <a:spcPts val="600"/>
                </a:spcAft>
              </a:pPr>
              <a:t>78</a:t>
            </a:fld>
            <a:endParaRPr lang="en-US" altLang="en-US" b="1" kern="1200">
              <a:solidFill>
                <a:schemeClr val="accent1"/>
              </a:solidFill>
              <a:latin typeface="+mj-lt"/>
              <a:ea typeface="+mn-ea"/>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3" name="Oval 72">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4" name="Oval 73">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76" name="Rectangle 75">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2563" name="Rectangle 3">
            <a:extLst>
              <a:ext uri="{FF2B5EF4-FFF2-40B4-BE49-F238E27FC236}">
                <a16:creationId xmlns:a16="http://schemas.microsoft.com/office/drawing/2014/main" id="{51DB5532-68D0-4199-B5F8-FA13AA2797E8}"/>
              </a:ext>
            </a:extLst>
          </p:cNvPr>
          <p:cNvSpPr>
            <a:spLocks noChangeArrowheads="1"/>
          </p:cNvSpPr>
          <p:nvPr/>
        </p:nvSpPr>
        <p:spPr bwMode="auto">
          <a:xfrm>
            <a:off x="750277" y="601884"/>
            <a:ext cx="6705847" cy="54112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342900" indent="-342900">
              <a:spcBef>
                <a:spcPct val="20000"/>
              </a:spcBef>
              <a:buClr>
                <a:schemeClr val="hlink"/>
              </a:buClr>
              <a:buChar char="•"/>
              <a:defRPr sz="32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160020" indent="0">
              <a:lnSpc>
                <a:spcPct val="90000"/>
              </a:lnSpc>
              <a:buClr>
                <a:schemeClr val="accent1">
                  <a:lumMod val="75000"/>
                </a:schemeClr>
              </a:buClr>
              <a:buSzPct val="85000"/>
              <a:buNone/>
            </a:pPr>
            <a:r>
              <a:rPr lang="en-US" altLang="en-US" sz="2700" b="1" dirty="0">
                <a:effectLst/>
                <a:latin typeface="+mn-lt"/>
                <a:cs typeface="+mn-cs"/>
              </a:rPr>
              <a:t>Strengths</a:t>
            </a:r>
            <a:r>
              <a:rPr lang="en-US" altLang="en-US" sz="2700" dirty="0">
                <a:effectLst/>
                <a:latin typeface="+mn-lt"/>
                <a:cs typeface="+mn-cs"/>
              </a:rPr>
              <a:t> - the positive internal attributes of the organization</a:t>
            </a:r>
            <a:endParaRPr lang="en-US" altLang="en-US" sz="2700" b="1" dirty="0">
              <a:effectLst/>
              <a:latin typeface="+mn-lt"/>
              <a:cs typeface="+mn-cs"/>
            </a:endParaRPr>
          </a:p>
          <a:p>
            <a:pPr marL="160020" indent="0">
              <a:lnSpc>
                <a:spcPct val="90000"/>
              </a:lnSpc>
              <a:buClr>
                <a:schemeClr val="accent1">
                  <a:lumMod val="75000"/>
                </a:schemeClr>
              </a:buClr>
              <a:buSzPct val="85000"/>
              <a:buNone/>
            </a:pPr>
            <a:r>
              <a:rPr lang="en-US" altLang="en-US" sz="2700" b="1" dirty="0">
                <a:effectLst/>
                <a:latin typeface="+mn-lt"/>
                <a:cs typeface="+mn-cs"/>
              </a:rPr>
              <a:t>Weaknesses</a:t>
            </a:r>
            <a:r>
              <a:rPr lang="en-US" altLang="en-US" sz="2700" dirty="0">
                <a:effectLst/>
                <a:latin typeface="+mn-lt"/>
                <a:cs typeface="+mn-cs"/>
              </a:rPr>
              <a:t> - the negative internal attributes of the organization</a:t>
            </a:r>
            <a:endParaRPr lang="en-US" altLang="en-US" sz="2700" b="1" dirty="0">
              <a:effectLst/>
              <a:latin typeface="+mn-lt"/>
              <a:cs typeface="+mn-cs"/>
            </a:endParaRPr>
          </a:p>
          <a:p>
            <a:pPr marL="160020" indent="0">
              <a:lnSpc>
                <a:spcPct val="90000"/>
              </a:lnSpc>
              <a:buClr>
                <a:schemeClr val="accent1">
                  <a:lumMod val="75000"/>
                </a:schemeClr>
              </a:buClr>
              <a:buSzPct val="85000"/>
              <a:buNone/>
            </a:pPr>
            <a:r>
              <a:rPr lang="en-US" altLang="en-US" sz="2700" b="1" dirty="0">
                <a:effectLst/>
                <a:latin typeface="+mn-lt"/>
                <a:cs typeface="+mn-cs"/>
              </a:rPr>
              <a:t>Opportunities</a:t>
            </a:r>
            <a:r>
              <a:rPr lang="en-US" altLang="en-US" sz="2700" dirty="0">
                <a:effectLst/>
                <a:latin typeface="+mn-lt"/>
                <a:cs typeface="+mn-cs"/>
              </a:rPr>
              <a:t> - external factors which could improve the organization's prospects</a:t>
            </a:r>
            <a:endParaRPr lang="en-US" altLang="en-US" sz="2700" b="1" dirty="0">
              <a:effectLst/>
              <a:latin typeface="+mn-lt"/>
              <a:cs typeface="+mn-cs"/>
            </a:endParaRPr>
          </a:p>
          <a:p>
            <a:pPr marL="160020" indent="0">
              <a:lnSpc>
                <a:spcPct val="90000"/>
              </a:lnSpc>
              <a:buClr>
                <a:schemeClr val="accent1">
                  <a:lumMod val="75000"/>
                </a:schemeClr>
              </a:buClr>
              <a:buSzPct val="85000"/>
              <a:buNone/>
            </a:pPr>
            <a:r>
              <a:rPr lang="en-US" altLang="en-US" sz="2700" b="1" dirty="0">
                <a:effectLst/>
                <a:latin typeface="+mn-lt"/>
                <a:cs typeface="+mn-cs"/>
              </a:rPr>
              <a:t>Threats</a:t>
            </a:r>
            <a:r>
              <a:rPr lang="en-US" altLang="en-US" sz="2700" dirty="0">
                <a:effectLst/>
                <a:latin typeface="+mn-lt"/>
                <a:cs typeface="+mn-cs"/>
              </a:rPr>
              <a:t> - external factors which could undermine the organization's prospects</a:t>
            </a:r>
          </a:p>
        </p:txBody>
      </p:sp>
      <p:sp>
        <p:nvSpPr>
          <p:cNvPr id="78" name="Rectangle 77">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3"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0" name="Group 79">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2859" y="1679571"/>
            <a:ext cx="3498864" cy="3498858"/>
            <a:chOff x="7942859" y="1679571"/>
            <a:chExt cx="3498864" cy="3498858"/>
          </a:xfrm>
        </p:grpSpPr>
        <p:sp>
          <p:nvSpPr>
            <p:cNvPr id="81" name="Oval 8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2" name="Oval 8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22562" name="Rectangle 2">
            <a:extLst>
              <a:ext uri="{FF2B5EF4-FFF2-40B4-BE49-F238E27FC236}">
                <a16:creationId xmlns:a16="http://schemas.microsoft.com/office/drawing/2014/main" id="{47A204DE-3846-42BA-9188-6F3538142F82}"/>
              </a:ext>
            </a:extLst>
          </p:cNvPr>
          <p:cNvSpPr>
            <a:spLocks noChangeArrowheads="1"/>
          </p:cNvSpPr>
          <p:nvPr/>
        </p:nvSpPr>
        <p:spPr bwMode="auto">
          <a:xfrm>
            <a:off x="8371968" y="2376862"/>
            <a:ext cx="2640646" cy="210427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a:lnSpc>
                <a:spcPct val="90000"/>
              </a:lnSpc>
              <a:spcBef>
                <a:spcPct val="0"/>
              </a:spcBef>
              <a:spcAft>
                <a:spcPts val="600"/>
              </a:spcAft>
            </a:pPr>
            <a:r>
              <a:rPr lang="en-US" altLang="en-US" sz="3000" cap="all" dirty="0">
                <a:solidFill>
                  <a:schemeClr val="bg1">
                    <a:shade val="97000"/>
                    <a:satMod val="150000"/>
                  </a:schemeClr>
                </a:solidFill>
                <a:latin typeface="+mj-lt"/>
                <a:ea typeface="+mj-ea"/>
                <a:cs typeface="+mj-cs"/>
              </a:rPr>
              <a:t>SWOT Analysis </a:t>
            </a:r>
          </a:p>
        </p:txBody>
      </p:sp>
      <p:sp>
        <p:nvSpPr>
          <p:cNvPr id="6" name="Slide Number Placeholder 3">
            <a:extLst>
              <a:ext uri="{FF2B5EF4-FFF2-40B4-BE49-F238E27FC236}">
                <a16:creationId xmlns:a16="http://schemas.microsoft.com/office/drawing/2014/main" id="{0B2A90D0-A8A8-400C-98E9-2AAC93F696AC}"/>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457200">
              <a:lnSpc>
                <a:spcPct val="90000"/>
              </a:lnSpc>
              <a:spcAft>
                <a:spcPts val="600"/>
              </a:spcAft>
            </a:pPr>
            <a:fld id="{A256E7B4-76AF-486B-A820-274C7338A47E}" type="slidenum">
              <a:rPr lang="en-US" altLang="en-US" sz="1900" b="1" kern="1200">
                <a:solidFill>
                  <a:schemeClr val="accent1"/>
                </a:solidFill>
                <a:latin typeface="+mj-lt"/>
                <a:ea typeface="+mn-ea"/>
                <a:cs typeface="+mn-cs"/>
              </a:rPr>
              <a:pPr defTabSz="457200">
                <a:lnSpc>
                  <a:spcPct val="90000"/>
                </a:lnSpc>
                <a:spcAft>
                  <a:spcPts val="600"/>
                </a:spcAft>
              </a:pPr>
              <a:t>79</a:t>
            </a:fld>
            <a:endParaRPr lang="en-US" altLang="en-US" sz="1900" b="1" kern="1200">
              <a:solidFill>
                <a:schemeClr val="accent1"/>
              </a:solidFill>
              <a:latin typeface="+mj-lt"/>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BCBDB5-D03F-41ED-BCCC-AB1B9A6E26CB}"/>
              </a:ext>
            </a:extLst>
          </p:cNvPr>
          <p:cNvSpPr>
            <a:spLocks noGrp="1"/>
          </p:cNvSpPr>
          <p:nvPr>
            <p:ph type="title"/>
          </p:nvPr>
        </p:nvSpPr>
        <p:spPr>
          <a:xfrm>
            <a:off x="8479777" y="639763"/>
            <a:ext cx="3046073" cy="5177377"/>
          </a:xfrm>
          <a:ln>
            <a:noFill/>
          </a:ln>
        </p:spPr>
        <p:txBody>
          <a:bodyPr>
            <a:normAutofit/>
          </a:bodyPr>
          <a:lstStyle/>
          <a:p>
            <a:r>
              <a:rPr lang="en-US" sz="4000"/>
              <a:t>Project </a:t>
            </a:r>
            <a:r>
              <a:rPr lang="en-US" sz="4000" dirty="0" err="1"/>
              <a:t>DPro</a:t>
            </a:r>
            <a:r>
              <a:rPr lang="en-US" sz="4000" dirty="0"/>
              <a:t> or PMD Pro?</a:t>
            </a:r>
          </a:p>
        </p:txBody>
      </p:sp>
      <p:grpSp>
        <p:nvGrpSpPr>
          <p:cNvPr id="11" name="Group 1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1B190145-4BB6-4D9C-AD6C-C9ED64177C88}"/>
              </a:ext>
            </a:extLst>
          </p:cNvPr>
          <p:cNvGraphicFramePr>
            <a:graphicFrameLocks noGrp="1"/>
          </p:cNvGraphicFramePr>
          <p:nvPr>
            <p:ph idx="1"/>
            <p:extLst>
              <p:ext uri="{D42A27DB-BD31-4B8C-83A1-F6EECF244321}">
                <p14:modId xmlns:p14="http://schemas.microsoft.com/office/powerpoint/2010/main" val="42919861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49888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12">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13">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14">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6" name="Rectangle 16">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56350" y="484632"/>
            <a:ext cx="3544035" cy="1609344"/>
          </a:xfrm>
          <a:prstGeom prst="rect">
            <a:avLst/>
          </a:prstGeom>
          <a:ln>
            <a:noFill/>
          </a:ln>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200" b="0" i="0" u="none" strike="noStrike" cap="all" spc="0" normalizeH="0" noProof="0">
                <a:ln>
                  <a:noFill/>
                </a:ln>
                <a:blipFill>
                  <a:blip r:embed="rId6">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I want to </a:t>
            </a:r>
          </a:p>
          <a:p>
            <a:pPr marL="0" marR="0" lvl="0" indent="0" fontAlgn="auto">
              <a:lnSpc>
                <a:spcPct val="90000"/>
              </a:lnSpc>
              <a:spcBef>
                <a:spcPct val="0"/>
              </a:spcBef>
              <a:spcAft>
                <a:spcPts val="600"/>
              </a:spcAft>
              <a:buClrTx/>
              <a:buSzTx/>
              <a:tabLst/>
              <a:defRPr/>
            </a:pPr>
            <a:r>
              <a:rPr kumimoji="0" lang="en-US" sz="3200" b="0" i="0" u="none" strike="noStrike" cap="all" spc="0" normalizeH="0" noProof="0">
                <a:ln>
                  <a:noFill/>
                </a:ln>
                <a:blipFill>
                  <a:blip r:embed="rId6">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design a project</a:t>
            </a:r>
          </a:p>
        </p:txBody>
      </p:sp>
      <p:pic>
        <p:nvPicPr>
          <p:cNvPr id="27" name="Graphic 9" descr="Maze">
            <a:extLst>
              <a:ext uri="{FF2B5EF4-FFF2-40B4-BE49-F238E27FC236}">
                <a16:creationId xmlns:a16="http://schemas.microsoft.com/office/drawing/2014/main" id="{D73E9A30-FFCC-4771-AC8A-489F7F774A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871" y="423868"/>
            <a:ext cx="5804313" cy="5804313"/>
          </a:xfrm>
          <a:prstGeom prst="rect">
            <a:avLst/>
          </a:prstGeom>
        </p:spPr>
      </p:pic>
      <p:sp>
        <p:nvSpPr>
          <p:cNvPr id="6" name="TextBox 5"/>
          <p:cNvSpPr txBox="1"/>
          <p:nvPr/>
        </p:nvSpPr>
        <p:spPr>
          <a:xfrm>
            <a:off x="8156351" y="2121408"/>
            <a:ext cx="3544034" cy="4050792"/>
          </a:xfrm>
          <a:prstGeom prst="rect">
            <a:avLst/>
          </a:prstGeom>
        </p:spPr>
        <p:txBody>
          <a:bodyPr vert="horz" lIns="91440" tIns="45720" rIns="91440" bIns="45720" rtlCol="0">
            <a:normAutofit/>
          </a:bodyPr>
          <a:lstStyle/>
          <a:p>
            <a:pPr marR="0" lvl="0" fontAlgn="auto">
              <a:lnSpc>
                <a:spcPct val="90000"/>
              </a:lnSpc>
              <a:spcBef>
                <a:spcPts val="0"/>
              </a:spcBef>
              <a:spcAft>
                <a:spcPts val="600"/>
              </a:spcAft>
              <a:buClr>
                <a:schemeClr val="accent1">
                  <a:lumMod val="75000"/>
                </a:schemeClr>
              </a:buClr>
              <a:buSzPct val="85000"/>
              <a:tabLst/>
              <a:defRPr/>
            </a:pPr>
            <a:r>
              <a:rPr kumimoji="0" lang="en-US" sz="2000" b="0" i="0" u="none" strike="noStrike" cap="none" spc="0" normalizeH="0" baseline="0" noProof="0" dirty="0">
                <a:ln>
                  <a:noFill/>
                </a:ln>
                <a:effectLst/>
                <a:uLnTx/>
                <a:uFillTx/>
              </a:rPr>
              <a:t>by analyzing the </a:t>
            </a:r>
            <a:r>
              <a:rPr kumimoji="0" lang="en-US" sz="2000" b="1" i="1" u="none" strike="noStrike" cap="none" spc="0" normalizeH="0" baseline="0" noProof="0" dirty="0">
                <a:ln>
                  <a:noFill/>
                </a:ln>
                <a:solidFill>
                  <a:srgbClr val="FF0000"/>
                </a:solidFill>
                <a:effectLst/>
                <a:uLnTx/>
                <a:uFillTx/>
              </a:rPr>
              <a:t>causes</a:t>
            </a:r>
            <a:r>
              <a:rPr kumimoji="0" lang="en-US" sz="2000" b="0" i="0" u="none" strike="noStrike" cap="none" spc="0" normalizeH="0" baseline="0" noProof="0" dirty="0">
                <a:ln>
                  <a:noFill/>
                </a:ln>
                <a:effectLst/>
                <a:uLnTx/>
                <a:uFillTx/>
              </a:rPr>
              <a:t> of problems, and their </a:t>
            </a:r>
            <a:r>
              <a:rPr lang="en-US" sz="2000" b="1" i="1" dirty="0">
                <a:solidFill>
                  <a:srgbClr val="FF0000"/>
                </a:solidFill>
              </a:rPr>
              <a:t>effects</a:t>
            </a:r>
          </a:p>
        </p:txBody>
      </p:sp>
      <p:grpSp>
        <p:nvGrpSpPr>
          <p:cNvPr id="28" name="Group 18">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19">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0">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extBox 3"/>
          <p:cNvSpPr txBox="1"/>
          <p:nvPr/>
        </p:nvSpPr>
        <p:spPr>
          <a:xfrm>
            <a:off x="7898674" y="4162697"/>
            <a:ext cx="3448595" cy="769441"/>
          </a:xfrm>
          <a:prstGeom prst="rect">
            <a:avLst/>
          </a:prstGeom>
          <a:no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Problem Tree</a:t>
            </a:r>
          </a:p>
        </p:txBody>
      </p:sp>
      <p:sp>
        <p:nvSpPr>
          <p:cNvPr id="2" name="TextBox 1">
            <a:extLst>
              <a:ext uri="{FF2B5EF4-FFF2-40B4-BE49-F238E27FC236}">
                <a16:creationId xmlns:a16="http://schemas.microsoft.com/office/drawing/2014/main" id="{33DEBA37-A667-4401-BDD6-F109BE8A8288}"/>
              </a:ext>
            </a:extLst>
          </p:cNvPr>
          <p:cNvSpPr txBox="1"/>
          <p:nvPr/>
        </p:nvSpPr>
        <p:spPr>
          <a:xfrm>
            <a:off x="12253555" y="835742"/>
            <a:ext cx="1698416" cy="369332"/>
          </a:xfrm>
          <a:prstGeom prst="rect">
            <a:avLst/>
          </a:prstGeom>
          <a:noFill/>
        </p:spPr>
        <p:txBody>
          <a:bodyPr wrap="square" rtlCol="0">
            <a:spAutoFit/>
          </a:bodyPr>
          <a:lstStyle/>
          <a:p>
            <a:r>
              <a:rPr lang="en-US" b="1" dirty="0"/>
              <a:t>End of day 4 </a:t>
            </a:r>
          </a:p>
        </p:txBody>
      </p:sp>
    </p:spTree>
    <p:extLst>
      <p:ext uri="{BB962C8B-B14F-4D97-AF65-F5344CB8AC3E}">
        <p14:creationId xmlns:p14="http://schemas.microsoft.com/office/powerpoint/2010/main" val="34601272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Objective Tree Analysis</a:t>
            </a:r>
          </a:p>
        </p:txBody>
      </p:sp>
      <p:sp>
        <p:nvSpPr>
          <p:cNvPr id="3" name="Content Placeholder 2"/>
          <p:cNvSpPr>
            <a:spLocks noGrp="1"/>
          </p:cNvSpPr>
          <p:nvPr>
            <p:ph idx="1"/>
          </p:nvPr>
        </p:nvSpPr>
        <p:spPr>
          <a:xfrm>
            <a:off x="838200" y="1794076"/>
            <a:ext cx="10515600" cy="2843238"/>
          </a:xfrm>
        </p:spPr>
        <p:txBody>
          <a:bodyPr>
            <a:normAutofit/>
          </a:bodyPr>
          <a:lstStyle/>
          <a:p>
            <a:pPr marL="646112" indent="-457200">
              <a:spcBef>
                <a:spcPts val="600"/>
              </a:spcBef>
              <a:spcAft>
                <a:spcPts val="600"/>
              </a:spcAft>
              <a:buClr>
                <a:schemeClr val="accent2"/>
              </a:buClr>
              <a:buFont typeface="Wingdings" charset="2"/>
              <a:buChar char="§"/>
            </a:pPr>
            <a:r>
              <a:rPr lang="en-US" dirty="0"/>
              <a:t>An Objective Tree is a Problem Tree that is transformed into a set of future solutions to the problems. Each negative problem is converted into an objective by rewriting it as a positive future statement.</a:t>
            </a:r>
          </a:p>
          <a:p>
            <a:pPr marL="601662" indent="-457200">
              <a:spcBef>
                <a:spcPts val="600"/>
              </a:spcBef>
              <a:spcAft>
                <a:spcPts val="600"/>
              </a:spcAft>
              <a:buClr>
                <a:schemeClr val="accent2"/>
              </a:buClr>
              <a:buFont typeface="Wingdings" charset="2"/>
              <a:buChar char="§"/>
            </a:pPr>
            <a:r>
              <a:rPr lang="en-US" dirty="0"/>
              <a:t>As the Objective Tree is transformed from the Problem Tree: the analysis of problems in the Problem Tree from Problem/Project Identification (PPI) </a:t>
            </a:r>
            <a:r>
              <a:rPr lang="en-US" i="1" dirty="0">
                <a:solidFill>
                  <a:srgbClr val="1830C0"/>
                </a:solidFill>
              </a:rPr>
              <a:t>is the basis and starting point for the Objective Tree analysis.</a:t>
            </a:r>
          </a:p>
          <a:p>
            <a:pPr marL="601662" indent="-457200">
              <a:spcBef>
                <a:spcPts val="600"/>
              </a:spcBef>
              <a:spcAft>
                <a:spcPts val="600"/>
              </a:spcAft>
              <a:buClr>
                <a:schemeClr val="accent2"/>
              </a:buClr>
              <a:buFont typeface="Wingdings" charset="2"/>
              <a:buChar char="§"/>
            </a:pPr>
            <a:r>
              <a:rPr lang="en-US" dirty="0"/>
              <a:t>The positive statements are in fact objective statements that can be presented in a diagram showing a means – ends hierarchy, the objective tree.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E52B42-E49E-5548-9FA8-A5A9E12C8072}" type="slidenum">
              <a:rPr kumimoji="0" lang="en-US" sz="1400" b="1" i="0" u="none" strike="noStrike" kern="1200" cap="none" spc="0" normalizeH="0" baseline="0" noProof="0" smtClean="0">
                <a:ln>
                  <a:noFill/>
                </a:ln>
                <a:solidFill>
                  <a:srgbClr val="FFFFFF"/>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400" b="1" i="0" u="none" strike="noStrike" kern="1200" cap="none" spc="0" normalizeH="0" baseline="0" noProof="0">
              <a:ln>
                <a:noFill/>
              </a:ln>
              <a:solidFill>
                <a:srgbClr val="FFFFFF"/>
              </a:solidFill>
              <a:effectLst/>
              <a:uLnTx/>
              <a:uFillTx/>
              <a:latin typeface="Rockwell Condensed" panose="020606030504050201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94042712"/>
              </p:ext>
            </p:extLst>
          </p:nvPr>
        </p:nvGraphicFramePr>
        <p:xfrm>
          <a:off x="1401096" y="4734800"/>
          <a:ext cx="9982201" cy="1638157"/>
        </p:xfrm>
        <a:graphic>
          <a:graphicData uri="http://schemas.openxmlformats.org/drawingml/2006/table">
            <a:tbl>
              <a:tblPr firstRow="1" firstCol="1" bandRow="1">
                <a:tableStyleId>{10A1B5D5-9B99-4C35-A422-299274C87663}</a:tableStyleId>
              </a:tblPr>
              <a:tblGrid>
                <a:gridCol w="4289245">
                  <a:extLst>
                    <a:ext uri="{9D8B030D-6E8A-4147-A177-3AD203B41FA5}">
                      <a16:colId xmlns:a16="http://schemas.microsoft.com/office/drawing/2014/main" val="20000"/>
                    </a:ext>
                  </a:extLst>
                </a:gridCol>
                <a:gridCol w="5692956">
                  <a:extLst>
                    <a:ext uri="{9D8B030D-6E8A-4147-A177-3AD203B41FA5}">
                      <a16:colId xmlns:a16="http://schemas.microsoft.com/office/drawing/2014/main" val="20001"/>
                    </a:ext>
                  </a:extLst>
                </a:gridCol>
              </a:tblGrid>
              <a:tr h="409539">
                <a:tc>
                  <a:txBody>
                    <a:bodyPr/>
                    <a:lstStyle/>
                    <a:p>
                      <a:pPr algn="ctr">
                        <a:spcAft>
                          <a:spcPts val="0"/>
                        </a:spcAft>
                      </a:pPr>
                      <a:r>
                        <a:rPr lang="en-US" sz="2400" dirty="0">
                          <a:effectLst/>
                        </a:rPr>
                        <a:t>Problem Statements</a:t>
                      </a:r>
                      <a:endParaRPr lang="en-US" sz="2400" dirty="0">
                        <a:effectLst/>
                        <a:latin typeface="Calibri" charset="0"/>
                        <a:ea typeface="Calibri" charset="0"/>
                        <a:cs typeface="Times New Roman" charset="0"/>
                      </a:endParaRPr>
                    </a:p>
                  </a:txBody>
                  <a:tcPr marL="68580" marR="68580" marT="0" marB="0"/>
                </a:tc>
                <a:tc>
                  <a:txBody>
                    <a:bodyPr/>
                    <a:lstStyle/>
                    <a:p>
                      <a:pPr algn="ctr">
                        <a:spcAft>
                          <a:spcPts val="0"/>
                        </a:spcAft>
                      </a:pPr>
                      <a:r>
                        <a:rPr lang="en-US" sz="2400">
                          <a:effectLst/>
                        </a:rPr>
                        <a:t>Objective Statements</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409539">
                <a:tc>
                  <a:txBody>
                    <a:bodyPr/>
                    <a:lstStyle/>
                    <a:p>
                      <a:pPr algn="ctr">
                        <a:spcAft>
                          <a:spcPts val="0"/>
                        </a:spcAft>
                      </a:pPr>
                      <a:r>
                        <a:rPr lang="en-US" sz="2200" b="0" dirty="0">
                          <a:effectLst/>
                        </a:rPr>
                        <a:t>Low agricultural production</a:t>
                      </a:r>
                      <a:endParaRPr lang="en-US" sz="2200" b="0" dirty="0">
                        <a:effectLst/>
                        <a:latin typeface="Calibri" charset="0"/>
                        <a:ea typeface="Calibri" charset="0"/>
                        <a:cs typeface="Times New Roman" charset="0"/>
                      </a:endParaRPr>
                    </a:p>
                  </a:txBody>
                  <a:tcPr marL="68580" marR="68580" marT="0" marB="0"/>
                </a:tc>
                <a:tc>
                  <a:txBody>
                    <a:bodyPr/>
                    <a:lstStyle/>
                    <a:p>
                      <a:pPr algn="ctr">
                        <a:spcAft>
                          <a:spcPts val="0"/>
                        </a:spcAft>
                      </a:pPr>
                      <a:r>
                        <a:rPr lang="en-US" sz="2200" b="0" dirty="0">
                          <a:effectLst/>
                        </a:rPr>
                        <a:t>High agricultural production</a:t>
                      </a:r>
                      <a:endParaRPr lang="en-US" sz="2200" b="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r h="819079">
                <a:tc>
                  <a:txBody>
                    <a:bodyPr/>
                    <a:lstStyle/>
                    <a:p>
                      <a:pPr algn="ctr">
                        <a:spcAft>
                          <a:spcPts val="0"/>
                        </a:spcAft>
                      </a:pPr>
                      <a:r>
                        <a:rPr lang="en-US" sz="2200" b="0" dirty="0">
                          <a:effectLst/>
                        </a:rPr>
                        <a:t>Lack of medical staff in rural areas</a:t>
                      </a:r>
                      <a:endParaRPr lang="en-US" sz="2200" b="0" dirty="0">
                        <a:effectLst/>
                        <a:latin typeface="Calibri" charset="0"/>
                        <a:ea typeface="Calibri" charset="0"/>
                        <a:cs typeface="Times New Roman" charset="0"/>
                      </a:endParaRPr>
                    </a:p>
                  </a:txBody>
                  <a:tcPr marL="68580" marR="68580" marT="0" marB="0"/>
                </a:tc>
                <a:tc>
                  <a:txBody>
                    <a:bodyPr/>
                    <a:lstStyle/>
                    <a:p>
                      <a:pPr algn="ctr">
                        <a:spcAft>
                          <a:spcPts val="0"/>
                        </a:spcAft>
                      </a:pPr>
                      <a:r>
                        <a:rPr lang="en-US" sz="2200" b="0" dirty="0">
                          <a:effectLst/>
                        </a:rPr>
                        <a:t>The number of medical staff in rural areas has increased</a:t>
                      </a:r>
                      <a:endParaRPr lang="en-US" sz="2200" b="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978091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pPr marL="144462">
              <a:buClr>
                <a:schemeClr val="accent2"/>
              </a:buClr>
            </a:pPr>
            <a:r>
              <a:rPr lang="en-US" sz="4000" dirty="0"/>
              <a:t>The analysis of objective tree aims:</a:t>
            </a:r>
          </a:p>
        </p:txBody>
      </p:sp>
      <p:grpSp>
        <p:nvGrpSpPr>
          <p:cNvPr id="13" name="Group 12">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Slide Number Placeholder 3"/>
          <p:cNvSpPr>
            <a:spLocks noGrp="1"/>
          </p:cNvSpPr>
          <p:nvPr>
            <p:ph type="sldNum" sz="quarter" idx="12"/>
          </p:nvPr>
        </p:nvSpPr>
        <p:spPr>
          <a:xfrm>
            <a:off x="11311128" y="6272784"/>
            <a:ext cx="64008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4EE52B42-E49E-5548-9FA8-A5A9E12C8072}" type="slidenum">
              <a:rPr kumimoji="0" lang="en-US" b="1" i="0" u="none" strike="noStrike" kern="1200" cap="none" spc="0" normalizeH="0" baseline="0" noProof="0" smtClean="0">
                <a:ln>
                  <a:noFill/>
                </a:ln>
                <a:effectLst/>
                <a:uLnTx/>
                <a:uFillTx/>
                <a:latin typeface="Rockwell Condensed" panose="02060603050405020104"/>
                <a:ea typeface="+mn-ea"/>
                <a:cs typeface="+mn-cs"/>
              </a:rPr>
              <a:pPr marL="0" marR="0" lvl="0" indent="0" defTabSz="914400" rtl="0" eaLnBrk="1" fontAlgn="auto" latinLnBrk="0" hangingPunct="1">
                <a:spcBef>
                  <a:spcPts val="0"/>
                </a:spcBef>
                <a:spcAft>
                  <a:spcPts val="600"/>
                </a:spcAft>
                <a:buClrTx/>
                <a:buSzTx/>
                <a:buFontTx/>
                <a:buNone/>
                <a:tabLst/>
                <a:defRPr/>
              </a:pPr>
              <a:t>82</a:t>
            </a:fld>
            <a:endParaRPr kumimoji="0" lang="en-US" b="1" i="0" u="none" strike="noStrike" kern="1200" cap="none" spc="0" normalizeH="0" baseline="0" noProof="0">
              <a:ln>
                <a:noFill/>
              </a:ln>
              <a:effectLst/>
              <a:uLnTx/>
              <a:uFillTx/>
              <a:latin typeface="Rockwell Condensed" panose="02060603050405020104"/>
              <a:ea typeface="+mn-ea"/>
              <a:cs typeface="+mn-cs"/>
            </a:endParaRPr>
          </a:p>
        </p:txBody>
      </p:sp>
      <p:graphicFrame>
        <p:nvGraphicFramePr>
          <p:cNvPr id="6" name="Content Placeholder 2">
            <a:extLst>
              <a:ext uri="{FF2B5EF4-FFF2-40B4-BE49-F238E27FC236}">
                <a16:creationId xmlns:a16="http://schemas.microsoft.com/office/drawing/2014/main" id="{B5DEA861-4DB4-4741-AFE8-1D8E836206A0}"/>
              </a:ext>
            </a:extLst>
          </p:cNvPr>
          <p:cNvGraphicFramePr>
            <a:graphicFrameLocks noGrp="1"/>
          </p:cNvGraphicFramePr>
          <p:nvPr>
            <p:ph idx="1"/>
            <p:extLst>
              <p:ext uri="{D42A27DB-BD31-4B8C-83A1-F6EECF244321}">
                <p14:modId xmlns:p14="http://schemas.microsoft.com/office/powerpoint/2010/main" val="1746013533"/>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01749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Objective Tree Analysis</a:t>
            </a:r>
          </a:p>
        </p:txBody>
      </p:sp>
      <p:sp>
        <p:nvSpPr>
          <p:cNvPr id="3" name="Content Placeholder 2"/>
          <p:cNvSpPr>
            <a:spLocks noGrp="1"/>
          </p:cNvSpPr>
          <p:nvPr>
            <p:ph idx="1"/>
          </p:nvPr>
        </p:nvSpPr>
        <p:spPr>
          <a:xfrm>
            <a:off x="838200" y="2064774"/>
            <a:ext cx="10515600" cy="4413495"/>
          </a:xfrm>
        </p:spPr>
        <p:txBody>
          <a:bodyPr>
            <a:normAutofit/>
          </a:bodyPr>
          <a:lstStyle/>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E52B42-E49E-5548-9FA8-A5A9E12C8072}" type="slidenum">
              <a:rPr kumimoji="0" lang="en-US" sz="1400" b="1" i="0" u="none" strike="noStrike" kern="1200" cap="none" spc="0" normalizeH="0" baseline="0" noProof="0" smtClean="0">
                <a:ln>
                  <a:noFill/>
                </a:ln>
                <a:solidFill>
                  <a:srgbClr val="FFFFFF"/>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400" b="1" i="0" u="none" strike="noStrike" kern="1200" cap="none" spc="0" normalizeH="0" baseline="0" noProof="0">
              <a:ln>
                <a:noFill/>
              </a:ln>
              <a:solidFill>
                <a:srgbClr val="FFFFFF"/>
              </a:solidFill>
              <a:effectLst/>
              <a:uLnTx/>
              <a:uFillTx/>
              <a:latin typeface="Rockwell Condensed" panose="02060603050405020104"/>
              <a:ea typeface="+mn-ea"/>
              <a:cs typeface="+mn-cs"/>
            </a:endParaRPr>
          </a:p>
        </p:txBody>
      </p:sp>
      <p:sp>
        <p:nvSpPr>
          <p:cNvPr id="21" name="TextBox 20"/>
          <p:cNvSpPr txBox="1"/>
          <p:nvPr/>
        </p:nvSpPr>
        <p:spPr>
          <a:xfrm>
            <a:off x="3185652" y="247772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nvGrpSpPr>
          <p:cNvPr id="23" name="Group 22"/>
          <p:cNvGrpSpPr/>
          <p:nvPr/>
        </p:nvGrpSpPr>
        <p:grpSpPr>
          <a:xfrm>
            <a:off x="967819" y="2035275"/>
            <a:ext cx="4354458" cy="4442991"/>
            <a:chOff x="-228684" y="26740"/>
            <a:chExt cx="2823850" cy="2685145"/>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56" y="320374"/>
              <a:ext cx="2061210" cy="2167890"/>
            </a:xfrm>
            <a:prstGeom prst="rect">
              <a:avLst/>
            </a:prstGeom>
          </p:spPr>
        </p:pic>
        <p:sp>
          <p:nvSpPr>
            <p:cNvPr id="33" name="Text Box 196"/>
            <p:cNvSpPr txBox="1"/>
            <p:nvPr/>
          </p:nvSpPr>
          <p:spPr>
            <a:xfrm>
              <a:off x="669573" y="26740"/>
              <a:ext cx="1703654" cy="29146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830C0"/>
                  </a:solidFill>
                  <a:effectLst/>
                  <a:uLnTx/>
                  <a:uFillTx/>
                  <a:latin typeface="Arial" charset="0"/>
                  <a:ea typeface="Calibri" charset="0"/>
                  <a:cs typeface="Times New Roman" charset="0"/>
                </a:rPr>
                <a:t>Problem Tree</a:t>
              </a:r>
              <a:endParaRPr kumimoji="0" lang="en-US" sz="28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sp>
          <p:nvSpPr>
            <p:cNvPr id="34" name="Text Box 197"/>
            <p:cNvSpPr txBox="1"/>
            <p:nvPr/>
          </p:nvSpPr>
          <p:spPr>
            <a:xfrm>
              <a:off x="-228684" y="2015685"/>
              <a:ext cx="964987" cy="27368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30C0"/>
                  </a:solidFill>
                  <a:effectLst/>
                  <a:uLnTx/>
                  <a:uFillTx/>
                  <a:latin typeface="Arial" charset="0"/>
                  <a:ea typeface="Calibri" charset="0"/>
                  <a:cs typeface="Times New Roman" charset="0"/>
                </a:rPr>
                <a:t>Causes</a:t>
              </a:r>
              <a:endParaRPr kumimoji="0" lang="en-US" sz="28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sp>
          <p:nvSpPr>
            <p:cNvPr id="35" name="Text Box 198"/>
            <p:cNvSpPr txBox="1"/>
            <p:nvPr/>
          </p:nvSpPr>
          <p:spPr>
            <a:xfrm>
              <a:off x="-132664" y="934423"/>
              <a:ext cx="848943" cy="27368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30C0"/>
                  </a:solidFill>
                  <a:effectLst/>
                  <a:uLnTx/>
                  <a:uFillTx/>
                  <a:latin typeface="Arial" charset="0"/>
                  <a:ea typeface="Calibri" charset="0"/>
                  <a:cs typeface="Times New Roman" charset="0"/>
                </a:rPr>
                <a:t>Effects</a:t>
              </a:r>
              <a:endParaRPr kumimoji="0" lang="en-US" sz="28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sp>
          <p:nvSpPr>
            <p:cNvPr id="36" name="Text Box 204"/>
            <p:cNvSpPr txBox="1"/>
            <p:nvPr/>
          </p:nvSpPr>
          <p:spPr>
            <a:xfrm>
              <a:off x="716280" y="2420420"/>
              <a:ext cx="1750404" cy="29146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830C0"/>
                  </a:solidFill>
                  <a:effectLst/>
                  <a:uLnTx/>
                  <a:uFillTx/>
                  <a:latin typeface="Arial" charset="0"/>
                  <a:ea typeface="Calibri" charset="0"/>
                  <a:cs typeface="Times New Roman" charset="0"/>
                </a:rPr>
                <a:t>Negative Statements</a:t>
              </a:r>
              <a:endParaRPr kumimoji="0" lang="en-US" sz="20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cxnSp>
          <p:nvCxnSpPr>
            <p:cNvPr id="37" name="Straight Arrow Connector 36"/>
            <p:cNvCxnSpPr/>
            <p:nvPr/>
          </p:nvCxnSpPr>
          <p:spPr>
            <a:xfrm flipV="1">
              <a:off x="287001" y="1188053"/>
              <a:ext cx="0" cy="800100"/>
            </a:xfrm>
            <a:prstGeom prst="straightConnector1">
              <a:avLst/>
            </a:prstGeom>
            <a:ln w="38100">
              <a:solidFill>
                <a:srgbClr val="183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307771" y="2083564"/>
            <a:ext cx="4077075" cy="4379984"/>
            <a:chOff x="-135161" y="-8914"/>
            <a:chExt cx="2643559" cy="2647323"/>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88" y="273653"/>
              <a:ext cx="2061210" cy="2167890"/>
            </a:xfrm>
            <a:prstGeom prst="rect">
              <a:avLst/>
            </a:prstGeom>
          </p:spPr>
        </p:pic>
        <p:sp>
          <p:nvSpPr>
            <p:cNvPr id="27" name="Text Box 200"/>
            <p:cNvSpPr txBox="1"/>
            <p:nvPr/>
          </p:nvSpPr>
          <p:spPr>
            <a:xfrm>
              <a:off x="-135161" y="1995661"/>
              <a:ext cx="938209" cy="27368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Means</a:t>
              </a:r>
              <a:endParaRPr kumimoji="0" lang="en-US" sz="28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sp>
          <p:nvSpPr>
            <p:cNvPr id="28" name="Text Box 201"/>
            <p:cNvSpPr txBox="1"/>
            <p:nvPr/>
          </p:nvSpPr>
          <p:spPr>
            <a:xfrm>
              <a:off x="0" y="927749"/>
              <a:ext cx="716280" cy="27368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Ends</a:t>
              </a:r>
              <a:endParaRPr kumimoji="0" lang="en-US" sz="28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sp>
          <p:nvSpPr>
            <p:cNvPr id="29" name="Text Box 203"/>
            <p:cNvSpPr txBox="1"/>
            <p:nvPr/>
          </p:nvSpPr>
          <p:spPr>
            <a:xfrm>
              <a:off x="609434" y="-8914"/>
              <a:ext cx="1707709" cy="29146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Objective Tree</a:t>
              </a:r>
              <a:endParaRPr kumimoji="0" lang="en-US" sz="28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sp>
          <p:nvSpPr>
            <p:cNvPr id="30" name="Text Box 205"/>
            <p:cNvSpPr txBox="1"/>
            <p:nvPr/>
          </p:nvSpPr>
          <p:spPr>
            <a:xfrm>
              <a:off x="641645" y="2346944"/>
              <a:ext cx="1718310" cy="29146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Positive Statements</a:t>
              </a:r>
              <a:endParaRPr kumimoji="0" lang="en-US" sz="20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cxnSp>
          <p:nvCxnSpPr>
            <p:cNvPr id="31" name="Straight Arrow Connector 30"/>
            <p:cNvCxnSpPr/>
            <p:nvPr/>
          </p:nvCxnSpPr>
          <p:spPr>
            <a:xfrm flipV="1">
              <a:off x="380444" y="1154680"/>
              <a:ext cx="0" cy="80010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ight Arrow 24"/>
          <p:cNvSpPr/>
          <p:nvPr/>
        </p:nvSpPr>
        <p:spPr>
          <a:xfrm>
            <a:off x="5458373" y="4056777"/>
            <a:ext cx="705166" cy="37826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55D5D">
                  <a:lumMod val="75000"/>
                </a:srgb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1185695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US" sz="4000"/>
              <a:t>Reformulating Problem Statements into Objective Statements</a:t>
            </a:r>
          </a:p>
        </p:txBody>
      </p:sp>
      <p:grpSp>
        <p:nvGrpSpPr>
          <p:cNvPr id="13" name="Group 12">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Slide Number Placeholder 3"/>
          <p:cNvSpPr>
            <a:spLocks noGrp="1"/>
          </p:cNvSpPr>
          <p:nvPr>
            <p:ph type="sldNum" sz="quarter" idx="12"/>
          </p:nvPr>
        </p:nvSpPr>
        <p:spPr>
          <a:xfrm>
            <a:off x="11311128" y="6272784"/>
            <a:ext cx="64008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4EE52B42-E49E-5548-9FA8-A5A9E12C8072}" type="slidenum">
              <a:rPr kumimoji="0" lang="en-US" b="1" i="0" u="none" strike="noStrike" kern="1200" cap="none" spc="0" normalizeH="0" baseline="0" noProof="0" smtClean="0">
                <a:ln>
                  <a:noFill/>
                </a:ln>
                <a:effectLst/>
                <a:uLnTx/>
                <a:uFillTx/>
                <a:latin typeface="Rockwell Condensed" panose="02060603050405020104"/>
                <a:ea typeface="+mn-ea"/>
                <a:cs typeface="+mn-cs"/>
              </a:rPr>
              <a:pPr marL="0" marR="0" lvl="0" indent="0" defTabSz="914400" rtl="0" eaLnBrk="1" fontAlgn="auto" latinLnBrk="0" hangingPunct="1">
                <a:spcBef>
                  <a:spcPts val="0"/>
                </a:spcBef>
                <a:spcAft>
                  <a:spcPts val="600"/>
                </a:spcAft>
                <a:buClrTx/>
                <a:buSzTx/>
                <a:buFontTx/>
                <a:buNone/>
                <a:tabLst/>
                <a:defRPr/>
              </a:pPr>
              <a:t>84</a:t>
            </a:fld>
            <a:endParaRPr kumimoji="0" lang="en-US" b="1" i="0" u="none" strike="noStrike" kern="1200" cap="none" spc="0" normalizeH="0" baseline="0" noProof="0">
              <a:ln>
                <a:noFill/>
              </a:ln>
              <a:effectLst/>
              <a:uLnTx/>
              <a:uFillTx/>
              <a:latin typeface="Rockwell Condensed" panose="02060603050405020104"/>
              <a:ea typeface="+mn-ea"/>
              <a:cs typeface="+mn-cs"/>
            </a:endParaRPr>
          </a:p>
        </p:txBody>
      </p:sp>
      <p:graphicFrame>
        <p:nvGraphicFramePr>
          <p:cNvPr id="6" name="Content Placeholder 2">
            <a:extLst>
              <a:ext uri="{FF2B5EF4-FFF2-40B4-BE49-F238E27FC236}">
                <a16:creationId xmlns:a16="http://schemas.microsoft.com/office/drawing/2014/main" id="{464A3EF1-F400-4284-91DB-9A4E66FADC24}"/>
              </a:ext>
            </a:extLst>
          </p:cNvPr>
          <p:cNvGraphicFramePr>
            <a:graphicFrameLocks noGrp="1"/>
          </p:cNvGraphicFramePr>
          <p:nvPr>
            <p:ph idx="1"/>
            <p:extLst>
              <p:ext uri="{D42A27DB-BD31-4B8C-83A1-F6EECF244321}">
                <p14:modId xmlns:p14="http://schemas.microsoft.com/office/powerpoint/2010/main" val="560278408"/>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7395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9" name="Group 1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0" name="Oval 1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31" name="Oval 1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33" name="Rectangle 13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5" name="Rectangle 13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a:extLst>
              <a:ext uri="{FF2B5EF4-FFF2-40B4-BE49-F238E27FC236}">
                <a16:creationId xmlns:a16="http://schemas.microsoft.com/office/drawing/2014/main" id="{3E9072D1-CEAB-4A3B-AA96-095D1D89E60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Exercise</a:t>
            </a:r>
          </a:p>
        </p:txBody>
      </p:sp>
      <p:pic>
        <p:nvPicPr>
          <p:cNvPr id="79" name="Picture 78">
            <a:extLst>
              <a:ext uri="{FF2B5EF4-FFF2-40B4-BE49-F238E27FC236}">
                <a16:creationId xmlns:a16="http://schemas.microsoft.com/office/drawing/2014/main" id="{1783FD78-D3F8-4DCF-B44F-97D0C09F2670}"/>
              </a:ext>
            </a:extLst>
          </p:cNvPr>
          <p:cNvPicPr>
            <a:picLocks noChangeAspect="1"/>
          </p:cNvPicPr>
          <p:nvPr/>
        </p:nvPicPr>
        <p:blipFill rotWithShape="1">
          <a:blip r:embed="rId7"/>
          <a:srcRect t="32807" b="15052"/>
          <a:stretch/>
        </p:blipFill>
        <p:spPr>
          <a:xfrm>
            <a:off x="20" y="10"/>
            <a:ext cx="12191980" cy="4243361"/>
          </a:xfrm>
          <a:prstGeom prst="rect">
            <a:avLst/>
          </a:prstGeom>
        </p:spPr>
      </p:pic>
    </p:spTree>
    <p:extLst>
      <p:ext uri="{BB962C8B-B14F-4D97-AF65-F5344CB8AC3E}">
        <p14:creationId xmlns:p14="http://schemas.microsoft.com/office/powerpoint/2010/main" val="2532204052"/>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124506"/>
            <a:ext cx="11019503" cy="807533"/>
          </a:xfrm>
        </p:spPr>
        <p:txBody>
          <a:bodyPr>
            <a:normAutofit/>
          </a:bodyPr>
          <a:lstStyle/>
          <a:p>
            <a:r>
              <a:rPr lang="en-US" sz="3200"/>
              <a:t>Reformulating Problem Statements into Objective Statements</a:t>
            </a:r>
            <a:endParaRPr lang="en-US" sz="3200" dirty="0"/>
          </a:p>
        </p:txBody>
      </p:sp>
      <p:sp>
        <p:nvSpPr>
          <p:cNvPr id="3" name="Content Placeholder 2"/>
          <p:cNvSpPr>
            <a:spLocks noGrp="1"/>
          </p:cNvSpPr>
          <p:nvPr>
            <p:ph idx="1"/>
          </p:nvPr>
        </p:nvSpPr>
        <p:spPr>
          <a:xfrm>
            <a:off x="1069848" y="2121408"/>
            <a:ext cx="10058400" cy="4050792"/>
          </a:xfrm>
        </p:spPr>
        <p:txBody>
          <a:bodyPr>
            <a:normAutofit lnSpcReduction="10000"/>
          </a:bodyPr>
          <a:lstStyle/>
          <a:p>
            <a:pPr marL="669925" indent="-349250">
              <a:lnSpc>
                <a:spcPct val="100000"/>
              </a:lnSpc>
              <a:buClr>
                <a:schemeClr val="accent2"/>
              </a:buClr>
              <a:buFont typeface="Wingdings" charset="2"/>
              <a:buChar char="§"/>
            </a:pPr>
            <a:r>
              <a:rPr lang="en-US"/>
              <a:t>Problem statement: </a:t>
            </a:r>
            <a:r>
              <a:rPr lang="en-US" i="1">
                <a:solidFill>
                  <a:srgbClr val="1830C0"/>
                </a:solidFill>
              </a:rPr>
              <a:t>“river water quality is deteriorating” </a:t>
            </a:r>
            <a:r>
              <a:rPr lang="en-US"/>
              <a:t>can be reformulated into </a:t>
            </a:r>
            <a:r>
              <a:rPr lang="en-US" i="1">
                <a:solidFill>
                  <a:schemeClr val="accent6">
                    <a:lumMod val="75000"/>
                  </a:schemeClr>
                </a:solidFill>
              </a:rPr>
              <a:t>“quality of river water is improved”.</a:t>
            </a:r>
          </a:p>
          <a:p>
            <a:pPr marL="669925" indent="-349250">
              <a:lnSpc>
                <a:spcPct val="100000"/>
              </a:lnSpc>
              <a:buClr>
                <a:schemeClr val="accent2"/>
              </a:buClr>
              <a:buFont typeface="Wingdings" charset="2"/>
              <a:buChar char="§"/>
            </a:pPr>
            <a:r>
              <a:rPr lang="en-US"/>
              <a:t>Problem statement: </a:t>
            </a:r>
            <a:r>
              <a:rPr lang="en-US" i="1">
                <a:solidFill>
                  <a:srgbClr val="1830C0"/>
                </a:solidFill>
              </a:rPr>
              <a:t>“loss of confidence in public services” </a:t>
            </a:r>
            <a:r>
              <a:rPr lang="en-US"/>
              <a:t>can be transformed into </a:t>
            </a:r>
            <a:r>
              <a:rPr lang="en-US">
                <a:solidFill>
                  <a:schemeClr val="accent6">
                    <a:lumMod val="75000"/>
                  </a:schemeClr>
                </a:solidFill>
              </a:rPr>
              <a:t>“people’s confidence in public services is restored”</a:t>
            </a:r>
            <a:r>
              <a:rPr lang="en-US"/>
              <a:t>.</a:t>
            </a:r>
          </a:p>
          <a:p>
            <a:pPr marL="669925" indent="-349250">
              <a:lnSpc>
                <a:spcPct val="100000"/>
              </a:lnSpc>
              <a:buClr>
                <a:schemeClr val="accent2"/>
              </a:buClr>
              <a:buFont typeface="Wingdings" charset="2"/>
              <a:buChar char="§"/>
            </a:pPr>
            <a:r>
              <a:rPr lang="en-US"/>
              <a:t>Problem statement: </a:t>
            </a:r>
            <a:r>
              <a:rPr lang="en-US" i="1">
                <a:solidFill>
                  <a:srgbClr val="1830C0"/>
                </a:solidFill>
              </a:rPr>
              <a:t>“public transportation is in bad condition” </a:t>
            </a:r>
            <a:r>
              <a:rPr lang="en-US"/>
              <a:t>can be reformulated into </a:t>
            </a:r>
            <a:r>
              <a:rPr lang="en-US" i="1">
                <a:solidFill>
                  <a:schemeClr val="accent6">
                    <a:lumMod val="75000"/>
                  </a:schemeClr>
                </a:solidFill>
              </a:rPr>
              <a:t>“public transportation is kept in good condition”</a:t>
            </a:r>
            <a:r>
              <a:rPr lang="en-US"/>
              <a:t>. </a:t>
            </a:r>
          </a:p>
          <a:p>
            <a:pPr marL="669925" indent="-349250">
              <a:lnSpc>
                <a:spcPct val="100000"/>
              </a:lnSpc>
              <a:buClr>
                <a:schemeClr val="accent2"/>
              </a:buClr>
              <a:buFont typeface="Wingdings" charset="2"/>
              <a:buChar char="§"/>
            </a:pPr>
            <a:r>
              <a:rPr lang="en-US"/>
              <a:t>Problem statement: </a:t>
            </a:r>
            <a:r>
              <a:rPr lang="en-US" i="1">
                <a:solidFill>
                  <a:schemeClr val="accent6">
                    <a:lumMod val="75000"/>
                  </a:schemeClr>
                </a:solidFill>
              </a:rPr>
              <a:t>“lack of adequate rain levels” </a:t>
            </a:r>
            <a:r>
              <a:rPr lang="en-US"/>
              <a:t>cannot be transformed into </a:t>
            </a:r>
            <a:r>
              <a:rPr lang="en-US" i="1">
                <a:solidFill>
                  <a:srgbClr val="1830C0"/>
                </a:solidFill>
              </a:rPr>
              <a:t>“adequate rain levels available” </a:t>
            </a:r>
            <a:r>
              <a:rPr lang="en-US"/>
              <a:t>because it is an unrealistic objective. We cannot intervene into the natural phenomenon by predicting or hoping that there will be adequate rain. This problem, however, could be rewritten as </a:t>
            </a:r>
            <a:r>
              <a:rPr lang="en-US" i="1">
                <a:solidFill>
                  <a:schemeClr val="accent2"/>
                </a:solidFill>
              </a:rPr>
              <a:t>“irrigation system established and operational” </a:t>
            </a:r>
            <a:r>
              <a:rPr lang="en-US"/>
              <a:t>which sounds more realistic and can be intervened.</a:t>
            </a:r>
          </a:p>
          <a:p>
            <a:pPr marL="669925" indent="-349250">
              <a:lnSpc>
                <a:spcPct val="100000"/>
              </a:lnSpc>
              <a:buClr>
                <a:schemeClr val="accent2"/>
              </a:buClr>
              <a:buFont typeface="Wingdings" charset="2"/>
              <a:buChar char="§"/>
            </a:pPr>
            <a:endParaRPr lang="en-US" dirty="0"/>
          </a:p>
        </p:txBody>
      </p:sp>
      <p:sp>
        <p:nvSpPr>
          <p:cNvPr id="4" name="Slide Number Placeholder 3"/>
          <p:cNvSpPr>
            <a:spLocks noGrp="1"/>
          </p:cNvSpPr>
          <p:nvPr>
            <p:ph type="sldNum" sz="quarter" idx="12"/>
          </p:nvPr>
        </p:nvSpPr>
        <p:spPr>
          <a:xfrm>
            <a:off x="11311128" y="6272784"/>
            <a:ext cx="64008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E52B42-E49E-5548-9FA8-A5A9E12C8072}" type="slidenum">
              <a:rPr kumimoji="0" lang="en-US" sz="1400" b="1" i="0" u="none" strike="noStrike" kern="1200" cap="none" spc="0" normalizeH="0" baseline="0" noProof="0" smtClean="0">
                <a:ln>
                  <a:noFill/>
                </a:ln>
                <a:solidFill>
                  <a:srgbClr val="FFFFFF"/>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US" sz="1400" b="1" i="0" u="none" strike="noStrike" kern="1200" cap="none" spc="0" normalizeH="0" baseline="0" noProof="0">
              <a:ln>
                <a:noFill/>
              </a:ln>
              <a:solidFill>
                <a:srgbClr val="FFFFFF"/>
              </a:solidFill>
              <a:effectLst/>
              <a:uLnTx/>
              <a:uFillTx/>
              <a:latin typeface="Rockwell Condensed" panose="02060603050405020104"/>
              <a:ea typeface="+mn-ea"/>
              <a:cs typeface="+mn-cs"/>
            </a:endParaRPr>
          </a:p>
        </p:txBody>
      </p:sp>
      <p:sp>
        <p:nvSpPr>
          <p:cNvPr id="5" name="Rectangle 4">
            <a:extLst>
              <a:ext uri="{FF2B5EF4-FFF2-40B4-BE49-F238E27FC236}">
                <a16:creationId xmlns:a16="http://schemas.microsoft.com/office/drawing/2014/main" id="{9ACBB0A1-9FFE-4014-B8AF-569682476DD9}"/>
              </a:ext>
            </a:extLst>
          </p:cNvPr>
          <p:cNvSpPr/>
          <p:nvPr/>
        </p:nvSpPr>
        <p:spPr>
          <a:xfrm rot="1132293">
            <a:off x="9454574" y="626518"/>
            <a:ext cx="2175596" cy="646331"/>
          </a:xfrm>
          <a:prstGeom prst="rect">
            <a:avLst/>
          </a:prstGeom>
          <a:noFill/>
        </p:spPr>
        <p:txBody>
          <a:bodyPr wrap="none" lIns="91440" tIns="45720" rIns="91440" bIns="45720">
            <a:spAutoFit/>
          </a:bodyPr>
          <a:lstStyle/>
          <a:p>
            <a:pPr algn="ctr"/>
            <a:r>
              <a:rPr lang="en-US" sz="3600" dirty="0">
                <a:ln w="0"/>
                <a:solidFill>
                  <a:schemeClr val="accent1"/>
                </a:solidFill>
                <a:effectLst>
                  <a:outerShdw blurRad="38100" dist="25400" dir="5400000" algn="ctr" rotWithShape="0">
                    <a:srgbClr val="6E747A">
                      <a:alpha val="43000"/>
                    </a:srgbClr>
                  </a:outerShdw>
                </a:effectLst>
              </a:rPr>
              <a:t>Example </a:t>
            </a:r>
          </a:p>
        </p:txBody>
      </p:sp>
    </p:spTree>
    <p:extLst>
      <p:ext uri="{BB962C8B-B14F-4D97-AF65-F5344CB8AC3E}">
        <p14:creationId xmlns:p14="http://schemas.microsoft.com/office/powerpoint/2010/main" val="2467677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200" y="485710"/>
            <a:ext cx="11019503" cy="807533"/>
          </a:xfrm>
        </p:spPr>
        <p:txBody>
          <a:bodyPr>
            <a:normAutofit fontScale="90000"/>
          </a:bodyPr>
          <a:lstStyle/>
          <a:p>
            <a:pPr marL="14288" algn="ctr">
              <a:lnSpc>
                <a:spcPct val="100000"/>
              </a:lnSpc>
              <a:buClr>
                <a:schemeClr val="accent2"/>
              </a:buClr>
            </a:pPr>
            <a:r>
              <a:rPr lang="en-US" sz="3200" dirty="0"/>
              <a:t>Formulate the following problem statements into objective statements</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E52B42-E49E-5548-9FA8-A5A9E12C8072}" type="slidenum">
              <a:rPr kumimoji="0" lang="en-US" sz="1400" b="1" i="0" u="none" strike="noStrike" kern="1200" cap="none" spc="0" normalizeH="0" baseline="0" noProof="0" smtClean="0">
                <a:ln>
                  <a:noFill/>
                </a:ln>
                <a:solidFill>
                  <a:srgbClr val="FFFFFF"/>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400" b="1" i="0" u="none" strike="noStrike" kern="1200" cap="none" spc="0" normalizeH="0" baseline="0" noProof="0">
              <a:ln>
                <a:noFill/>
              </a:ln>
              <a:solidFill>
                <a:srgbClr val="FFFFFF"/>
              </a:solidFill>
              <a:effectLst/>
              <a:uLnTx/>
              <a:uFillTx/>
              <a:latin typeface="Rockwell Condensed" panose="02060603050405020104"/>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753264776"/>
              </p:ext>
            </p:extLst>
          </p:nvPr>
        </p:nvGraphicFramePr>
        <p:xfrm>
          <a:off x="365761" y="1569720"/>
          <a:ext cx="11385942" cy="4802568"/>
        </p:xfrm>
        <a:graphic>
          <a:graphicData uri="http://schemas.openxmlformats.org/drawingml/2006/table">
            <a:tbl>
              <a:tblPr firstRow="1" firstCol="1" bandRow="1"/>
              <a:tblGrid>
                <a:gridCol w="11385942">
                  <a:extLst>
                    <a:ext uri="{9D8B030D-6E8A-4147-A177-3AD203B41FA5}">
                      <a16:colId xmlns:a16="http://schemas.microsoft.com/office/drawing/2014/main" val="20000"/>
                    </a:ext>
                  </a:extLst>
                </a:gridCol>
              </a:tblGrid>
              <a:tr h="436597">
                <a:tc>
                  <a:txBody>
                    <a:bodyPr/>
                    <a:lstStyle/>
                    <a:p>
                      <a:pPr algn="ctr">
                        <a:spcBef>
                          <a:spcPts val="200"/>
                        </a:spcBef>
                        <a:spcAft>
                          <a:spcPts val="200"/>
                        </a:spcAft>
                      </a:pPr>
                      <a:r>
                        <a:rPr lang="en-US" sz="2200" b="1">
                          <a:solidFill>
                            <a:srgbClr val="FFFFFF"/>
                          </a:solidFill>
                          <a:effectLst/>
                          <a:latin typeface="Arial" charset="0"/>
                          <a:ea typeface="Calibri" charset="0"/>
                          <a:cs typeface="Times New Roman" charset="0"/>
                        </a:rPr>
                        <a:t>Problem Statements</a:t>
                      </a:r>
                      <a:endParaRPr lang="en-US" sz="2200">
                        <a:effectLst/>
                        <a:latin typeface="Calibri" charset="0"/>
                        <a:ea typeface="Calibri" charset="0"/>
                        <a:cs typeface="Times New Roman" charset="0"/>
                      </a:endParaRPr>
                    </a:p>
                  </a:txBody>
                  <a:tcPr marL="68580" marR="68580" marT="0" marB="0">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436597">
                <a:tc>
                  <a:txBody>
                    <a:bodyPr/>
                    <a:lstStyle/>
                    <a:p>
                      <a:pPr algn="just">
                        <a:spcBef>
                          <a:spcPts val="200"/>
                        </a:spcBef>
                        <a:spcAft>
                          <a:spcPts val="200"/>
                        </a:spcAft>
                      </a:pPr>
                      <a:r>
                        <a:rPr lang="en-US" sz="2200" dirty="0">
                          <a:effectLst/>
                          <a:latin typeface="Arial" charset="0"/>
                          <a:ea typeface="Calibri" charset="0"/>
                          <a:cs typeface="Times New Roman" charset="0"/>
                        </a:rPr>
                        <a:t>a. Farmers lack know-how in organic farming</a:t>
                      </a:r>
                      <a:endParaRPr lang="en-US" sz="2200" dirty="0">
                        <a:effectLst/>
                        <a:latin typeface="Calibri" charset="0"/>
                        <a:ea typeface="Calibri" charset="0"/>
                        <a:cs typeface="Times New Roman"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436597">
                <a:tc>
                  <a:txBody>
                    <a:bodyPr/>
                    <a:lstStyle/>
                    <a:p>
                      <a:pPr algn="just">
                        <a:spcBef>
                          <a:spcPts val="200"/>
                        </a:spcBef>
                        <a:spcAft>
                          <a:spcPts val="200"/>
                        </a:spcAft>
                      </a:pPr>
                      <a:r>
                        <a:rPr lang="en-US" sz="2200" dirty="0">
                          <a:effectLst/>
                          <a:latin typeface="Arial" charset="0"/>
                          <a:ea typeface="Calibri" charset="0"/>
                          <a:cs typeface="Times New Roman" charset="0"/>
                        </a:rPr>
                        <a:t>b. Community members are not aware of HIV/AIDS prevention</a:t>
                      </a:r>
                      <a:endParaRPr lang="en-US" sz="2200" dirty="0">
                        <a:effectLst/>
                        <a:latin typeface="Calibri" charset="0"/>
                        <a:ea typeface="Calibri" charset="0"/>
                        <a:cs typeface="Times New Roman"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36597">
                <a:tc>
                  <a:txBody>
                    <a:bodyPr/>
                    <a:lstStyle/>
                    <a:p>
                      <a:pPr algn="just">
                        <a:spcBef>
                          <a:spcPts val="200"/>
                        </a:spcBef>
                        <a:spcAft>
                          <a:spcPts val="200"/>
                        </a:spcAft>
                      </a:pPr>
                      <a:r>
                        <a:rPr lang="en-US" sz="2200" dirty="0">
                          <a:effectLst/>
                          <a:latin typeface="Arial" charset="0"/>
                          <a:ea typeface="Calibri" charset="0"/>
                          <a:cs typeface="Times New Roman" charset="0"/>
                        </a:rPr>
                        <a:t>c. High rate of alcohol consumption</a:t>
                      </a:r>
                      <a:endParaRPr lang="en-US" sz="2200" dirty="0">
                        <a:effectLst/>
                        <a:latin typeface="Calibri" charset="0"/>
                        <a:ea typeface="Calibri" charset="0"/>
                        <a:cs typeface="Times New Roman"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36597">
                <a:tc>
                  <a:txBody>
                    <a:bodyPr/>
                    <a:lstStyle/>
                    <a:p>
                      <a:pPr algn="just">
                        <a:spcBef>
                          <a:spcPts val="200"/>
                        </a:spcBef>
                        <a:spcAft>
                          <a:spcPts val="200"/>
                        </a:spcAft>
                      </a:pPr>
                      <a:r>
                        <a:rPr lang="en-US" sz="2200" dirty="0">
                          <a:effectLst/>
                          <a:latin typeface="Arial" charset="0"/>
                          <a:ea typeface="Calibri" charset="0"/>
                          <a:cs typeface="Times New Roman" charset="0"/>
                        </a:rPr>
                        <a:t>d. High illiteracy rate of children from poor family background </a:t>
                      </a:r>
                      <a:endParaRPr lang="en-US" sz="2200" dirty="0">
                        <a:effectLst/>
                        <a:latin typeface="Calibri" charset="0"/>
                        <a:ea typeface="Calibri" charset="0"/>
                        <a:cs typeface="Times New Roman"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36597">
                <a:tc>
                  <a:txBody>
                    <a:bodyPr/>
                    <a:lstStyle/>
                    <a:p>
                      <a:pPr algn="just">
                        <a:spcBef>
                          <a:spcPts val="200"/>
                        </a:spcBef>
                        <a:spcAft>
                          <a:spcPts val="200"/>
                        </a:spcAft>
                      </a:pPr>
                      <a:r>
                        <a:rPr lang="en-US" sz="2200" dirty="0">
                          <a:effectLst/>
                          <a:latin typeface="Arial" charset="0"/>
                          <a:ea typeface="Calibri" charset="0"/>
                          <a:cs typeface="Times New Roman" charset="0"/>
                        </a:rPr>
                        <a:t>e. Youth do not participate in community activities</a:t>
                      </a:r>
                      <a:endParaRPr lang="en-US" sz="2200" dirty="0">
                        <a:effectLst/>
                        <a:latin typeface="Calibri" charset="0"/>
                        <a:ea typeface="Calibri" charset="0"/>
                        <a:cs typeface="Times New Roman"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873195">
                <a:tc>
                  <a:txBody>
                    <a:bodyPr/>
                    <a:lstStyle/>
                    <a:p>
                      <a:pPr algn="just">
                        <a:spcBef>
                          <a:spcPts val="200"/>
                        </a:spcBef>
                        <a:spcAft>
                          <a:spcPts val="200"/>
                        </a:spcAft>
                      </a:pPr>
                      <a:r>
                        <a:rPr lang="en-US" sz="2200" dirty="0">
                          <a:effectLst/>
                          <a:latin typeface="Arial" charset="0"/>
                          <a:ea typeface="Calibri" charset="0"/>
                          <a:cs typeface="Times New Roman" charset="0"/>
                        </a:rPr>
                        <a:t>f. Local community do not understand their roles and responsibilities in natural resources management</a:t>
                      </a:r>
                      <a:endParaRPr lang="en-US" sz="2200" dirty="0">
                        <a:effectLst/>
                        <a:latin typeface="Calibri" charset="0"/>
                        <a:ea typeface="Calibri" charset="0"/>
                        <a:cs typeface="Times New Roman"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36597">
                <a:tc>
                  <a:txBody>
                    <a:bodyPr/>
                    <a:lstStyle/>
                    <a:p>
                      <a:pPr algn="just">
                        <a:spcBef>
                          <a:spcPts val="200"/>
                        </a:spcBef>
                        <a:spcAft>
                          <a:spcPts val="200"/>
                        </a:spcAft>
                      </a:pPr>
                      <a:r>
                        <a:rPr lang="en-US" sz="2200" dirty="0">
                          <a:effectLst/>
                          <a:latin typeface="Arial" charset="0"/>
                          <a:ea typeface="Calibri" charset="0"/>
                          <a:cs typeface="Times New Roman" charset="0"/>
                        </a:rPr>
                        <a:t>g.</a:t>
                      </a:r>
                      <a:r>
                        <a:rPr lang="en-US" sz="2200" baseline="0" dirty="0">
                          <a:effectLst/>
                          <a:latin typeface="Arial" charset="0"/>
                          <a:ea typeface="Calibri" charset="0"/>
                          <a:cs typeface="Times New Roman" charset="0"/>
                        </a:rPr>
                        <a:t> </a:t>
                      </a:r>
                      <a:r>
                        <a:rPr lang="en-US" sz="2200" dirty="0">
                          <a:effectLst/>
                          <a:latin typeface="Arial" charset="0"/>
                          <a:ea typeface="Calibri" charset="0"/>
                          <a:cs typeface="Times New Roman" charset="0"/>
                        </a:rPr>
                        <a:t>People do not save money for use in health care or emergency situation</a:t>
                      </a:r>
                      <a:endParaRPr lang="en-US" sz="2200" dirty="0">
                        <a:effectLst/>
                        <a:latin typeface="Calibri" charset="0"/>
                        <a:ea typeface="Calibri" charset="0"/>
                        <a:cs typeface="Times New Roman"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436597">
                <a:tc>
                  <a:txBody>
                    <a:bodyPr/>
                    <a:lstStyle/>
                    <a:p>
                      <a:pPr algn="just">
                        <a:spcBef>
                          <a:spcPts val="200"/>
                        </a:spcBef>
                        <a:spcAft>
                          <a:spcPts val="200"/>
                        </a:spcAft>
                      </a:pPr>
                      <a:r>
                        <a:rPr lang="en-US" sz="2200" dirty="0">
                          <a:effectLst/>
                          <a:latin typeface="Arial" charset="0"/>
                          <a:ea typeface="Calibri" charset="0"/>
                          <a:cs typeface="Times New Roman" charset="0"/>
                        </a:rPr>
                        <a:t>h. Youth do not like to read</a:t>
                      </a:r>
                      <a:endParaRPr lang="en-US" sz="2200" dirty="0">
                        <a:effectLst/>
                        <a:latin typeface="Calibri" charset="0"/>
                        <a:ea typeface="Calibri" charset="0"/>
                        <a:cs typeface="Times New Roman"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36597">
                <a:tc>
                  <a:txBody>
                    <a:bodyPr/>
                    <a:lstStyle/>
                    <a:p>
                      <a:pPr algn="just">
                        <a:spcBef>
                          <a:spcPts val="200"/>
                        </a:spcBef>
                        <a:spcAft>
                          <a:spcPts val="200"/>
                        </a:spcAft>
                      </a:pPr>
                      <a:r>
                        <a:rPr lang="en-US" sz="2200" dirty="0" err="1">
                          <a:effectLst/>
                          <a:latin typeface="Arial" charset="0"/>
                          <a:ea typeface="Calibri" charset="0"/>
                          <a:cs typeface="Times New Roman" charset="0"/>
                        </a:rPr>
                        <a:t>i</a:t>
                      </a:r>
                      <a:r>
                        <a:rPr lang="en-US" sz="2200" dirty="0">
                          <a:effectLst/>
                          <a:latin typeface="Arial" charset="0"/>
                          <a:ea typeface="Calibri" charset="0"/>
                          <a:cs typeface="Times New Roman" charset="0"/>
                        </a:rPr>
                        <a:t>. Community members do not want to buy health insurance</a:t>
                      </a:r>
                      <a:endParaRPr lang="en-US" sz="2200" dirty="0">
                        <a:effectLst/>
                        <a:latin typeface="Calibri" charset="0"/>
                        <a:ea typeface="Calibri" charset="0"/>
                        <a:cs typeface="Times New Roman"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687495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Formulating an Objective Tree</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E52B42-E49E-5548-9FA8-A5A9E12C8072}" type="slidenum">
              <a:rPr kumimoji="0" lang="en-US" sz="1400" b="1" i="0" u="none" strike="noStrike" kern="1200" cap="none" spc="0" normalizeH="0" baseline="0" noProof="0" smtClean="0">
                <a:ln>
                  <a:noFill/>
                </a:ln>
                <a:solidFill>
                  <a:srgbClr val="FFFFFF"/>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sz="1400" b="1" i="0" u="none" strike="noStrike" kern="1200" cap="none" spc="0" normalizeH="0" baseline="0" noProof="0">
              <a:ln>
                <a:noFill/>
              </a:ln>
              <a:solidFill>
                <a:srgbClr val="FFFFFF"/>
              </a:solidFill>
              <a:effectLst/>
              <a:uLnTx/>
              <a:uFillTx/>
              <a:latin typeface="Rockwell Condensed" panose="02060603050405020104"/>
              <a:ea typeface="+mn-ea"/>
              <a:cs typeface="+mn-cs"/>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296131592"/>
              </p:ext>
            </p:extLst>
          </p:nvPr>
        </p:nvGraphicFramePr>
        <p:xfrm>
          <a:off x="631720" y="2035841"/>
          <a:ext cx="11181736" cy="4412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22608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Formulating an Objective Tree</a:t>
            </a:r>
          </a:p>
        </p:txBody>
      </p:sp>
      <p:sp>
        <p:nvSpPr>
          <p:cNvPr id="3" name="Content Placeholder 2"/>
          <p:cNvSpPr>
            <a:spLocks noGrp="1"/>
          </p:cNvSpPr>
          <p:nvPr>
            <p:ph idx="1"/>
          </p:nvPr>
        </p:nvSpPr>
        <p:spPr>
          <a:xfrm>
            <a:off x="838200" y="2064774"/>
            <a:ext cx="10515600" cy="988142"/>
          </a:xfrm>
        </p:spPr>
        <p:txBody>
          <a:bodyPr>
            <a:normAutofit/>
          </a:bodyPr>
          <a:lstStyle/>
          <a:p>
            <a:pPr marL="101600" indent="0" algn="ctr">
              <a:lnSpc>
                <a:spcPct val="110000"/>
              </a:lnSpc>
              <a:spcAft>
                <a:spcPts val="600"/>
              </a:spcAft>
              <a:buClr>
                <a:schemeClr val="accent2"/>
              </a:buClr>
              <a:buNone/>
            </a:pPr>
            <a:r>
              <a:rPr lang="en-US" sz="2400" dirty="0"/>
              <a:t>The following diagram illustrates a transformation of a problem tree into an objective tree which uses “high staff turnover” as the main problem.</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E52B42-E49E-5548-9FA8-A5A9E12C8072}" type="slidenum">
              <a:rPr kumimoji="0" lang="en-US" sz="1400" b="1" i="0" u="none" strike="noStrike" kern="1200" cap="none" spc="0" normalizeH="0" baseline="0" noProof="0" smtClean="0">
                <a:ln>
                  <a:noFill/>
                </a:ln>
                <a:solidFill>
                  <a:srgbClr val="FFFFFF"/>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1400" b="1" i="0" u="none" strike="noStrike" kern="1200" cap="none" spc="0" normalizeH="0" baseline="0" noProof="0" dirty="0">
              <a:ln>
                <a:noFill/>
              </a:ln>
              <a:solidFill>
                <a:srgbClr val="FFFFFF"/>
              </a:solidFill>
              <a:effectLst/>
              <a:uLnTx/>
              <a:uFillTx/>
              <a:latin typeface="Rockwell Condensed" panose="02060603050405020104"/>
              <a:ea typeface="+mn-ea"/>
              <a:cs typeface="+mn-cs"/>
            </a:endParaRPr>
          </a:p>
        </p:txBody>
      </p:sp>
      <p:grpSp>
        <p:nvGrpSpPr>
          <p:cNvPr id="71" name="Group 70"/>
          <p:cNvGrpSpPr/>
          <p:nvPr/>
        </p:nvGrpSpPr>
        <p:grpSpPr>
          <a:xfrm>
            <a:off x="277506" y="3155850"/>
            <a:ext cx="5696042" cy="3181052"/>
            <a:chOff x="277506" y="3155850"/>
            <a:chExt cx="5696042" cy="3181052"/>
          </a:xfrm>
        </p:grpSpPr>
        <p:grpSp>
          <p:nvGrpSpPr>
            <p:cNvPr id="69" name="Group 68"/>
            <p:cNvGrpSpPr/>
            <p:nvPr/>
          </p:nvGrpSpPr>
          <p:grpSpPr>
            <a:xfrm>
              <a:off x="277506" y="3155850"/>
              <a:ext cx="5696042" cy="3181052"/>
              <a:chOff x="277506" y="3155850"/>
              <a:chExt cx="5696042" cy="3181052"/>
            </a:xfrm>
          </p:grpSpPr>
          <p:sp>
            <p:nvSpPr>
              <p:cNvPr id="25" name="Text Box 79"/>
              <p:cNvSpPr txBox="1"/>
              <p:nvPr/>
            </p:nvSpPr>
            <p:spPr>
              <a:xfrm>
                <a:off x="1999509" y="3155850"/>
                <a:ext cx="2026800" cy="38376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830C0"/>
                    </a:solidFill>
                    <a:effectLst/>
                    <a:uLnTx/>
                    <a:uFillTx/>
                    <a:latin typeface="Arial" charset="0"/>
                    <a:ea typeface="Calibri" charset="0"/>
                    <a:cs typeface="Times New Roman" charset="0"/>
                  </a:rPr>
                  <a:t>Problem Tree</a:t>
                </a:r>
                <a:endParaRPr kumimoji="0" lang="en-US" sz="18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grpSp>
            <p:nvGrpSpPr>
              <p:cNvPr id="28" name="Group 27"/>
              <p:cNvGrpSpPr/>
              <p:nvPr/>
            </p:nvGrpSpPr>
            <p:grpSpPr>
              <a:xfrm>
                <a:off x="277506" y="3797062"/>
                <a:ext cx="5696042" cy="2539840"/>
                <a:chOff x="-70746" y="-29506"/>
                <a:chExt cx="2908188" cy="2540493"/>
              </a:xfrm>
            </p:grpSpPr>
            <p:sp>
              <p:nvSpPr>
                <p:cNvPr id="33" name="Text Box 69"/>
                <p:cNvSpPr txBox="1"/>
                <p:nvPr/>
              </p:nvSpPr>
              <p:spPr>
                <a:xfrm>
                  <a:off x="682283" y="1090246"/>
                  <a:ext cx="1372235" cy="314918"/>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830C0"/>
                      </a:solidFill>
                      <a:effectLst/>
                      <a:uLnTx/>
                      <a:uFillTx/>
                      <a:latin typeface="Arial" charset="0"/>
                      <a:ea typeface="Calibri" charset="0"/>
                      <a:cs typeface="Times New Roman" charset="0"/>
                    </a:rPr>
                    <a:t>High staff turnover</a:t>
                  </a:r>
                  <a:endParaRPr kumimoji="0" lang="en-US" sz="1600" b="0" i="0" u="none" strike="noStrike" kern="1200" cap="none" spc="0" normalizeH="0" baseline="0" noProof="0">
                    <a:ln>
                      <a:noFill/>
                    </a:ln>
                    <a:solidFill>
                      <a:srgbClr val="1830C0"/>
                    </a:solidFill>
                    <a:effectLst/>
                    <a:uLnTx/>
                    <a:uFillTx/>
                    <a:latin typeface="Rockwell" panose="02060603020205020403"/>
                    <a:ea typeface="Calibri" charset="0"/>
                    <a:cs typeface="Times New Roman" charset="0"/>
                  </a:endParaRPr>
                </a:p>
              </p:txBody>
            </p:sp>
            <p:sp>
              <p:nvSpPr>
                <p:cNvPr id="34" name="Text Box 70"/>
                <p:cNvSpPr txBox="1"/>
                <p:nvPr/>
              </p:nvSpPr>
              <p:spPr>
                <a:xfrm>
                  <a:off x="0" y="0"/>
                  <a:ext cx="872217" cy="578485"/>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830C0"/>
                      </a:solidFill>
                      <a:effectLst/>
                      <a:uLnTx/>
                      <a:uFillTx/>
                      <a:latin typeface="Arial" charset="0"/>
                      <a:ea typeface="Calibri" charset="0"/>
                      <a:cs typeface="Times New Roman" charset="0"/>
                    </a:rPr>
                    <a:t>Delay in project delivery</a:t>
                  </a:r>
                  <a:endParaRPr kumimoji="0" lang="en-US" sz="16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sp>
              <p:nvSpPr>
                <p:cNvPr id="35" name="Text Box 71"/>
                <p:cNvSpPr txBox="1"/>
                <p:nvPr/>
              </p:nvSpPr>
              <p:spPr>
                <a:xfrm>
                  <a:off x="802442" y="-29506"/>
                  <a:ext cx="1154186" cy="575945"/>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830C0"/>
                      </a:solidFill>
                      <a:effectLst/>
                      <a:uLnTx/>
                      <a:uFillTx/>
                      <a:latin typeface="Arial" charset="0"/>
                      <a:ea typeface="Calibri" charset="0"/>
                      <a:cs typeface="Times New Roman" charset="0"/>
                    </a:rPr>
                    <a:t>High rate of recurring recruitment </a:t>
                  </a:r>
                  <a:endParaRPr kumimoji="0" lang="en-US" sz="16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sp>
              <p:nvSpPr>
                <p:cNvPr id="36" name="Text Box 73"/>
                <p:cNvSpPr txBox="1"/>
                <p:nvPr/>
              </p:nvSpPr>
              <p:spPr>
                <a:xfrm>
                  <a:off x="1958602" y="0"/>
                  <a:ext cx="878840" cy="580390"/>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830C0"/>
                      </a:solidFill>
                      <a:effectLst/>
                      <a:uLnTx/>
                      <a:uFillTx/>
                      <a:latin typeface="Arial" charset="0"/>
                      <a:ea typeface="Calibri" charset="0"/>
                      <a:cs typeface="Times New Roman" charset="0"/>
                    </a:rPr>
                    <a:t>Unstable team members </a:t>
                  </a:r>
                  <a:endParaRPr kumimoji="0" lang="en-US" sz="16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grpSp>
              <p:nvGrpSpPr>
                <p:cNvPr id="37" name="Group 36"/>
                <p:cNvGrpSpPr/>
                <p:nvPr/>
              </p:nvGrpSpPr>
              <p:grpSpPr>
                <a:xfrm>
                  <a:off x="-70746" y="1920926"/>
                  <a:ext cx="2739653" cy="590061"/>
                  <a:chOff x="-112973" y="14753"/>
                  <a:chExt cx="2740226" cy="590061"/>
                </a:xfrm>
              </p:grpSpPr>
              <p:sp>
                <p:nvSpPr>
                  <p:cNvPr id="38" name="Text Box 76"/>
                  <p:cNvSpPr txBox="1"/>
                  <p:nvPr/>
                </p:nvSpPr>
                <p:spPr>
                  <a:xfrm>
                    <a:off x="-112973" y="29504"/>
                    <a:ext cx="939800" cy="574675"/>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830C0"/>
                        </a:solidFill>
                        <a:effectLst/>
                        <a:uLnTx/>
                        <a:uFillTx/>
                        <a:latin typeface="Arial" charset="0"/>
                        <a:ea typeface="Calibri" charset="0"/>
                        <a:cs typeface="Times New Roman" charset="0"/>
                      </a:rPr>
                      <a:t>Unattractive salary package</a:t>
                    </a:r>
                    <a:endParaRPr kumimoji="0" lang="en-US" sz="16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sp>
                <p:nvSpPr>
                  <p:cNvPr id="39" name="Text Box 77"/>
                  <p:cNvSpPr txBox="1"/>
                  <p:nvPr/>
                </p:nvSpPr>
                <p:spPr>
                  <a:xfrm>
                    <a:off x="885335" y="14753"/>
                    <a:ext cx="767080" cy="574675"/>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830C0"/>
                        </a:solidFill>
                        <a:effectLst/>
                        <a:uLnTx/>
                        <a:uFillTx/>
                        <a:latin typeface="Arial" charset="0"/>
                        <a:ea typeface="Calibri" charset="0"/>
                        <a:cs typeface="Times New Roman" charset="0"/>
                      </a:rPr>
                      <a:t>Very high workload </a:t>
                    </a:r>
                    <a:endParaRPr kumimoji="0" lang="en-US" sz="1600" b="0" i="0" u="none" strike="noStrike" kern="1200" cap="none" spc="0" normalizeH="0" baseline="0" noProof="0">
                      <a:ln>
                        <a:noFill/>
                      </a:ln>
                      <a:solidFill>
                        <a:srgbClr val="1830C0"/>
                      </a:solidFill>
                      <a:effectLst/>
                      <a:uLnTx/>
                      <a:uFillTx/>
                      <a:latin typeface="Rockwell" panose="02060603020205020403"/>
                      <a:ea typeface="Calibri" charset="0"/>
                      <a:cs typeface="Times New Roman" charset="0"/>
                    </a:endParaRPr>
                  </a:p>
                </p:txBody>
              </p:sp>
              <p:sp>
                <p:nvSpPr>
                  <p:cNvPr id="40" name="Text Box 78"/>
                  <p:cNvSpPr txBox="1"/>
                  <p:nvPr/>
                </p:nvSpPr>
                <p:spPr>
                  <a:xfrm>
                    <a:off x="1633478" y="29504"/>
                    <a:ext cx="993775" cy="575310"/>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830C0"/>
                        </a:solidFill>
                        <a:effectLst/>
                        <a:uLnTx/>
                        <a:uFillTx/>
                        <a:latin typeface="Arial" charset="0"/>
                        <a:ea typeface="Calibri" charset="0"/>
                        <a:cs typeface="Times New Roman" charset="0"/>
                      </a:rPr>
                      <a:t>Authoritarian managers </a:t>
                    </a:r>
                    <a:endParaRPr kumimoji="0" lang="en-US" sz="1600" b="0" i="0" u="none" strike="noStrike" kern="1200" cap="none" spc="0" normalizeH="0" baseline="0" noProof="0" dirty="0">
                      <a:ln>
                        <a:noFill/>
                      </a:ln>
                      <a:solidFill>
                        <a:srgbClr val="1830C0"/>
                      </a:solidFill>
                      <a:effectLst/>
                      <a:uLnTx/>
                      <a:uFillTx/>
                      <a:latin typeface="Rockwell" panose="02060603020205020403"/>
                      <a:ea typeface="Calibri" charset="0"/>
                      <a:cs typeface="Times New Roman" charset="0"/>
                    </a:endParaRPr>
                  </a:p>
                </p:txBody>
              </p:sp>
            </p:grpSp>
          </p:grpSp>
        </p:grpSp>
        <p:grpSp>
          <p:nvGrpSpPr>
            <p:cNvPr id="70" name="Group 69"/>
            <p:cNvGrpSpPr/>
            <p:nvPr/>
          </p:nvGrpSpPr>
          <p:grpSpPr>
            <a:xfrm>
              <a:off x="1174289" y="4407088"/>
              <a:ext cx="4050334" cy="1315216"/>
              <a:chOff x="1174289" y="4407088"/>
              <a:chExt cx="4050334" cy="1315216"/>
            </a:xfrm>
          </p:grpSpPr>
          <p:grpSp>
            <p:nvGrpSpPr>
              <p:cNvPr id="27" name="Group 26"/>
              <p:cNvGrpSpPr/>
              <p:nvPr/>
            </p:nvGrpSpPr>
            <p:grpSpPr>
              <a:xfrm>
                <a:off x="1174289" y="4407088"/>
                <a:ext cx="4050334" cy="528184"/>
                <a:chOff x="0" y="0"/>
                <a:chExt cx="2067950" cy="528320"/>
              </a:xfrm>
            </p:grpSpPr>
            <p:cxnSp>
              <p:nvCxnSpPr>
                <p:cNvPr id="41" name="Straight Arrow Connector 40"/>
                <p:cNvCxnSpPr/>
                <p:nvPr/>
              </p:nvCxnSpPr>
              <p:spPr>
                <a:xfrm flipH="1" flipV="1">
                  <a:off x="0" y="14068"/>
                  <a:ext cx="899013" cy="514252"/>
                </a:xfrm>
                <a:prstGeom prst="straightConnector1">
                  <a:avLst/>
                </a:prstGeom>
                <a:ln>
                  <a:solidFill>
                    <a:srgbClr val="183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883857" y="17432"/>
                  <a:ext cx="16474" cy="510888"/>
                </a:xfrm>
                <a:prstGeom prst="straightConnector1">
                  <a:avLst/>
                </a:prstGeom>
                <a:ln>
                  <a:solidFill>
                    <a:srgbClr val="183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00332" y="0"/>
                  <a:ext cx="1167618" cy="527734"/>
                </a:xfrm>
                <a:prstGeom prst="straightConnector1">
                  <a:avLst/>
                </a:prstGeom>
                <a:ln>
                  <a:solidFill>
                    <a:srgbClr val="183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226580" y="5161108"/>
                <a:ext cx="3568247" cy="561196"/>
                <a:chOff x="0" y="0"/>
                <a:chExt cx="1822108" cy="561731"/>
              </a:xfrm>
            </p:grpSpPr>
            <p:cxnSp>
              <p:nvCxnSpPr>
                <p:cNvPr id="30" name="Straight Arrow Connector 29"/>
                <p:cNvCxnSpPr/>
                <p:nvPr/>
              </p:nvCxnSpPr>
              <p:spPr>
                <a:xfrm flipV="1">
                  <a:off x="0" y="14068"/>
                  <a:ext cx="857690" cy="547663"/>
                </a:xfrm>
                <a:prstGeom prst="straightConnector1">
                  <a:avLst/>
                </a:prstGeom>
                <a:ln>
                  <a:solidFill>
                    <a:srgbClr val="183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858130" y="0"/>
                  <a:ext cx="56710" cy="561731"/>
                </a:xfrm>
                <a:prstGeom prst="straightConnector1">
                  <a:avLst/>
                </a:prstGeom>
                <a:ln>
                  <a:solidFill>
                    <a:srgbClr val="183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872197" y="14068"/>
                  <a:ext cx="949911" cy="547468"/>
                </a:xfrm>
                <a:prstGeom prst="straightConnector1">
                  <a:avLst/>
                </a:prstGeom>
                <a:ln>
                  <a:solidFill>
                    <a:srgbClr val="1830C0"/>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72" name="Group 71"/>
          <p:cNvGrpSpPr/>
          <p:nvPr/>
        </p:nvGrpSpPr>
        <p:grpSpPr>
          <a:xfrm>
            <a:off x="5863891" y="3168541"/>
            <a:ext cx="5802087" cy="3163282"/>
            <a:chOff x="5863891" y="3168541"/>
            <a:chExt cx="5802087" cy="3163282"/>
          </a:xfrm>
        </p:grpSpPr>
        <p:grpSp>
          <p:nvGrpSpPr>
            <p:cNvPr id="47" name="Group 46"/>
            <p:cNvGrpSpPr/>
            <p:nvPr/>
          </p:nvGrpSpPr>
          <p:grpSpPr>
            <a:xfrm>
              <a:off x="5863891" y="3807439"/>
              <a:ext cx="5802087" cy="2524384"/>
              <a:chOff x="-47389" y="0"/>
              <a:chExt cx="3022119" cy="2525106"/>
            </a:xfrm>
          </p:grpSpPr>
          <p:grpSp>
            <p:nvGrpSpPr>
              <p:cNvPr id="49" name="Group 48"/>
              <p:cNvGrpSpPr/>
              <p:nvPr/>
            </p:nvGrpSpPr>
            <p:grpSpPr>
              <a:xfrm>
                <a:off x="580677" y="580677"/>
                <a:ext cx="2011680" cy="521287"/>
                <a:chOff x="0" y="0"/>
                <a:chExt cx="2011680" cy="521287"/>
              </a:xfrm>
            </p:grpSpPr>
            <p:cxnSp>
              <p:nvCxnSpPr>
                <p:cNvPr id="62" name="Straight Arrow Connector 61"/>
                <p:cNvCxnSpPr/>
                <p:nvPr/>
              </p:nvCxnSpPr>
              <p:spPr>
                <a:xfrm flipV="1">
                  <a:off x="1090246" y="0"/>
                  <a:ext cx="921434" cy="52123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1034344" y="213608"/>
                  <a:ext cx="58100" cy="30767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0" y="14068"/>
                  <a:ext cx="1090246" cy="49236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389" y="0"/>
                <a:ext cx="3022119" cy="2525106"/>
                <a:chOff x="-47389" y="0"/>
                <a:chExt cx="3022119" cy="2525106"/>
              </a:xfrm>
            </p:grpSpPr>
            <p:sp>
              <p:nvSpPr>
                <p:cNvPr id="55" name="Text Box 25"/>
                <p:cNvSpPr txBox="1"/>
                <p:nvPr/>
              </p:nvSpPr>
              <p:spPr>
                <a:xfrm>
                  <a:off x="879230" y="1097280"/>
                  <a:ext cx="1372235" cy="262255"/>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Reduced staff turnover</a:t>
                  </a:r>
                  <a:endParaRPr kumimoji="0" lang="en-US" sz="16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sp>
              <p:nvSpPr>
                <p:cNvPr id="56" name="Text Box 26"/>
                <p:cNvSpPr txBox="1"/>
                <p:nvPr/>
              </p:nvSpPr>
              <p:spPr>
                <a:xfrm>
                  <a:off x="-47389" y="1950431"/>
                  <a:ext cx="965200" cy="574675"/>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55D5D">
                          <a:lumMod val="75000"/>
                        </a:srgbClr>
                      </a:solidFill>
                      <a:effectLst/>
                      <a:uLnTx/>
                      <a:uFillTx/>
                      <a:latin typeface="Arial" charset="0"/>
                      <a:ea typeface="Calibri" charset="0"/>
                      <a:cs typeface="Times New Roman" charset="0"/>
                    </a:rPr>
                    <a:t>Better salary package</a:t>
                  </a:r>
                  <a:endParaRPr kumimoji="0" lang="en-US" sz="1600" b="0" i="0" u="none" strike="noStrike" kern="1200" cap="none" spc="0" normalizeH="0" baseline="0" noProof="0">
                    <a:ln>
                      <a:noFill/>
                    </a:ln>
                    <a:solidFill>
                      <a:srgbClr val="855D5D">
                        <a:lumMod val="75000"/>
                      </a:srgbClr>
                    </a:solidFill>
                    <a:effectLst/>
                    <a:uLnTx/>
                    <a:uFillTx/>
                    <a:latin typeface="Rockwell" panose="02060603020205020403"/>
                    <a:ea typeface="Calibri" charset="0"/>
                    <a:cs typeface="Times New Roman" charset="0"/>
                  </a:endParaRPr>
                </a:p>
              </p:txBody>
            </p:sp>
            <p:sp>
              <p:nvSpPr>
                <p:cNvPr id="57" name="Text Box 27"/>
                <p:cNvSpPr txBox="1"/>
                <p:nvPr/>
              </p:nvSpPr>
              <p:spPr>
                <a:xfrm>
                  <a:off x="1054428" y="1906173"/>
                  <a:ext cx="799465" cy="575310"/>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Reduced workload </a:t>
                  </a:r>
                  <a:endParaRPr kumimoji="0" lang="en-US" sz="16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sp>
              <p:nvSpPr>
                <p:cNvPr id="58" name="Text Box 28"/>
                <p:cNvSpPr txBox="1"/>
                <p:nvPr/>
              </p:nvSpPr>
              <p:spPr>
                <a:xfrm>
                  <a:off x="1861576" y="1913207"/>
                  <a:ext cx="1087609" cy="568960"/>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Less Authoritarian managers </a:t>
                  </a:r>
                  <a:endParaRPr kumimoji="0" lang="en-US" sz="16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sp>
              <p:nvSpPr>
                <p:cNvPr id="59" name="Text Box 29"/>
                <p:cNvSpPr txBox="1"/>
                <p:nvPr/>
              </p:nvSpPr>
              <p:spPr>
                <a:xfrm>
                  <a:off x="0" y="0"/>
                  <a:ext cx="1089660" cy="581660"/>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Project delivery meets the deadline</a:t>
                  </a:r>
                  <a:endParaRPr kumimoji="0" lang="en-US" sz="16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sp>
              <p:nvSpPr>
                <p:cNvPr id="60" name="Text Box 30"/>
                <p:cNvSpPr txBox="1"/>
                <p:nvPr/>
              </p:nvSpPr>
              <p:spPr>
                <a:xfrm>
                  <a:off x="1160584" y="0"/>
                  <a:ext cx="921385" cy="584835"/>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Low rate of recurring recruitment </a:t>
                  </a:r>
                  <a:endParaRPr kumimoji="0" lang="en-US" sz="16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sp>
              <p:nvSpPr>
                <p:cNvPr id="61" name="Text Box 31"/>
                <p:cNvSpPr txBox="1"/>
                <p:nvPr/>
              </p:nvSpPr>
              <p:spPr>
                <a:xfrm>
                  <a:off x="2159390" y="0"/>
                  <a:ext cx="815340" cy="580390"/>
                </a:xfrm>
                <a:prstGeom prst="rect">
                  <a:avLst/>
                </a:prstGeom>
                <a:noFill/>
                <a:ln w="1270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Stable team members </a:t>
                  </a:r>
                  <a:endParaRPr kumimoji="0" lang="en-US" sz="16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grpSp>
          <p:grpSp>
            <p:nvGrpSpPr>
              <p:cNvPr id="51" name="Group 50"/>
              <p:cNvGrpSpPr/>
              <p:nvPr/>
            </p:nvGrpSpPr>
            <p:grpSpPr>
              <a:xfrm>
                <a:off x="400467" y="1361588"/>
                <a:ext cx="2053590" cy="540385"/>
                <a:chOff x="0" y="0"/>
                <a:chExt cx="2054079" cy="540629"/>
              </a:xfrm>
            </p:grpSpPr>
            <p:cxnSp>
              <p:nvCxnSpPr>
                <p:cNvPr id="52" name="Straight Arrow Connector 51"/>
                <p:cNvCxnSpPr/>
                <p:nvPr/>
              </p:nvCxnSpPr>
              <p:spPr>
                <a:xfrm flipV="1">
                  <a:off x="0" y="14067"/>
                  <a:ext cx="1156628" cy="52656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1139483" y="0"/>
                  <a:ext cx="20662" cy="54062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1160585" y="14067"/>
                  <a:ext cx="893494" cy="5265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8" name="Text Box 56"/>
            <p:cNvSpPr txBox="1"/>
            <p:nvPr/>
          </p:nvSpPr>
          <p:spPr>
            <a:xfrm>
              <a:off x="7862293" y="3168541"/>
              <a:ext cx="2026434" cy="41610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5D5D">
                      <a:lumMod val="75000"/>
                    </a:srgbClr>
                  </a:solidFill>
                  <a:effectLst/>
                  <a:uLnTx/>
                  <a:uFillTx/>
                  <a:latin typeface="Arial" charset="0"/>
                  <a:ea typeface="Calibri" charset="0"/>
                  <a:cs typeface="Times New Roman" charset="0"/>
                </a:rPr>
                <a:t>Objective Tree</a:t>
              </a:r>
              <a:endParaRPr kumimoji="0" lang="en-US" sz="1800" b="0" i="0" u="none" strike="noStrike" kern="1200" cap="none" spc="0" normalizeH="0" baseline="0" noProof="0" dirty="0">
                <a:ln>
                  <a:noFill/>
                </a:ln>
                <a:solidFill>
                  <a:srgbClr val="855D5D">
                    <a:lumMod val="75000"/>
                  </a:srgbClr>
                </a:solidFill>
                <a:effectLst/>
                <a:uLnTx/>
                <a:uFillTx/>
                <a:latin typeface="Rockwell" panose="02060603020205020403"/>
                <a:ea typeface="Calibri" charset="0"/>
                <a:cs typeface="Times New Roman" charset="0"/>
              </a:endParaRPr>
            </a:p>
          </p:txBody>
        </p:sp>
      </p:grpSp>
    </p:spTree>
    <p:extLst>
      <p:ext uri="{BB962C8B-B14F-4D97-AF65-F5344CB8AC3E}">
        <p14:creationId xmlns:p14="http://schemas.microsoft.com/office/powerpoint/2010/main" val="36350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56B66E70-9451-4286-A0C2-6CF108FE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A4B0696-68E2-40ED-B597-4B8738754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2" name="Rectangle 48">
            <a:extLst>
              <a:ext uri="{FF2B5EF4-FFF2-40B4-BE49-F238E27FC236}">
                <a16:creationId xmlns:a16="http://schemas.microsoft.com/office/drawing/2014/main" id="{A19EF1B4-0F49-44D2-AE21-263819B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blipFill dpi="0" rotWithShape="1">
            <a:blip r:embed="rId2">
              <a:alphaModFix amt="4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82119" y="643466"/>
            <a:ext cx="3348017" cy="5571067"/>
          </a:xfrm>
        </p:spPr>
        <p:txBody>
          <a:bodyPr vert="horz" lIns="91440" tIns="45720" rIns="91440" bIns="45720" rtlCol="0" anchor="ctr">
            <a:normAutofit/>
          </a:bodyPr>
          <a:lstStyle/>
          <a:p>
            <a:r>
              <a:rPr lang="en-US" sz="4800">
                <a:solidFill>
                  <a:schemeClr val="tx1"/>
                </a:solidFill>
              </a:rPr>
              <a:t>PROJECT DPRO PRINCIPLES</a:t>
            </a:r>
          </a:p>
        </p:txBody>
      </p:sp>
      <p:sp>
        <p:nvSpPr>
          <p:cNvPr id="4" name="Rectangle 3">
            <a:extLst>
              <a:ext uri="{FF2B5EF4-FFF2-40B4-BE49-F238E27FC236}">
                <a16:creationId xmlns:a16="http://schemas.microsoft.com/office/drawing/2014/main" id="{0C6A016D-0DE5-4E12-B81C-7A4AB9AB4930}"/>
              </a:ext>
            </a:extLst>
          </p:cNvPr>
          <p:cNvSpPr/>
          <p:nvPr/>
        </p:nvSpPr>
        <p:spPr>
          <a:xfrm>
            <a:off x="6236677" y="117231"/>
            <a:ext cx="5838092" cy="6540458"/>
          </a:xfrm>
          <a:prstGeom prst="rect">
            <a:avLst/>
          </a:prstGeom>
        </p:spPr>
        <p:txBody>
          <a:bodyPr vert="horz" lIns="91440" tIns="45720" rIns="91440" bIns="45720" rtlCol="0" anchor="ctr">
            <a:normAutofit/>
          </a:bodyPr>
          <a:lstStyle/>
          <a:p>
            <a:pPr marL="342900" indent="-182880">
              <a:lnSpc>
                <a:spcPct val="90000"/>
              </a:lnSpc>
              <a:spcAft>
                <a:spcPts val="600"/>
              </a:spcAft>
              <a:buClr>
                <a:schemeClr val="accent1">
                  <a:lumMod val="75000"/>
                </a:schemeClr>
              </a:buClr>
              <a:buSzPct val="85000"/>
              <a:buFont typeface="Wingdings" pitchFamily="2" charset="2"/>
              <a:buChar char="§"/>
            </a:pPr>
            <a:r>
              <a:rPr lang="en-US" sz="1600" b="1" dirty="0"/>
              <a:t>Well-governed </a:t>
            </a:r>
            <a:r>
              <a:rPr lang="en-US" sz="1600" dirty="0"/>
              <a:t>– have clear lines and authorities in place for the project manager ensuring that decisions are made within a specific framework outlined in the governance structure. 	</a:t>
            </a:r>
          </a:p>
          <a:p>
            <a:pPr marL="342900" indent="-182880">
              <a:lnSpc>
                <a:spcPct val="90000"/>
              </a:lnSpc>
              <a:spcAft>
                <a:spcPts val="600"/>
              </a:spcAft>
              <a:buClr>
                <a:schemeClr val="accent1">
                  <a:lumMod val="75000"/>
                </a:schemeClr>
              </a:buClr>
              <a:buSzPct val="85000"/>
              <a:buFont typeface="Wingdings" pitchFamily="2" charset="2"/>
              <a:buChar char="§"/>
            </a:pPr>
            <a:r>
              <a:rPr lang="en-US" sz="1600" b="1" dirty="0"/>
              <a:t>Participatory </a:t>
            </a:r>
            <a:r>
              <a:rPr lang="en-US" sz="1600" dirty="0"/>
              <a:t>– Include a variety of stakeholders in the identification, design, planning, implementation and monitoring of the project helps to ensure transparency, improve quality, increase human capacity and strengthen buy-in at all levels. 	</a:t>
            </a:r>
          </a:p>
          <a:p>
            <a:pPr marL="342900" indent="-182880">
              <a:lnSpc>
                <a:spcPct val="90000"/>
              </a:lnSpc>
              <a:spcAft>
                <a:spcPts val="600"/>
              </a:spcAft>
              <a:buClr>
                <a:schemeClr val="accent1">
                  <a:lumMod val="75000"/>
                </a:schemeClr>
              </a:buClr>
              <a:buSzPct val="85000"/>
              <a:buFont typeface="Wingdings" pitchFamily="2" charset="2"/>
              <a:buChar char="§"/>
            </a:pPr>
            <a:r>
              <a:rPr lang="en-US" sz="1600" b="1" dirty="0"/>
              <a:t>Comprehensive </a:t>
            </a:r>
            <a:r>
              <a:rPr lang="en-US" sz="1600" dirty="0"/>
              <a:t>– Project management disciplines should be applied to manage consistently and deliberately all the work of the project through the entire life of the project. 	</a:t>
            </a:r>
          </a:p>
          <a:p>
            <a:pPr marL="342900" indent="-182880">
              <a:lnSpc>
                <a:spcPct val="90000"/>
              </a:lnSpc>
              <a:spcAft>
                <a:spcPts val="600"/>
              </a:spcAft>
              <a:buClr>
                <a:schemeClr val="accent1">
                  <a:lumMod val="75000"/>
                </a:schemeClr>
              </a:buClr>
              <a:buSzPct val="85000"/>
              <a:buFont typeface="Wingdings" pitchFamily="2" charset="2"/>
              <a:buChar char="§"/>
            </a:pPr>
            <a:r>
              <a:rPr lang="en-US" sz="1600" b="1" dirty="0"/>
              <a:t>Integrated </a:t>
            </a:r>
            <a:r>
              <a:rPr lang="en-US" sz="1600" dirty="0"/>
              <a:t>– All aspects of project management should be aligned and coordinated as a means to ensure that all elements of project design, planning. monitoring and implementation run smoothly. 	</a:t>
            </a:r>
          </a:p>
          <a:p>
            <a:pPr marL="342900" indent="-182880">
              <a:lnSpc>
                <a:spcPct val="90000"/>
              </a:lnSpc>
              <a:spcAft>
                <a:spcPts val="600"/>
              </a:spcAft>
              <a:buClr>
                <a:schemeClr val="accent1">
                  <a:lumMod val="75000"/>
                </a:schemeClr>
              </a:buClr>
              <a:buSzPct val="85000"/>
              <a:buFont typeface="Wingdings" pitchFamily="2" charset="2"/>
              <a:buChar char="§"/>
            </a:pPr>
            <a:r>
              <a:rPr lang="en-US" sz="1600" b="1" dirty="0"/>
              <a:t>Adaptive </a:t>
            </a:r>
            <a:r>
              <a:rPr lang="en-US" sz="1600" dirty="0"/>
              <a:t>– means the ability of the project manager, team, and stakeholders to analyze the environment and responds as necessary. Flexibility and agility are paramount to the Adaptive principle, providing a framework within which the project can respond to the changing environment.</a:t>
            </a:r>
          </a:p>
          <a:p>
            <a:pPr marL="342900" indent="-182880">
              <a:lnSpc>
                <a:spcPct val="90000"/>
              </a:lnSpc>
              <a:spcAft>
                <a:spcPts val="600"/>
              </a:spcAft>
              <a:buClr>
                <a:schemeClr val="accent1">
                  <a:lumMod val="75000"/>
                </a:schemeClr>
              </a:buClr>
              <a:buSzPct val="85000"/>
              <a:buFont typeface="Wingdings" pitchFamily="2" charset="2"/>
              <a:buChar char="§"/>
            </a:pPr>
            <a:endParaRPr lang="en-US" sz="1600" dirty="0"/>
          </a:p>
          <a:p>
            <a:pPr indent="-182880">
              <a:lnSpc>
                <a:spcPct val="90000"/>
              </a:lnSpc>
              <a:spcAft>
                <a:spcPts val="600"/>
              </a:spcAft>
              <a:buClr>
                <a:schemeClr val="accent1">
                  <a:lumMod val="75000"/>
                </a:schemeClr>
              </a:buClr>
              <a:buSzPct val="85000"/>
              <a:buFont typeface="Wingdings" pitchFamily="2" charset="2"/>
              <a:buChar char="§"/>
            </a:pPr>
            <a:r>
              <a:rPr lang="en-US" sz="1600" dirty="0">
                <a:highlight>
                  <a:srgbClr val="FFFF00"/>
                </a:highlight>
              </a:rPr>
              <a:t>Read SECTION 3. PROJECT DPRO PRINCIPLES page 166	</a:t>
            </a:r>
          </a:p>
        </p:txBody>
      </p:sp>
      <p:grpSp>
        <p:nvGrpSpPr>
          <p:cNvPr id="51" name="Group 50">
            <a:extLst>
              <a:ext uri="{FF2B5EF4-FFF2-40B4-BE49-F238E27FC236}">
                <a16:creationId xmlns:a16="http://schemas.microsoft.com/office/drawing/2014/main" id="{2B69B0BE-E00A-432A-98D1-A47B82C163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52" name="Oval 51">
              <a:extLst>
                <a:ext uri="{FF2B5EF4-FFF2-40B4-BE49-F238E27FC236}">
                  <a16:creationId xmlns:a16="http://schemas.microsoft.com/office/drawing/2014/main" id="{0AF8A5ED-19F8-4707-8EEC-7115E6B11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3" name="Oval 52">
              <a:extLst>
                <a:ext uri="{FF2B5EF4-FFF2-40B4-BE49-F238E27FC236}">
                  <a16:creationId xmlns:a16="http://schemas.microsoft.com/office/drawing/2014/main" id="{C5F50C1C-978D-45B5-B716-7DA91773C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83094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484632"/>
            <a:ext cx="11585448" cy="1609344"/>
          </a:xfrm>
        </p:spPr>
        <p:txBody>
          <a:bodyPr>
            <a:noAutofit/>
          </a:bodyPr>
          <a:lstStyle/>
          <a:p>
            <a:pPr marL="320675" algn="ctr">
              <a:lnSpc>
                <a:spcPct val="110000"/>
              </a:lnSpc>
              <a:spcAft>
                <a:spcPts val="600"/>
              </a:spcAft>
              <a:buClr>
                <a:schemeClr val="accent2"/>
              </a:buClr>
            </a:pPr>
            <a:r>
              <a:rPr lang="en-US" sz="3200" dirty="0"/>
              <a:t>Summary of Formulating an Objective Tree from a Problem Tree</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E52B42-E49E-5548-9FA8-A5A9E12C8072}" type="slidenum">
              <a:rPr kumimoji="0" lang="en-US" sz="1400" b="1" i="0" u="none" strike="noStrike" kern="1200" cap="none" spc="0" normalizeH="0" baseline="0" noProof="0" smtClean="0">
                <a:ln>
                  <a:noFill/>
                </a:ln>
                <a:solidFill>
                  <a:srgbClr val="FFFFFF"/>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1400" b="1" i="0" u="none" strike="noStrike" kern="1200" cap="none" spc="0" normalizeH="0" baseline="0" noProof="0">
              <a:ln>
                <a:noFill/>
              </a:ln>
              <a:solidFill>
                <a:srgbClr val="FFFFFF"/>
              </a:solidFill>
              <a:effectLst/>
              <a:uLnTx/>
              <a:uFillTx/>
              <a:latin typeface="Rockwell Condensed" panose="020606030504050201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246512244"/>
              </p:ext>
            </p:extLst>
          </p:nvPr>
        </p:nvGraphicFramePr>
        <p:xfrm>
          <a:off x="365760" y="2270761"/>
          <a:ext cx="11635738" cy="3559761"/>
        </p:xfrm>
        <a:graphic>
          <a:graphicData uri="http://schemas.openxmlformats.org/drawingml/2006/table">
            <a:tbl>
              <a:tblPr firstRow="1" firstCol="1" bandRow="1"/>
              <a:tblGrid>
                <a:gridCol w="4372634">
                  <a:extLst>
                    <a:ext uri="{9D8B030D-6E8A-4147-A177-3AD203B41FA5}">
                      <a16:colId xmlns:a16="http://schemas.microsoft.com/office/drawing/2014/main" val="20000"/>
                    </a:ext>
                  </a:extLst>
                </a:gridCol>
                <a:gridCol w="2489470">
                  <a:extLst>
                    <a:ext uri="{9D8B030D-6E8A-4147-A177-3AD203B41FA5}">
                      <a16:colId xmlns:a16="http://schemas.microsoft.com/office/drawing/2014/main" val="20001"/>
                    </a:ext>
                  </a:extLst>
                </a:gridCol>
                <a:gridCol w="4773634">
                  <a:extLst>
                    <a:ext uri="{9D8B030D-6E8A-4147-A177-3AD203B41FA5}">
                      <a16:colId xmlns:a16="http://schemas.microsoft.com/office/drawing/2014/main" val="20002"/>
                    </a:ext>
                  </a:extLst>
                </a:gridCol>
              </a:tblGrid>
              <a:tr h="496578">
                <a:tc>
                  <a:txBody>
                    <a:bodyPr/>
                    <a:lstStyle/>
                    <a:p>
                      <a:pPr algn="ctr">
                        <a:spcBef>
                          <a:spcPts val="300"/>
                        </a:spcBef>
                        <a:spcAft>
                          <a:spcPts val="300"/>
                        </a:spcAft>
                      </a:pPr>
                      <a:r>
                        <a:rPr lang="en-US" sz="2400" b="1" dirty="0">
                          <a:solidFill>
                            <a:srgbClr val="FFFFFF"/>
                          </a:solidFill>
                          <a:effectLst/>
                          <a:latin typeface="+mn-lt"/>
                          <a:ea typeface="Calibri" charset="0"/>
                          <a:cs typeface="Cordia New" charset="0"/>
                        </a:rPr>
                        <a:t>Problem Tree</a:t>
                      </a:r>
                      <a:endParaRPr lang="en-US" sz="2400" dirty="0">
                        <a:effectLst/>
                        <a:latin typeface="+mn-lt"/>
                        <a:ea typeface="Calibri" charset="0"/>
                        <a:cs typeface="Cordia New" charset="0"/>
                      </a:endParaRPr>
                    </a:p>
                  </a:txBody>
                  <a:tcPr marL="68580" marR="68580"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spcBef>
                          <a:spcPts val="300"/>
                        </a:spcBef>
                        <a:spcAft>
                          <a:spcPts val="300"/>
                        </a:spcAft>
                      </a:pPr>
                      <a:r>
                        <a:rPr lang="en-US" sz="2400" b="1" dirty="0">
                          <a:solidFill>
                            <a:srgbClr val="FFFFFF"/>
                          </a:solidFill>
                          <a:effectLst/>
                          <a:latin typeface="+mn-lt"/>
                          <a:ea typeface="Calibri" charset="0"/>
                          <a:cs typeface="Cordia New" charset="0"/>
                        </a:rPr>
                        <a:t> </a:t>
                      </a:r>
                      <a:endParaRPr lang="en-US" sz="2400" dirty="0">
                        <a:effectLst/>
                        <a:latin typeface="+mn-lt"/>
                        <a:ea typeface="Calibri" charset="0"/>
                        <a:cs typeface="Cordia New"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spcBef>
                          <a:spcPts val="300"/>
                        </a:spcBef>
                        <a:spcAft>
                          <a:spcPts val="300"/>
                        </a:spcAft>
                      </a:pPr>
                      <a:r>
                        <a:rPr lang="en-US" sz="2400" b="1">
                          <a:solidFill>
                            <a:srgbClr val="FFFFFF"/>
                          </a:solidFill>
                          <a:effectLst/>
                          <a:latin typeface="+mn-lt"/>
                          <a:ea typeface="Calibri" charset="0"/>
                          <a:cs typeface="Cordia New" charset="0"/>
                        </a:rPr>
                        <a:t>Objective Tree</a:t>
                      </a:r>
                      <a:endParaRPr lang="en-US" sz="2400">
                        <a:effectLst/>
                        <a:latin typeface="+mn-lt"/>
                        <a:ea typeface="Calibri" charset="0"/>
                        <a:cs typeface="Cordia New" charset="0"/>
                      </a:endParaRPr>
                    </a:p>
                  </a:txBody>
                  <a:tcPr marL="68580" marR="68580"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10000"/>
                  </a:ext>
                </a:extLst>
              </a:tr>
              <a:tr h="737724">
                <a:tc>
                  <a:txBody>
                    <a:bodyPr/>
                    <a:lstStyle/>
                    <a:p>
                      <a:pPr algn="l">
                        <a:spcBef>
                          <a:spcPts val="300"/>
                        </a:spcBef>
                        <a:spcAft>
                          <a:spcPts val="300"/>
                        </a:spcAft>
                      </a:pPr>
                      <a:r>
                        <a:rPr lang="en-US" sz="2400" dirty="0">
                          <a:effectLst/>
                          <a:latin typeface="+mn-lt"/>
                          <a:ea typeface="Calibri" charset="0"/>
                          <a:cs typeface="Cordia New" charset="0"/>
                        </a:rPr>
                        <a:t>Relationship: Causes-Effects</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rowSpan="4">
                  <a:txBody>
                    <a:bodyPr/>
                    <a:lstStyle/>
                    <a:p>
                      <a:pPr algn="ctr">
                        <a:spcBef>
                          <a:spcPts val="300"/>
                        </a:spcBef>
                        <a:spcAft>
                          <a:spcPts val="300"/>
                        </a:spcAft>
                      </a:pPr>
                      <a:br>
                        <a:rPr lang="en-US" sz="2400" dirty="0">
                          <a:effectLst/>
                          <a:latin typeface="+mn-lt"/>
                          <a:ea typeface="Calibri" charset="0"/>
                          <a:cs typeface="Cordia New" charset="0"/>
                        </a:rPr>
                      </a:br>
                      <a:r>
                        <a:rPr lang="en-US" sz="2400" dirty="0">
                          <a:effectLst/>
                          <a:latin typeface="+mn-lt"/>
                          <a:ea typeface="Calibri" charset="0"/>
                          <a:cs typeface="Cordia New" charset="0"/>
                        </a:rPr>
                        <a:t>Negative statements are rewritten into positive statements</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spcBef>
                          <a:spcPts val="300"/>
                        </a:spcBef>
                        <a:spcAft>
                          <a:spcPts val="300"/>
                        </a:spcAft>
                      </a:pPr>
                      <a:r>
                        <a:rPr lang="en-US" sz="2400" dirty="0">
                          <a:effectLst/>
                          <a:latin typeface="+mn-lt"/>
                          <a:ea typeface="Calibri" charset="0"/>
                          <a:cs typeface="Cordia New" charset="0"/>
                        </a:rPr>
                        <a:t>Relationship: Means-Ends</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0001"/>
                  </a:ext>
                </a:extLst>
              </a:tr>
              <a:tr h="496578">
                <a:tc>
                  <a:txBody>
                    <a:bodyPr/>
                    <a:lstStyle/>
                    <a:p>
                      <a:pPr algn="just">
                        <a:spcBef>
                          <a:spcPts val="300"/>
                        </a:spcBef>
                        <a:spcAft>
                          <a:spcPts val="300"/>
                        </a:spcAft>
                      </a:pPr>
                      <a:r>
                        <a:rPr lang="en-US" sz="2400">
                          <a:effectLst/>
                          <a:latin typeface="+mn-lt"/>
                          <a:ea typeface="Calibri" charset="0"/>
                          <a:cs typeface="Cordia New" charset="0"/>
                        </a:rPr>
                        <a:t>Branches: Effects</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vMerge="1">
                  <a:txBody>
                    <a:bodyPr/>
                    <a:lstStyle/>
                    <a:p>
                      <a:endParaRPr lang="en-US"/>
                    </a:p>
                  </a:txBody>
                  <a:tcPr/>
                </a:tc>
                <a:tc>
                  <a:txBody>
                    <a:bodyPr/>
                    <a:lstStyle/>
                    <a:p>
                      <a:pPr algn="just">
                        <a:spcBef>
                          <a:spcPts val="300"/>
                        </a:spcBef>
                        <a:spcAft>
                          <a:spcPts val="300"/>
                        </a:spcAft>
                      </a:pPr>
                      <a:r>
                        <a:rPr lang="en-US" sz="2400" dirty="0">
                          <a:effectLst/>
                          <a:latin typeface="+mn-lt"/>
                          <a:ea typeface="Calibri" charset="0"/>
                          <a:cs typeface="Cordia New" charset="0"/>
                        </a:rPr>
                        <a:t>Ends: Objectives</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0002"/>
                  </a:ext>
                </a:extLst>
              </a:tr>
              <a:tr h="1106585">
                <a:tc>
                  <a:txBody>
                    <a:bodyPr/>
                    <a:lstStyle/>
                    <a:p>
                      <a:pPr algn="just">
                        <a:spcBef>
                          <a:spcPts val="300"/>
                        </a:spcBef>
                        <a:spcAft>
                          <a:spcPts val="300"/>
                        </a:spcAft>
                      </a:pPr>
                      <a:r>
                        <a:rPr lang="en-US" sz="2400">
                          <a:effectLst/>
                          <a:latin typeface="+mn-lt"/>
                          <a:ea typeface="Calibri" charset="0"/>
                          <a:cs typeface="Cordia New" charset="0"/>
                        </a:rPr>
                        <a:t>Trunk: Main problem</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vMerge="1">
                  <a:txBody>
                    <a:bodyPr/>
                    <a:lstStyle/>
                    <a:p>
                      <a:endParaRPr lang="en-US"/>
                    </a:p>
                  </a:txBody>
                  <a:tcPr/>
                </a:tc>
                <a:tc>
                  <a:txBody>
                    <a:bodyPr/>
                    <a:lstStyle/>
                    <a:p>
                      <a:pPr algn="just">
                        <a:spcBef>
                          <a:spcPts val="300"/>
                        </a:spcBef>
                        <a:spcAft>
                          <a:spcPts val="300"/>
                        </a:spcAft>
                      </a:pPr>
                      <a:r>
                        <a:rPr lang="en-US" sz="2400">
                          <a:effectLst/>
                          <a:latin typeface="+mn-lt"/>
                          <a:ea typeface="Calibri" charset="0"/>
                          <a:cs typeface="Cordia New" charset="0"/>
                        </a:rPr>
                        <a:t>Trunk: Purpose/Objective/Outcome </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0003"/>
                  </a:ext>
                </a:extLst>
              </a:tr>
              <a:tr h="722296">
                <a:tc>
                  <a:txBody>
                    <a:bodyPr/>
                    <a:lstStyle/>
                    <a:p>
                      <a:pPr algn="just">
                        <a:spcBef>
                          <a:spcPts val="300"/>
                        </a:spcBef>
                        <a:spcAft>
                          <a:spcPts val="300"/>
                        </a:spcAft>
                      </a:pPr>
                      <a:r>
                        <a:rPr lang="en-US" sz="2400" dirty="0">
                          <a:effectLst/>
                          <a:latin typeface="+mn-lt"/>
                          <a:ea typeface="Calibri" charset="0"/>
                          <a:cs typeface="Cordia New" charset="0"/>
                        </a:rPr>
                        <a:t>Roots: Causes</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vMerge="1">
                  <a:txBody>
                    <a:bodyPr/>
                    <a:lstStyle/>
                    <a:p>
                      <a:endParaRPr lang="en-US"/>
                    </a:p>
                  </a:txBody>
                  <a:tcPr/>
                </a:tc>
                <a:tc>
                  <a:txBody>
                    <a:bodyPr/>
                    <a:lstStyle/>
                    <a:p>
                      <a:pPr algn="just">
                        <a:spcBef>
                          <a:spcPts val="300"/>
                        </a:spcBef>
                        <a:spcAft>
                          <a:spcPts val="0"/>
                        </a:spcAft>
                      </a:pPr>
                      <a:r>
                        <a:rPr lang="en-US" sz="2400" dirty="0">
                          <a:effectLst/>
                          <a:latin typeface="+mn-lt"/>
                          <a:ea typeface="Calibri" charset="0"/>
                          <a:cs typeface="Cordia New" charset="0"/>
                        </a:rPr>
                        <a:t>Means: Methods </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6" name="Straight Arrow Connector 5"/>
          <p:cNvCxnSpPr/>
          <p:nvPr/>
        </p:nvCxnSpPr>
        <p:spPr>
          <a:xfrm>
            <a:off x="4998628" y="6036853"/>
            <a:ext cx="1948117"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448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143" y="196410"/>
            <a:ext cx="10058400" cy="1073124"/>
          </a:xfrm>
        </p:spPr>
        <p:txBody>
          <a:bodyPr/>
          <a:lstStyle/>
          <a:p>
            <a:pPr algn="ctr"/>
            <a:r>
              <a:rPr lang="en-US" dirty="0"/>
              <a:t>Examples of Objective Tree</a:t>
            </a:r>
          </a:p>
        </p:txBody>
      </p:sp>
      <p:sp>
        <p:nvSpPr>
          <p:cNvPr id="4" name="Slide Number Placeholder 3"/>
          <p:cNvSpPr>
            <a:spLocks noGrp="1"/>
          </p:cNvSpPr>
          <p:nvPr>
            <p:ph type="sldNum" sz="quarter" idx="12"/>
          </p:nvPr>
        </p:nvSpPr>
        <p:spPr>
          <a:xfrm>
            <a:off x="11311128" y="6262949"/>
            <a:ext cx="64008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E52B42-E49E-5548-9FA8-A5A9E12C8072}" type="slidenum">
              <a:rPr kumimoji="0" lang="en-US" sz="1400" b="1" i="0" u="none" strike="noStrike" kern="1200" cap="none" spc="0" normalizeH="0" baseline="0" noProof="0" smtClean="0">
                <a:ln>
                  <a:noFill/>
                </a:ln>
                <a:solidFill>
                  <a:srgbClr val="FFFFFF"/>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400" b="1" i="0" u="none" strike="noStrike" kern="1200" cap="none" spc="0" normalizeH="0" baseline="0" noProof="0">
              <a:ln>
                <a:noFill/>
              </a:ln>
              <a:solidFill>
                <a:srgbClr val="FFFFFF"/>
              </a:solidFill>
              <a:effectLst/>
              <a:uLnTx/>
              <a:uFillTx/>
              <a:latin typeface="Rockwell Condensed" panose="02060603050405020104"/>
              <a:ea typeface="+mn-ea"/>
              <a:cs typeface="+mn-cs"/>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208719" y="1988572"/>
            <a:ext cx="4586682" cy="4291012"/>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828930" y="2042097"/>
            <a:ext cx="4615180" cy="4296410"/>
          </a:xfrm>
          <a:prstGeom prst="rect">
            <a:avLst/>
          </a:prstGeom>
        </p:spPr>
      </p:pic>
      <p:sp>
        <p:nvSpPr>
          <p:cNvPr id="8" name="TextBox 7"/>
          <p:cNvSpPr txBox="1"/>
          <p:nvPr/>
        </p:nvSpPr>
        <p:spPr>
          <a:xfrm>
            <a:off x="4598506" y="1553499"/>
            <a:ext cx="31424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ckwell" panose="02060603020205020403"/>
                <a:ea typeface="+mn-ea"/>
                <a:cs typeface="+mn-cs"/>
              </a:rPr>
              <a:t>An Example of Bus Accident</a:t>
            </a:r>
          </a:p>
        </p:txBody>
      </p:sp>
      <p:sp>
        <p:nvSpPr>
          <p:cNvPr id="9" name="TextBox 8"/>
          <p:cNvSpPr txBox="1"/>
          <p:nvPr/>
        </p:nvSpPr>
        <p:spPr>
          <a:xfrm>
            <a:off x="1158046" y="3006867"/>
            <a:ext cx="492443" cy="1512850"/>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55D5D">
                    <a:lumMod val="75000"/>
                  </a:srgbClr>
                </a:solidFill>
                <a:effectLst/>
                <a:uLnTx/>
                <a:uFillTx/>
                <a:latin typeface="Rockwell" panose="02060603020205020403"/>
                <a:ea typeface="+mn-ea"/>
                <a:cs typeface="+mn-cs"/>
              </a:rPr>
              <a:t>Problem Tree</a:t>
            </a:r>
          </a:p>
        </p:txBody>
      </p:sp>
      <p:sp>
        <p:nvSpPr>
          <p:cNvPr id="10" name="TextBox 9"/>
          <p:cNvSpPr txBox="1"/>
          <p:nvPr/>
        </p:nvSpPr>
        <p:spPr>
          <a:xfrm>
            <a:off x="11055543" y="2902694"/>
            <a:ext cx="492443" cy="1625830"/>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830C0"/>
                </a:solidFill>
                <a:effectLst/>
                <a:uLnTx/>
                <a:uFillTx/>
                <a:latin typeface="Rockwell" panose="02060603020205020403"/>
                <a:ea typeface="+mn-ea"/>
                <a:cs typeface="+mn-cs"/>
              </a:rPr>
              <a:t>Objective Tree</a:t>
            </a:r>
          </a:p>
        </p:txBody>
      </p:sp>
      <p:cxnSp>
        <p:nvCxnSpPr>
          <p:cNvPr id="12" name="Straight Arrow Connector 11"/>
          <p:cNvCxnSpPr/>
          <p:nvPr/>
        </p:nvCxnSpPr>
        <p:spPr>
          <a:xfrm>
            <a:off x="4616245" y="4092083"/>
            <a:ext cx="3465871"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926327" y="5070393"/>
            <a:ext cx="841256"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926327" y="6092948"/>
            <a:ext cx="841256"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400302" y="3202263"/>
            <a:ext cx="1900150"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29798" y="2420599"/>
            <a:ext cx="1870654"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94142" y="4078619"/>
            <a:ext cx="2804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rPr>
              <a:t>Main Problem </a:t>
            </a:r>
            <a:r>
              <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sym typeface="Wingdings"/>
              </a:rPr>
              <a:t> Purpose</a:t>
            </a:r>
            <a:endPar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endParaRPr>
          </a:p>
        </p:txBody>
      </p:sp>
      <p:sp>
        <p:nvSpPr>
          <p:cNvPr id="18" name="TextBox 17"/>
          <p:cNvSpPr txBox="1"/>
          <p:nvPr/>
        </p:nvSpPr>
        <p:spPr>
          <a:xfrm>
            <a:off x="5492893" y="3212845"/>
            <a:ext cx="1749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rPr>
              <a:t>Effects </a:t>
            </a:r>
            <a:r>
              <a:rPr kumimoji="0" lang="en-US" sz="1800" b="1" i="0" u="none" strike="noStrike" kern="1200" cap="none" spc="0" normalizeH="0" baseline="0" noProof="0">
                <a:ln>
                  <a:noFill/>
                </a:ln>
                <a:solidFill>
                  <a:srgbClr val="9B2D1F"/>
                </a:solidFill>
                <a:effectLst/>
                <a:uLnTx/>
                <a:uFillTx/>
                <a:latin typeface="Rockwell" panose="02060603020205020403"/>
                <a:ea typeface="+mn-ea"/>
                <a:cs typeface="+mn-cs"/>
                <a:sym typeface="Wingdings"/>
              </a:rPr>
              <a:t> Goals</a:t>
            </a:r>
            <a:endPar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endParaRPr>
          </a:p>
        </p:txBody>
      </p:sp>
      <p:sp>
        <p:nvSpPr>
          <p:cNvPr id="20" name="TextBox 19"/>
          <p:cNvSpPr txBox="1"/>
          <p:nvPr/>
        </p:nvSpPr>
        <p:spPr>
          <a:xfrm>
            <a:off x="5366316" y="5228665"/>
            <a:ext cx="18635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rPr>
              <a:t>Causes </a:t>
            </a:r>
            <a:r>
              <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sym typeface="Wingdings"/>
              </a:rPr>
              <a:t> Results</a:t>
            </a:r>
            <a:endPar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endParaRPr>
          </a:p>
        </p:txBody>
      </p:sp>
      <p:sp>
        <p:nvSpPr>
          <p:cNvPr id="21" name="TextBox 20"/>
          <p:cNvSpPr txBox="1"/>
          <p:nvPr/>
        </p:nvSpPr>
        <p:spPr>
          <a:xfrm>
            <a:off x="5366316" y="6146831"/>
            <a:ext cx="20974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rPr>
              <a:t>Causes </a:t>
            </a:r>
            <a:r>
              <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sym typeface="Wingdings"/>
              </a:rPr>
              <a:t> Activities</a:t>
            </a:r>
            <a:endPar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endParaRPr>
          </a:p>
        </p:txBody>
      </p:sp>
      <p:sp>
        <p:nvSpPr>
          <p:cNvPr id="22" name="TextBox 21"/>
          <p:cNvSpPr txBox="1"/>
          <p:nvPr/>
        </p:nvSpPr>
        <p:spPr>
          <a:xfrm>
            <a:off x="5506395" y="2439271"/>
            <a:ext cx="1749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rPr>
              <a:t>Effects </a:t>
            </a:r>
            <a:r>
              <a:rPr kumimoji="0" lang="en-US" sz="1800" b="1" i="0" u="none" strike="noStrike" kern="1200" cap="none" spc="0" normalizeH="0" baseline="0" noProof="0">
                <a:ln>
                  <a:noFill/>
                </a:ln>
                <a:solidFill>
                  <a:srgbClr val="9B2D1F"/>
                </a:solidFill>
                <a:effectLst/>
                <a:uLnTx/>
                <a:uFillTx/>
                <a:latin typeface="Rockwell" panose="02060603020205020403"/>
                <a:ea typeface="+mn-ea"/>
                <a:cs typeface="+mn-cs"/>
                <a:sym typeface="Wingdings"/>
              </a:rPr>
              <a:t> Goals</a:t>
            </a:r>
            <a:endParaRPr kumimoji="0" lang="en-US" sz="1800" b="1" i="0" u="none" strike="noStrike" kern="1200" cap="none" spc="0" normalizeH="0" baseline="0" noProof="0" dirty="0">
              <a:ln>
                <a:noFill/>
              </a:ln>
              <a:solidFill>
                <a:srgbClr val="9B2D1F"/>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0699664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2" name="Rectangle 14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4" name="Rectangle 14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8466" name="Rectangle 2">
            <a:extLst>
              <a:ext uri="{FF2B5EF4-FFF2-40B4-BE49-F238E27FC236}">
                <a16:creationId xmlns:a16="http://schemas.microsoft.com/office/drawing/2014/main" id="{3FD81390-18AB-4B1A-9B4C-F703D7D34127}"/>
              </a:ext>
            </a:extLst>
          </p:cNvPr>
          <p:cNvSpPr>
            <a:spLocks noGrp="1" noChangeArrowheads="1"/>
          </p:cNvSpPr>
          <p:nvPr>
            <p:ph type="title"/>
          </p:nvPr>
        </p:nvSpPr>
        <p:spPr>
          <a:xfrm>
            <a:off x="1069848" y="484632"/>
            <a:ext cx="10058400" cy="1609344"/>
          </a:xfrm>
        </p:spPr>
        <p:txBody>
          <a:bodyPr>
            <a:normAutofit/>
          </a:bodyPr>
          <a:lstStyle/>
          <a:p>
            <a:r>
              <a:rPr lang="en-US" altLang="en-US" dirty="0"/>
              <a:t>Strategy Analysis</a:t>
            </a:r>
          </a:p>
        </p:txBody>
      </p:sp>
      <p:pic>
        <p:nvPicPr>
          <p:cNvPr id="318469" name="Picture 318468">
            <a:extLst>
              <a:ext uri="{FF2B5EF4-FFF2-40B4-BE49-F238E27FC236}">
                <a16:creationId xmlns:a16="http://schemas.microsoft.com/office/drawing/2014/main" id="{8F6741DD-4155-406E-9089-A95F5D2FF78C}"/>
              </a:ext>
            </a:extLst>
          </p:cNvPr>
          <p:cNvPicPr>
            <a:picLocks noChangeAspect="1"/>
          </p:cNvPicPr>
          <p:nvPr/>
        </p:nvPicPr>
        <p:blipFill rotWithShape="1">
          <a:blip r:embed="rId4"/>
          <a:srcRect l="14151" r="12587" b="-1"/>
          <a:stretch/>
        </p:blipFill>
        <p:spPr>
          <a:xfrm>
            <a:off x="1007196" y="2265037"/>
            <a:ext cx="5088800" cy="3907158"/>
          </a:xfrm>
          <a:prstGeom prst="rect">
            <a:avLst/>
          </a:prstGeom>
        </p:spPr>
      </p:pic>
      <p:sp>
        <p:nvSpPr>
          <p:cNvPr id="318467" name="Rectangle 3">
            <a:extLst>
              <a:ext uri="{FF2B5EF4-FFF2-40B4-BE49-F238E27FC236}">
                <a16:creationId xmlns:a16="http://schemas.microsoft.com/office/drawing/2014/main" id="{B07657FE-FFE1-4550-9359-5DCD72504354}"/>
              </a:ext>
            </a:extLst>
          </p:cNvPr>
          <p:cNvSpPr>
            <a:spLocks noGrp="1" noChangeArrowheads="1"/>
          </p:cNvSpPr>
          <p:nvPr>
            <p:ph type="body" idx="1"/>
          </p:nvPr>
        </p:nvSpPr>
        <p:spPr>
          <a:xfrm>
            <a:off x="6496216" y="2320412"/>
            <a:ext cx="4632031" cy="3851787"/>
          </a:xfrm>
        </p:spPr>
        <p:txBody>
          <a:bodyPr anchor="ctr">
            <a:normAutofit/>
          </a:bodyPr>
          <a:lstStyle/>
          <a:p>
            <a:pPr>
              <a:buClr>
                <a:schemeClr val="tx1"/>
              </a:buClr>
            </a:pPr>
            <a:r>
              <a:rPr lang="en-US" altLang="en-US" sz="1900">
                <a:latin typeface="Trebuchet MS" panose="020B0603020202020204" pitchFamily="34" charset="0"/>
                <a:cs typeface="Tahoma" panose="020B0604030504040204" pitchFamily="34" charset="0"/>
              </a:rPr>
              <a:t>The aim of strategy analysis is division of the objectives tree into more consistent smaller sub-units that may, compose the core for a project.</a:t>
            </a:r>
          </a:p>
          <a:p>
            <a:pPr>
              <a:buClr>
                <a:schemeClr val="tx1"/>
              </a:buClr>
            </a:pPr>
            <a:r>
              <a:rPr lang="en-US" altLang="en-US" sz="1900">
                <a:latin typeface="Trebuchet MS" panose="020B0603020202020204" pitchFamily="34" charset="0"/>
                <a:cs typeface="Tahoma" panose="020B0604030504040204" pitchFamily="34" charset="0"/>
              </a:rPr>
              <a:t>Each of the sub-units of the objective tree can represent an alternative strategy for the future project. </a:t>
            </a:r>
          </a:p>
          <a:p>
            <a:pPr>
              <a:buClr>
                <a:schemeClr val="tx1"/>
              </a:buClr>
            </a:pPr>
            <a:r>
              <a:rPr lang="en-US" altLang="en-US" sz="1900">
                <a:latin typeface="Trebuchet MS" panose="020B0603020202020204" pitchFamily="34" charset="0"/>
                <a:cs typeface="Tahoma" panose="020B0604030504040204" pitchFamily="34" charset="0"/>
              </a:rPr>
              <a:t>The project objectives set the framework for the strategy of the project. </a:t>
            </a:r>
          </a:p>
          <a:p>
            <a:pPr>
              <a:buFontTx/>
              <a:buNone/>
            </a:pPr>
            <a:endParaRPr lang="en-US" altLang="en-US" sz="1900">
              <a:latin typeface="Trebuchet MS" panose="020B0603020202020204" pitchFamily="34" charset="0"/>
              <a:cs typeface="Tahoma" panose="020B0604030504040204" pitchFamily="34" charset="0"/>
            </a:endParaRPr>
          </a:p>
          <a:p>
            <a:pPr>
              <a:buFontTx/>
              <a:buNone/>
            </a:pPr>
            <a:r>
              <a:rPr lang="en-US" altLang="en-US" sz="1900">
                <a:latin typeface="Trebuchet MS" panose="020B0603020202020204" pitchFamily="34" charset="0"/>
                <a:cs typeface="Tahoma" panose="020B0604030504040204" pitchFamily="34" charset="0"/>
              </a:rPr>
              <a:t>	</a:t>
            </a:r>
          </a:p>
        </p:txBody>
      </p:sp>
      <p:sp>
        <p:nvSpPr>
          <p:cNvPr id="146" name="Oval 14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8" name="Oval 14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34E7BCD-B956-4337-B319-A123185B5B20}"/>
              </a:ext>
            </a:extLst>
          </p:cNvPr>
          <p:cNvSpPr>
            <a:spLocks noGrp="1"/>
          </p:cNvSpPr>
          <p:nvPr>
            <p:ph type="sldNum" sz="quarter" idx="12"/>
          </p:nvPr>
        </p:nvSpPr>
        <p:spPr>
          <a:xfrm>
            <a:off x="11311128" y="6272784"/>
            <a:ext cx="640080" cy="365125"/>
          </a:xfrm>
        </p:spPr>
        <p:txBody>
          <a:bodyPr>
            <a:normAutofit/>
          </a:bodyPr>
          <a:lstStyle/>
          <a:p>
            <a:pPr>
              <a:spcAft>
                <a:spcPts val="600"/>
              </a:spcAft>
            </a:pPr>
            <a:fld id="{B5B1A16F-D2C5-4559-84DE-B1039E356812}" type="slidenum">
              <a:rPr lang="en-US" altLang="en-US"/>
              <a:pPr>
                <a:spcAft>
                  <a:spcPts val="600"/>
                </a:spcAft>
              </a:pPr>
              <a:t>92</a:t>
            </a:fld>
            <a:endParaRPr lang="en-US"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490" name="Rectangle 2">
            <a:extLst>
              <a:ext uri="{FF2B5EF4-FFF2-40B4-BE49-F238E27FC236}">
                <a16:creationId xmlns:a16="http://schemas.microsoft.com/office/drawing/2014/main" id="{77D0567D-8AA3-4D67-9016-E47146668ADB}"/>
              </a:ext>
            </a:extLst>
          </p:cNvPr>
          <p:cNvSpPr>
            <a:spLocks noGrp="1" noChangeArrowheads="1"/>
          </p:cNvSpPr>
          <p:nvPr>
            <p:ph type="title"/>
          </p:nvPr>
        </p:nvSpPr>
        <p:spPr>
          <a:xfrm>
            <a:off x="8479777" y="639763"/>
            <a:ext cx="3046073" cy="5177377"/>
          </a:xfrm>
          <a:ln>
            <a:noFill/>
          </a:ln>
        </p:spPr>
        <p:txBody>
          <a:bodyPr>
            <a:normAutofit/>
          </a:bodyPr>
          <a:lstStyle/>
          <a:p>
            <a:pPr>
              <a:spcAft>
                <a:spcPct val="20000"/>
              </a:spcAft>
              <a:buClr>
                <a:schemeClr val="tx1"/>
              </a:buClr>
            </a:pPr>
            <a:r>
              <a:rPr lang="en-US" altLang="en-US" sz="4000">
                <a:latin typeface="Trebuchet MS" panose="020B0603020202020204" pitchFamily="34" charset="0"/>
                <a:cs typeface="Tahoma" panose="020B0604030504040204" pitchFamily="34" charset="0"/>
              </a:rPr>
              <a:t>Criteria for selection of the project strategy:  </a:t>
            </a:r>
          </a:p>
        </p:txBody>
      </p:sp>
      <p:grpSp>
        <p:nvGrpSpPr>
          <p:cNvPr id="143" name="Group 142">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4" name="Oval 143">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5" name="Oval 144">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8AAA5931-76F4-4B83-A204-57A9781FDE99}"/>
              </a:ext>
            </a:extLst>
          </p:cNvPr>
          <p:cNvSpPr>
            <a:spLocks noGrp="1"/>
          </p:cNvSpPr>
          <p:nvPr>
            <p:ph type="sldNum" sz="quarter" idx="12"/>
          </p:nvPr>
        </p:nvSpPr>
        <p:spPr>
          <a:xfrm>
            <a:off x="11311128" y="6272784"/>
            <a:ext cx="640080" cy="365125"/>
          </a:xfrm>
        </p:spPr>
        <p:txBody>
          <a:bodyPr>
            <a:normAutofit/>
          </a:bodyPr>
          <a:lstStyle/>
          <a:p>
            <a:pPr>
              <a:spcAft>
                <a:spcPts val="600"/>
              </a:spcAft>
            </a:pPr>
            <a:fld id="{4F6867FE-3DA2-489B-95C2-C85AA001959F}" type="slidenum">
              <a:rPr lang="en-US" altLang="en-US" smtClean="0"/>
              <a:pPr>
                <a:spcAft>
                  <a:spcPts val="600"/>
                </a:spcAft>
              </a:pPr>
              <a:t>93</a:t>
            </a:fld>
            <a:endParaRPr lang="en-US" altLang="en-US"/>
          </a:p>
        </p:txBody>
      </p:sp>
      <p:graphicFrame>
        <p:nvGraphicFramePr>
          <p:cNvPr id="319493" name="Rectangle 3">
            <a:extLst>
              <a:ext uri="{FF2B5EF4-FFF2-40B4-BE49-F238E27FC236}">
                <a16:creationId xmlns:a16="http://schemas.microsoft.com/office/drawing/2014/main" id="{3D3F86CD-6D45-47E0-A6D4-7C506C7D8172}"/>
              </a:ext>
            </a:extLst>
          </p:cNvPr>
          <p:cNvGraphicFramePr/>
          <p:nvPr>
            <p:extLst>
              <p:ext uri="{D42A27DB-BD31-4B8C-83A1-F6EECF244321}">
                <p14:modId xmlns:p14="http://schemas.microsoft.com/office/powerpoint/2010/main" val="1018034604"/>
              </p:ext>
            </p:extLst>
          </p:nvPr>
        </p:nvGraphicFramePr>
        <p:xfrm>
          <a:off x="240792" y="243068"/>
          <a:ext cx="8146702" cy="63948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Title 1"/>
          <p:cNvSpPr txBox="1">
            <a:spLocks/>
          </p:cNvSpPr>
          <p:nvPr/>
        </p:nvSpPr>
        <p:spPr>
          <a:xfrm>
            <a:off x="134306" y="120737"/>
            <a:ext cx="5469223" cy="1464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all" spc="0" normalizeH="0" baseline="0" noProof="0" dirty="0">
                <a:ln>
                  <a:noFill/>
                </a:ln>
                <a:blipFill>
                  <a:blip r:embed="rId5">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What is a logframe and why should I use it?</a:t>
            </a:r>
          </a:p>
        </p:txBody>
      </p:sp>
      <p:sp>
        <p:nvSpPr>
          <p:cNvPr id="6" name="5 Marcador de texto"/>
          <p:cNvSpPr>
            <a:spLocks noGrp="1"/>
          </p:cNvSpPr>
          <p:nvPr>
            <p:ph type="body" sz="quarter" idx="4294967295"/>
          </p:nvPr>
        </p:nvSpPr>
        <p:spPr>
          <a:xfrm>
            <a:off x="218251" y="2080896"/>
            <a:ext cx="4828311" cy="4777103"/>
          </a:xfrm>
        </p:spPr>
        <p:txBody>
          <a:bodyPr vert="horz" lIns="91440" tIns="45720" rIns="91440" bIns="45720" rtlCol="0">
            <a:normAutofit fontScale="92500" lnSpcReduction="10000"/>
          </a:bodyPr>
          <a:lstStyle/>
          <a:p>
            <a:pPr fontAlgn="base">
              <a:spcBef>
                <a:spcPct val="0"/>
              </a:spcBef>
              <a:spcAft>
                <a:spcPct val="0"/>
              </a:spcAft>
            </a:pPr>
            <a:r>
              <a:rPr lang="en-US" sz="2400" b="1" dirty="0"/>
              <a:t>A Systematic Tool </a:t>
            </a:r>
            <a:r>
              <a:rPr lang="en-US" sz="2400" dirty="0"/>
              <a:t>for organizing the </a:t>
            </a:r>
            <a:r>
              <a:rPr lang="en-US" sz="2400" i="1" dirty="0">
                <a:solidFill>
                  <a:srgbClr val="FF0000"/>
                </a:solidFill>
              </a:rPr>
              <a:t>project thinking </a:t>
            </a:r>
            <a:r>
              <a:rPr lang="en-US" sz="2400" dirty="0"/>
              <a:t>and </a:t>
            </a:r>
            <a:r>
              <a:rPr lang="en-US" sz="2400" i="1" dirty="0">
                <a:solidFill>
                  <a:srgbClr val="FF0000"/>
                </a:solidFill>
              </a:rPr>
              <a:t>identifying relationships </a:t>
            </a:r>
            <a:r>
              <a:rPr lang="en-US" sz="2400" dirty="0"/>
              <a:t>between </a:t>
            </a:r>
            <a:r>
              <a:rPr lang="en-US" sz="2400" i="1" dirty="0">
                <a:solidFill>
                  <a:srgbClr val="FF0000"/>
                </a:solidFill>
              </a:rPr>
              <a:t>resources</a:t>
            </a:r>
            <a:r>
              <a:rPr lang="en-US" sz="2400" dirty="0"/>
              <a:t>, </a:t>
            </a:r>
            <a:r>
              <a:rPr lang="en-US" sz="2400" i="1" dirty="0">
                <a:solidFill>
                  <a:srgbClr val="FF0000"/>
                </a:solidFill>
              </a:rPr>
              <a:t>activities</a:t>
            </a:r>
            <a:r>
              <a:rPr lang="en-US" sz="2400" dirty="0"/>
              <a:t>, and project </a:t>
            </a:r>
            <a:r>
              <a:rPr lang="en-US" sz="2400" i="1" dirty="0">
                <a:solidFill>
                  <a:srgbClr val="FF0000"/>
                </a:solidFill>
              </a:rPr>
              <a:t>results</a:t>
            </a:r>
          </a:p>
          <a:p>
            <a:pPr fontAlgn="base">
              <a:spcBef>
                <a:spcPct val="0"/>
              </a:spcBef>
              <a:spcAft>
                <a:spcPct val="0"/>
              </a:spcAft>
            </a:pPr>
            <a:endParaRPr lang="en-US" sz="2400" b="1" dirty="0"/>
          </a:p>
          <a:p>
            <a:pPr fontAlgn="base">
              <a:spcBef>
                <a:spcPct val="0"/>
              </a:spcBef>
              <a:spcAft>
                <a:spcPct val="0"/>
              </a:spcAft>
            </a:pPr>
            <a:r>
              <a:rPr lang="en-US" sz="2400" b="1" dirty="0"/>
              <a:t>A Visual Communication Tool </a:t>
            </a:r>
            <a:r>
              <a:rPr lang="en-US" sz="2400" dirty="0"/>
              <a:t>to </a:t>
            </a:r>
            <a:r>
              <a:rPr lang="en-US" sz="2400" i="1" dirty="0">
                <a:solidFill>
                  <a:srgbClr val="FF0000"/>
                </a:solidFill>
              </a:rPr>
              <a:t>present</a:t>
            </a:r>
            <a:r>
              <a:rPr lang="en-US" sz="2400" dirty="0"/>
              <a:t> and </a:t>
            </a:r>
            <a:r>
              <a:rPr lang="en-US" sz="2400" i="1" dirty="0">
                <a:solidFill>
                  <a:srgbClr val="FF0000"/>
                </a:solidFill>
              </a:rPr>
              <a:t>share</a:t>
            </a:r>
            <a:r>
              <a:rPr lang="en-US" sz="2400" dirty="0"/>
              <a:t> the project </a:t>
            </a:r>
            <a:r>
              <a:rPr lang="en-US" sz="2400" i="1" dirty="0">
                <a:solidFill>
                  <a:srgbClr val="FF0000"/>
                </a:solidFill>
              </a:rPr>
              <a:t>intervention logic</a:t>
            </a:r>
          </a:p>
          <a:p>
            <a:pPr fontAlgn="base">
              <a:spcBef>
                <a:spcPct val="0"/>
              </a:spcBef>
              <a:spcAft>
                <a:spcPct val="0"/>
              </a:spcAft>
            </a:pPr>
            <a:endParaRPr lang="en-US" sz="2400" dirty="0"/>
          </a:p>
          <a:p>
            <a:pPr fontAlgn="base">
              <a:spcBef>
                <a:spcPct val="0"/>
              </a:spcBef>
              <a:spcAft>
                <a:spcPct val="0"/>
              </a:spcAft>
            </a:pPr>
            <a:r>
              <a:rPr lang="en-US" sz="2400" b="1" dirty="0"/>
              <a:t>A Monitoring Tool</a:t>
            </a:r>
            <a:r>
              <a:rPr lang="en-US" sz="2400" dirty="0"/>
              <a:t> to </a:t>
            </a:r>
            <a:r>
              <a:rPr lang="en-US" sz="2400" i="1" dirty="0">
                <a:solidFill>
                  <a:srgbClr val="FF0000"/>
                </a:solidFill>
              </a:rPr>
              <a:t>measuring</a:t>
            </a:r>
            <a:r>
              <a:rPr lang="en-US" sz="2400" dirty="0"/>
              <a:t> </a:t>
            </a:r>
            <a:r>
              <a:rPr lang="en-US" sz="2400" i="1" dirty="0">
                <a:solidFill>
                  <a:srgbClr val="FF0000"/>
                </a:solidFill>
              </a:rPr>
              <a:t>progress</a:t>
            </a:r>
            <a:r>
              <a:rPr lang="en-US" sz="2400" dirty="0"/>
              <a:t> through </a:t>
            </a:r>
            <a:r>
              <a:rPr lang="en-US" sz="2400" i="1" dirty="0">
                <a:solidFill>
                  <a:srgbClr val="FF0000"/>
                </a:solidFill>
              </a:rPr>
              <a:t>indicators</a:t>
            </a:r>
            <a:r>
              <a:rPr lang="en-US" sz="2400" dirty="0"/>
              <a:t> and sources of </a:t>
            </a:r>
            <a:r>
              <a:rPr lang="en-US" sz="2400" i="1" dirty="0">
                <a:solidFill>
                  <a:srgbClr val="FF0000"/>
                </a:solidFill>
              </a:rPr>
              <a:t>verification</a:t>
            </a:r>
          </a:p>
          <a:p>
            <a:pPr fontAlgn="base">
              <a:spcBef>
                <a:spcPct val="0"/>
              </a:spcBef>
              <a:spcAft>
                <a:spcPct val="0"/>
              </a:spcAft>
            </a:pPr>
            <a:endParaRPr lang="en-US" sz="2400" dirty="0"/>
          </a:p>
          <a:p>
            <a:pPr fontAlgn="base">
              <a:spcBef>
                <a:spcPct val="0"/>
              </a:spcBef>
              <a:spcAft>
                <a:spcPct val="0"/>
              </a:spcAft>
            </a:pPr>
            <a:r>
              <a:rPr lang="en-US" sz="2400" b="1" dirty="0"/>
              <a:t>A Risk Management Tool </a:t>
            </a:r>
            <a:r>
              <a:rPr lang="en-US" sz="2400" dirty="0"/>
              <a:t>to </a:t>
            </a:r>
            <a:r>
              <a:rPr lang="en-US" sz="2400" i="1" dirty="0">
                <a:solidFill>
                  <a:srgbClr val="FF0000"/>
                </a:solidFill>
              </a:rPr>
              <a:t>identify</a:t>
            </a:r>
            <a:r>
              <a:rPr lang="en-US" sz="2400" dirty="0"/>
              <a:t> and </a:t>
            </a:r>
            <a:r>
              <a:rPr lang="en-US" sz="2400" i="1" dirty="0">
                <a:solidFill>
                  <a:srgbClr val="FF0000"/>
                </a:solidFill>
              </a:rPr>
              <a:t>assess</a:t>
            </a:r>
            <a:r>
              <a:rPr lang="en-US" sz="2400" dirty="0"/>
              <a:t> the </a:t>
            </a:r>
            <a:r>
              <a:rPr lang="en-US" sz="2400" i="1" dirty="0">
                <a:solidFill>
                  <a:srgbClr val="FF0000"/>
                </a:solidFill>
              </a:rPr>
              <a:t>risks</a:t>
            </a:r>
            <a:r>
              <a:rPr lang="en-US" sz="2400" dirty="0"/>
              <a:t> that will </a:t>
            </a:r>
            <a:r>
              <a:rPr lang="en-US" sz="2400" i="1" dirty="0">
                <a:solidFill>
                  <a:srgbClr val="FF0000"/>
                </a:solidFill>
              </a:rPr>
              <a:t>influence implementation</a:t>
            </a:r>
          </a:p>
          <a:p>
            <a:pPr marL="457200" fontAlgn="base">
              <a:spcBef>
                <a:spcPct val="0"/>
              </a:spcBef>
              <a:spcAft>
                <a:spcPct val="0"/>
              </a:spcAft>
            </a:pPr>
            <a:endParaRPr lang="en-US" sz="2400" dirty="0"/>
          </a:p>
          <a:p>
            <a:endParaRPr lang="en-US" sz="2400" dirty="0"/>
          </a:p>
        </p:txBody>
      </p:sp>
      <p:sp>
        <p:nvSpPr>
          <p:cNvPr id="18" name="Freeform: Shape 17">
            <a:extLst>
              <a:ext uri="{FF2B5EF4-FFF2-40B4-BE49-F238E27FC236}">
                <a16:creationId xmlns:a16="http://schemas.microsoft.com/office/drawing/2014/main" id="{B16070FD-9EB8-4AC8-A8E2-267228385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4"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Picture 1"/>
          <p:cNvPicPr>
            <a:picLocks noChangeAspect="1"/>
          </p:cNvPicPr>
          <p:nvPr/>
        </p:nvPicPr>
        <p:blipFill>
          <a:blip r:embed="rId6"/>
          <a:stretch>
            <a:fillRect/>
          </a:stretch>
        </p:blipFill>
        <p:spPr>
          <a:xfrm>
            <a:off x="7271151" y="948865"/>
            <a:ext cx="4218484" cy="3410465"/>
          </a:xfrm>
          <a:prstGeom prst="rect">
            <a:avLst/>
          </a:prstGeom>
        </p:spPr>
      </p:pic>
    </p:spTree>
    <p:extLst>
      <p:ext uri="{BB962C8B-B14F-4D97-AF65-F5344CB8AC3E}">
        <p14:creationId xmlns:p14="http://schemas.microsoft.com/office/powerpoint/2010/main" val="41998488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3" name="Rectangle 12">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idx="4294967295"/>
          </p:nvPr>
        </p:nvSpPr>
        <p:spPr>
          <a:xfrm>
            <a:off x="6587544" y="1382165"/>
            <a:ext cx="4869179" cy="1517984"/>
          </a:xfrm>
        </p:spPr>
        <p:txBody>
          <a:bodyPr vert="horz" lIns="91440" tIns="45720" rIns="91440" bIns="45720" rtlCol="0" anchor="ctr">
            <a:normAutofit/>
          </a:bodyPr>
          <a:lstStyle/>
          <a:p>
            <a:r>
              <a:rPr lang="en-US" sz="4400" b="1">
                <a:solidFill>
                  <a:schemeClr val="tx1"/>
                </a:solidFill>
              </a:rPr>
              <a:t>Logframes: Means of Verfication</a:t>
            </a:r>
          </a:p>
        </p:txBody>
      </p:sp>
      <p:sp>
        <p:nvSpPr>
          <p:cNvPr id="15" name="Freeform: Shape 14">
            <a:extLst>
              <a:ext uri="{FF2B5EF4-FFF2-40B4-BE49-F238E27FC236}">
                <a16:creationId xmlns:a16="http://schemas.microsoft.com/office/drawing/2014/main" id="{7EC0D68F-F813-4414-800D-F8D4F0AB8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p:cNvPicPr>
            <a:picLocks noChangeAspect="1"/>
          </p:cNvPicPr>
          <p:nvPr/>
        </p:nvPicPr>
        <p:blipFill>
          <a:blip r:embed="rId4"/>
          <a:stretch>
            <a:fillRect/>
          </a:stretch>
        </p:blipFill>
        <p:spPr>
          <a:xfrm>
            <a:off x="735275" y="2212825"/>
            <a:ext cx="3542527" cy="3627479"/>
          </a:xfrm>
          <a:prstGeom prst="rect">
            <a:avLst/>
          </a:prstGeom>
        </p:spPr>
      </p:pic>
      <p:sp>
        <p:nvSpPr>
          <p:cNvPr id="3" name="Text Placeholder 4"/>
          <p:cNvSpPr txBox="1">
            <a:spLocks/>
          </p:cNvSpPr>
          <p:nvPr/>
        </p:nvSpPr>
        <p:spPr>
          <a:xfrm>
            <a:off x="6587545" y="3007389"/>
            <a:ext cx="4869179" cy="306586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6000" marR="0" lvl="0" indent="-182880" algn="l" defTabSz="914400" rtl="0" eaLnBrk="1" fontAlgn="auto" latinLnBrk="0" hangingPunct="1">
              <a:lnSpc>
                <a:spcPct val="90000"/>
              </a:lnSpc>
              <a:spcBef>
                <a:spcPts val="0"/>
              </a:spcBef>
              <a:spcAft>
                <a:spcPts val="600"/>
              </a:spcAft>
              <a:buClr>
                <a:srgbClr val="D34817">
                  <a:lumMod val="75000"/>
                </a:srgbClr>
              </a:buClr>
              <a:buSzPct val="85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Do appropriate </a:t>
            </a:r>
            <a:r>
              <a:rPr lang="en-US" sz="2000" i="1" dirty="0">
                <a:solidFill>
                  <a:srgbClr val="FF0000"/>
                </a:solidFill>
                <a:latin typeface="Rockwell" panose="02060603020205020403"/>
              </a:rPr>
              <a:t>external</a:t>
            </a: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lang="en-US" sz="2000" i="1" dirty="0">
                <a:solidFill>
                  <a:srgbClr val="FF0000"/>
                </a:solidFill>
                <a:latin typeface="Rockwell" panose="02060603020205020403"/>
              </a:rPr>
              <a:t>sources</a:t>
            </a: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 already exist (reports, stats etc.)?</a:t>
            </a:r>
          </a:p>
          <a:p>
            <a:pPr marL="216000" marR="0" lvl="0" indent="-182880" algn="l" defTabSz="914400" rtl="0" eaLnBrk="1" fontAlgn="auto" latinLnBrk="0" hangingPunct="1">
              <a:lnSpc>
                <a:spcPct val="90000"/>
              </a:lnSpc>
              <a:spcBef>
                <a:spcPts val="0"/>
              </a:spcBef>
              <a:spcAft>
                <a:spcPts val="600"/>
              </a:spcAft>
              <a:buClr>
                <a:srgbClr val="D34817">
                  <a:lumMod val="75000"/>
                </a:srgbClr>
              </a:buClr>
              <a:buSzPct val="85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Are these sources </a:t>
            </a:r>
            <a:r>
              <a:rPr kumimoji="0" lang="en-US" sz="2000" b="0" i="1" u="none" strike="noStrike" kern="1200" cap="none" spc="0" normalizeH="0" baseline="0" noProof="0" dirty="0">
                <a:ln>
                  <a:noFill/>
                </a:ln>
                <a:solidFill>
                  <a:srgbClr val="FF0000"/>
                </a:solidFill>
                <a:effectLst/>
                <a:uLnTx/>
                <a:uFillTx/>
                <a:latin typeface="Rockwell" panose="02060603020205020403"/>
                <a:ea typeface="+mn-ea"/>
                <a:cs typeface="+mn-cs"/>
              </a:rPr>
              <a:t>specific</a:t>
            </a: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 enough?</a:t>
            </a:r>
          </a:p>
          <a:p>
            <a:pPr marL="216000" marR="0" lvl="0" indent="-182880" algn="l" defTabSz="914400" rtl="0" eaLnBrk="1" fontAlgn="auto" latinLnBrk="0" hangingPunct="1">
              <a:lnSpc>
                <a:spcPct val="90000"/>
              </a:lnSpc>
              <a:spcBef>
                <a:spcPts val="0"/>
              </a:spcBef>
              <a:spcAft>
                <a:spcPts val="600"/>
              </a:spcAft>
              <a:buClr>
                <a:srgbClr val="D34817">
                  <a:lumMod val="75000"/>
                </a:srgbClr>
              </a:buClr>
              <a:buSzPct val="85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Are they </a:t>
            </a:r>
            <a:r>
              <a:rPr lang="en-US" sz="2000" i="1" dirty="0">
                <a:solidFill>
                  <a:srgbClr val="FF0000"/>
                </a:solidFill>
                <a:latin typeface="Rockwell" panose="02060603020205020403"/>
              </a:rPr>
              <a:t>reliable</a:t>
            </a: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 and </a:t>
            </a:r>
            <a:r>
              <a:rPr lang="en-US" sz="2000" i="1" dirty="0">
                <a:solidFill>
                  <a:srgbClr val="FF0000"/>
                </a:solidFill>
                <a:latin typeface="Rockwell" panose="02060603020205020403"/>
              </a:rPr>
              <a:t>accessible</a:t>
            </a: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a:t>
            </a:r>
          </a:p>
          <a:p>
            <a:pPr marL="216000" marR="0" lvl="0" indent="-182880" algn="l" defTabSz="914400" rtl="0" eaLnBrk="1" fontAlgn="auto" latinLnBrk="0" hangingPunct="1">
              <a:lnSpc>
                <a:spcPct val="90000"/>
              </a:lnSpc>
              <a:spcBef>
                <a:spcPts val="0"/>
              </a:spcBef>
              <a:spcAft>
                <a:spcPts val="600"/>
              </a:spcAft>
              <a:buClr>
                <a:srgbClr val="D34817">
                  <a:lumMod val="75000"/>
                </a:srgbClr>
              </a:buClr>
              <a:buSzPct val="85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Are the </a:t>
            </a:r>
            <a:r>
              <a:rPr lang="en-US" sz="2000" i="1" dirty="0">
                <a:solidFill>
                  <a:srgbClr val="FF0000"/>
                </a:solidFill>
                <a:latin typeface="Rockwell" panose="02060603020205020403"/>
              </a:rPr>
              <a:t>costs</a:t>
            </a: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 in obtaining the information </a:t>
            </a:r>
            <a:r>
              <a:rPr lang="en-US" sz="2000" i="1" dirty="0">
                <a:solidFill>
                  <a:srgbClr val="FF0000"/>
                </a:solidFill>
                <a:latin typeface="Rockwell" panose="02060603020205020403"/>
              </a:rPr>
              <a:t>reasonable</a:t>
            </a: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a:t>
            </a:r>
          </a:p>
          <a:p>
            <a:pPr marL="216000" marR="0" lvl="0" indent="-182880" algn="l" defTabSz="914400" rtl="0" eaLnBrk="1" fontAlgn="auto" latinLnBrk="0" hangingPunct="1">
              <a:lnSpc>
                <a:spcPct val="90000"/>
              </a:lnSpc>
              <a:spcBef>
                <a:spcPts val="0"/>
              </a:spcBef>
              <a:spcAft>
                <a:spcPts val="600"/>
              </a:spcAft>
              <a:buClr>
                <a:srgbClr val="D34817">
                  <a:lumMod val="75000"/>
                </a:srgbClr>
              </a:buClr>
              <a:buSzPct val="85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Should </a:t>
            </a:r>
            <a:r>
              <a:rPr lang="en-US" sz="2000" i="1" dirty="0">
                <a:solidFill>
                  <a:srgbClr val="FF0000"/>
                </a:solidFill>
                <a:latin typeface="Rockwell" panose="02060603020205020403"/>
              </a:rPr>
              <a:t>other sources </a:t>
            </a: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be created?</a:t>
            </a:r>
          </a:p>
          <a:p>
            <a:pPr marL="0" marR="0" lvl="0" indent="-182880" algn="l" defTabSz="914400" rtl="0" eaLnBrk="1" fontAlgn="auto" latinLnBrk="0" hangingPunct="1">
              <a:lnSpc>
                <a:spcPct val="90000"/>
              </a:lnSpc>
              <a:spcBef>
                <a:spcPts val="0"/>
              </a:spcBef>
              <a:spcAft>
                <a:spcPts val="600"/>
              </a:spcAft>
              <a:buClr>
                <a:srgbClr val="D34817">
                  <a:lumMod val="75000"/>
                </a:srgbClr>
              </a:buClr>
              <a:buSzPct val="85000"/>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nvGrpSpPr>
          <p:cNvPr id="17" name="Group 16">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9" name="Oval 18">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5644092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6"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0" name="Rectangle 19">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2" name="Rectangle 21">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idx="4294967295"/>
          </p:nvPr>
        </p:nvSpPr>
        <p:spPr>
          <a:xfrm>
            <a:off x="1051560" y="4355692"/>
            <a:ext cx="9085940" cy="1472224"/>
          </a:xfrm>
        </p:spPr>
        <p:txBody>
          <a:bodyPr vert="horz" lIns="91440" tIns="45720" rIns="91440" bIns="45720" rtlCol="0" anchor="b">
            <a:normAutofit fontScale="90000"/>
          </a:bodyPr>
          <a:lstStyle/>
          <a:p>
            <a:pPr>
              <a:lnSpc>
                <a:spcPct val="80000"/>
              </a:lnSpc>
            </a:pPr>
            <a:r>
              <a:rPr lang="en-US" sz="6600" b="1" dirty="0">
                <a:blipFill dpi="0" rotWithShape="1">
                  <a:blip r:embed="rId4"/>
                  <a:srcRect/>
                  <a:tile tx="6350" ty="-127000" sx="65000" sy="64000" flip="none" algn="tl"/>
                </a:blipFill>
              </a:rPr>
              <a:t>The Project </a:t>
            </a:r>
            <a:r>
              <a:rPr lang="en-US" sz="6600" b="1" dirty="0" err="1">
                <a:blipFill dpi="0" rotWithShape="1">
                  <a:blip r:embed="rId4"/>
                  <a:srcRect/>
                  <a:tile tx="6350" ty="-127000" sx="65000" sy="64000" flip="none" algn="tl"/>
                </a:blipFill>
              </a:rPr>
              <a:t>DPro</a:t>
            </a:r>
            <a:r>
              <a:rPr lang="en-US" sz="6600" b="1" dirty="0">
                <a:blipFill dpi="0" rotWithShape="1">
                  <a:blip r:embed="rId4"/>
                  <a:srcRect/>
                  <a:tile tx="6350" ty="-127000" sx="65000" sy="64000" flip="none" algn="tl"/>
                </a:blipFill>
              </a:rPr>
              <a:t> Logframe</a:t>
            </a:r>
          </a:p>
        </p:txBody>
      </p:sp>
      <p:grpSp>
        <p:nvGrpSpPr>
          <p:cNvPr id="24" name="Group 23">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5" name="Oval 24">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Table 7"/>
          <p:cNvGraphicFramePr>
            <a:graphicFrameLocks noGrp="1"/>
          </p:cNvGraphicFramePr>
          <p:nvPr>
            <p:extLst>
              <p:ext uri="{D42A27DB-BD31-4B8C-83A1-F6EECF244321}">
                <p14:modId xmlns:p14="http://schemas.microsoft.com/office/powerpoint/2010/main" val="4243233374"/>
              </p:ext>
            </p:extLst>
          </p:nvPr>
        </p:nvGraphicFramePr>
        <p:xfrm>
          <a:off x="1226560" y="640080"/>
          <a:ext cx="9734259" cy="3316492"/>
        </p:xfrm>
        <a:graphic>
          <a:graphicData uri="http://schemas.openxmlformats.org/drawingml/2006/table">
            <a:tbl>
              <a:tblPr firstRow="1" bandRow="1">
                <a:tableStyleId>{5C22544A-7EE6-4342-B048-85BDC9FD1C3A}</a:tableStyleId>
              </a:tblPr>
              <a:tblGrid>
                <a:gridCol w="2404296">
                  <a:extLst>
                    <a:ext uri="{9D8B030D-6E8A-4147-A177-3AD203B41FA5}">
                      <a16:colId xmlns:a16="http://schemas.microsoft.com/office/drawing/2014/main" val="20000"/>
                    </a:ext>
                  </a:extLst>
                </a:gridCol>
                <a:gridCol w="2404296">
                  <a:extLst>
                    <a:ext uri="{9D8B030D-6E8A-4147-A177-3AD203B41FA5}">
                      <a16:colId xmlns:a16="http://schemas.microsoft.com/office/drawing/2014/main" val="20001"/>
                    </a:ext>
                  </a:extLst>
                </a:gridCol>
                <a:gridCol w="2404296">
                  <a:extLst>
                    <a:ext uri="{9D8B030D-6E8A-4147-A177-3AD203B41FA5}">
                      <a16:colId xmlns:a16="http://schemas.microsoft.com/office/drawing/2014/main" val="20002"/>
                    </a:ext>
                  </a:extLst>
                </a:gridCol>
                <a:gridCol w="2521371">
                  <a:extLst>
                    <a:ext uri="{9D8B030D-6E8A-4147-A177-3AD203B41FA5}">
                      <a16:colId xmlns:a16="http://schemas.microsoft.com/office/drawing/2014/main" val="20003"/>
                    </a:ext>
                  </a:extLst>
                </a:gridCol>
              </a:tblGrid>
              <a:tr h="971048">
                <a:tc>
                  <a:txBody>
                    <a:bodyPr/>
                    <a:lstStyle/>
                    <a:p>
                      <a:pPr algn="ctr"/>
                      <a:r>
                        <a:rPr lang="en-US" sz="2000" dirty="0">
                          <a:solidFill>
                            <a:schemeClr val="bg1"/>
                          </a:solidFill>
                        </a:rPr>
                        <a:t>Project Description</a:t>
                      </a:r>
                    </a:p>
                  </a:txBody>
                  <a:tcPr marL="155511" marR="155511" marT="77755" marB="77755">
                    <a:solidFill>
                      <a:schemeClr val="accent5">
                        <a:lumMod val="50000"/>
                      </a:schemeClr>
                    </a:solidFill>
                  </a:tcPr>
                </a:tc>
                <a:tc>
                  <a:txBody>
                    <a:bodyPr/>
                    <a:lstStyle/>
                    <a:p>
                      <a:pPr algn="ctr"/>
                      <a:r>
                        <a:rPr lang="en-US" sz="2000">
                          <a:solidFill>
                            <a:schemeClr val="bg1"/>
                          </a:solidFill>
                        </a:rPr>
                        <a:t>Indicators</a:t>
                      </a:r>
                    </a:p>
                  </a:txBody>
                  <a:tcPr marL="155511" marR="155511" marT="77755" marB="77755">
                    <a:solidFill>
                      <a:schemeClr val="accent5">
                        <a:lumMod val="50000"/>
                      </a:schemeClr>
                    </a:solidFill>
                  </a:tcPr>
                </a:tc>
                <a:tc>
                  <a:txBody>
                    <a:bodyPr/>
                    <a:lstStyle/>
                    <a:p>
                      <a:pPr algn="ctr"/>
                      <a:r>
                        <a:rPr lang="en-US" sz="2000">
                          <a:solidFill>
                            <a:schemeClr val="bg1"/>
                          </a:solidFill>
                        </a:rPr>
                        <a:t>Means of Verification</a:t>
                      </a:r>
                    </a:p>
                  </a:txBody>
                  <a:tcPr marL="155511" marR="155511" marT="77755" marB="77755">
                    <a:solidFill>
                      <a:schemeClr val="accent5">
                        <a:lumMod val="50000"/>
                      </a:schemeClr>
                    </a:solidFill>
                  </a:tcPr>
                </a:tc>
                <a:tc>
                  <a:txBody>
                    <a:bodyPr/>
                    <a:lstStyle/>
                    <a:p>
                      <a:pPr algn="ctr"/>
                      <a:r>
                        <a:rPr lang="en-US" sz="2000">
                          <a:solidFill>
                            <a:schemeClr val="bg1"/>
                          </a:solidFill>
                        </a:rPr>
                        <a:t>Assumptions</a:t>
                      </a:r>
                    </a:p>
                  </a:txBody>
                  <a:tcPr marL="155511" marR="155511" marT="77755" marB="77755">
                    <a:solidFill>
                      <a:schemeClr val="accent5">
                        <a:lumMod val="50000"/>
                      </a:schemeClr>
                    </a:solidFill>
                  </a:tcPr>
                </a:tc>
                <a:extLst>
                  <a:ext uri="{0D108BD9-81ED-4DB2-BD59-A6C34878D82A}">
                    <a16:rowId xmlns:a16="http://schemas.microsoft.com/office/drawing/2014/main" val="10000"/>
                  </a:ext>
                </a:extLst>
              </a:tr>
              <a:tr h="586361">
                <a:tc>
                  <a:txBody>
                    <a:bodyPr/>
                    <a:lstStyle/>
                    <a:p>
                      <a:pPr algn="ctr"/>
                      <a:r>
                        <a:rPr lang="en-US" sz="2000" b="1"/>
                        <a:t>Goal</a:t>
                      </a:r>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extLst>
                  <a:ext uri="{0D108BD9-81ED-4DB2-BD59-A6C34878D82A}">
                    <a16:rowId xmlns:a16="http://schemas.microsoft.com/office/drawing/2014/main" val="10001"/>
                  </a:ext>
                </a:extLst>
              </a:tr>
              <a:tr h="586361">
                <a:tc>
                  <a:txBody>
                    <a:bodyPr/>
                    <a:lstStyle/>
                    <a:p>
                      <a:pPr algn="ctr"/>
                      <a:r>
                        <a:rPr lang="en-US" sz="2000" b="1"/>
                        <a:t>Outcome(s)</a:t>
                      </a:r>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extLst>
                  <a:ext uri="{0D108BD9-81ED-4DB2-BD59-A6C34878D82A}">
                    <a16:rowId xmlns:a16="http://schemas.microsoft.com/office/drawing/2014/main" val="10002"/>
                  </a:ext>
                </a:extLst>
              </a:tr>
              <a:tr h="586361">
                <a:tc>
                  <a:txBody>
                    <a:bodyPr/>
                    <a:lstStyle/>
                    <a:p>
                      <a:pPr algn="ctr"/>
                      <a:r>
                        <a:rPr lang="en-US" sz="2000" b="1"/>
                        <a:t>Outputs</a:t>
                      </a:r>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extLst>
                  <a:ext uri="{0D108BD9-81ED-4DB2-BD59-A6C34878D82A}">
                    <a16:rowId xmlns:a16="http://schemas.microsoft.com/office/drawing/2014/main" val="10003"/>
                  </a:ext>
                </a:extLst>
              </a:tr>
              <a:tr h="586361">
                <a:tc>
                  <a:txBody>
                    <a:bodyPr/>
                    <a:lstStyle/>
                    <a:p>
                      <a:pPr algn="ctr"/>
                      <a:r>
                        <a:rPr lang="en-US" sz="2000" b="1"/>
                        <a:t>Activities</a:t>
                      </a:r>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tc>
                  <a:txBody>
                    <a:bodyPr/>
                    <a:lstStyle/>
                    <a:p>
                      <a:endParaRPr lang="en-US" sz="2400"/>
                    </a:p>
                  </a:txBody>
                  <a:tcPr marL="155511" marR="155511" marT="77755" marB="77755">
                    <a:solidFill>
                      <a:schemeClr val="bg2"/>
                    </a:solidFill>
                  </a:tcPr>
                </a:tc>
                <a:tc>
                  <a:txBody>
                    <a:bodyPr/>
                    <a:lstStyle/>
                    <a:p>
                      <a:endParaRPr lang="en-US" sz="2400" dirty="0"/>
                    </a:p>
                  </a:txBody>
                  <a:tcPr marL="155511" marR="155511" marT="77755" marB="77755">
                    <a:solidFill>
                      <a:schemeClr val="bg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168935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idx="4294967295"/>
          </p:nvPr>
        </p:nvSpPr>
        <p:spPr bwMode="auto">
          <a:xfrm>
            <a:off x="0" y="207964"/>
            <a:ext cx="12192000" cy="3528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3200" b="1" dirty="0"/>
              <a:t>The Vertical Logic</a:t>
            </a:r>
          </a:p>
        </p:txBody>
      </p:sp>
      <p:graphicFrame>
        <p:nvGraphicFramePr>
          <p:cNvPr id="8" name="Table 7"/>
          <p:cNvGraphicFramePr>
            <a:graphicFrameLocks noGrp="1"/>
          </p:cNvGraphicFramePr>
          <p:nvPr/>
        </p:nvGraphicFramePr>
        <p:xfrm>
          <a:off x="1119351" y="725214"/>
          <a:ext cx="10815148" cy="5752254"/>
        </p:xfrm>
        <a:graphic>
          <a:graphicData uri="http://schemas.openxmlformats.org/drawingml/2006/table">
            <a:tbl>
              <a:tblPr firstRow="1" bandRow="1">
                <a:tableStyleId>{5C22544A-7EE6-4342-B048-85BDC9FD1C3A}</a:tableStyleId>
              </a:tblPr>
              <a:tblGrid>
                <a:gridCol w="2703787">
                  <a:extLst>
                    <a:ext uri="{9D8B030D-6E8A-4147-A177-3AD203B41FA5}">
                      <a16:colId xmlns:a16="http://schemas.microsoft.com/office/drawing/2014/main" val="20000"/>
                    </a:ext>
                  </a:extLst>
                </a:gridCol>
                <a:gridCol w="2703787">
                  <a:extLst>
                    <a:ext uri="{9D8B030D-6E8A-4147-A177-3AD203B41FA5}">
                      <a16:colId xmlns:a16="http://schemas.microsoft.com/office/drawing/2014/main" val="20001"/>
                    </a:ext>
                  </a:extLst>
                </a:gridCol>
                <a:gridCol w="2703787">
                  <a:extLst>
                    <a:ext uri="{9D8B030D-6E8A-4147-A177-3AD203B41FA5}">
                      <a16:colId xmlns:a16="http://schemas.microsoft.com/office/drawing/2014/main" val="20002"/>
                    </a:ext>
                  </a:extLst>
                </a:gridCol>
                <a:gridCol w="2703787">
                  <a:extLst>
                    <a:ext uri="{9D8B030D-6E8A-4147-A177-3AD203B41FA5}">
                      <a16:colId xmlns:a16="http://schemas.microsoft.com/office/drawing/2014/main" val="20003"/>
                    </a:ext>
                  </a:extLst>
                </a:gridCol>
              </a:tblGrid>
              <a:tr h="96422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bg1"/>
                          </a:solidFill>
                          <a:effectLst>
                            <a:outerShdw blurRad="38100" dist="38100" dir="2700000" algn="tl">
                              <a:srgbClr val="000000">
                                <a:alpha val="43137"/>
                              </a:srgbClr>
                            </a:outerShdw>
                          </a:effectLst>
                          <a:latin typeface="+mn-lt"/>
                          <a:ea typeface="+mn-ea"/>
                          <a:cs typeface="+mn-cs"/>
                        </a:rPr>
                        <a:t>Project Description</a:t>
                      </a:r>
                      <a:endParaRPr lang="en-US" sz="3200" dirty="0">
                        <a:solidFill>
                          <a:schemeClr val="bg1"/>
                        </a:solidFill>
                      </a:endParaRPr>
                    </a:p>
                  </a:txBody>
                  <a:tcPr marL="123216" marR="123216" marT="61608" marB="61608">
                    <a:solidFill>
                      <a:schemeClr val="accent5">
                        <a:lumMod val="50000"/>
                      </a:schemeClr>
                    </a:solidFill>
                  </a:tcPr>
                </a:tc>
                <a:tc hMerge="1">
                  <a:txBody>
                    <a:bodyPr/>
                    <a:lstStyle/>
                    <a:p>
                      <a:endParaRPr lang="en-US" dirty="0"/>
                    </a:p>
                  </a:txBody>
                  <a:tcPr marL="123216" marR="123216" marT="61608" marB="61608">
                    <a:solidFill>
                      <a:schemeClr val="accent5">
                        <a:lumMod val="50000"/>
                      </a:schemeClr>
                    </a:solidFill>
                  </a:tcPr>
                </a:tc>
                <a:tc hMerge="1">
                  <a:txBody>
                    <a:bodyPr/>
                    <a:lstStyle/>
                    <a:p>
                      <a:endParaRPr lang="en-US" dirty="0"/>
                    </a:p>
                  </a:txBody>
                  <a:tcPr marL="123216" marR="123216" marT="61608" marB="61608">
                    <a:solidFill>
                      <a:schemeClr val="accent5">
                        <a:lumMod val="50000"/>
                      </a:schemeClr>
                    </a:solidFill>
                  </a:tcPr>
                </a:tc>
                <a:tc hMerge="1">
                  <a:txBody>
                    <a:bodyPr/>
                    <a:lstStyle/>
                    <a:p>
                      <a:endParaRPr lang="en-US" dirty="0"/>
                    </a:p>
                  </a:txBody>
                  <a:tcPr marL="123216" marR="123216" marT="61608" marB="61608">
                    <a:solidFill>
                      <a:schemeClr val="accent5">
                        <a:lumMod val="50000"/>
                      </a:schemeClr>
                    </a:solidFill>
                  </a:tcPr>
                </a:tc>
                <a:extLst>
                  <a:ext uri="{0D108BD9-81ED-4DB2-BD59-A6C34878D82A}">
                    <a16:rowId xmlns:a16="http://schemas.microsoft.com/office/drawing/2014/main" val="10000"/>
                  </a:ext>
                </a:extLst>
              </a:tr>
              <a:tr h="1197007">
                <a:tc>
                  <a:txBody>
                    <a:bodyPr/>
                    <a:lstStyle/>
                    <a:p>
                      <a:pPr algn="ctr"/>
                      <a:r>
                        <a:rPr lang="en-US" sz="2000" b="1" dirty="0"/>
                        <a:t>Goal</a:t>
                      </a:r>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extLst>
                  <a:ext uri="{0D108BD9-81ED-4DB2-BD59-A6C34878D82A}">
                    <a16:rowId xmlns:a16="http://schemas.microsoft.com/office/drawing/2014/main" val="10001"/>
                  </a:ext>
                </a:extLst>
              </a:tr>
              <a:tr h="1197007">
                <a:tc>
                  <a:txBody>
                    <a:bodyPr/>
                    <a:lstStyle/>
                    <a:p>
                      <a:pPr algn="ctr"/>
                      <a:r>
                        <a:rPr lang="en-US" sz="2000" b="1" dirty="0"/>
                        <a:t>Outcome(s)</a:t>
                      </a:r>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extLst>
                  <a:ext uri="{0D108BD9-81ED-4DB2-BD59-A6C34878D82A}">
                    <a16:rowId xmlns:a16="http://schemas.microsoft.com/office/drawing/2014/main" val="10002"/>
                  </a:ext>
                </a:extLst>
              </a:tr>
              <a:tr h="1197007">
                <a:tc>
                  <a:txBody>
                    <a:bodyPr/>
                    <a:lstStyle/>
                    <a:p>
                      <a:pPr algn="ctr"/>
                      <a:r>
                        <a:rPr lang="en-US" sz="2000" b="1" dirty="0"/>
                        <a:t>Outputs</a:t>
                      </a:r>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extLst>
                  <a:ext uri="{0D108BD9-81ED-4DB2-BD59-A6C34878D82A}">
                    <a16:rowId xmlns:a16="http://schemas.microsoft.com/office/drawing/2014/main" val="10003"/>
                  </a:ext>
                </a:extLst>
              </a:tr>
              <a:tr h="1197007">
                <a:tc>
                  <a:txBody>
                    <a:bodyPr/>
                    <a:lstStyle/>
                    <a:p>
                      <a:pPr algn="ctr"/>
                      <a:r>
                        <a:rPr lang="en-US" sz="2000" b="1" dirty="0"/>
                        <a:t>Activities</a:t>
                      </a:r>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tc>
                  <a:txBody>
                    <a:bodyPr/>
                    <a:lstStyle/>
                    <a:p>
                      <a:endParaRPr lang="en-US" sz="2400" dirty="0"/>
                    </a:p>
                  </a:txBody>
                  <a:tcPr marL="123216" marR="123216" marT="61608" marB="61608">
                    <a:solidFill>
                      <a:schemeClr val="accent1">
                        <a:lumMod val="20000"/>
                        <a:lumOff val="80000"/>
                      </a:schemeClr>
                    </a:solidFill>
                  </a:tcPr>
                </a:tc>
                <a:extLst>
                  <a:ext uri="{0D108BD9-81ED-4DB2-BD59-A6C34878D82A}">
                    <a16:rowId xmlns:a16="http://schemas.microsoft.com/office/drawing/2014/main" val="10004"/>
                  </a:ext>
                </a:extLst>
              </a:tr>
            </a:tbl>
          </a:graphicData>
        </a:graphic>
      </p:graphicFrame>
      <p:grpSp>
        <p:nvGrpSpPr>
          <p:cNvPr id="12" name="11 Grupo"/>
          <p:cNvGrpSpPr/>
          <p:nvPr/>
        </p:nvGrpSpPr>
        <p:grpSpPr>
          <a:xfrm>
            <a:off x="4800600" y="1814660"/>
            <a:ext cx="5715000" cy="4288630"/>
            <a:chOff x="2514600" y="1752600"/>
            <a:chExt cx="6172200" cy="4730537"/>
          </a:xfrm>
        </p:grpSpPr>
        <p:sp>
          <p:nvSpPr>
            <p:cNvPr id="9" name="Rectangle 8"/>
            <p:cNvSpPr>
              <a:spLocks noChangeArrowheads="1"/>
            </p:cNvSpPr>
            <p:nvPr/>
          </p:nvSpPr>
          <p:spPr bwMode="auto">
            <a:xfrm rot="16200000">
              <a:off x="5091906" y="-824706"/>
              <a:ext cx="1017588" cy="6172200"/>
            </a:xfrm>
            <a:prstGeom prst="rect">
              <a:avLst/>
            </a:prstGeom>
            <a:ln>
              <a:headEnd/>
              <a:tailEnd/>
            </a:ln>
          </p:spPr>
          <p:style>
            <a:lnRef idx="2">
              <a:schemeClr val="dk1"/>
            </a:lnRef>
            <a:fillRef idx="1">
              <a:schemeClr val="lt1"/>
            </a:fillRef>
            <a:effectRef idx="0">
              <a:schemeClr val="dk1"/>
            </a:effectRef>
            <a:fontRef idx="minor">
              <a:schemeClr val="dk1"/>
            </a:fontRef>
          </p:style>
          <p:txBody>
            <a:bodyPr tIns="137160"/>
            <a:lstStyle/>
            <a:p>
              <a:pPr marL="457200" marR="0" lvl="0" indent="-45720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sp>
          <p:nvSpPr>
            <p:cNvPr id="13" name="AutoShape 5"/>
            <p:cNvSpPr>
              <a:spLocks noChangeArrowheads="1"/>
            </p:cNvSpPr>
            <p:nvPr/>
          </p:nvSpPr>
          <p:spPr bwMode="auto">
            <a:xfrm rot="16200000">
              <a:off x="4938713" y="303745"/>
              <a:ext cx="1295400" cy="6143625"/>
            </a:xfrm>
            <a:prstGeom prst="rightArrowCallout">
              <a:avLst>
                <a:gd name="adj1" fmla="val 39486"/>
                <a:gd name="adj2" fmla="val 39486"/>
                <a:gd name="adj3" fmla="val 16667"/>
                <a:gd name="adj4" fmla="val 75884"/>
              </a:avLst>
            </a:prstGeom>
            <a:ln>
              <a:headEnd/>
              <a:tailEnd/>
            </a:ln>
          </p:spPr>
          <p:style>
            <a:lnRef idx="2">
              <a:schemeClr val="dk1"/>
            </a:lnRef>
            <a:fillRef idx="1">
              <a:schemeClr val="lt1"/>
            </a:fillRef>
            <a:effectRef idx="0">
              <a:schemeClr val="dk1"/>
            </a:effectRef>
            <a:fontRef idx="minor">
              <a:schemeClr val="dk1"/>
            </a:fontRef>
          </p:style>
          <p:txBody>
            <a:bodyPr tIns="137160"/>
            <a:lstStyle/>
            <a:p>
              <a:pPr marL="344488" marR="0" lvl="0" indent="-344488" algn="l" defTabSz="914400" rtl="0" eaLnBrk="1" fontAlgn="auto" latinLnBrk="0" hangingPunct="1">
                <a:lnSpc>
                  <a:spcPct val="100000"/>
                </a:lnSpc>
                <a:spcBef>
                  <a:spcPct val="50000"/>
                </a:spcBef>
                <a:spcAft>
                  <a:spcPts val="0"/>
                </a:spcAft>
                <a:buClrTx/>
                <a:buSzTx/>
                <a:buFontTx/>
                <a:buAutoNum type="arabicPeriod"/>
                <a:tabLst/>
                <a:defRPr/>
              </a:pPr>
              <a:endParaRPr kumimoji="0" lang="en-US" sz="2000" b="1"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sp>
          <p:nvSpPr>
            <p:cNvPr id="14" name="AutoShape 5"/>
            <p:cNvSpPr>
              <a:spLocks noChangeArrowheads="1"/>
            </p:cNvSpPr>
            <p:nvPr/>
          </p:nvSpPr>
          <p:spPr bwMode="auto">
            <a:xfrm rot="16200000">
              <a:off x="4938713" y="1533684"/>
              <a:ext cx="1295400" cy="6143625"/>
            </a:xfrm>
            <a:prstGeom prst="rightArrowCallout">
              <a:avLst>
                <a:gd name="adj1" fmla="val 39486"/>
                <a:gd name="adj2" fmla="val 39486"/>
                <a:gd name="adj3" fmla="val 16667"/>
                <a:gd name="adj4" fmla="val 75884"/>
              </a:avLst>
            </a:prstGeom>
            <a:ln>
              <a:headEnd/>
              <a:tailEnd/>
            </a:ln>
          </p:spPr>
          <p:style>
            <a:lnRef idx="2">
              <a:schemeClr val="dk1"/>
            </a:lnRef>
            <a:fillRef idx="1">
              <a:schemeClr val="lt1"/>
            </a:fillRef>
            <a:effectRef idx="0">
              <a:schemeClr val="dk1"/>
            </a:effectRef>
            <a:fontRef idx="minor">
              <a:schemeClr val="dk1"/>
            </a:fontRef>
          </p:style>
          <p:txBody>
            <a:bodyPr tIns="137160"/>
            <a:lstStyle/>
            <a:p>
              <a:pPr marL="344488" marR="0" lvl="0" indent="-344488" algn="l" defTabSz="914400" rtl="0" eaLnBrk="1" fontAlgn="auto" latinLnBrk="0" hangingPunct="1">
                <a:lnSpc>
                  <a:spcPct val="100000"/>
                </a:lnSpc>
                <a:spcBef>
                  <a:spcPct val="50000"/>
                </a:spcBef>
                <a:spcAft>
                  <a:spcPts val="0"/>
                </a:spcAft>
                <a:buClrTx/>
                <a:buSzTx/>
                <a:buFontTx/>
                <a:buAutoNum type="arabicPeriod"/>
                <a:tabLst/>
                <a:defRPr/>
              </a:pPr>
              <a:endParaRPr kumimoji="0" lang="en-US" sz="2000" b="1"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sp>
          <p:nvSpPr>
            <p:cNvPr id="76838" name="Text Box 9"/>
            <p:cNvSpPr txBox="1">
              <a:spLocks noChangeArrowheads="1"/>
            </p:cNvSpPr>
            <p:nvPr/>
          </p:nvSpPr>
          <p:spPr bwMode="auto">
            <a:xfrm>
              <a:off x="2667000" y="1831428"/>
              <a:ext cx="58642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marR="0" lvl="0" indent="-28575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Rockwell" panose="02060603020205020403"/>
                  <a:ea typeface="+mn-ea"/>
                  <a:cs typeface="Arial" charset="0"/>
                </a:rPr>
                <a:t>If the OUTCOMES occur;</a:t>
              </a:r>
            </a:p>
            <a:p>
              <a:pPr marL="285750" marR="0" lvl="0" indent="-28575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1E5655"/>
                  </a:solidFill>
                  <a:effectLst/>
                  <a:uLnTx/>
                  <a:uFillTx/>
                  <a:latin typeface="Rockwell" panose="02060603020205020403"/>
                  <a:ea typeface="+mn-ea"/>
                  <a:cs typeface="Arial" charset="0"/>
                </a:rPr>
                <a:t>Then this should contribute to the GOAL</a:t>
              </a:r>
            </a:p>
          </p:txBody>
        </p:sp>
        <p:sp>
          <p:nvSpPr>
            <p:cNvPr id="76839" name="Text Box 9"/>
            <p:cNvSpPr txBox="1">
              <a:spLocks noChangeArrowheads="1"/>
            </p:cNvSpPr>
            <p:nvPr/>
          </p:nvSpPr>
          <p:spPr bwMode="auto">
            <a:xfrm>
              <a:off x="2590800" y="3188126"/>
              <a:ext cx="58642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marR="0" lvl="0" indent="-28575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Rockwell" panose="02060603020205020403"/>
                  <a:ea typeface="+mn-ea"/>
                  <a:cs typeface="Arial" charset="0"/>
                </a:rPr>
                <a:t>If the OUTPUTS are produced;</a:t>
              </a:r>
            </a:p>
            <a:p>
              <a:pPr marL="285750" marR="0" lvl="0" indent="-28575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1E5655"/>
                  </a:solidFill>
                  <a:effectLst/>
                  <a:uLnTx/>
                  <a:uFillTx/>
                  <a:latin typeface="Rockwell" panose="02060603020205020403"/>
                  <a:ea typeface="+mn-ea"/>
                  <a:cs typeface="Arial" charset="0"/>
                </a:rPr>
                <a:t>Then the OUTCOMES will occur</a:t>
              </a:r>
            </a:p>
          </p:txBody>
        </p:sp>
        <p:sp>
          <p:nvSpPr>
            <p:cNvPr id="17" name="AutoShape 5"/>
            <p:cNvSpPr>
              <a:spLocks noChangeArrowheads="1"/>
            </p:cNvSpPr>
            <p:nvPr/>
          </p:nvSpPr>
          <p:spPr bwMode="auto">
            <a:xfrm rot="16200000">
              <a:off x="4946651" y="2763624"/>
              <a:ext cx="1295400" cy="6143625"/>
            </a:xfrm>
            <a:prstGeom prst="rightArrowCallout">
              <a:avLst>
                <a:gd name="adj1" fmla="val 39486"/>
                <a:gd name="adj2" fmla="val 39486"/>
                <a:gd name="adj3" fmla="val 16667"/>
                <a:gd name="adj4" fmla="val 75884"/>
              </a:avLst>
            </a:prstGeom>
            <a:ln>
              <a:headEnd/>
              <a:tailEnd/>
            </a:ln>
          </p:spPr>
          <p:style>
            <a:lnRef idx="2">
              <a:schemeClr val="dk1"/>
            </a:lnRef>
            <a:fillRef idx="1">
              <a:schemeClr val="lt1"/>
            </a:fillRef>
            <a:effectRef idx="0">
              <a:schemeClr val="dk1"/>
            </a:effectRef>
            <a:fontRef idx="minor">
              <a:schemeClr val="dk1"/>
            </a:fontRef>
          </p:style>
          <p:txBody>
            <a:bodyPr tIns="137160"/>
            <a:lstStyle/>
            <a:p>
              <a:pPr marL="344488" marR="0" lvl="0" indent="-344488" algn="l" defTabSz="914400" rtl="0" eaLnBrk="1" fontAlgn="auto" latinLnBrk="0" hangingPunct="1">
                <a:lnSpc>
                  <a:spcPct val="100000"/>
                </a:lnSpc>
                <a:spcBef>
                  <a:spcPct val="50000"/>
                </a:spcBef>
                <a:spcAft>
                  <a:spcPts val="0"/>
                </a:spcAft>
                <a:buClrTx/>
                <a:buSzTx/>
                <a:buFontTx/>
                <a:buAutoNum type="arabicPeriod"/>
                <a:tabLst/>
                <a:defRPr/>
              </a:pPr>
              <a:endParaRPr kumimoji="0" lang="en-US" sz="2000" b="1"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sp>
          <p:nvSpPr>
            <p:cNvPr id="76841" name="Text Box 9"/>
            <p:cNvSpPr txBox="1">
              <a:spLocks noChangeArrowheads="1"/>
            </p:cNvSpPr>
            <p:nvPr/>
          </p:nvSpPr>
          <p:spPr bwMode="auto">
            <a:xfrm>
              <a:off x="2522538" y="5626526"/>
              <a:ext cx="61356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marR="0" lvl="0" indent="-285750" algn="ctr" defTabSz="914400" rtl="0" eaLnBrk="1" fontAlgn="auto" latinLnBrk="0" hangingPunct="1">
                <a:lnSpc>
                  <a:spcPct val="100000"/>
                </a:lnSpc>
                <a:spcBef>
                  <a:spcPct val="50000"/>
                </a:spcBef>
                <a:spcAft>
                  <a:spcPts val="0"/>
                </a:spcAft>
                <a:buClrTx/>
                <a:buSzTx/>
                <a:buFontTx/>
                <a:buNone/>
                <a:tabLst/>
                <a:defRPr/>
              </a:pPr>
              <a:r>
                <a:rPr kumimoji="0" lang="en-US" b="1" i="0" u="none" strike="noStrike" kern="1200" cap="none" spc="0" normalizeH="0" baseline="0" noProof="0" dirty="0">
                  <a:ln>
                    <a:noFill/>
                  </a:ln>
                  <a:solidFill>
                    <a:prstClr val="black">
                      <a:lumMod val="75000"/>
                      <a:lumOff val="25000"/>
                    </a:prstClr>
                  </a:solidFill>
                  <a:effectLst/>
                  <a:uLnTx/>
                  <a:uFillTx/>
                  <a:latin typeface="Rockwell" panose="02060603020205020403"/>
                  <a:ea typeface="+mn-ea"/>
                  <a:cs typeface="Arial" charset="0"/>
                </a:rPr>
                <a:t>If </a:t>
              </a:r>
              <a:r>
                <a:rPr kumimoji="0" lang="en-US" b="1" i="1" u="none" strike="noStrike" kern="1200" cap="none" spc="0" normalizeH="0" baseline="0" noProof="0" dirty="0">
                  <a:ln>
                    <a:noFill/>
                  </a:ln>
                  <a:solidFill>
                    <a:prstClr val="black">
                      <a:lumMod val="75000"/>
                      <a:lumOff val="25000"/>
                    </a:prstClr>
                  </a:solidFill>
                  <a:effectLst/>
                  <a:uLnTx/>
                  <a:uFillTx/>
                  <a:latin typeface="Rockwell" panose="02060603020205020403"/>
                  <a:ea typeface="+mn-ea"/>
                  <a:cs typeface="Arial" charset="0"/>
                </a:rPr>
                <a:t>adequate</a:t>
              </a:r>
              <a:r>
                <a:rPr kumimoji="0" lang="en-US" b="1" i="0" u="none" strike="noStrike" kern="1200" cap="none" spc="0" normalizeH="0" baseline="0" noProof="0" dirty="0">
                  <a:ln>
                    <a:noFill/>
                  </a:ln>
                  <a:solidFill>
                    <a:prstClr val="black">
                      <a:lumMod val="75000"/>
                      <a:lumOff val="25000"/>
                    </a:prstClr>
                  </a:solidFill>
                  <a:effectLst/>
                  <a:uLnTx/>
                  <a:uFillTx/>
                  <a:latin typeface="Rockwell" panose="02060603020205020403"/>
                  <a:ea typeface="+mn-ea"/>
                  <a:cs typeface="Arial" charset="0"/>
                </a:rPr>
                <a:t> </a:t>
              </a:r>
              <a:r>
                <a:rPr kumimoji="0" lang="en-US" b="1" i="1" u="none" strike="noStrike" kern="1200" cap="none" spc="0" normalizeH="0" baseline="0" noProof="0" dirty="0">
                  <a:ln>
                    <a:noFill/>
                  </a:ln>
                  <a:solidFill>
                    <a:prstClr val="black">
                      <a:lumMod val="75000"/>
                      <a:lumOff val="25000"/>
                    </a:prstClr>
                  </a:solidFill>
                  <a:effectLst/>
                  <a:uLnTx/>
                  <a:uFillTx/>
                  <a:latin typeface="Rockwell" panose="02060603020205020403"/>
                  <a:ea typeface="+mn-ea"/>
                  <a:cs typeface="Arial" charset="0"/>
                </a:rPr>
                <a:t>RESOURCES</a:t>
              </a:r>
              <a:r>
                <a:rPr kumimoji="0" lang="en-US" b="1" i="0" u="none" strike="noStrike" kern="1200" cap="none" spc="0" normalizeH="0" baseline="0" noProof="0" dirty="0">
                  <a:ln>
                    <a:noFill/>
                  </a:ln>
                  <a:solidFill>
                    <a:prstClr val="black">
                      <a:lumMod val="75000"/>
                      <a:lumOff val="25000"/>
                    </a:prstClr>
                  </a:solidFill>
                  <a:effectLst/>
                  <a:uLnTx/>
                  <a:uFillTx/>
                  <a:latin typeface="Rockwell" panose="02060603020205020403"/>
                  <a:ea typeface="+mn-ea"/>
                  <a:cs typeface="Arial" charset="0"/>
                </a:rPr>
                <a:t>/INPUTS are provided;</a:t>
              </a:r>
            </a:p>
            <a:p>
              <a:pPr marL="285750" marR="0" lvl="0" indent="-285750" algn="ctr" defTabSz="914400" rtl="0" eaLnBrk="1" fontAlgn="auto" latinLnBrk="0" hangingPunct="1">
                <a:lnSpc>
                  <a:spcPct val="100000"/>
                </a:lnSpc>
                <a:spcBef>
                  <a:spcPct val="50000"/>
                </a:spcBef>
                <a:spcAft>
                  <a:spcPts val="0"/>
                </a:spcAft>
                <a:buClrTx/>
                <a:buSzTx/>
                <a:buFontTx/>
                <a:buNone/>
                <a:tabLst/>
                <a:defRPr/>
              </a:pPr>
              <a:r>
                <a:rPr kumimoji="0" lang="en-US" b="1" i="0" u="none" strike="noStrike" kern="1200" cap="none" spc="0" normalizeH="0" baseline="0" noProof="0" dirty="0">
                  <a:ln>
                    <a:noFill/>
                  </a:ln>
                  <a:solidFill>
                    <a:srgbClr val="1E5655"/>
                  </a:solidFill>
                  <a:effectLst/>
                  <a:uLnTx/>
                  <a:uFillTx/>
                  <a:latin typeface="Rockwell" panose="02060603020205020403"/>
                  <a:ea typeface="+mn-ea"/>
                  <a:cs typeface="Arial" charset="0"/>
                </a:rPr>
                <a:t>Then the ACTIVITIES can be conducted</a:t>
              </a:r>
            </a:p>
          </p:txBody>
        </p:sp>
        <p:sp>
          <p:nvSpPr>
            <p:cNvPr id="76842" name="Text Box 9"/>
            <p:cNvSpPr txBox="1">
              <a:spLocks noChangeArrowheads="1"/>
            </p:cNvSpPr>
            <p:nvPr/>
          </p:nvSpPr>
          <p:spPr bwMode="auto">
            <a:xfrm>
              <a:off x="2667000" y="4407326"/>
              <a:ext cx="58642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marR="0" lvl="0" indent="-28575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Rockwell" panose="02060603020205020403"/>
                  <a:ea typeface="+mn-ea"/>
                  <a:cs typeface="Arial" charset="0"/>
                </a:rPr>
                <a:t>If the ACTIVITIES are conducted;</a:t>
              </a:r>
            </a:p>
            <a:p>
              <a:pPr marL="285750" marR="0" lvl="0" indent="-28575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1E5655"/>
                  </a:solidFill>
                  <a:effectLst/>
                  <a:uLnTx/>
                  <a:uFillTx/>
                  <a:latin typeface="Rockwell" panose="02060603020205020403"/>
                  <a:ea typeface="+mn-ea"/>
                  <a:cs typeface="Arial" charset="0"/>
                </a:rPr>
                <a:t>Then OUPUTS can be produced</a:t>
              </a:r>
            </a:p>
          </p:txBody>
        </p:sp>
      </p:grpSp>
      <p:sp>
        <p:nvSpPr>
          <p:cNvPr id="15" name="14 CuadroTexto"/>
          <p:cNvSpPr txBox="1"/>
          <p:nvPr/>
        </p:nvSpPr>
        <p:spPr>
          <a:xfrm>
            <a:off x="2286000" y="3476587"/>
            <a:ext cx="14741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3</a:t>
            </a:r>
          </a:p>
        </p:txBody>
      </p:sp>
      <p:sp>
        <p:nvSpPr>
          <p:cNvPr id="16" name="15 CuadroTexto"/>
          <p:cNvSpPr txBox="1"/>
          <p:nvPr/>
        </p:nvSpPr>
        <p:spPr>
          <a:xfrm>
            <a:off x="2286000" y="2244545"/>
            <a:ext cx="14741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4</a:t>
            </a:r>
          </a:p>
        </p:txBody>
      </p:sp>
      <p:sp>
        <p:nvSpPr>
          <p:cNvPr id="18" name="17 CuadroTexto"/>
          <p:cNvSpPr txBox="1"/>
          <p:nvPr/>
        </p:nvSpPr>
        <p:spPr>
          <a:xfrm>
            <a:off x="2286000" y="5954249"/>
            <a:ext cx="14741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1</a:t>
            </a:r>
          </a:p>
        </p:txBody>
      </p:sp>
      <p:sp>
        <p:nvSpPr>
          <p:cNvPr id="19" name="18 CuadroTexto"/>
          <p:cNvSpPr txBox="1"/>
          <p:nvPr/>
        </p:nvSpPr>
        <p:spPr>
          <a:xfrm>
            <a:off x="2286000" y="4663753"/>
            <a:ext cx="14034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918485">
                    <a:lumMod val="50000"/>
                  </a:srgbClr>
                </a:solidFill>
                <a:effectLst/>
                <a:uLnTx/>
                <a:uFillTx/>
                <a:latin typeface="Arial Black" pitchFamily="34" charset="0"/>
                <a:ea typeface="+mn-ea"/>
                <a:cs typeface="+mn-cs"/>
              </a:rPr>
              <a:t>2</a:t>
            </a:r>
          </a:p>
        </p:txBody>
      </p:sp>
    </p:spTree>
    <p:extLst>
      <p:ext uri="{BB962C8B-B14F-4D97-AF65-F5344CB8AC3E}">
        <p14:creationId xmlns:p14="http://schemas.microsoft.com/office/powerpoint/2010/main" val="30031876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1793" y="204788"/>
            <a:ext cx="11640207" cy="687387"/>
          </a:xfrm>
        </p:spPr>
        <p:txBody>
          <a:bodyPr>
            <a:normAutofit/>
          </a:bodyPr>
          <a:lstStyle/>
          <a:p>
            <a:pPr algn="ctr"/>
            <a:r>
              <a:rPr lang="es-ES" sz="3200" b="1" dirty="0" err="1"/>
              <a:t>The</a:t>
            </a:r>
            <a:r>
              <a:rPr lang="es-ES" sz="3200" b="1" dirty="0"/>
              <a:t> Horizontal </a:t>
            </a:r>
            <a:r>
              <a:rPr lang="es-ES" sz="3200" b="1" dirty="0" err="1"/>
              <a:t>Logic</a:t>
            </a:r>
            <a:endParaRPr lang="en-GB" sz="3200" b="1" dirty="0"/>
          </a:p>
        </p:txBody>
      </p:sp>
      <p:graphicFrame>
        <p:nvGraphicFramePr>
          <p:cNvPr id="3" name="Table 7"/>
          <p:cNvGraphicFramePr>
            <a:graphicFrameLocks noGrp="1"/>
          </p:cNvGraphicFramePr>
          <p:nvPr/>
        </p:nvGraphicFramePr>
        <p:xfrm>
          <a:off x="551793" y="892176"/>
          <a:ext cx="11212856" cy="5585503"/>
        </p:xfrm>
        <a:graphic>
          <a:graphicData uri="http://schemas.openxmlformats.org/drawingml/2006/table">
            <a:tbl>
              <a:tblPr firstRow="1" bandRow="1">
                <a:tableStyleId>{5C22544A-7EE6-4342-B048-85BDC9FD1C3A}</a:tableStyleId>
              </a:tblPr>
              <a:tblGrid>
                <a:gridCol w="2803214">
                  <a:extLst>
                    <a:ext uri="{9D8B030D-6E8A-4147-A177-3AD203B41FA5}">
                      <a16:colId xmlns:a16="http://schemas.microsoft.com/office/drawing/2014/main" val="20000"/>
                    </a:ext>
                  </a:extLst>
                </a:gridCol>
                <a:gridCol w="2803214">
                  <a:extLst>
                    <a:ext uri="{9D8B030D-6E8A-4147-A177-3AD203B41FA5}">
                      <a16:colId xmlns:a16="http://schemas.microsoft.com/office/drawing/2014/main" val="20001"/>
                    </a:ext>
                  </a:extLst>
                </a:gridCol>
                <a:gridCol w="2803214">
                  <a:extLst>
                    <a:ext uri="{9D8B030D-6E8A-4147-A177-3AD203B41FA5}">
                      <a16:colId xmlns:a16="http://schemas.microsoft.com/office/drawing/2014/main" val="20002"/>
                    </a:ext>
                  </a:extLst>
                </a:gridCol>
                <a:gridCol w="2803214">
                  <a:extLst>
                    <a:ext uri="{9D8B030D-6E8A-4147-A177-3AD203B41FA5}">
                      <a16:colId xmlns:a16="http://schemas.microsoft.com/office/drawing/2014/main" val="20003"/>
                    </a:ext>
                  </a:extLst>
                </a:gridCol>
              </a:tblGrid>
              <a:tr h="936275">
                <a:tc>
                  <a:txBody>
                    <a:bodyPr/>
                    <a:lstStyle/>
                    <a:p>
                      <a:pPr algn="ctr"/>
                      <a:r>
                        <a:rPr lang="en-US" sz="2000" dirty="0">
                          <a:solidFill>
                            <a:schemeClr val="bg1"/>
                          </a:solidFill>
                        </a:rPr>
                        <a:t>Project Description</a:t>
                      </a:r>
                    </a:p>
                  </a:txBody>
                  <a:tcPr marL="123216" marR="123216" marT="61608" marB="61608">
                    <a:solidFill>
                      <a:schemeClr val="accent5">
                        <a:lumMod val="50000"/>
                      </a:schemeClr>
                    </a:solidFill>
                  </a:tcPr>
                </a:tc>
                <a:tc>
                  <a:txBody>
                    <a:bodyPr/>
                    <a:lstStyle/>
                    <a:p>
                      <a:pPr algn="ctr"/>
                      <a:r>
                        <a:rPr lang="en-US" sz="2000" dirty="0">
                          <a:solidFill>
                            <a:schemeClr val="bg1"/>
                          </a:solidFill>
                        </a:rPr>
                        <a:t>Indicators</a:t>
                      </a:r>
                    </a:p>
                  </a:txBody>
                  <a:tcPr marL="123216" marR="123216" marT="61608" marB="61608">
                    <a:solidFill>
                      <a:schemeClr val="accent5">
                        <a:lumMod val="50000"/>
                      </a:schemeClr>
                    </a:solidFill>
                  </a:tcPr>
                </a:tc>
                <a:tc>
                  <a:txBody>
                    <a:bodyPr/>
                    <a:lstStyle/>
                    <a:p>
                      <a:pPr algn="ctr"/>
                      <a:r>
                        <a:rPr lang="en-US" sz="2000" dirty="0">
                          <a:solidFill>
                            <a:schemeClr val="bg1"/>
                          </a:solidFill>
                        </a:rPr>
                        <a:t>Means of Verification</a:t>
                      </a:r>
                    </a:p>
                  </a:txBody>
                  <a:tcPr marL="123216" marR="123216" marT="61608" marB="61608">
                    <a:solidFill>
                      <a:schemeClr val="accent5">
                        <a:lumMod val="50000"/>
                      </a:schemeClr>
                    </a:solidFill>
                  </a:tcPr>
                </a:tc>
                <a:tc>
                  <a:txBody>
                    <a:bodyPr/>
                    <a:lstStyle/>
                    <a:p>
                      <a:pPr algn="ctr"/>
                      <a:r>
                        <a:rPr lang="en-US" sz="2000" dirty="0">
                          <a:solidFill>
                            <a:schemeClr val="bg1"/>
                          </a:solidFill>
                        </a:rPr>
                        <a:t>Assumptions</a:t>
                      </a:r>
                    </a:p>
                  </a:txBody>
                  <a:tcPr marL="123216" marR="123216" marT="61608" marB="61608">
                    <a:solidFill>
                      <a:schemeClr val="accent5">
                        <a:lumMod val="50000"/>
                      </a:schemeClr>
                    </a:solidFill>
                  </a:tcPr>
                </a:tc>
                <a:extLst>
                  <a:ext uri="{0D108BD9-81ED-4DB2-BD59-A6C34878D82A}">
                    <a16:rowId xmlns:a16="http://schemas.microsoft.com/office/drawing/2014/main" val="10000"/>
                  </a:ext>
                </a:extLst>
              </a:tr>
              <a:tr h="1162307">
                <a:tc>
                  <a:txBody>
                    <a:bodyPr/>
                    <a:lstStyle/>
                    <a:p>
                      <a:pPr algn="ctr"/>
                      <a:r>
                        <a:rPr lang="en-US" sz="2000" b="1" dirty="0"/>
                        <a:t>Goal</a:t>
                      </a:r>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extLst>
                  <a:ext uri="{0D108BD9-81ED-4DB2-BD59-A6C34878D82A}">
                    <a16:rowId xmlns:a16="http://schemas.microsoft.com/office/drawing/2014/main" val="10001"/>
                  </a:ext>
                </a:extLst>
              </a:tr>
              <a:tr h="1162307">
                <a:tc>
                  <a:txBody>
                    <a:bodyPr/>
                    <a:lstStyle/>
                    <a:p>
                      <a:pPr algn="ctr"/>
                      <a:r>
                        <a:rPr lang="en-US" sz="2000" b="1" dirty="0"/>
                        <a:t>Outcome(s)</a:t>
                      </a:r>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extLst>
                  <a:ext uri="{0D108BD9-81ED-4DB2-BD59-A6C34878D82A}">
                    <a16:rowId xmlns:a16="http://schemas.microsoft.com/office/drawing/2014/main" val="10002"/>
                  </a:ext>
                </a:extLst>
              </a:tr>
              <a:tr h="1162307">
                <a:tc>
                  <a:txBody>
                    <a:bodyPr/>
                    <a:lstStyle/>
                    <a:p>
                      <a:pPr algn="ctr"/>
                      <a:r>
                        <a:rPr lang="en-US" sz="2000" b="1" dirty="0"/>
                        <a:t>Outputs</a:t>
                      </a:r>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extLst>
                  <a:ext uri="{0D108BD9-81ED-4DB2-BD59-A6C34878D82A}">
                    <a16:rowId xmlns:a16="http://schemas.microsoft.com/office/drawing/2014/main" val="10003"/>
                  </a:ext>
                </a:extLst>
              </a:tr>
              <a:tr h="1162307">
                <a:tc>
                  <a:txBody>
                    <a:bodyPr/>
                    <a:lstStyle/>
                    <a:p>
                      <a:pPr algn="ctr"/>
                      <a:r>
                        <a:rPr lang="en-US" sz="2000" b="1" dirty="0"/>
                        <a:t>Activities</a:t>
                      </a:r>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tc>
                  <a:txBody>
                    <a:bodyPr/>
                    <a:lstStyle/>
                    <a:p>
                      <a:endParaRPr lang="en-US" sz="2400" dirty="0"/>
                    </a:p>
                  </a:txBody>
                  <a:tcPr marL="123216" marR="123216" marT="61608" marB="61608">
                    <a:solidFill>
                      <a:schemeClr val="bg2"/>
                    </a:solidFill>
                  </a:tcPr>
                </a:tc>
                <a:extLst>
                  <a:ext uri="{0D108BD9-81ED-4DB2-BD59-A6C34878D82A}">
                    <a16:rowId xmlns:a16="http://schemas.microsoft.com/office/drawing/2014/main" val="10004"/>
                  </a:ext>
                </a:extLst>
              </a:tr>
            </a:tbl>
          </a:graphicData>
        </a:graphic>
      </p:graphicFrame>
      <p:grpSp>
        <p:nvGrpSpPr>
          <p:cNvPr id="31" name="Group 30"/>
          <p:cNvGrpSpPr/>
          <p:nvPr/>
        </p:nvGrpSpPr>
        <p:grpSpPr>
          <a:xfrm>
            <a:off x="3515711" y="2054239"/>
            <a:ext cx="5751720" cy="4003268"/>
            <a:chOff x="4049204" y="2315852"/>
            <a:chExt cx="4038600" cy="3581400"/>
          </a:xfrm>
        </p:grpSpPr>
        <p:cxnSp>
          <p:nvCxnSpPr>
            <p:cNvPr id="4" name="Straight Arrow Connector 3"/>
            <p:cNvCxnSpPr/>
            <p:nvPr/>
          </p:nvCxnSpPr>
          <p:spPr>
            <a:xfrm>
              <a:off x="4163504" y="3458852"/>
              <a:ext cx="3810000" cy="0"/>
            </a:xfrm>
            <a:prstGeom prst="straightConnector1">
              <a:avLst/>
            </a:prstGeom>
            <a:ln w="25400">
              <a:solidFill>
                <a:schemeClr val="accent2">
                  <a:lumMod val="50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4087304" y="2315852"/>
              <a:ext cx="3810000" cy="1143000"/>
            </a:xfrm>
            <a:prstGeom prst="straightConnector1">
              <a:avLst/>
            </a:prstGeom>
            <a:ln w="25400">
              <a:solidFill>
                <a:schemeClr val="accent2">
                  <a:lumMod val="50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201604" y="5897252"/>
              <a:ext cx="3886200" cy="0"/>
            </a:xfrm>
            <a:prstGeom prst="straightConnector1">
              <a:avLst/>
            </a:prstGeom>
            <a:ln w="25400">
              <a:solidFill>
                <a:schemeClr val="accent2">
                  <a:lumMod val="50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049204" y="4678052"/>
              <a:ext cx="3962400" cy="1219200"/>
            </a:xfrm>
            <a:prstGeom prst="straightConnector1">
              <a:avLst/>
            </a:prstGeom>
            <a:ln w="25400">
              <a:solidFill>
                <a:schemeClr val="accent2">
                  <a:lumMod val="50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201604" y="4678052"/>
              <a:ext cx="3810000" cy="0"/>
            </a:xfrm>
            <a:prstGeom prst="straightConnector1">
              <a:avLst/>
            </a:prstGeom>
            <a:ln w="25400">
              <a:solidFill>
                <a:schemeClr val="accent2">
                  <a:lumMod val="50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125404" y="3458852"/>
              <a:ext cx="3962400" cy="1219199"/>
            </a:xfrm>
            <a:prstGeom prst="straightConnector1">
              <a:avLst/>
            </a:prstGeom>
            <a:ln w="25400">
              <a:solidFill>
                <a:schemeClr val="accent2">
                  <a:lumMod val="50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9163737" y="5159184"/>
            <a:ext cx="2336964" cy="14572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If</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I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achieve</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my</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activities</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AND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the</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assumptions</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are true, I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should</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be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able</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to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achieve</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my</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outputs.</a:t>
            </a:r>
            <a:endPar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endParaRPr>
          </a:p>
        </p:txBody>
      </p:sp>
      <p:sp>
        <p:nvSpPr>
          <p:cNvPr id="13" name="Title 1"/>
          <p:cNvSpPr txBox="1">
            <a:spLocks/>
          </p:cNvSpPr>
          <p:nvPr/>
        </p:nvSpPr>
        <p:spPr>
          <a:xfrm>
            <a:off x="9163737" y="3997120"/>
            <a:ext cx="2336964" cy="14572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If</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I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achieve</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my</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outputs AND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the</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assumptions</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are true, I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should</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be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able</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to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achieve</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my</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 </a:t>
            </a:r>
            <a:r>
              <a:rPr kumimoji="0" lang="es-ES" sz="16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rPr>
              <a:t>outcomes</a:t>
            </a:r>
            <a:r>
              <a:rPr kumimoji="0" lang="es-ES"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a:t>
            </a:r>
            <a:endParaRPr kumimoji="0" lang="en-GB" sz="1600" b="0" i="0" u="none" strike="noStrike" kern="1200" cap="none" spc="0" normalizeH="0" baseline="0" noProof="0" dirty="0">
              <a:ln>
                <a:noFill/>
              </a:ln>
              <a:solidFill>
                <a:prstClr val="black"/>
              </a:solidFill>
              <a:effectLst/>
              <a:uLnTx/>
              <a:uFillTx/>
              <a:latin typeface="Abadi" panose="020B0604020104020204" pitchFamily="34" charset="0"/>
              <a:ea typeface="+mj-ea"/>
              <a:cs typeface="+mj-cs"/>
            </a:endParaRPr>
          </a:p>
        </p:txBody>
      </p:sp>
      <p:sp>
        <p:nvSpPr>
          <p:cNvPr id="11" name="TextBox 10">
            <a:extLst>
              <a:ext uri="{FF2B5EF4-FFF2-40B4-BE49-F238E27FC236}">
                <a16:creationId xmlns:a16="http://schemas.microsoft.com/office/drawing/2014/main" id="{36E3393B-E467-4842-BAE9-2984958AFE1F}"/>
              </a:ext>
            </a:extLst>
          </p:cNvPr>
          <p:cNvSpPr txBox="1"/>
          <p:nvPr/>
        </p:nvSpPr>
        <p:spPr>
          <a:xfrm>
            <a:off x="12253555" y="845574"/>
            <a:ext cx="1698416" cy="369332"/>
          </a:xfrm>
          <a:prstGeom prst="rect">
            <a:avLst/>
          </a:prstGeom>
          <a:noFill/>
        </p:spPr>
        <p:txBody>
          <a:bodyPr wrap="square" rtlCol="0">
            <a:spAutoFit/>
          </a:bodyPr>
          <a:lstStyle/>
          <a:p>
            <a:r>
              <a:rPr lang="en-US" b="1" dirty="0"/>
              <a:t>End of day 5 </a:t>
            </a:r>
          </a:p>
        </p:txBody>
      </p:sp>
    </p:spTree>
    <p:extLst>
      <p:ext uri="{BB962C8B-B14F-4D97-AF65-F5344CB8AC3E}">
        <p14:creationId xmlns:p14="http://schemas.microsoft.com/office/powerpoint/2010/main" val="16711325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Using a Logical Framework Approach | consulting toolkit">
            <a:extLst>
              <a:ext uri="{FF2B5EF4-FFF2-40B4-BE49-F238E27FC236}">
                <a16:creationId xmlns:a16="http://schemas.microsoft.com/office/drawing/2014/main" id="{D70FC863-04AA-4259-8ED7-DC5886E7C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562" y="1158240"/>
            <a:ext cx="6927187" cy="455873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DAF3006-9062-4489-97C7-70AB5F76DFC8}"/>
              </a:ext>
            </a:extLst>
          </p:cNvPr>
          <p:cNvSpPr txBox="1">
            <a:spLocks/>
          </p:cNvSpPr>
          <p:nvPr/>
        </p:nvSpPr>
        <p:spPr>
          <a:xfrm>
            <a:off x="551793" y="204788"/>
            <a:ext cx="11640207" cy="687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s-ES" sz="3200" b="1" dirty="0" err="1"/>
              <a:t>The</a:t>
            </a:r>
            <a:r>
              <a:rPr lang="es-ES" sz="3200" b="1" dirty="0"/>
              <a:t> </a:t>
            </a:r>
            <a:r>
              <a:rPr lang="es-ES" sz="3200" b="1" dirty="0" err="1"/>
              <a:t>logframe</a:t>
            </a:r>
            <a:r>
              <a:rPr lang="es-ES" sz="3200" b="1" dirty="0"/>
              <a:t> </a:t>
            </a:r>
            <a:r>
              <a:rPr lang="es-ES" sz="3200" b="1" dirty="0" err="1"/>
              <a:t>Logic</a:t>
            </a:r>
            <a:endParaRPr lang="en-GB" sz="3200" b="1" dirty="0"/>
          </a:p>
        </p:txBody>
      </p:sp>
      <p:sp>
        <p:nvSpPr>
          <p:cNvPr id="8" name="5 Marcador de texto">
            <a:extLst>
              <a:ext uri="{FF2B5EF4-FFF2-40B4-BE49-F238E27FC236}">
                <a16:creationId xmlns:a16="http://schemas.microsoft.com/office/drawing/2014/main" id="{A9268282-66E5-4F3B-BE1E-BD69648B2C5A}"/>
              </a:ext>
            </a:extLst>
          </p:cNvPr>
          <p:cNvSpPr txBox="1">
            <a:spLocks/>
          </p:cNvSpPr>
          <p:nvPr/>
        </p:nvSpPr>
        <p:spPr>
          <a:xfrm>
            <a:off x="218251" y="1158240"/>
            <a:ext cx="4828311" cy="5699760"/>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fontAlgn="base">
              <a:spcBef>
                <a:spcPct val="0"/>
              </a:spcBef>
              <a:spcAft>
                <a:spcPct val="0"/>
              </a:spcAft>
            </a:pPr>
            <a:r>
              <a:rPr lang="en-US" sz="2400" b="1" dirty="0"/>
              <a:t>A </a:t>
            </a:r>
            <a:r>
              <a:rPr lang="en-US" sz="2400" i="1" dirty="0">
                <a:solidFill>
                  <a:srgbClr val="FF0000"/>
                </a:solidFill>
              </a:rPr>
              <a:t>practical</a:t>
            </a:r>
            <a:r>
              <a:rPr lang="en-US" sz="2400" b="1" dirty="0"/>
              <a:t> project </a:t>
            </a:r>
            <a:r>
              <a:rPr lang="en-US" sz="2400" i="1" dirty="0">
                <a:solidFill>
                  <a:srgbClr val="FF0000"/>
                </a:solidFill>
              </a:rPr>
              <a:t>design</a:t>
            </a:r>
            <a:r>
              <a:rPr lang="en-US" sz="2400" b="1" dirty="0"/>
              <a:t> tool </a:t>
            </a:r>
          </a:p>
          <a:p>
            <a:pPr fontAlgn="base">
              <a:spcBef>
                <a:spcPct val="0"/>
              </a:spcBef>
              <a:spcAft>
                <a:spcPct val="0"/>
              </a:spcAft>
            </a:pPr>
            <a:endParaRPr lang="en-US" sz="2400" b="1" dirty="0"/>
          </a:p>
          <a:p>
            <a:pPr fontAlgn="base">
              <a:spcBef>
                <a:spcPct val="0"/>
              </a:spcBef>
              <a:spcAft>
                <a:spcPct val="0"/>
              </a:spcAft>
            </a:pPr>
            <a:r>
              <a:rPr lang="en-US" sz="2400" b="1" dirty="0"/>
              <a:t>Consists of 3 directional logics – </a:t>
            </a:r>
            <a:r>
              <a:rPr lang="en-US" sz="2400" i="1" dirty="0">
                <a:solidFill>
                  <a:srgbClr val="FF0000"/>
                </a:solidFill>
              </a:rPr>
              <a:t>vertical</a:t>
            </a:r>
            <a:r>
              <a:rPr lang="en-US" sz="2400" b="1" dirty="0"/>
              <a:t>, </a:t>
            </a:r>
            <a:r>
              <a:rPr lang="en-US" sz="2400" i="1" dirty="0">
                <a:solidFill>
                  <a:srgbClr val="FF0000"/>
                </a:solidFill>
              </a:rPr>
              <a:t>horizontal</a:t>
            </a:r>
            <a:r>
              <a:rPr lang="en-US" sz="2400" b="1" dirty="0"/>
              <a:t> and </a:t>
            </a:r>
            <a:r>
              <a:rPr lang="en-US" sz="2400" i="1" dirty="0">
                <a:solidFill>
                  <a:srgbClr val="FF0000"/>
                </a:solidFill>
              </a:rPr>
              <a:t>zigzag</a:t>
            </a:r>
            <a:r>
              <a:rPr lang="en-US" sz="2400" b="1" dirty="0"/>
              <a:t> </a:t>
            </a:r>
          </a:p>
          <a:p>
            <a:pPr fontAlgn="base">
              <a:spcBef>
                <a:spcPct val="0"/>
              </a:spcBef>
              <a:spcAft>
                <a:spcPct val="0"/>
              </a:spcAft>
            </a:pPr>
            <a:endParaRPr lang="en-US" sz="2400" b="1" dirty="0"/>
          </a:p>
          <a:p>
            <a:pPr fontAlgn="base">
              <a:spcBef>
                <a:spcPct val="0"/>
              </a:spcBef>
              <a:spcAft>
                <a:spcPct val="0"/>
              </a:spcAft>
            </a:pPr>
            <a:r>
              <a:rPr lang="en-US" sz="2400" b="1" dirty="0"/>
              <a:t>A Systematic Tool </a:t>
            </a:r>
            <a:r>
              <a:rPr lang="en-US" sz="2400" dirty="0"/>
              <a:t>to </a:t>
            </a:r>
            <a:r>
              <a:rPr lang="en-US" sz="2400" i="1" dirty="0">
                <a:solidFill>
                  <a:srgbClr val="FF0000"/>
                </a:solidFill>
              </a:rPr>
              <a:t>identify relationships </a:t>
            </a:r>
            <a:r>
              <a:rPr lang="en-US" sz="2400" dirty="0"/>
              <a:t>between </a:t>
            </a:r>
            <a:r>
              <a:rPr lang="en-US" sz="2400" i="1" dirty="0">
                <a:solidFill>
                  <a:srgbClr val="FF0000"/>
                </a:solidFill>
              </a:rPr>
              <a:t>resources</a:t>
            </a:r>
            <a:r>
              <a:rPr lang="en-US" sz="2400" dirty="0"/>
              <a:t>, </a:t>
            </a:r>
            <a:r>
              <a:rPr lang="en-US" sz="2400" i="1" dirty="0">
                <a:solidFill>
                  <a:srgbClr val="FF0000"/>
                </a:solidFill>
              </a:rPr>
              <a:t>activities</a:t>
            </a:r>
            <a:r>
              <a:rPr lang="en-US" sz="2400" dirty="0"/>
              <a:t>, and </a:t>
            </a:r>
            <a:r>
              <a:rPr lang="en-US" sz="2400" i="1" dirty="0">
                <a:solidFill>
                  <a:srgbClr val="FF0000"/>
                </a:solidFill>
              </a:rPr>
              <a:t>results</a:t>
            </a:r>
          </a:p>
          <a:p>
            <a:pPr fontAlgn="base">
              <a:spcBef>
                <a:spcPct val="0"/>
              </a:spcBef>
              <a:spcAft>
                <a:spcPct val="0"/>
              </a:spcAft>
            </a:pPr>
            <a:endParaRPr lang="en-US" sz="2400" b="1" dirty="0"/>
          </a:p>
          <a:p>
            <a:pPr fontAlgn="base">
              <a:spcBef>
                <a:spcPct val="0"/>
              </a:spcBef>
              <a:spcAft>
                <a:spcPct val="0"/>
              </a:spcAft>
            </a:pPr>
            <a:r>
              <a:rPr lang="en-US" sz="2400" b="1" dirty="0"/>
              <a:t>A Visual Communication Tool</a:t>
            </a:r>
            <a:endParaRPr lang="en-US" sz="2400" i="1" dirty="0">
              <a:solidFill>
                <a:srgbClr val="FF0000"/>
              </a:solidFill>
            </a:endParaRPr>
          </a:p>
          <a:p>
            <a:pPr fontAlgn="base">
              <a:spcBef>
                <a:spcPct val="0"/>
              </a:spcBef>
              <a:spcAft>
                <a:spcPct val="0"/>
              </a:spcAft>
            </a:pPr>
            <a:endParaRPr lang="en-US" sz="2400" dirty="0"/>
          </a:p>
          <a:p>
            <a:pPr fontAlgn="base">
              <a:spcBef>
                <a:spcPct val="0"/>
              </a:spcBef>
              <a:spcAft>
                <a:spcPct val="0"/>
              </a:spcAft>
            </a:pPr>
            <a:r>
              <a:rPr lang="en-US" sz="2400" b="1" dirty="0"/>
              <a:t>A Monitoring Tool</a:t>
            </a:r>
            <a:r>
              <a:rPr lang="en-US" sz="2400" dirty="0"/>
              <a:t> to </a:t>
            </a:r>
            <a:r>
              <a:rPr lang="en-US" sz="2400" i="1" dirty="0">
                <a:solidFill>
                  <a:srgbClr val="FF0000"/>
                </a:solidFill>
              </a:rPr>
              <a:t>measure</a:t>
            </a:r>
            <a:r>
              <a:rPr lang="en-US" sz="2400" dirty="0"/>
              <a:t> </a:t>
            </a:r>
            <a:r>
              <a:rPr lang="en-US" sz="2400" i="1" dirty="0">
                <a:solidFill>
                  <a:srgbClr val="FF0000"/>
                </a:solidFill>
              </a:rPr>
              <a:t>progress</a:t>
            </a:r>
            <a:r>
              <a:rPr lang="en-US" sz="2400" dirty="0"/>
              <a:t> through </a:t>
            </a:r>
            <a:r>
              <a:rPr lang="en-US" sz="2400" i="1" dirty="0">
                <a:solidFill>
                  <a:srgbClr val="FF0000"/>
                </a:solidFill>
              </a:rPr>
              <a:t>indicators</a:t>
            </a:r>
            <a:r>
              <a:rPr lang="en-US" sz="2400" dirty="0"/>
              <a:t> and sources of </a:t>
            </a:r>
            <a:r>
              <a:rPr lang="en-US" sz="2400" i="1" dirty="0">
                <a:solidFill>
                  <a:srgbClr val="FF0000"/>
                </a:solidFill>
              </a:rPr>
              <a:t>verification</a:t>
            </a:r>
          </a:p>
          <a:p>
            <a:pPr fontAlgn="base">
              <a:spcBef>
                <a:spcPct val="0"/>
              </a:spcBef>
              <a:spcAft>
                <a:spcPct val="0"/>
              </a:spcAft>
            </a:pPr>
            <a:endParaRPr lang="en-US" sz="2400" dirty="0"/>
          </a:p>
          <a:p>
            <a:pPr fontAlgn="base">
              <a:spcBef>
                <a:spcPct val="0"/>
              </a:spcBef>
              <a:spcAft>
                <a:spcPct val="0"/>
              </a:spcAft>
            </a:pPr>
            <a:r>
              <a:rPr lang="en-US" sz="2400" b="1" dirty="0"/>
              <a:t>A Risk Management Tool </a:t>
            </a:r>
            <a:r>
              <a:rPr lang="en-US" sz="2400" dirty="0"/>
              <a:t>to </a:t>
            </a:r>
            <a:r>
              <a:rPr lang="en-US" sz="2400" i="1" dirty="0">
                <a:solidFill>
                  <a:srgbClr val="FF0000"/>
                </a:solidFill>
              </a:rPr>
              <a:t>identify</a:t>
            </a:r>
            <a:r>
              <a:rPr lang="en-US" sz="2400" dirty="0"/>
              <a:t> and </a:t>
            </a:r>
            <a:r>
              <a:rPr lang="en-US" sz="2400" i="1" dirty="0">
                <a:solidFill>
                  <a:srgbClr val="FF0000"/>
                </a:solidFill>
              </a:rPr>
              <a:t>assess</a:t>
            </a:r>
            <a:r>
              <a:rPr lang="en-US" sz="2400" dirty="0"/>
              <a:t> </a:t>
            </a:r>
            <a:r>
              <a:rPr lang="en-US" sz="2400" i="1" dirty="0">
                <a:solidFill>
                  <a:srgbClr val="FF0000"/>
                </a:solidFill>
              </a:rPr>
              <a:t>risks</a:t>
            </a:r>
            <a:endParaRPr lang="en-US" sz="2400" dirty="0"/>
          </a:p>
          <a:p>
            <a:endParaRPr lang="en-US" sz="2400" dirty="0"/>
          </a:p>
        </p:txBody>
      </p:sp>
    </p:spTree>
    <p:extLst>
      <p:ext uri="{BB962C8B-B14F-4D97-AF65-F5344CB8AC3E}">
        <p14:creationId xmlns:p14="http://schemas.microsoft.com/office/powerpoint/2010/main" val="375843971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D1885D017A8B4C92D419ADD5CB48BE" ma:contentTypeVersion="9" ma:contentTypeDescription="Create a new document." ma:contentTypeScope="" ma:versionID="007a76026e49cfbedf2f868bba3c96c6">
  <xsd:schema xmlns:xsd="http://www.w3.org/2001/XMLSchema" xmlns:xs="http://www.w3.org/2001/XMLSchema" xmlns:p="http://schemas.microsoft.com/office/2006/metadata/properties" xmlns:ns2="db51e53d-9a10-4c80-a30b-183ad73b2ee6" targetNamespace="http://schemas.microsoft.com/office/2006/metadata/properties" ma:root="true" ma:fieldsID="a8b0b34c3bcafeba4f50ca5d1686424d" ns2:_="">
    <xsd:import namespace="db51e53d-9a10-4c80-a30b-183ad73b2e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51e53d-9a10-4c80-a30b-183ad73b2e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F51AD2-982C-4359-965D-46445716BF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51e53d-9a10-4c80-a30b-183ad73b2e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DE92DA-B6F1-4AB4-A2D8-F25CFEB67B0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CA6F87D-9614-4553-B1CE-8F23D079CA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3943</TotalTime>
  <Words>19315</Words>
  <Application>Microsoft Office PowerPoint</Application>
  <PresentationFormat>Widescreen</PresentationFormat>
  <Paragraphs>2082</Paragraphs>
  <Slides>284</Slides>
  <Notes>54</Notes>
  <HiddenSlides>0</HiddenSlides>
  <MMClips>0</MMClips>
  <ScaleCrop>false</ScaleCrop>
  <HeadingPairs>
    <vt:vector size="8" baseType="variant">
      <vt:variant>
        <vt:lpstr>Fonts Used</vt:lpstr>
      </vt:variant>
      <vt:variant>
        <vt:i4>21</vt:i4>
      </vt:variant>
      <vt:variant>
        <vt:lpstr>Theme</vt:lpstr>
      </vt:variant>
      <vt:variant>
        <vt:i4>3</vt:i4>
      </vt:variant>
      <vt:variant>
        <vt:lpstr>Embedded OLE Servers</vt:lpstr>
      </vt:variant>
      <vt:variant>
        <vt:i4>1</vt:i4>
      </vt:variant>
      <vt:variant>
        <vt:lpstr>Slide Titles</vt:lpstr>
      </vt:variant>
      <vt:variant>
        <vt:i4>284</vt:i4>
      </vt:variant>
    </vt:vector>
  </HeadingPairs>
  <TitlesOfParts>
    <vt:vector size="309" baseType="lpstr">
      <vt:lpstr>Abadi</vt:lpstr>
      <vt:lpstr>Arial</vt:lpstr>
      <vt:lpstr>Arial Black</vt:lpstr>
      <vt:lpstr>Bradley Hand ITC</vt:lpstr>
      <vt:lpstr>Calibri</vt:lpstr>
      <vt:lpstr>Calibri Light</vt:lpstr>
      <vt:lpstr>Candara</vt:lpstr>
      <vt:lpstr>Century Gothic</vt:lpstr>
      <vt:lpstr>Corbel</vt:lpstr>
      <vt:lpstr>Garamond</vt:lpstr>
      <vt:lpstr>Graphite Light</vt:lpstr>
      <vt:lpstr>Rockwell</vt:lpstr>
      <vt:lpstr>Rockwell Condensed</vt:lpstr>
      <vt:lpstr>Rockwell Extra Bold</vt:lpstr>
      <vt:lpstr>Tahoma</vt:lpstr>
      <vt:lpstr>Times New Roman</vt:lpstr>
      <vt:lpstr>Trebuchet MS</vt:lpstr>
      <vt:lpstr>Verdana</vt:lpstr>
      <vt:lpstr>Wingdings</vt:lpstr>
      <vt:lpstr>Wingdings 2</vt:lpstr>
      <vt:lpstr>Wingdings 3</vt:lpstr>
      <vt:lpstr>1_Office Theme</vt:lpstr>
      <vt:lpstr>Wood Type</vt:lpstr>
      <vt:lpstr>1_Module</vt:lpstr>
      <vt:lpstr>Worksheet</vt:lpstr>
      <vt:lpstr>PowerPoint Presentation</vt:lpstr>
      <vt:lpstr>Your Instructor:   Dimah Barakat </vt:lpstr>
      <vt:lpstr>PowerPoint Presentation</vt:lpstr>
      <vt:lpstr>PowerPoint Presentation</vt:lpstr>
      <vt:lpstr>PowerPoint Presentation</vt:lpstr>
      <vt:lpstr>HISTORY OF Project DPro</vt:lpstr>
      <vt:lpstr>Project DPro Statistics</vt:lpstr>
      <vt:lpstr>Project DPro or PMD Pro?</vt:lpstr>
      <vt:lpstr>PROJECT DPRO PRINCIPLES</vt:lpstr>
      <vt:lpstr>Agile Project Management</vt:lpstr>
      <vt:lpstr>Agile Project Management</vt:lpstr>
      <vt:lpstr>Project Management and Development</vt:lpstr>
      <vt:lpstr>PowerPoint Presentation</vt:lpstr>
      <vt:lpstr>PowerPoint Presentation</vt:lpstr>
      <vt:lpstr>Why Don’t all Projects Succeed?</vt:lpstr>
      <vt:lpstr>Challenging issues for projects in the development sector</vt:lpstr>
      <vt:lpstr>You are not alone </vt:lpstr>
      <vt:lpstr>Research… </vt:lpstr>
      <vt:lpstr>PowerPoint Presentation</vt:lpstr>
      <vt:lpstr>Project / Project Management &amp; Manager?</vt:lpstr>
      <vt:lpstr>Project Management Constraints</vt:lpstr>
      <vt:lpstr>classifications of the constraints</vt:lpstr>
      <vt:lpstr>ACTIVITY: Examples on constrains ?</vt:lpstr>
      <vt:lpstr>Projects, Programs and Portfolios </vt:lpstr>
      <vt:lpstr>Project – Program - portfolio</vt:lpstr>
      <vt:lpstr>Project, Program, and Portfolio Management Summary</vt:lpstr>
      <vt:lpstr>ACTIVITY: The Art and Science of Project Management - Case study?</vt:lpstr>
      <vt:lpstr>The Art and Science of Project Management </vt:lpstr>
      <vt:lpstr>Where do projects come from?</vt:lpstr>
      <vt:lpstr>Competencies of Project Managers</vt:lpstr>
      <vt:lpstr>PowerPoint Presentation</vt:lpstr>
      <vt:lpstr>Project life cycle</vt:lpstr>
      <vt:lpstr>Phases of Project Management</vt:lpstr>
      <vt:lpstr>How the Phases are Organized</vt:lpstr>
      <vt:lpstr>the Project Dpro Phase Model (1/2)</vt:lpstr>
      <vt:lpstr>the Project Dpro Phase Model (2/2)</vt:lpstr>
      <vt:lpstr>Decision gates</vt:lpstr>
      <vt:lpstr>ACTIVITY: Decision Gates – Perfected BUT Rejected Scenario Example?</vt:lpstr>
      <vt:lpstr>PowerPoint Presentation</vt:lpstr>
      <vt:lpstr>During the Project Identification and Definition Phase</vt:lpstr>
      <vt:lpstr>Opportunity to Cost Effectively Manage Change</vt:lpstr>
      <vt:lpstr>work completed during this phase can be rolled up into the following categories:</vt:lpstr>
      <vt:lpstr>Key Outputs</vt:lpstr>
      <vt:lpstr>Key Inputs</vt:lpstr>
      <vt:lpstr>Theory of Change</vt:lpstr>
      <vt:lpstr>MEAL in Identification and Definition   (Monitoring, Evaluation, Accountability, and Learning) </vt:lpstr>
      <vt:lpstr>Decision Gates</vt:lpstr>
      <vt:lpstr>PowerPoint Presentation</vt:lpstr>
      <vt:lpstr>The purpose of this data collection is</vt:lpstr>
      <vt:lpstr>Identifying Project Needs</vt:lpstr>
      <vt:lpstr>challenges in collecting data it can be highly subjective</vt:lpstr>
      <vt:lpstr>riangulation of assessment data</vt:lpstr>
      <vt:lpstr>Collecting Data</vt:lpstr>
      <vt:lpstr>ACTIVITY: types of data?</vt:lpstr>
      <vt:lpstr>Identifying Needs: Triangulation</vt:lpstr>
      <vt:lpstr>project team will need to collect data regarding a number of areas related to the project environment </vt:lpstr>
      <vt:lpstr>Types of Data</vt:lpstr>
      <vt:lpstr>Tools for Data Collection </vt:lpstr>
      <vt:lpstr>Tools for Data Collection </vt:lpstr>
      <vt:lpstr>Analyzing Data </vt:lpstr>
      <vt:lpstr>Data Analysis: Current State</vt:lpstr>
      <vt:lpstr>Future State Analysis </vt:lpstr>
      <vt:lpstr>Criteria for Determining what is Included in Project Interventions </vt:lpstr>
      <vt:lpstr>Project Management is   Iterative!  </vt:lpstr>
      <vt:lpstr>Stakeholder Analysis</vt:lpstr>
      <vt:lpstr>Stakeholder management </vt:lpstr>
      <vt:lpstr>six categories of stakeholders </vt:lpstr>
      <vt:lpstr>Some considerations to keep in mind when classifying stakeholders into categories include: </vt:lpstr>
      <vt:lpstr>Stakeholder Analysis </vt:lpstr>
      <vt:lpstr>PowerPoint Presentation</vt:lpstr>
      <vt:lpstr>PowerPoint Presentation</vt:lpstr>
      <vt:lpstr>Stakeholder Analysis Matrix</vt:lpstr>
      <vt:lpstr>Stakeholder Communications - Communications Plan </vt:lpstr>
      <vt:lpstr>PowerPoint Presentation</vt:lpstr>
      <vt:lpstr>Project Justification Management</vt:lpstr>
      <vt:lpstr>Problem-based Versus Assets-based Approach</vt:lpstr>
      <vt:lpstr>Features of  Logical Framework Approach</vt:lpstr>
      <vt:lpstr>PowerPoint Presentation</vt:lpstr>
      <vt:lpstr>PowerPoint Presentation</vt:lpstr>
      <vt:lpstr>PowerPoint Presentation</vt:lpstr>
      <vt:lpstr>What is an Objective Tree Analysis</vt:lpstr>
      <vt:lpstr>The analysis of objective tree aims:</vt:lpstr>
      <vt:lpstr>What is an Objective Tree Analysis</vt:lpstr>
      <vt:lpstr>Reformulating Problem Statements into Objective Statements</vt:lpstr>
      <vt:lpstr>Exercise</vt:lpstr>
      <vt:lpstr>Reformulating Problem Statements into Objective Statements</vt:lpstr>
      <vt:lpstr>Formulate the following problem statements into objective statements</vt:lpstr>
      <vt:lpstr>Steps in Formulating an Objective Tree</vt:lpstr>
      <vt:lpstr>Steps in Formulating an Objective Tree</vt:lpstr>
      <vt:lpstr>Summary of Formulating an Objective Tree from a Problem Tree</vt:lpstr>
      <vt:lpstr>Examples of Objective Tree</vt:lpstr>
      <vt:lpstr>Strategy Analysis</vt:lpstr>
      <vt:lpstr>Criteria for selection of the project strategy:  </vt:lpstr>
      <vt:lpstr>PowerPoint Presentation</vt:lpstr>
      <vt:lpstr>Logframes: Means of Verfication</vt:lpstr>
      <vt:lpstr>The Project DPro Logframe</vt:lpstr>
      <vt:lpstr>The Vertical Logic</vt:lpstr>
      <vt:lpstr>The Horizontal Logic</vt:lpstr>
      <vt:lpstr>PowerPoint Presentation</vt:lpstr>
      <vt:lpstr>Exercise</vt:lpstr>
      <vt:lpstr>Can you find 1 or 2 major weaknesses in  the logic of these Objective Statements?</vt:lpstr>
      <vt:lpstr>PowerPoint Presentation</vt:lpstr>
      <vt:lpstr>PowerPoint Presentation</vt:lpstr>
      <vt:lpstr>PowerPoint Presentation</vt:lpstr>
      <vt:lpstr>Logframes: Indicators should be SMART</vt:lpstr>
      <vt:lpstr>Indicator Disaggregation</vt:lpstr>
      <vt:lpstr>PowerPoint Presentation</vt:lpstr>
      <vt:lpstr>PowerPoint Presentation</vt:lpstr>
      <vt:lpstr>High-Level Analyses (Estimations)</vt:lpstr>
      <vt:lpstr>Project Setup</vt:lpstr>
      <vt:lpstr>Key Outputs</vt:lpstr>
      <vt:lpstr>Key Inputs</vt:lpstr>
      <vt:lpstr>Project Governance</vt:lpstr>
      <vt:lpstr>Project Board/Project Sponsor</vt:lpstr>
      <vt:lpstr>Board members should represent the following distinct knowledge/ management/ experience perspectives </vt:lpstr>
      <vt:lpstr>Project Board responsibilities</vt:lpstr>
      <vt:lpstr>Board Composition Examples</vt:lpstr>
      <vt:lpstr>PowerPoint Presentation</vt:lpstr>
      <vt:lpstr>How does a Project Charter help? </vt:lpstr>
      <vt:lpstr>What is it and why should I use it?</vt:lpstr>
      <vt:lpstr>Possible Contents of a Project Charter</vt:lpstr>
      <vt:lpstr>The Project Charter </vt:lpstr>
      <vt:lpstr>Exercise</vt:lpstr>
      <vt:lpstr>PowerPoint Presentation</vt:lpstr>
      <vt:lpstr>Launching the Project: Communication</vt:lpstr>
      <vt:lpstr>MEAL in Identification and Definition</vt:lpstr>
      <vt:lpstr>PowerPoint Presentation</vt:lpstr>
      <vt:lpstr>Any of these elements (and more) might require supplementary plans</vt:lpstr>
      <vt:lpstr>PowerPoint Presentation</vt:lpstr>
      <vt:lpstr>all project implementation should address the Project DPro’s Principles of Project Management: </vt:lpstr>
      <vt:lpstr>Planning Framework</vt:lpstr>
      <vt:lpstr>Key Output - Implementation Plan</vt:lpstr>
      <vt:lpstr>Key input</vt:lpstr>
      <vt:lpstr>Stage Plans</vt:lpstr>
      <vt:lpstr>MEAL Framework</vt:lpstr>
      <vt:lpstr>Project Launch</vt:lpstr>
      <vt:lpstr>Sustainability Planning</vt:lpstr>
      <vt:lpstr>Work Breakdown Structure</vt:lpstr>
      <vt:lpstr>Scope Management</vt:lpstr>
      <vt:lpstr>the project manager should review the definition of scope for the following: </vt:lpstr>
      <vt:lpstr>A well-constructed WBS can be used to: </vt:lpstr>
      <vt:lpstr>What is it and why should I use it?</vt:lpstr>
      <vt:lpstr>Work Breakdown Structure Tasks</vt:lpstr>
      <vt:lpstr>Work Breakdown Structure Example</vt:lpstr>
      <vt:lpstr>Example of a WBS:</vt:lpstr>
      <vt:lpstr>Exercise</vt:lpstr>
      <vt:lpstr>Your turn!</vt:lpstr>
      <vt:lpstr>PowerPoint Presentation</vt:lpstr>
      <vt:lpstr>Project Manager will need to develop skills in these three areas:  </vt:lpstr>
      <vt:lpstr>The six areas of coordination and collaboration in finance</vt:lpstr>
      <vt:lpstr>What is budget</vt:lpstr>
      <vt:lpstr>Developing Budgets </vt:lpstr>
      <vt:lpstr>approaches to managing budget time schedules:</vt:lpstr>
      <vt:lpstr>Activity Based Budgeting </vt:lpstr>
      <vt:lpstr>Activity-Based Budgets</vt:lpstr>
      <vt:lpstr>Problems can include:</vt:lpstr>
      <vt:lpstr>These are three approaches to estimating:</vt:lpstr>
      <vt:lpstr>Discussion</vt:lpstr>
      <vt:lpstr>Exercise</vt:lpstr>
      <vt:lpstr>Activity: Look at one of your project budgets</vt:lpstr>
      <vt:lpstr>PowerPoint Presentation</vt:lpstr>
      <vt:lpstr>steps in the schedule planning process: </vt:lpstr>
      <vt:lpstr>What is it and why should I use it?</vt:lpstr>
      <vt:lpstr>Exercise</vt:lpstr>
      <vt:lpstr>Practice:  Complete this Network Diagram by placing the tasks in the correct spaces</vt:lpstr>
      <vt:lpstr>PowerPoint Presentation</vt:lpstr>
      <vt:lpstr>DETERMINE THE CRITICAL PATH</vt:lpstr>
      <vt:lpstr>THE CRITICAL PATH</vt:lpstr>
      <vt:lpstr>FIND THE CRITICAL PATH</vt:lpstr>
      <vt:lpstr>Exercise</vt:lpstr>
      <vt:lpstr>Network Diagram with Critical Path</vt:lpstr>
      <vt:lpstr>Sequence Activities Process: Precedence Relationships </vt:lpstr>
      <vt:lpstr>Sequence Activities Process: Types Of Dependencies </vt:lpstr>
      <vt:lpstr>6.3 Sequence Activities Process </vt:lpstr>
      <vt:lpstr>6.3 Sequence Activities Process </vt:lpstr>
      <vt:lpstr>Slack OR Float </vt:lpstr>
      <vt:lpstr>The Forward and Backward Passes </vt:lpstr>
      <vt:lpstr>The Critical Path  </vt:lpstr>
      <vt:lpstr>Network Diagram Exercise 1 </vt:lpstr>
      <vt:lpstr>PowerPoint Presentation</vt:lpstr>
      <vt:lpstr>Factors for estimating resources</vt:lpstr>
      <vt:lpstr>Exercise</vt:lpstr>
      <vt:lpstr>PowerPoint Presentation</vt:lpstr>
      <vt:lpstr>Resource and Duration Estimation</vt:lpstr>
      <vt:lpstr>What is it and why should I use it?</vt:lpstr>
      <vt:lpstr>Think about the following:</vt:lpstr>
      <vt:lpstr>PowerPoint Presentation</vt:lpstr>
      <vt:lpstr>This is a simple example of a Gantt Chart</vt:lpstr>
      <vt:lpstr>Exercise</vt:lpstr>
      <vt:lpstr>Gantt your project:</vt:lpstr>
      <vt:lpstr>Risk Register</vt:lpstr>
      <vt:lpstr>Risk Management</vt:lpstr>
      <vt:lpstr>Risks are managed through a four-step process:</vt:lpstr>
      <vt:lpstr>Examples of risks</vt:lpstr>
      <vt:lpstr>categories of project risk</vt:lpstr>
      <vt:lpstr>Identify Specific Risks from the Categories </vt:lpstr>
      <vt:lpstr>Risk Assessment </vt:lpstr>
      <vt:lpstr>Exercise</vt:lpstr>
      <vt:lpstr>What are the main risks in your projects?</vt:lpstr>
      <vt:lpstr>PowerPoint Presentation</vt:lpstr>
      <vt:lpstr>Exercise</vt:lpstr>
      <vt:lpstr>Think of examples of the risk response strategies from your projects.</vt:lpstr>
      <vt:lpstr>PowerPoint Presentation</vt:lpstr>
      <vt:lpstr>Risk Monitoring and Control </vt:lpstr>
      <vt:lpstr>Exercise</vt:lpstr>
      <vt:lpstr>Complete a risk register for one of your projects.</vt:lpstr>
      <vt:lpstr>Closure Planning</vt:lpstr>
      <vt:lpstr>PowerPoint Presentation</vt:lpstr>
      <vt:lpstr>Project Implementation</vt:lpstr>
      <vt:lpstr>Key Outputs</vt:lpstr>
      <vt:lpstr>The Issue Log </vt:lpstr>
      <vt:lpstr>Key Inputs</vt:lpstr>
      <vt:lpstr>PowerPoint Presentation</vt:lpstr>
      <vt:lpstr>Human Resources Management</vt:lpstr>
      <vt:lpstr>Components of human resources management</vt:lpstr>
      <vt:lpstr>PowerPoint Presentation</vt:lpstr>
      <vt:lpstr>Exercise</vt:lpstr>
      <vt:lpstr>PowerPoint Presentation</vt:lpstr>
      <vt:lpstr>RACI Matrix</vt:lpstr>
      <vt:lpstr>Exercise</vt:lpstr>
      <vt:lpstr>Activity: </vt:lpstr>
      <vt:lpstr>PowerPoint Presentation</vt:lpstr>
      <vt:lpstr>What is an issue?</vt:lpstr>
      <vt:lpstr>Collaborative Issue Management</vt:lpstr>
      <vt:lpstr>Managing Issues Process</vt:lpstr>
      <vt:lpstr>Issue Log</vt:lpstr>
      <vt:lpstr>Stakeholder Communications</vt:lpstr>
      <vt:lpstr>Monitoring, Evaluation, Accountability, and Learning (MEAL)</vt:lpstr>
      <vt:lpstr>MEAL Six Essential Elements</vt:lpstr>
      <vt:lpstr>supply chain management</vt:lpstr>
      <vt:lpstr>The Project DPro defines three components in supply chain management: </vt:lpstr>
      <vt:lpstr>Managing the Supply Chain:   Procurement Management </vt:lpstr>
      <vt:lpstr>Managing the Supply Chain:   Logistics Management </vt:lpstr>
      <vt:lpstr>Managing the Supply Chain:   Assets management</vt:lpstr>
      <vt:lpstr>Managing Internal Controls</vt:lpstr>
      <vt:lpstr>Earned Value Analysis</vt:lpstr>
      <vt:lpstr>Earned Value Management – EVM </vt:lpstr>
      <vt:lpstr>Earned Value Management – EVM </vt:lpstr>
      <vt:lpstr>Earned Value Acronyms Table (1) </vt:lpstr>
      <vt:lpstr>Earned Value Management – EVM </vt:lpstr>
      <vt:lpstr>Earned Value Acronyms Table (2) </vt:lpstr>
      <vt:lpstr>Earned Value Management – EVM </vt:lpstr>
      <vt:lpstr>Estimate at Completion </vt:lpstr>
      <vt:lpstr>The To–Complete Performance Index </vt:lpstr>
      <vt:lpstr>Exercise 1: The Fence Project</vt:lpstr>
      <vt:lpstr>Exercise 2 </vt:lpstr>
      <vt:lpstr>Exercise 3 </vt:lpstr>
      <vt:lpstr>Exercise 4 </vt:lpstr>
      <vt:lpstr>Earned Value Analysis</vt:lpstr>
      <vt:lpstr>Results Combinations for Earned Value Analysis</vt:lpstr>
      <vt:lpstr>EVA – Example – Planning </vt:lpstr>
      <vt:lpstr>EVA – Example – Implementation  </vt:lpstr>
      <vt:lpstr>EVA – Example – Analysis  </vt:lpstr>
      <vt:lpstr>Project Evaluation</vt:lpstr>
      <vt:lpstr>Project Evaluation:   Final Evaluation</vt:lpstr>
      <vt:lpstr>Project Evaluation: Mid-term Evaluation</vt:lpstr>
      <vt:lpstr>Project Evaluation:  x-post / Sustainable Impact Evaluation</vt:lpstr>
      <vt:lpstr>integrated change control process that ensures that any project changes are: </vt:lpstr>
      <vt:lpstr>Project Changes: Tolerances and Issue Escalation</vt:lpstr>
      <vt:lpstr>Illustrative Process Map for a Project Change Request </vt:lpstr>
      <vt:lpstr>iterative planning model</vt:lpstr>
      <vt:lpstr>Project Closure Checklist</vt:lpstr>
      <vt:lpstr>Project Closure</vt:lpstr>
      <vt:lpstr>Key Inputs</vt:lpstr>
      <vt:lpstr>Key Outputs</vt:lpstr>
      <vt:lpstr>End of Project Transition Scenarios</vt:lpstr>
      <vt:lpstr>Sustainability plan checklist</vt:lpstr>
      <vt:lpstr>Project Lessons Learned</vt:lpstr>
      <vt:lpstr> questions asked understand what was planned versus what actually happened: </vt:lpstr>
      <vt:lpstr>PowerPoint Presentation</vt:lpstr>
      <vt:lpstr>Exercise</vt:lpstr>
      <vt:lpstr>PowerPoint Presentation</vt:lpstr>
      <vt:lpstr>Stakeholder Meeting</vt:lpstr>
      <vt:lpstr>verification of deliverables takes place in a two-step process. </vt:lpstr>
      <vt:lpstr>Administration, Financial and Contractual Closure</vt:lpstr>
      <vt:lpstr>Celebrate Accomplishments </vt:lpstr>
      <vt:lpstr>PowerPoint Presentation</vt:lpstr>
      <vt:lpstr>PowerPoint Presentation</vt:lpstr>
      <vt:lpstr>Exercise</vt:lpstr>
      <vt:lpstr>Activity:</vt:lpstr>
      <vt:lpstr>ADAPTING THE PROJECT DPRO</vt:lpstr>
      <vt:lpstr>Factors to Consider when Adapting the Project DPro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MURAD, Ayman</dc:creator>
  <cp:lastModifiedBy>Dimah Barakat</cp:lastModifiedBy>
  <cp:revision>88</cp:revision>
  <dcterms:created xsi:type="dcterms:W3CDTF">2020-08-05T11:01:21Z</dcterms:created>
  <dcterms:modified xsi:type="dcterms:W3CDTF">2020-09-13T10:50:19Z</dcterms:modified>
</cp:coreProperties>
</file>