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D1FA-0C75-4B8A-1895-73120382A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BANK OF EGYPT </a:t>
            </a:r>
            <a:br>
              <a:rPr lang="en-US"/>
            </a:br>
            <a:r>
              <a:rPr lang="en-US"/>
              <a:t>JANUARY </a:t>
            </a:r>
            <a:r>
              <a:rPr lang="en-US" dirty="0"/>
              <a:t>2025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ED67A-A250-53B3-C945-AB16809D1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CD94-FE03-C3EC-C92C-47C229C0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43F7-BAA7-066F-5345-A2B2E877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0159C-C3C1-0F86-A3B1-AF167562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637"/>
            <a:ext cx="12192000" cy="28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1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ABD3-1A7C-0DFF-15A4-C0BB3D29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89B96-696F-C767-D153-330B4259A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LANGUAGE MATTERS!!!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4FD1-9BC0-E2B0-4271-D78C6602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approach strangers at a networking event?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4567-117A-58E5-5A08-EAB7D5FA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When someone asks you 'What do you do?', they're asking 'What's your job?'. You, for example, might answer 'I work for a bank.'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Someone may then ask for more information using one of these questions: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What do you do exactly?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What does that entail?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What are you responsible for?</a:t>
            </a:r>
          </a:p>
        </p:txBody>
      </p:sp>
    </p:spTree>
    <p:extLst>
      <p:ext uri="{BB962C8B-B14F-4D97-AF65-F5344CB8AC3E}">
        <p14:creationId xmlns:p14="http://schemas.microsoft.com/office/powerpoint/2010/main" val="145062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01ED-ABFF-06A3-7CE5-36BB6071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5EDC-E6EC-D015-CCA7-2AEE1DA63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You can give more information using the following expressions:</a:t>
            </a:r>
          </a:p>
          <a:p>
            <a:pPr lvl="3">
              <a:lnSpc>
                <a:spcPct val="150000"/>
              </a:lnSpc>
            </a:pPr>
            <a:endParaRPr lang="en-US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Basically, I am a Customer Service Representative.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I am responsible for customer accounts.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I take care of corporate accounts.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I usually answer customers' questions.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I mainly handle claims.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I’m a credit analyst.</a:t>
            </a:r>
          </a:p>
          <a:p>
            <a:pPr lvl="3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So my question to you is - what exactly do you do at work?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4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0612-1C42-006C-FAD1-BAF056BB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44749-BF5F-F21D-BE9A-5F2397F6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92983"/>
            <a:ext cx="7315200" cy="5120640"/>
          </a:xfrm>
        </p:spPr>
        <p:txBody>
          <a:bodyPr/>
          <a:lstStyle/>
          <a:p>
            <a:r>
              <a:rPr lang="en-US" b="1" dirty="0">
                <a:latin typeface="Wide Latin" panose="020A0A07050505020404" pitchFamily="18" charset="0"/>
              </a:rPr>
              <a:t>Thank you for your great work today!!!</a:t>
            </a:r>
          </a:p>
          <a:p>
            <a:r>
              <a:rPr lang="en-US" b="1" dirty="0">
                <a:latin typeface="Wide Latin" panose="020A0A07050505020404" pitchFamily="18" charset="0"/>
              </a:rPr>
              <a:t>Happy week ahead </a:t>
            </a:r>
            <a:r>
              <a:rPr lang="en-US" b="1" dirty="0" err="1">
                <a:latin typeface="Wide Latin" panose="020A0A07050505020404" pitchFamily="18" charset="0"/>
              </a:rPr>
              <a:t>inshAlla</a:t>
            </a:r>
            <a:r>
              <a:rPr lang="en-US" b="1" dirty="0">
                <a:latin typeface="Wide Latin" panose="020A0A070505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6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00B2-B7C9-C567-F935-01D925D3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of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87FA-79C2-6BA6-D941-D5BA760E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who?</a:t>
            </a:r>
          </a:p>
          <a:p>
            <a:endParaRPr lang="en-US" dirty="0"/>
          </a:p>
          <a:p>
            <a:r>
              <a:rPr lang="en-US" dirty="0"/>
              <a:t>What do you do ?</a:t>
            </a:r>
          </a:p>
          <a:p>
            <a:r>
              <a:rPr lang="en-US" dirty="0"/>
              <a:t> what do you wish to improve through this course? </a:t>
            </a:r>
          </a:p>
        </p:txBody>
      </p:sp>
    </p:spTree>
    <p:extLst>
      <p:ext uri="{BB962C8B-B14F-4D97-AF65-F5344CB8AC3E}">
        <p14:creationId xmlns:p14="http://schemas.microsoft.com/office/powerpoint/2010/main" val="183759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DA25-CC85-AB12-39FD-001DC316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matters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2D82-6752-E7C0-6F3B-5CDFDABD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schedule </a:t>
            </a:r>
          </a:p>
          <a:p>
            <a:r>
              <a:rPr lang="en-US" dirty="0"/>
              <a:t>Sundays</a:t>
            </a:r>
          </a:p>
          <a:p>
            <a:r>
              <a:rPr lang="en-US" dirty="0"/>
              <a:t>Wednesdays </a:t>
            </a:r>
          </a:p>
          <a:p>
            <a:r>
              <a:rPr lang="en-US" dirty="0"/>
              <a:t>7.30 to 10 pm </a:t>
            </a:r>
          </a:p>
          <a:p>
            <a:r>
              <a:rPr lang="en-US" dirty="0"/>
              <a:t>Book is </a:t>
            </a:r>
            <a:r>
              <a:rPr lang="en-US" dirty="0" err="1"/>
              <a:t>incompany</a:t>
            </a:r>
            <a:r>
              <a:rPr lang="en-US" dirty="0"/>
              <a:t> units 1 to 5 </a:t>
            </a:r>
          </a:p>
          <a:p>
            <a:r>
              <a:rPr lang="en-US" dirty="0"/>
              <a:t>Five weeks starting January 26h 2025</a:t>
            </a:r>
          </a:p>
        </p:txBody>
      </p:sp>
    </p:spTree>
    <p:extLst>
      <p:ext uri="{BB962C8B-B14F-4D97-AF65-F5344CB8AC3E}">
        <p14:creationId xmlns:p14="http://schemas.microsoft.com/office/powerpoint/2010/main" val="209212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D0B-C235-4421-2D3C-0F50537D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3B31-A89E-EE05-0226-C44F68DD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Tool Marks Session(s)</a:t>
            </a:r>
          </a:p>
          <a:p>
            <a:pPr marL="0" indent="0">
              <a:buNone/>
            </a:pPr>
            <a:r>
              <a:rPr lang="en-US" dirty="0"/>
              <a:t>Assessment 	  grade   		Timing (Session)</a:t>
            </a:r>
          </a:p>
          <a:p>
            <a:r>
              <a:rPr lang="en-US" dirty="0"/>
              <a:t>Quiz 1                       20 			4 </a:t>
            </a:r>
          </a:p>
          <a:p>
            <a:r>
              <a:rPr lang="en-US" dirty="0"/>
              <a:t>Quiz 2 		     20 			8 </a:t>
            </a:r>
          </a:p>
          <a:p>
            <a:r>
              <a:rPr lang="en-US" dirty="0"/>
              <a:t>Oral Assessment    20 			4 </a:t>
            </a:r>
          </a:p>
          <a:p>
            <a:r>
              <a:rPr lang="en-US" dirty="0"/>
              <a:t>Final Presentation 20 			9 </a:t>
            </a:r>
          </a:p>
          <a:p>
            <a:r>
              <a:rPr lang="en-US" dirty="0"/>
              <a:t>Participation 	        10 1 to 		10 </a:t>
            </a:r>
          </a:p>
          <a:p>
            <a:r>
              <a:rPr lang="en-US" dirty="0"/>
              <a:t>Attendance	         10 1 to		 10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4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B4D1-E135-BE52-8267-03C893C7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</a:t>
            </a:r>
            <a:br>
              <a:rPr lang="en-US" dirty="0"/>
            </a:br>
            <a:r>
              <a:rPr lang="en-US" dirty="0"/>
              <a:t>Business Networking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FAD4-2783-F82E-C019-416D90DDD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travel for work?</a:t>
            </a:r>
          </a:p>
          <a:p>
            <a:r>
              <a:rPr lang="en-US" dirty="0"/>
              <a:t>Who do you talk to? </a:t>
            </a:r>
          </a:p>
        </p:txBody>
      </p:sp>
    </p:spTree>
    <p:extLst>
      <p:ext uri="{BB962C8B-B14F-4D97-AF65-F5344CB8AC3E}">
        <p14:creationId xmlns:p14="http://schemas.microsoft.com/office/powerpoint/2010/main" val="321418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06E8-7DAE-1900-AC5C-EF14DDA4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8B7E0-EF1F-45A1-538D-9699D74E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word networking mean exactly? </a:t>
            </a:r>
          </a:p>
          <a:p>
            <a:r>
              <a:rPr lang="en-US" dirty="0"/>
              <a:t>Do you find it easy to network with complete strangers? </a:t>
            </a:r>
          </a:p>
        </p:txBody>
      </p:sp>
    </p:spTree>
    <p:extLst>
      <p:ext uri="{BB962C8B-B14F-4D97-AF65-F5344CB8AC3E}">
        <p14:creationId xmlns:p14="http://schemas.microsoft.com/office/powerpoint/2010/main" val="113070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2463-3DF2-1372-4490-78A969BC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81197-AD03-E83A-96EF-867624A2C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0930"/>
            <a:ext cx="10931019" cy="4483354"/>
          </a:xfrm>
        </p:spPr>
      </p:pic>
    </p:spTree>
    <p:extLst>
      <p:ext uri="{BB962C8B-B14F-4D97-AF65-F5344CB8AC3E}">
        <p14:creationId xmlns:p14="http://schemas.microsoft.com/office/powerpoint/2010/main" val="232259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8715-0004-76FB-7508-FC4100A0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3931-F99E-63D7-AF7C-59D24AE14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5609D-C43E-150C-529A-09F08534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75"/>
            <a:ext cx="10964805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ACCA-F0AC-C5FF-44B5-E65299D4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D1BA-0667-D941-74B3-0B6BECF25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FACILITIES DO YOU SEARCH FOR WHEN TRAVELING ON BUSINESS? </a:t>
            </a:r>
          </a:p>
        </p:txBody>
      </p:sp>
    </p:spTree>
    <p:extLst>
      <p:ext uri="{BB962C8B-B14F-4D97-AF65-F5344CB8AC3E}">
        <p14:creationId xmlns:p14="http://schemas.microsoft.com/office/powerpoint/2010/main" val="77901791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490</TotalTime>
  <Words>320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Black</vt:lpstr>
      <vt:lpstr>Corbel</vt:lpstr>
      <vt:lpstr>Wide Latin</vt:lpstr>
      <vt:lpstr>Wingdings 2</vt:lpstr>
      <vt:lpstr>Frame</vt:lpstr>
      <vt:lpstr>NATIONAL BANK OF EGYPT  JANUARY 2025  </vt:lpstr>
      <vt:lpstr>Round of introductions</vt:lpstr>
      <vt:lpstr>Administrative matters  </vt:lpstr>
      <vt:lpstr>Grading </vt:lpstr>
      <vt:lpstr>Unit 1: Business Networking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approach strangers at a networking event?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BANK OF EGYPT  JANUARY 2025  </dc:title>
  <dc:creator>meral hussein</dc:creator>
  <cp:lastModifiedBy>Meral Hussein</cp:lastModifiedBy>
  <cp:revision>22</cp:revision>
  <dcterms:created xsi:type="dcterms:W3CDTF">2025-01-24T16:57:16Z</dcterms:created>
  <dcterms:modified xsi:type="dcterms:W3CDTF">2025-01-27T13:54:36Z</dcterms:modified>
</cp:coreProperties>
</file>