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0D25-C679-6485-E7D3-E5349E7A2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2</a:t>
            </a:r>
            <a:br>
              <a:rPr lang="en-US" dirty="0"/>
            </a:br>
            <a:r>
              <a:rPr lang="en-US" dirty="0"/>
              <a:t>PHONE CALLS IN ENGLISH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CDC8F-0AEE-AF77-1B70-783267059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1525-03B0-CA1F-61E9-D22A434C8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0898-0355-3ABD-B208-5C2C5913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7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13A8-E908-85F4-DA61-CB6D3099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E8BD5E-F750-6238-D859-087C97540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18" y="893420"/>
            <a:ext cx="9906000" cy="2995186"/>
          </a:xfrm>
        </p:spPr>
      </p:pic>
    </p:spTree>
    <p:extLst>
      <p:ext uri="{BB962C8B-B14F-4D97-AF65-F5344CB8AC3E}">
        <p14:creationId xmlns:p14="http://schemas.microsoft.com/office/powerpoint/2010/main" val="280167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EC41-7D00-CE18-C343-0E999CE8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7F81A-66CF-DD29-B58F-760D5B4E2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734" y="199307"/>
            <a:ext cx="10589070" cy="6402128"/>
          </a:xfrm>
        </p:spPr>
      </p:pic>
    </p:spTree>
    <p:extLst>
      <p:ext uri="{BB962C8B-B14F-4D97-AF65-F5344CB8AC3E}">
        <p14:creationId xmlns:p14="http://schemas.microsoft.com/office/powerpoint/2010/main" val="145454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D3DC-3254-E1AE-8C3A-CCE2F785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1B383-FA5D-0B9A-349B-70348496E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171" y="2249488"/>
            <a:ext cx="7960483" cy="3541712"/>
          </a:xfrm>
        </p:spPr>
      </p:pic>
    </p:spTree>
    <p:extLst>
      <p:ext uri="{BB962C8B-B14F-4D97-AF65-F5344CB8AC3E}">
        <p14:creationId xmlns:p14="http://schemas.microsoft.com/office/powerpoint/2010/main" val="212088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A0D9-EB4D-0205-9105-359A0617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FULL EXPRESSIONS TO USE ON THE PHONE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17D6-F856-9E84-D35C-70D9CE878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2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E879-BB5C-F87F-4057-A83FE98E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EC4E3-89B7-7E96-C9AF-54550896C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27" y="1066800"/>
            <a:ext cx="8500449" cy="5791200"/>
          </a:xfrm>
        </p:spPr>
      </p:pic>
    </p:spTree>
    <p:extLst>
      <p:ext uri="{BB962C8B-B14F-4D97-AF65-F5344CB8AC3E}">
        <p14:creationId xmlns:p14="http://schemas.microsoft.com/office/powerpoint/2010/main" val="38431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D7AF-DBD7-90B6-081E-855137D6A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201E-56CD-B882-586E-3EDE3A053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0F8C-00F2-2DA0-C926-224C47D7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7E18-C1CB-E168-7FF4-9B6F7F118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46AA-292E-F6AA-0A8F-94E3CE11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5EA6-DE2D-D0D7-6D87-A5DD9BCB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82</TotalTime>
  <Words>15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UNIT 2 PHONE CALLS IN ENGLISH</vt:lpstr>
      <vt:lpstr>PowerPoint Presentation</vt:lpstr>
      <vt:lpstr>PowerPoint Presentation</vt:lpstr>
      <vt:lpstr>PowerPoint Presentation</vt:lpstr>
      <vt:lpstr>CREATING FULL EXPRESSIONS TO USE ON THE PHONE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PHONE CALLS IN ENGLISH</dc:title>
  <dc:creator>Meral Hussein</dc:creator>
  <cp:lastModifiedBy>Meral Hussein</cp:lastModifiedBy>
  <cp:revision>8</cp:revision>
  <dcterms:created xsi:type="dcterms:W3CDTF">2025-01-31T19:04:34Z</dcterms:created>
  <dcterms:modified xsi:type="dcterms:W3CDTF">2025-01-31T20:27:27Z</dcterms:modified>
</cp:coreProperties>
</file>