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2" r:id="rId2"/>
  </p:sldMasterIdLst>
  <p:sldIdLst>
    <p:sldId id="256" r:id="rId3"/>
    <p:sldId id="262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44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3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549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35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24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31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4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26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23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48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53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7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06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0694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99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8693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06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36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2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303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1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34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13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4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93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4A44-C3C8-4B48-9C8E-E1A92E6A74BC}" type="datetimeFigureOut">
              <a:rPr lang="en-US" smtClean="0"/>
              <a:t>1/28/2025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6DA4F0-D796-47A1-9CEB-5C3251E60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18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cademicguides.waldenu.edu/writingcenter/grammar/preposition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F2F7-4869-CC3D-AFBC-8D63FA737D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ONE CONT’ED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71FF14-B1E9-E75F-1301-A32821E72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20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9AFE6-99AD-96C9-362C-6EB5F3633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D2A71-D0CB-0F7B-9EC4-115BC113E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3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9672-517D-02FA-BAC8-9F4EA698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D56D-4F1D-0F37-D350-E29D479A4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33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33B8F-7131-481A-94FD-4DB27386E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PREPOSITIONS AT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86BD7-0F10-9E7A-FB07-19FB1DA36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PREPOSITIONS?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https://academicguides.waldenu.edu/writingcenter/grammar/prepositions</a:t>
            </a:r>
            <a:endParaRPr lang="en-US" dirty="0"/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46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759-5BCB-1D9C-37E7-817BFDFF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479E96-CCB9-2F63-67E1-58432650B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6438" y="1527242"/>
            <a:ext cx="8709103" cy="4351338"/>
          </a:xfrm>
        </p:spPr>
      </p:pic>
    </p:spTree>
    <p:extLst>
      <p:ext uri="{BB962C8B-B14F-4D97-AF65-F5344CB8AC3E}">
        <p14:creationId xmlns:p14="http://schemas.microsoft.com/office/powerpoint/2010/main" val="3088502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8F4F3-84F9-FBD2-9034-83B7C48D9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F45F5-1A3F-BD3B-A729-310EA811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02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7669B-2488-BCA5-5476-7A7744F6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ED2A3-AFD0-A937-3879-127D81C37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10510C-DE88-AD53-B292-10AC14B57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9" y="1871445"/>
            <a:ext cx="11831701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2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A843-0C99-1FC9-870B-B5F5045E0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EXPRESSIONS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629433-C060-8170-A498-CE0564FB5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15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A9F12-6E50-07BD-E6F8-D9D70BC3F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FE113-872F-C54F-7FE3-F69C672635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3137" y="77003"/>
            <a:ext cx="11758863" cy="6724546"/>
          </a:xfrm>
        </p:spPr>
      </p:pic>
    </p:spTree>
    <p:extLst>
      <p:ext uri="{BB962C8B-B14F-4D97-AF65-F5344CB8AC3E}">
        <p14:creationId xmlns:p14="http://schemas.microsoft.com/office/powerpoint/2010/main" val="2590917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17317-168D-AD40-8622-1DF8A95E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DC8D2-FB71-C9AC-AF32-6C5C9D0F7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E9725-C3CF-ACC2-90E7-A9AD38ECB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D3527-6F2B-24EA-F561-2A5907C01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005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37</TotalTime>
  <Words>25</Words>
  <Application>Microsoft Office PowerPoint</Application>
  <PresentationFormat>Widescreen</PresentationFormat>
  <Paragraphs>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Century Gothic</vt:lpstr>
      <vt:lpstr>Tw Cen MT</vt:lpstr>
      <vt:lpstr>Tw Cen MT Condensed</vt:lpstr>
      <vt:lpstr>Wingdings 3</vt:lpstr>
      <vt:lpstr>Integral</vt:lpstr>
      <vt:lpstr>Wisp</vt:lpstr>
      <vt:lpstr>UNIT ONE CONT’ED</vt:lpstr>
      <vt:lpstr>PREPOSITIONS AT WORK</vt:lpstr>
      <vt:lpstr>PowerPoint Presentation</vt:lpstr>
      <vt:lpstr>PowerPoint Presentation</vt:lpstr>
      <vt:lpstr>PowerPoint Presentation</vt:lpstr>
      <vt:lpstr>NETWORKING EXPRESSIONS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ONE CONT’ED</dc:title>
  <dc:creator>Meral Hussein</dc:creator>
  <cp:lastModifiedBy>Meral Hussein</cp:lastModifiedBy>
  <cp:revision>5</cp:revision>
  <dcterms:created xsi:type="dcterms:W3CDTF">2025-01-28T10:21:57Z</dcterms:created>
  <dcterms:modified xsi:type="dcterms:W3CDTF">2025-01-28T10:59:11Z</dcterms:modified>
</cp:coreProperties>
</file>