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comments/modernComment_102_7AF91F2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0_D8ED8C8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3_2E2A8324.xml" ContentType="application/vnd.ms-powerpoint.comments+xml"/>
  <Override PartName="/ppt/notesSlides/notesSlide9.xml" ContentType="application/vnd.openxmlformats-officedocument.presentationml.notesSlide+xml"/>
  <Override PartName="/ppt/comments/modernComment_111_D3FB6A9C.xml" ContentType="application/vnd.ms-powerpoint.comments+xml"/>
  <Override PartName="/ppt/notesSlides/notesSlide10.xml" ContentType="application/vnd.openxmlformats-officedocument.presentationml.notesSlide+xml"/>
  <Override PartName="/ppt/comments/modernComment_114_B1F2AB48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2"/>
  </p:notesMasterIdLst>
  <p:sldIdLst>
    <p:sldId id="256" r:id="rId5"/>
    <p:sldId id="258" r:id="rId6"/>
    <p:sldId id="286" r:id="rId7"/>
    <p:sldId id="287" r:id="rId8"/>
    <p:sldId id="269" r:id="rId9"/>
    <p:sldId id="284" r:id="rId10"/>
    <p:sldId id="285" r:id="rId11"/>
    <p:sldId id="271" r:id="rId12"/>
    <p:sldId id="272" r:id="rId13"/>
    <p:sldId id="280" r:id="rId14"/>
    <p:sldId id="275" r:id="rId15"/>
    <p:sldId id="273" r:id="rId16"/>
    <p:sldId id="276" r:id="rId17"/>
    <p:sldId id="283" r:id="rId18"/>
    <p:sldId id="288" r:id="rId19"/>
    <p:sldId id="279" r:id="rId20"/>
    <p:sldId id="268" r:id="rId21"/>
  </p:sldIdLst>
  <p:sldSz cx="19010313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11124" userDrawn="1">
          <p15:clr>
            <a:srgbClr val="A4A3A4"/>
          </p15:clr>
        </p15:guide>
        <p15:guide id="3" orient="horz" pos="6344" userDrawn="1">
          <p15:clr>
            <a:srgbClr val="A4A3A4"/>
          </p15:clr>
        </p15:guide>
        <p15:guide id="4" pos="6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2DEC32-DC6B-2AA7-EA16-EA0CB738A0D4}" name="Shahinaz Ahmed, CD Egypt" initials="SE" userId="S::sahmed@amideast.org::ba6c79c9-2e0e-4727-8e75-4f684b3ce542" providerId="AD"/>
  <p188:author id="{943303E6-905E-F160-2C89-770018FD5C12}" name="Nour Adel" initials="NA" userId="S::nadel@amideast.org::82b80c1e-8bbc-4c1a-aec9-557abbc78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59B"/>
    <a:srgbClr val="F8B133"/>
    <a:srgbClr val="FFA100"/>
    <a:srgbClr val="00A3E8"/>
    <a:srgbClr val="FFBF00"/>
    <a:srgbClr val="E3B525"/>
    <a:srgbClr val="009EF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EBD7D-7511-E6D6-3FC1-8213E1649440}" v="25" dt="2025-04-07T17:52:30.495"/>
    <p1510:client id="{5327270B-7702-F8C3-4A94-6BE5C45C35F3}" v="172" dt="2025-04-07T13:36:11.599"/>
    <p1510:client id="{75D2BEF1-AB69-F628-80D9-E70C8C05FEB9}" v="1093" dt="2025-04-07T13:23:15.170"/>
    <p1510:client id="{FB60EBD6-C0B6-4C6B-BF8F-E851EC2A2741}" v="1" dt="2025-04-07T13:28:08.8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16" y="54"/>
      </p:cViewPr>
      <p:guideLst>
        <p:guide orient="horz" pos="344"/>
        <p:guide pos="11124"/>
        <p:guide orient="horz" pos="6344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Fadel" userId="S::nfadel@amideast.org::afab451b-217a-4814-9084-d96ab0ec7993" providerId="AD" clId="Web-{D5C66EC4-8C6D-53C1-32C9-9A8594216EC5}"/>
    <pc:docChg chg="modSld">
      <pc:chgData name="Nadia Fadel" userId="S::nfadel@amideast.org::afab451b-217a-4814-9084-d96ab0ec7993" providerId="AD" clId="Web-{D5C66EC4-8C6D-53C1-32C9-9A8594216EC5}" dt="2023-11-12T16:28:58.330" v="267" actId="14100"/>
      <pc:docMkLst>
        <pc:docMk/>
      </pc:docMkLst>
      <pc:sldChg chg="modSp">
        <pc:chgData name="Nadia Fadel" userId="S::nfadel@amideast.org::afab451b-217a-4814-9084-d96ab0ec7993" providerId="AD" clId="Web-{D5C66EC4-8C6D-53C1-32C9-9A8594216EC5}" dt="2023-11-12T16:28:58.330" v="267" actId="14100"/>
        <pc:sldMkLst>
          <pc:docMk/>
          <pc:sldMk cId="1246628366" sldId="281"/>
        </pc:sldMkLst>
      </pc:sldChg>
    </pc:docChg>
  </pc:docChgLst>
  <pc:docChgLst>
    <pc:chgData name="Farida Mohamed" userId="S::fmohamed@amideast.org::c40a0397-3ad9-4b5b-a67b-b931c3d5568a" providerId="AD" clId="Web-{EAC198CC-0414-D250-1E81-08B325593C6F}"/>
    <pc:docChg chg="modSld">
      <pc:chgData name="Farida Mohamed" userId="S::fmohamed@amideast.org::c40a0397-3ad9-4b5b-a67b-b931c3d5568a" providerId="AD" clId="Web-{EAC198CC-0414-D250-1E81-08B325593C6F}" dt="2023-11-22T10:05:50.556" v="2" actId="1076"/>
      <pc:docMkLst>
        <pc:docMk/>
      </pc:docMkLst>
      <pc:sldChg chg="modSp">
        <pc:chgData name="Farida Mohamed" userId="S::fmohamed@amideast.org::c40a0397-3ad9-4b5b-a67b-b931c3d5568a" providerId="AD" clId="Web-{EAC198CC-0414-D250-1E81-08B325593C6F}" dt="2023-11-22T10:05:50.556" v="2" actId="1076"/>
        <pc:sldMkLst>
          <pc:docMk/>
          <pc:sldMk cId="2985470792" sldId="276"/>
        </pc:sldMkLst>
      </pc:sldChg>
      <pc:sldChg chg="modSp">
        <pc:chgData name="Farida Mohamed" userId="S::fmohamed@amideast.org::c40a0397-3ad9-4b5b-a67b-b931c3d5568a" providerId="AD" clId="Web-{EAC198CC-0414-D250-1E81-08B325593C6F}" dt="2023-11-22T09:37:03.534" v="0" actId="1076"/>
        <pc:sldMkLst>
          <pc:docMk/>
          <pc:sldMk cId="1626913511" sldId="280"/>
        </pc:sldMkLst>
      </pc:sldChg>
    </pc:docChg>
  </pc:docChgLst>
  <pc:docChgLst>
    <pc:chgData name="Nour Adel" userId="S::nadel@amideast.org::82b80c1e-8bbc-4c1a-aec9-557abbc78574" providerId="AD" clId="Web-{E6CA1642-229C-8791-78AF-7455FC6DEA7F}"/>
    <pc:docChg chg="modSld">
      <pc:chgData name="Nour Adel" userId="S::nadel@amideast.org::82b80c1e-8bbc-4c1a-aec9-557abbc78574" providerId="AD" clId="Web-{E6CA1642-229C-8791-78AF-7455FC6DEA7F}" dt="2023-11-13T10:37:05.083" v="13" actId="20577"/>
      <pc:docMkLst>
        <pc:docMk/>
      </pc:docMkLst>
      <pc:sldChg chg="modSp">
        <pc:chgData name="Nour Adel" userId="S::nadel@amideast.org::82b80c1e-8bbc-4c1a-aec9-557abbc78574" providerId="AD" clId="Web-{E6CA1642-229C-8791-78AF-7455FC6DEA7F}" dt="2023-11-13T10:35:58.892" v="7" actId="20577"/>
        <pc:sldMkLst>
          <pc:docMk/>
          <pc:sldMk cId="1626913511" sldId="280"/>
        </pc:sldMkLst>
      </pc:sldChg>
      <pc:sldChg chg="modSp">
        <pc:chgData name="Nour Adel" userId="S::nadel@amideast.org::82b80c1e-8bbc-4c1a-aec9-557abbc78574" providerId="AD" clId="Web-{E6CA1642-229C-8791-78AF-7455FC6DEA7F}" dt="2023-11-13T10:37:05.083" v="13" actId="20577"/>
        <pc:sldMkLst>
          <pc:docMk/>
          <pc:sldMk cId="1246628366" sldId="281"/>
        </pc:sldMkLst>
      </pc:sldChg>
    </pc:docChg>
  </pc:docChgLst>
  <pc:docChgLst>
    <pc:chgData name="Nehad Leithy" userId="S::nleithy@amideast.org::443b9730-6baf-4a8e-aa94-30a603632004" providerId="AD" clId="Web-{1A4B7D18-028E-BAD9-C65C-66FCB71CEB06}"/>
    <pc:docChg chg="modSld">
      <pc:chgData name="Nehad Leithy" userId="S::nleithy@amideast.org::443b9730-6baf-4a8e-aa94-30a603632004" providerId="AD" clId="Web-{1A4B7D18-028E-BAD9-C65C-66FCB71CEB06}" dt="2025-03-25T09:20:18.089" v="21" actId="20577"/>
      <pc:docMkLst>
        <pc:docMk/>
      </pc:docMkLst>
      <pc:sldChg chg="delSp">
        <pc:chgData name="Nehad Leithy" userId="S::nleithy@amideast.org::443b9730-6baf-4a8e-aa94-30a603632004" providerId="AD" clId="Web-{1A4B7D18-028E-BAD9-C65C-66FCB71CEB06}" dt="2025-03-25T08:09:52.118" v="0"/>
        <pc:sldMkLst>
          <pc:docMk/>
          <pc:sldMk cId="0" sldId="256"/>
        </pc:sldMkLst>
        <pc:picChg chg="del">
          <ac:chgData name="Nehad Leithy" userId="S::nleithy@amideast.org::443b9730-6baf-4a8e-aa94-30a603632004" providerId="AD" clId="Web-{1A4B7D18-028E-BAD9-C65C-66FCB71CEB06}" dt="2025-03-25T08:09:52.118" v="0"/>
          <ac:picMkLst>
            <pc:docMk/>
            <pc:sldMk cId="0" sldId="256"/>
            <ac:picMk id="4" creationId="{87C4AECE-E4F9-D556-0E26-5ACB3E1511E6}"/>
          </ac:picMkLst>
        </pc:picChg>
      </pc:sldChg>
      <pc:sldChg chg="modSp">
        <pc:chgData name="Nehad Leithy" userId="S::nleithy@amideast.org::443b9730-6baf-4a8e-aa94-30a603632004" providerId="AD" clId="Web-{1A4B7D18-028E-BAD9-C65C-66FCB71CEB06}" dt="2025-03-25T09:20:18.089" v="21" actId="20577"/>
        <pc:sldMkLst>
          <pc:docMk/>
          <pc:sldMk cId="3546576960" sldId="284"/>
        </pc:sldMkLst>
        <pc:spChg chg="mod">
          <ac:chgData name="Nehad Leithy" userId="S::nleithy@amideast.org::443b9730-6baf-4a8e-aa94-30a603632004" providerId="AD" clId="Web-{1A4B7D18-028E-BAD9-C65C-66FCB71CEB06}" dt="2025-03-25T09:20:18.089" v="21" actId="20577"/>
          <ac:spMkLst>
            <pc:docMk/>
            <pc:sldMk cId="3546576960" sldId="284"/>
            <ac:spMk id="4" creationId="{C544C18D-857B-0BA5-CB0E-23D72DF2F1A8}"/>
          </ac:spMkLst>
        </pc:spChg>
      </pc:sldChg>
    </pc:docChg>
  </pc:docChgLst>
  <pc:docChgLst>
    <pc:chgData name="Nour Adel" userId="S::nadel@amideast.org::82b80c1e-8bbc-4c1a-aec9-557abbc78574" providerId="AD" clId="Web-{7C79A9A4-8ED0-644E-E721-AE49B4565AA1}"/>
    <pc:docChg chg="modSld sldOrd">
      <pc:chgData name="Nour Adel" userId="S::nadel@amideast.org::82b80c1e-8bbc-4c1a-aec9-557abbc78574" providerId="AD" clId="Web-{7C79A9A4-8ED0-644E-E721-AE49B4565AA1}" dt="2023-11-12T15:42:51.973" v="123"/>
      <pc:docMkLst>
        <pc:docMk/>
      </pc:docMkLst>
      <pc:sldChg chg="modSp">
        <pc:chgData name="Nour Adel" userId="S::nadel@amideast.org::82b80c1e-8bbc-4c1a-aec9-557abbc78574" providerId="AD" clId="Web-{7C79A9A4-8ED0-644E-E721-AE49B4565AA1}" dt="2023-11-12T15:40:56.468" v="119" actId="20577"/>
        <pc:sldMkLst>
          <pc:docMk/>
          <pc:sldMk cId="2063146789" sldId="258"/>
        </pc:sldMkLst>
      </pc:sldChg>
      <pc:sldChg chg="modSp">
        <pc:chgData name="Nour Adel" userId="S::nadel@amideast.org::82b80c1e-8bbc-4c1a-aec9-557abbc78574" providerId="AD" clId="Web-{7C79A9A4-8ED0-644E-E721-AE49B4565AA1}" dt="2023-11-12T15:41:13.828" v="122" actId="20577"/>
        <pc:sldMkLst>
          <pc:docMk/>
          <pc:sldMk cId="2430367349" sldId="274"/>
        </pc:sldMkLst>
      </pc:sldChg>
      <pc:sldChg chg="modSp ord">
        <pc:chgData name="Nour Adel" userId="S::nadel@amideast.org::82b80c1e-8bbc-4c1a-aec9-557abbc78574" providerId="AD" clId="Web-{7C79A9A4-8ED0-644E-E721-AE49B4565AA1}" dt="2023-11-12T15:41:07.953" v="121" actId="20577"/>
        <pc:sldMkLst>
          <pc:docMk/>
          <pc:sldMk cId="1626913511" sldId="280"/>
        </pc:sldMkLst>
      </pc:sldChg>
      <pc:sldChg chg="modSp ord">
        <pc:chgData name="Nour Adel" userId="S::nadel@amideast.org::82b80c1e-8bbc-4c1a-aec9-557abbc78574" providerId="AD" clId="Web-{7C79A9A4-8ED0-644E-E721-AE49B4565AA1}" dt="2023-11-12T15:41:03.437" v="120" actId="20577"/>
        <pc:sldMkLst>
          <pc:docMk/>
          <pc:sldMk cId="1246628366" sldId="281"/>
        </pc:sldMkLst>
      </pc:sldChg>
      <pc:sldChg chg="ord">
        <pc:chgData name="Nour Adel" userId="S::nadel@amideast.org::82b80c1e-8bbc-4c1a-aec9-557abbc78574" providerId="AD" clId="Web-{7C79A9A4-8ED0-644E-E721-AE49B4565AA1}" dt="2023-11-12T15:42:51.973" v="123"/>
        <pc:sldMkLst>
          <pc:docMk/>
          <pc:sldMk cId="2398604217" sldId="283"/>
        </pc:sldMkLst>
      </pc:sldChg>
    </pc:docChg>
  </pc:docChgLst>
  <pc:docChgLst>
    <pc:chgData name="Riham Ghazal" userId="S::rghazal@amideast.org::6f9a26f2-5a16-4d2a-9456-11f3d11a9735" providerId="AD" clId="Web-{8FAF95AF-E323-153F-A2B8-C20CD64A2CB1}"/>
    <pc:docChg chg="modSld">
      <pc:chgData name="Riham Ghazal" userId="S::rghazal@amideast.org::6f9a26f2-5a16-4d2a-9456-11f3d11a9735" providerId="AD" clId="Web-{8FAF95AF-E323-153F-A2B8-C20CD64A2CB1}" dt="2024-11-13T10:20:22.220" v="20" actId="20577"/>
      <pc:docMkLst>
        <pc:docMk/>
      </pc:docMkLst>
      <pc:sldChg chg="modSp">
        <pc:chgData name="Riham Ghazal" userId="S::rghazal@amideast.org::6f9a26f2-5a16-4d2a-9456-11f3d11a9735" providerId="AD" clId="Web-{8FAF95AF-E323-153F-A2B8-C20CD64A2CB1}" dt="2024-11-13T10:19:52.251" v="6" actId="20577"/>
        <pc:sldMkLst>
          <pc:docMk/>
          <pc:sldMk cId="1560566638" sldId="271"/>
        </pc:sldMkLst>
        <pc:spChg chg="mod">
          <ac:chgData name="Riham Ghazal" userId="S::rghazal@amideast.org::6f9a26f2-5a16-4d2a-9456-11f3d11a9735" providerId="AD" clId="Web-{8FAF95AF-E323-153F-A2B8-C20CD64A2CB1}" dt="2024-11-13T10:19:52.251" v="6" actId="20577"/>
          <ac:spMkLst>
            <pc:docMk/>
            <pc:sldMk cId="1560566638" sldId="271"/>
            <ac:spMk id="18" creationId="{00000000-0000-0000-0000-000000000000}"/>
          </ac:spMkLst>
        </pc:spChg>
      </pc:sldChg>
      <pc:sldChg chg="modSp">
        <pc:chgData name="Riham Ghazal" userId="S::rghazal@amideast.org::6f9a26f2-5a16-4d2a-9456-11f3d11a9735" providerId="AD" clId="Web-{8FAF95AF-E323-153F-A2B8-C20CD64A2CB1}" dt="2024-11-13T10:20:22.220" v="20" actId="20577"/>
        <pc:sldMkLst>
          <pc:docMk/>
          <pc:sldMk cId="3639446656" sldId="272"/>
        </pc:sldMkLst>
        <pc:spChg chg="mod">
          <ac:chgData name="Riham Ghazal" userId="S::rghazal@amideast.org::6f9a26f2-5a16-4d2a-9456-11f3d11a9735" providerId="AD" clId="Web-{8FAF95AF-E323-153F-A2B8-C20CD64A2CB1}" dt="2024-11-13T10:20:22.220" v="20" actId="20577"/>
          <ac:spMkLst>
            <pc:docMk/>
            <pc:sldMk cId="3639446656" sldId="272"/>
            <ac:spMk id="18" creationId="{00000000-0000-0000-0000-000000000000}"/>
          </ac:spMkLst>
        </pc:spChg>
      </pc:sldChg>
    </pc:docChg>
  </pc:docChgLst>
  <pc:docChgLst>
    <pc:chgData name="Nehad Leithy" userId="S::nleithy@amideast.org::443b9730-6baf-4a8e-aa94-30a603632004" providerId="AD" clId="Web-{75D2BEF1-AB69-F628-80D9-E70C8C05FEB9}"/>
    <pc:docChg chg="addSld modSld">
      <pc:chgData name="Nehad Leithy" userId="S::nleithy@amideast.org::443b9730-6baf-4a8e-aa94-30a603632004" providerId="AD" clId="Web-{75D2BEF1-AB69-F628-80D9-E70C8C05FEB9}" dt="2025-04-07T13:23:15.170" v="779" actId="1076"/>
      <pc:docMkLst>
        <pc:docMk/>
      </pc:docMkLst>
      <pc:sldChg chg="delSp modSp">
        <pc:chgData name="Nehad Leithy" userId="S::nleithy@amideast.org::443b9730-6baf-4a8e-aa94-30a603632004" providerId="AD" clId="Web-{75D2BEF1-AB69-F628-80D9-E70C8C05FEB9}" dt="2025-04-07T06:52:23.160" v="207" actId="14100"/>
        <pc:sldMkLst>
          <pc:docMk/>
          <pc:sldMk cId="0" sldId="256"/>
        </pc:sldMkLst>
        <pc:spChg chg="del">
          <ac:chgData name="Nehad Leithy" userId="S::nleithy@amideast.org::443b9730-6baf-4a8e-aa94-30a603632004" providerId="AD" clId="Web-{75D2BEF1-AB69-F628-80D9-E70C8C05FEB9}" dt="2025-04-07T06:52:13.940" v="206"/>
          <ac:spMkLst>
            <pc:docMk/>
            <pc:sldMk cId="0" sldId="256"/>
            <ac:spMk id="3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2:23.160" v="207" actId="14100"/>
          <ac:grpSpMkLst>
            <pc:docMk/>
            <pc:sldMk cId="0" sldId="256"/>
            <ac:grpSpMk id="24" creationId="{20F95502-65C6-482A-9B40-DDCB8DAA9D75}"/>
          </ac:grpSpMkLst>
        </pc:grpChg>
      </pc:sldChg>
      <pc:sldChg chg="delSp modSp">
        <pc:chgData name="Nehad Leithy" userId="S::nleithy@amideast.org::443b9730-6baf-4a8e-aa94-30a603632004" providerId="AD" clId="Web-{75D2BEF1-AB69-F628-80D9-E70C8C05FEB9}" dt="2025-04-07T07:38:43.997" v="713" actId="20577"/>
        <pc:sldMkLst>
          <pc:docMk/>
          <pc:sldMk cId="2063146789" sldId="258"/>
        </pc:sldMkLst>
        <pc:spChg chg="mod">
          <ac:chgData name="Nehad Leithy" userId="S::nleithy@amideast.org::443b9730-6baf-4a8e-aa94-30a603632004" providerId="AD" clId="Web-{75D2BEF1-AB69-F628-80D9-E70C8C05FEB9}" dt="2025-04-07T06:53:09.036" v="214" actId="1076"/>
          <ac:spMkLst>
            <pc:docMk/>
            <pc:sldMk cId="2063146789" sldId="258"/>
            <ac:spMk id="2" creationId="{00000000-0000-0000-0000-000000000000}"/>
          </ac:spMkLst>
        </pc:spChg>
        <pc:spChg chg="del">
          <ac:chgData name="Nehad Leithy" userId="S::nleithy@amideast.org::443b9730-6baf-4a8e-aa94-30a603632004" providerId="AD" clId="Web-{75D2BEF1-AB69-F628-80D9-E70C8C05FEB9}" dt="2025-04-07T06:52:42.738" v="209"/>
          <ac:spMkLst>
            <pc:docMk/>
            <pc:sldMk cId="2063146789" sldId="258"/>
            <ac:spMk id="3" creationId="{00000000-0000-0000-0000-000000000000}"/>
          </ac:spMkLst>
        </pc:spChg>
        <pc:spChg chg="mod">
          <ac:chgData name="Nehad Leithy" userId="S::nleithy@amideast.org::443b9730-6baf-4a8e-aa94-30a603632004" providerId="AD" clId="Web-{75D2BEF1-AB69-F628-80D9-E70C8C05FEB9}" dt="2025-04-07T06:54:05.116" v="221" actId="1076"/>
          <ac:spMkLst>
            <pc:docMk/>
            <pc:sldMk cId="2063146789" sldId="258"/>
            <ac:spMk id="5" creationId="{E63E2775-6980-6E29-1376-AD08FBF8D672}"/>
          </ac:spMkLst>
        </pc:spChg>
        <pc:spChg chg="mod">
          <ac:chgData name="Nehad Leithy" userId="S::nleithy@amideast.org::443b9730-6baf-4a8e-aa94-30a603632004" providerId="AD" clId="Web-{75D2BEF1-AB69-F628-80D9-E70C8C05FEB9}" dt="2025-04-07T07:38:43.997" v="713" actId="20577"/>
          <ac:spMkLst>
            <pc:docMk/>
            <pc:sldMk cId="2063146789" sldId="258"/>
            <ac:spMk id="7" creationId="{F7EAA6E4-9B58-19A7-F5A5-B532F6744A6A}"/>
          </ac:spMkLst>
        </pc:spChg>
        <pc:spChg chg="mod">
          <ac:chgData name="Nehad Leithy" userId="S::nleithy@amideast.org::443b9730-6baf-4a8e-aa94-30a603632004" providerId="AD" clId="Web-{75D2BEF1-AB69-F628-80D9-E70C8C05FEB9}" dt="2025-04-07T06:53:49.288" v="218" actId="14100"/>
          <ac:spMkLst>
            <pc:docMk/>
            <pc:sldMk cId="2063146789" sldId="258"/>
            <ac:spMk id="8" creationId="{00000000-0000-0000-0000-000000000000}"/>
          </ac:spMkLst>
        </pc:spChg>
        <pc:spChg chg="mod">
          <ac:chgData name="Nehad Leithy" userId="S::nleithy@amideast.org::443b9730-6baf-4a8e-aa94-30a603632004" providerId="AD" clId="Web-{75D2BEF1-AB69-F628-80D9-E70C8C05FEB9}" dt="2025-04-07T06:55:15.853" v="232" actId="14100"/>
          <ac:spMkLst>
            <pc:docMk/>
            <pc:sldMk cId="2063146789" sldId="258"/>
            <ac:spMk id="22" creationId="{3708B453-DDCE-42C1-9AB9-A8D5DDCA46AD}"/>
          </ac:spMkLst>
        </pc:spChg>
        <pc:spChg chg="mod">
          <ac:chgData name="Nehad Leithy" userId="S::nleithy@amideast.org::443b9730-6baf-4a8e-aa94-30a603632004" providerId="AD" clId="Web-{75D2BEF1-AB69-F628-80D9-E70C8C05FEB9}" dt="2025-04-07T06:54:41.915" v="230" actId="14100"/>
          <ac:spMkLst>
            <pc:docMk/>
            <pc:sldMk cId="2063146789" sldId="258"/>
            <ac:spMk id="23" creationId="{7D360C87-DA57-4F00-96B5-35199AD11657}"/>
          </ac:spMkLst>
        </pc:spChg>
        <pc:grpChg chg="mod">
          <ac:chgData name="Nehad Leithy" userId="S::nleithy@amideast.org::443b9730-6baf-4a8e-aa94-30a603632004" providerId="AD" clId="Web-{75D2BEF1-AB69-F628-80D9-E70C8C05FEB9}" dt="2025-04-07T06:54:27.227" v="227" actId="1076"/>
          <ac:grpSpMkLst>
            <pc:docMk/>
            <pc:sldMk cId="2063146789" sldId="258"/>
            <ac:grpSpMk id="24" creationId="{20F95502-65C6-482A-9B40-DDCB8DAA9D75}"/>
          </ac:grpSpMkLst>
        </pc:grpChg>
      </pc:sldChg>
      <pc:sldChg chg="modSp">
        <pc:chgData name="Nehad Leithy" userId="S::nleithy@amideast.org::443b9730-6baf-4a8e-aa94-30a603632004" providerId="AD" clId="Web-{75D2BEF1-AB69-F628-80D9-E70C8C05FEB9}" dt="2025-04-07T07:01:05.241" v="260" actId="14100"/>
        <pc:sldMkLst>
          <pc:docMk/>
          <pc:sldMk cId="3743858674" sldId="268"/>
        </pc:sldMkLst>
        <pc:grpChg chg="mod">
          <ac:chgData name="Nehad Leithy" userId="S::nleithy@amideast.org::443b9730-6baf-4a8e-aa94-30a603632004" providerId="AD" clId="Web-{75D2BEF1-AB69-F628-80D9-E70C8C05FEB9}" dt="2025-04-07T07:01:05.241" v="260" actId="14100"/>
          <ac:grpSpMkLst>
            <pc:docMk/>
            <pc:sldMk cId="3743858674" sldId="268"/>
            <ac:grpSpMk id="24" creationId="{20F95502-65C6-482A-9B40-DDCB8DAA9D75}"/>
          </ac:grpSpMkLst>
        </pc:grpChg>
      </pc:sldChg>
      <pc:sldChg chg="modSp">
        <pc:chgData name="Nehad Leithy" userId="S::nleithy@amideast.org::443b9730-6baf-4a8e-aa94-30a603632004" providerId="AD" clId="Web-{75D2BEF1-AB69-F628-80D9-E70C8C05FEB9}" dt="2025-04-07T06:56:05.402" v="236" actId="14100"/>
        <pc:sldMkLst>
          <pc:docMk/>
          <pc:sldMk cId="270020728" sldId="269"/>
        </pc:sldMkLst>
        <pc:spChg chg="mod">
          <ac:chgData name="Nehad Leithy" userId="S::nleithy@amideast.org::443b9730-6baf-4a8e-aa94-30a603632004" providerId="AD" clId="Web-{75D2BEF1-AB69-F628-80D9-E70C8C05FEB9}" dt="2025-04-07T06:55:43.714" v="234" actId="14100"/>
          <ac:spMkLst>
            <pc:docMk/>
            <pc:sldMk cId="270020728" sldId="269"/>
            <ac:spMk id="8" creationId="{00000000-0000-0000-0000-000000000000}"/>
          </ac:spMkLst>
        </pc:spChg>
        <pc:spChg chg="mod">
          <ac:chgData name="Nehad Leithy" userId="S::nleithy@amideast.org::443b9730-6baf-4a8e-aa94-30a603632004" providerId="AD" clId="Web-{75D2BEF1-AB69-F628-80D9-E70C8C05FEB9}" dt="2025-04-07T06:49:20.840" v="197" actId="20577"/>
          <ac:spMkLst>
            <pc:docMk/>
            <pc:sldMk cId="270020728" sldId="269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6:05.402" v="236" actId="14100"/>
          <ac:grpSpMkLst>
            <pc:docMk/>
            <pc:sldMk cId="270020728" sldId="269"/>
            <ac:grpSpMk id="24" creationId="{20F95502-65C6-482A-9B40-DDCB8DAA9D75}"/>
          </ac:grpSpMkLst>
        </pc:grpChg>
      </pc:sldChg>
      <pc:sldChg chg="modSp">
        <pc:chgData name="Nehad Leithy" userId="S::nleithy@amideast.org::443b9730-6baf-4a8e-aa94-30a603632004" providerId="AD" clId="Web-{75D2BEF1-AB69-F628-80D9-E70C8C05FEB9}" dt="2025-04-07T13:17:22.329" v="745" actId="20577"/>
        <pc:sldMkLst>
          <pc:docMk/>
          <pc:sldMk cId="1560566638" sldId="271"/>
        </pc:sldMkLst>
        <pc:spChg chg="mod">
          <ac:chgData name="Nehad Leithy" userId="S::nleithy@amideast.org::443b9730-6baf-4a8e-aa94-30a603632004" providerId="AD" clId="Web-{75D2BEF1-AB69-F628-80D9-E70C8C05FEB9}" dt="2025-04-07T13:17:22.329" v="745" actId="20577"/>
          <ac:spMkLst>
            <pc:docMk/>
            <pc:sldMk cId="1560566638" sldId="271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7:18.327" v="240" actId="14100"/>
          <ac:grpSpMkLst>
            <pc:docMk/>
            <pc:sldMk cId="1560566638" sldId="271"/>
            <ac:grpSpMk id="24" creationId="{20F95502-65C6-482A-9B40-DDCB8DAA9D75}"/>
          </ac:grpSpMkLst>
        </pc:grpChg>
      </pc:sldChg>
      <pc:sldChg chg="modSp">
        <pc:chgData name="Nehad Leithy" userId="S::nleithy@amideast.org::443b9730-6baf-4a8e-aa94-30a603632004" providerId="AD" clId="Web-{75D2BEF1-AB69-F628-80D9-E70C8C05FEB9}" dt="2025-04-07T07:01:52.837" v="270" actId="20577"/>
        <pc:sldMkLst>
          <pc:docMk/>
          <pc:sldMk cId="3639446656" sldId="272"/>
        </pc:sldMkLst>
        <pc:spChg chg="mod">
          <ac:chgData name="Nehad Leithy" userId="S::nleithy@amideast.org::443b9730-6baf-4a8e-aa94-30a603632004" providerId="AD" clId="Web-{75D2BEF1-AB69-F628-80D9-E70C8C05FEB9}" dt="2025-04-07T07:01:52.837" v="270" actId="20577"/>
          <ac:spMkLst>
            <pc:docMk/>
            <pc:sldMk cId="3639446656" sldId="272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7:47.156" v="243" actId="1076"/>
          <ac:grpSpMkLst>
            <pc:docMk/>
            <pc:sldMk cId="3639446656" sldId="272"/>
            <ac:grpSpMk id="24" creationId="{20F95502-65C6-482A-9B40-DDCB8DAA9D75}"/>
          </ac:grpSpMkLst>
        </pc:grpChg>
      </pc:sldChg>
      <pc:sldChg chg="modSp">
        <pc:chgData name="Nehad Leithy" userId="S::nleithy@amideast.org::443b9730-6baf-4a8e-aa94-30a603632004" providerId="AD" clId="Web-{75D2BEF1-AB69-F628-80D9-E70C8C05FEB9}" dt="2025-04-07T13:20:28.555" v="747" actId="20577"/>
        <pc:sldMkLst>
          <pc:docMk/>
          <pc:sldMk cId="3556469404" sldId="273"/>
        </pc:sldMkLst>
        <pc:spChg chg="mod">
          <ac:chgData name="Nehad Leithy" userId="S::nleithy@amideast.org::443b9730-6baf-4a8e-aa94-30a603632004" providerId="AD" clId="Web-{75D2BEF1-AB69-F628-80D9-E70C8C05FEB9}" dt="2025-04-07T13:20:28.555" v="747" actId="20577"/>
          <ac:spMkLst>
            <pc:docMk/>
            <pc:sldMk cId="3556469404" sldId="273"/>
            <ac:spMk id="6" creationId="{5DCCE2CC-CFB7-EA0A-5430-4E63640CFB7C}"/>
          </ac:spMkLst>
        </pc:spChg>
        <pc:grpChg chg="mod">
          <ac:chgData name="Nehad Leithy" userId="S::nleithy@amideast.org::443b9730-6baf-4a8e-aa94-30a603632004" providerId="AD" clId="Web-{75D2BEF1-AB69-F628-80D9-E70C8C05FEB9}" dt="2025-04-07T13:02:54.750" v="724" actId="14100"/>
          <ac:grpSpMkLst>
            <pc:docMk/>
            <pc:sldMk cId="3556469404" sldId="273"/>
            <ac:grpSpMk id="24" creationId="{20F95502-65C6-482A-9B40-DDCB8DAA9D75}"/>
          </ac:grpSpMkLst>
        </pc:grpChg>
      </pc:sldChg>
      <pc:sldChg chg="modSp modCm">
        <pc:chgData name="Nehad Leithy" userId="S::nleithy@amideast.org::443b9730-6baf-4a8e-aa94-30a603632004" providerId="AD" clId="Web-{75D2BEF1-AB69-F628-80D9-E70C8C05FEB9}" dt="2025-04-07T07:38:57.232" v="714" actId="20577"/>
        <pc:sldMkLst>
          <pc:docMk/>
          <pc:sldMk cId="774538020" sldId="275"/>
        </pc:sldMkLst>
        <pc:spChg chg="mod">
          <ac:chgData name="Nehad Leithy" userId="S::nleithy@amideast.org::443b9730-6baf-4a8e-aa94-30a603632004" providerId="AD" clId="Web-{75D2BEF1-AB69-F628-80D9-E70C8C05FEB9}" dt="2025-04-07T06:39:14.803" v="160" actId="20577"/>
          <ac:spMkLst>
            <pc:docMk/>
            <pc:sldMk cId="774538020" sldId="275"/>
            <ac:spMk id="4" creationId="{77A66AC7-CC5B-B4D4-0271-13E48398A771}"/>
          </ac:spMkLst>
        </pc:spChg>
        <pc:spChg chg="mod">
          <ac:chgData name="Nehad Leithy" userId="S::nleithy@amideast.org::443b9730-6baf-4a8e-aa94-30a603632004" providerId="AD" clId="Web-{75D2BEF1-AB69-F628-80D9-E70C8C05FEB9}" dt="2025-04-07T07:38:57.232" v="714" actId="20577"/>
          <ac:spMkLst>
            <pc:docMk/>
            <pc:sldMk cId="774538020" sldId="275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8:34.611" v="247" actId="14100"/>
          <ac:grpSpMkLst>
            <pc:docMk/>
            <pc:sldMk cId="774538020" sldId="275"/>
            <ac:grpSpMk id="24" creationId="{20F95502-65C6-482A-9B40-DDCB8DAA9D75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ehad Leithy" userId="S::nleithy@amideast.org::443b9730-6baf-4a8e-aa94-30a603632004" providerId="AD" clId="Web-{75D2BEF1-AB69-F628-80D9-E70C8C05FEB9}" dt="2025-04-07T06:39:11.506" v="158" actId="20577"/>
              <pc2:cmMkLst xmlns:pc2="http://schemas.microsoft.com/office/powerpoint/2019/9/main/command">
                <pc:docMk/>
                <pc:sldMk cId="774538020" sldId="275"/>
                <pc2:cmMk id="{B18B0787-451E-4672-AE53-D493079B1B7A}"/>
              </pc2:cmMkLst>
            </pc226:cmChg>
          </p:ext>
        </pc:extLst>
      </pc:sldChg>
      <pc:sldChg chg="addSp modSp">
        <pc:chgData name="Nehad Leithy" userId="S::nleithy@amideast.org::443b9730-6baf-4a8e-aa94-30a603632004" providerId="AD" clId="Web-{75D2BEF1-AB69-F628-80D9-E70C8C05FEB9}" dt="2025-04-07T13:23:15.170" v="779" actId="1076"/>
        <pc:sldMkLst>
          <pc:docMk/>
          <pc:sldMk cId="2985470792" sldId="276"/>
        </pc:sldMkLst>
        <pc:spChg chg="mod">
          <ac:chgData name="Nehad Leithy" userId="S::nleithy@amideast.org::443b9730-6baf-4a8e-aa94-30a603632004" providerId="AD" clId="Web-{75D2BEF1-AB69-F628-80D9-E70C8C05FEB9}" dt="2025-04-07T13:23:11.811" v="778" actId="20577"/>
          <ac:spMkLst>
            <pc:docMk/>
            <pc:sldMk cId="2985470792" sldId="276"/>
            <ac:spMk id="4" creationId="{77A66AC7-CC5B-B4D4-0271-13E48398A771}"/>
          </ac:spMkLst>
        </pc:spChg>
        <pc:spChg chg="mod">
          <ac:chgData name="Nehad Leithy" userId="S::nleithy@amideast.org::443b9730-6baf-4a8e-aa94-30a603632004" providerId="AD" clId="Web-{75D2BEF1-AB69-F628-80D9-E70C8C05FEB9}" dt="2025-04-07T07:39:14.451" v="716" actId="20577"/>
          <ac:spMkLst>
            <pc:docMk/>
            <pc:sldMk cId="2985470792" sldId="276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9:28.894" v="251" actId="14100"/>
          <ac:grpSpMkLst>
            <pc:docMk/>
            <pc:sldMk cId="2985470792" sldId="276"/>
            <ac:grpSpMk id="24" creationId="{20F95502-65C6-482A-9B40-DDCB8DAA9D75}"/>
          </ac:grpSpMkLst>
        </pc:grpChg>
        <pc:graphicFrameChg chg="add">
          <ac:chgData name="Nehad Leithy" userId="S::nleithy@amideast.org::443b9730-6baf-4a8e-aa94-30a603632004" providerId="AD" clId="Web-{75D2BEF1-AB69-F628-80D9-E70C8C05FEB9}" dt="2025-04-07T13:23:00.514" v="771"/>
          <ac:graphicFrameMkLst>
            <pc:docMk/>
            <pc:sldMk cId="2985470792" sldId="276"/>
            <ac:graphicFrameMk id="6" creationId="{DB26ACF1-25F2-70FA-5B8A-B7A4FF630404}"/>
          </ac:graphicFrameMkLst>
        </pc:graphicFrameChg>
        <pc:graphicFrameChg chg="add">
          <ac:chgData name="Nehad Leithy" userId="S::nleithy@amideast.org::443b9730-6baf-4a8e-aa94-30a603632004" providerId="AD" clId="Web-{75D2BEF1-AB69-F628-80D9-E70C8C05FEB9}" dt="2025-04-07T13:23:00.560" v="772"/>
          <ac:graphicFrameMkLst>
            <pc:docMk/>
            <pc:sldMk cId="2985470792" sldId="276"/>
            <ac:graphicFrameMk id="7" creationId="{F31A910B-3661-198C-9ED7-EC68D8F93D91}"/>
          </ac:graphicFrameMkLst>
        </pc:graphicFrameChg>
        <pc:graphicFrameChg chg="add mod">
          <ac:chgData name="Nehad Leithy" userId="S::nleithy@amideast.org::443b9730-6baf-4a8e-aa94-30a603632004" providerId="AD" clId="Web-{75D2BEF1-AB69-F628-80D9-E70C8C05FEB9}" dt="2025-04-07T13:23:15.170" v="779" actId="1076"/>
          <ac:graphicFrameMkLst>
            <pc:docMk/>
            <pc:sldMk cId="2985470792" sldId="276"/>
            <ac:graphicFrameMk id="9" creationId="{EBB14ACA-E0D2-9CC3-C1FF-C532D25FD7D8}"/>
          </ac:graphicFrameMkLst>
        </pc:graphicFrameChg>
      </pc:sldChg>
      <pc:sldChg chg="modSp">
        <pc:chgData name="Nehad Leithy" userId="S::nleithy@amideast.org::443b9730-6baf-4a8e-aa94-30a603632004" providerId="AD" clId="Web-{75D2BEF1-AB69-F628-80D9-E70C8C05FEB9}" dt="2025-04-07T07:00:38.303" v="258" actId="14100"/>
        <pc:sldMkLst>
          <pc:docMk/>
          <pc:sldMk cId="2850791106" sldId="279"/>
        </pc:sldMkLst>
        <pc:grpChg chg="mod">
          <ac:chgData name="Nehad Leithy" userId="S::nleithy@amideast.org::443b9730-6baf-4a8e-aa94-30a603632004" providerId="AD" clId="Web-{75D2BEF1-AB69-F628-80D9-E70C8C05FEB9}" dt="2025-04-07T07:00:38.303" v="258" actId="14100"/>
          <ac:grpSpMkLst>
            <pc:docMk/>
            <pc:sldMk cId="2850791106" sldId="279"/>
            <ac:grpSpMk id="24" creationId="{20F95502-65C6-482A-9B40-DDCB8DAA9D75}"/>
          </ac:grpSpMkLst>
        </pc:grpChg>
      </pc:sldChg>
      <pc:sldChg chg="addSp delSp modSp">
        <pc:chgData name="Nehad Leithy" userId="S::nleithy@amideast.org::443b9730-6baf-4a8e-aa94-30a603632004" providerId="AD" clId="Web-{75D2BEF1-AB69-F628-80D9-E70C8C05FEB9}" dt="2025-04-07T07:05:38.861" v="291" actId="14100"/>
        <pc:sldMkLst>
          <pc:docMk/>
          <pc:sldMk cId="1626913511" sldId="280"/>
        </pc:sldMkLst>
        <pc:spChg chg="mod">
          <ac:chgData name="Nehad Leithy" userId="S::nleithy@amideast.org::443b9730-6baf-4a8e-aa94-30a603632004" providerId="AD" clId="Web-{75D2BEF1-AB69-F628-80D9-E70C8C05FEB9}" dt="2025-04-07T07:05:13.078" v="285" actId="20577"/>
          <ac:spMkLst>
            <pc:docMk/>
            <pc:sldMk cId="1626913511" sldId="280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6:58:12.360" v="245" actId="14100"/>
          <ac:grpSpMkLst>
            <pc:docMk/>
            <pc:sldMk cId="1626913511" sldId="280"/>
            <ac:grpSpMk id="24" creationId="{20F95502-65C6-482A-9B40-DDCB8DAA9D75}"/>
          </ac:grpSpMkLst>
        </pc:grpChg>
        <pc:graphicFrameChg chg="del">
          <ac:chgData name="Nehad Leithy" userId="S::nleithy@amideast.org::443b9730-6baf-4a8e-aa94-30a603632004" providerId="AD" clId="Web-{75D2BEF1-AB69-F628-80D9-E70C8C05FEB9}" dt="2025-04-07T07:03:09.855" v="271"/>
          <ac:graphicFrameMkLst>
            <pc:docMk/>
            <pc:sldMk cId="1626913511" sldId="280"/>
            <ac:graphicFrameMk id="5" creationId="{8C61BE99-9416-8938-B10F-E351D84EA071}"/>
          </ac:graphicFrameMkLst>
        </pc:graphicFrameChg>
        <pc:picChg chg="add del mod">
          <ac:chgData name="Nehad Leithy" userId="S::nleithy@amideast.org::443b9730-6baf-4a8e-aa94-30a603632004" providerId="AD" clId="Web-{75D2BEF1-AB69-F628-80D9-E70C8C05FEB9}" dt="2025-04-07T07:03:47.325" v="274"/>
          <ac:picMkLst>
            <pc:docMk/>
            <pc:sldMk cId="1626913511" sldId="280"/>
            <ac:picMk id="51" creationId="{19F61C1E-E870-0D85-ACCA-56CB784DCE55}"/>
          </ac:picMkLst>
        </pc:picChg>
        <pc:picChg chg="add del mod">
          <ac:chgData name="Nehad Leithy" userId="S::nleithy@amideast.org::443b9730-6baf-4a8e-aa94-30a603632004" providerId="AD" clId="Web-{75D2BEF1-AB69-F628-80D9-E70C8C05FEB9}" dt="2025-04-07T07:03:54.560" v="276"/>
          <ac:picMkLst>
            <pc:docMk/>
            <pc:sldMk cId="1626913511" sldId="280"/>
            <ac:picMk id="52" creationId="{123BE2C0-1D01-BC4C-00D1-FCE52A0948A4}"/>
          </ac:picMkLst>
        </pc:picChg>
        <pc:picChg chg="add mod">
          <ac:chgData name="Nehad Leithy" userId="S::nleithy@amideast.org::443b9730-6baf-4a8e-aa94-30a603632004" providerId="AD" clId="Web-{75D2BEF1-AB69-F628-80D9-E70C8C05FEB9}" dt="2025-04-07T07:05:38.861" v="291" actId="14100"/>
          <ac:picMkLst>
            <pc:docMk/>
            <pc:sldMk cId="1626913511" sldId="280"/>
            <ac:picMk id="53" creationId="{C89C4601-C545-4114-10E5-40B25FADC4DB}"/>
          </ac:picMkLst>
        </pc:picChg>
      </pc:sldChg>
      <pc:sldChg chg="modSp">
        <pc:chgData name="Nehad Leithy" userId="S::nleithy@amideast.org::443b9730-6baf-4a8e-aa94-30a603632004" providerId="AD" clId="Web-{75D2BEF1-AB69-F628-80D9-E70C8C05FEB9}" dt="2025-04-07T07:39:29.389" v="717" actId="20577"/>
        <pc:sldMkLst>
          <pc:docMk/>
          <pc:sldMk cId="2398604217" sldId="283"/>
        </pc:sldMkLst>
        <pc:spChg chg="mod">
          <ac:chgData name="Nehad Leithy" userId="S::nleithy@amideast.org::443b9730-6baf-4a8e-aa94-30a603632004" providerId="AD" clId="Web-{75D2BEF1-AB69-F628-80D9-E70C8C05FEB9}" dt="2025-04-07T07:39:29.389" v="717" actId="20577"/>
          <ac:spMkLst>
            <pc:docMk/>
            <pc:sldMk cId="2398604217" sldId="283"/>
            <ac:spMk id="18" creationId="{00000000-0000-0000-0000-000000000000}"/>
          </ac:spMkLst>
        </pc:spChg>
        <pc:grpChg chg="mod">
          <ac:chgData name="Nehad Leithy" userId="S::nleithy@amideast.org::443b9730-6baf-4a8e-aa94-30a603632004" providerId="AD" clId="Web-{75D2BEF1-AB69-F628-80D9-E70C8C05FEB9}" dt="2025-04-07T07:00:17.958" v="256" actId="14100"/>
          <ac:grpSpMkLst>
            <pc:docMk/>
            <pc:sldMk cId="2398604217" sldId="283"/>
            <ac:grpSpMk id="24" creationId="{20F95502-65C6-482A-9B40-DDCB8DAA9D75}"/>
          </ac:grpSpMkLst>
        </pc:grpChg>
      </pc:sldChg>
      <pc:sldChg chg="modSp">
        <pc:chgData name="Nehad Leithy" userId="S::nleithy@amideast.org::443b9730-6baf-4a8e-aa94-30a603632004" providerId="AD" clId="Web-{75D2BEF1-AB69-F628-80D9-E70C8C05FEB9}" dt="2025-04-07T07:17:15.136" v="622" actId="20577"/>
        <pc:sldMkLst>
          <pc:docMk/>
          <pc:sldMk cId="3546576960" sldId="284"/>
        </pc:sldMkLst>
        <pc:spChg chg="mod">
          <ac:chgData name="Nehad Leithy" userId="S::nleithy@amideast.org::443b9730-6baf-4a8e-aa94-30a603632004" providerId="AD" clId="Web-{75D2BEF1-AB69-F628-80D9-E70C8C05FEB9}" dt="2025-04-07T07:17:15.136" v="622" actId="20577"/>
          <ac:spMkLst>
            <pc:docMk/>
            <pc:sldMk cId="3546576960" sldId="284"/>
            <ac:spMk id="4" creationId="{C544C18D-857B-0BA5-CB0E-23D72DF2F1A8}"/>
          </ac:spMkLst>
        </pc:spChg>
        <pc:spChg chg="mod">
          <ac:chgData name="Nehad Leithy" userId="S::nleithy@amideast.org::443b9730-6baf-4a8e-aa94-30a603632004" providerId="AD" clId="Web-{75D2BEF1-AB69-F628-80D9-E70C8C05FEB9}" dt="2025-04-07T06:49:27.794" v="204" actId="20577"/>
          <ac:spMkLst>
            <pc:docMk/>
            <pc:sldMk cId="3546576960" sldId="284"/>
            <ac:spMk id="18" creationId="{4CAEE47F-F808-A842-25DE-4D97BAC8FC56}"/>
          </ac:spMkLst>
        </pc:spChg>
        <pc:grpChg chg="mod">
          <ac:chgData name="Nehad Leithy" userId="S::nleithy@amideast.org::443b9730-6baf-4a8e-aa94-30a603632004" providerId="AD" clId="Web-{75D2BEF1-AB69-F628-80D9-E70C8C05FEB9}" dt="2025-04-07T06:56:44.513" v="238" actId="14100"/>
          <ac:grpSpMkLst>
            <pc:docMk/>
            <pc:sldMk cId="3546576960" sldId="284"/>
            <ac:grpSpMk id="24" creationId="{AB99C673-294C-4827-3509-7E444EEB135C}"/>
          </ac:grpSpMkLst>
        </pc:grpChg>
      </pc:sldChg>
      <pc:sldChg chg="addSp modSp new">
        <pc:chgData name="Nehad Leithy" userId="S::nleithy@amideast.org::443b9730-6baf-4a8e-aa94-30a603632004" providerId="AD" clId="Web-{75D2BEF1-AB69-F628-80D9-E70C8C05FEB9}" dt="2025-04-07T07:13:59.989" v="596"/>
        <pc:sldMkLst>
          <pc:docMk/>
          <pc:sldMk cId="3669649211" sldId="285"/>
        </pc:sldMkLst>
        <pc:spChg chg="add mod">
          <ac:chgData name="Nehad Leithy" userId="S::nleithy@amideast.org::443b9730-6baf-4a8e-aa94-30a603632004" providerId="AD" clId="Web-{75D2BEF1-AB69-F628-80D9-E70C8C05FEB9}" dt="2025-04-07T06:46:58.413" v="184" actId="14100"/>
          <ac:spMkLst>
            <pc:docMk/>
            <pc:sldMk cId="3669649211" sldId="285"/>
            <ac:spMk id="4" creationId="{F06FD761-7304-BD71-4DAA-397205A685C8}"/>
          </ac:spMkLst>
        </pc:spChg>
        <pc:spChg chg="add mod">
          <ac:chgData name="Nehad Leithy" userId="S::nleithy@amideast.org::443b9730-6baf-4a8e-aa94-30a603632004" providerId="AD" clId="Web-{75D2BEF1-AB69-F628-80D9-E70C8C05FEB9}" dt="2025-04-07T06:47:03.273" v="185" actId="14100"/>
          <ac:spMkLst>
            <pc:docMk/>
            <pc:sldMk cId="3669649211" sldId="285"/>
            <ac:spMk id="6" creationId="{D896086A-8639-059D-FF99-8A689D3B9579}"/>
          </ac:spMkLst>
        </pc:spChg>
        <pc:spChg chg="add mod">
          <ac:chgData name="Nehad Leithy" userId="S::nleithy@amideast.org::443b9730-6baf-4a8e-aa94-30a603632004" providerId="AD" clId="Web-{75D2BEF1-AB69-F628-80D9-E70C8C05FEB9}" dt="2025-04-07T06:47:13.070" v="187" actId="14100"/>
          <ac:spMkLst>
            <pc:docMk/>
            <pc:sldMk cId="3669649211" sldId="285"/>
            <ac:spMk id="8" creationId="{92D4AEE9-4B10-D7E6-50FC-4CD2A1D05940}"/>
          </ac:spMkLst>
        </pc:spChg>
        <pc:spChg chg="add mod">
          <ac:chgData name="Nehad Leithy" userId="S::nleithy@amideast.org::443b9730-6baf-4a8e-aa94-30a603632004" providerId="AD" clId="Web-{75D2BEF1-AB69-F628-80D9-E70C8C05FEB9}" dt="2025-04-07T07:09:48.682" v="343" actId="20577"/>
          <ac:spMkLst>
            <pc:docMk/>
            <pc:sldMk cId="3669649211" sldId="285"/>
            <ac:spMk id="9" creationId="{61EA8579-3E99-7F6B-631F-3BA7BB4B1838}"/>
          </ac:spMkLst>
        </pc:spChg>
        <pc:graphicFrameChg chg="add mod modGraphic">
          <ac:chgData name="Nehad Leithy" userId="S::nleithy@amideast.org::443b9730-6baf-4a8e-aa94-30a603632004" providerId="AD" clId="Web-{75D2BEF1-AB69-F628-80D9-E70C8C05FEB9}" dt="2025-04-07T07:13:59.989" v="596"/>
          <ac:graphicFrameMkLst>
            <pc:docMk/>
            <pc:sldMk cId="3669649211" sldId="285"/>
            <ac:graphicFrameMk id="10" creationId="{B94CED6A-2CEF-A4FE-716E-182ACB843B09}"/>
          </ac:graphicFrameMkLst>
        </pc:graphicFrameChg>
      </pc:sldChg>
      <pc:sldChg chg="addSp delSp modSp add">
        <pc:chgData name="Nehad Leithy" userId="S::nleithy@amideast.org::443b9730-6baf-4a8e-aa94-30a603632004" providerId="AD" clId="Web-{75D2BEF1-AB69-F628-80D9-E70C8C05FEB9}" dt="2025-04-07T07:26:49.783" v="669" actId="20577"/>
        <pc:sldMkLst>
          <pc:docMk/>
          <pc:sldMk cId="2952297952" sldId="286"/>
        </pc:sldMkLst>
        <pc:spChg chg="mod">
          <ac:chgData name="Nehad Leithy" userId="S::nleithy@amideast.org::443b9730-6baf-4a8e-aa94-30a603632004" providerId="AD" clId="Web-{75D2BEF1-AB69-F628-80D9-E70C8C05FEB9}" dt="2025-04-07T07:26:49.783" v="669" actId="20577"/>
          <ac:spMkLst>
            <pc:docMk/>
            <pc:sldMk cId="2952297952" sldId="286"/>
            <ac:spMk id="3" creationId="{00000000-0000-0000-0000-000000000000}"/>
          </ac:spMkLst>
        </pc:spChg>
        <pc:spChg chg="mod">
          <ac:chgData name="Nehad Leithy" userId="S::nleithy@amideast.org::443b9730-6baf-4a8e-aa94-30a603632004" providerId="AD" clId="Web-{75D2BEF1-AB69-F628-80D9-E70C8C05FEB9}" dt="2025-04-07T07:24:53.544" v="641" actId="1076"/>
          <ac:spMkLst>
            <pc:docMk/>
            <pc:sldMk cId="2952297952" sldId="286"/>
            <ac:spMk id="21" creationId="{00000000-0000-0000-0000-000000000000}"/>
          </ac:spMkLst>
        </pc:spChg>
        <pc:spChg chg="add mod">
          <ac:chgData name="Nehad Leithy" userId="S::nleithy@amideast.org::443b9730-6baf-4a8e-aa94-30a603632004" providerId="AD" clId="Web-{75D2BEF1-AB69-F628-80D9-E70C8C05FEB9}" dt="2025-04-07T07:23:42.854" v="628" actId="1076"/>
          <ac:spMkLst>
            <pc:docMk/>
            <pc:sldMk cId="2952297952" sldId="286"/>
            <ac:spMk id="29" creationId="{5B09F5AE-8A5C-A39F-19B0-3827ABAA77FA}"/>
          </ac:spMkLst>
        </pc:spChg>
        <pc:spChg chg="add mod">
          <ac:chgData name="Nehad Leithy" userId="S::nleithy@amideast.org::443b9730-6baf-4a8e-aa94-30a603632004" providerId="AD" clId="Web-{75D2BEF1-AB69-F628-80D9-E70C8C05FEB9}" dt="2025-04-07T07:23:52.401" v="631" actId="1076"/>
          <ac:spMkLst>
            <pc:docMk/>
            <pc:sldMk cId="2952297952" sldId="286"/>
            <ac:spMk id="31" creationId="{7EA5616E-9DCA-BE3B-09CB-EED531FBD458}"/>
          </ac:spMkLst>
        </pc:spChg>
        <pc:spChg chg="add mod">
          <ac:chgData name="Nehad Leithy" userId="S::nleithy@amideast.org::443b9730-6baf-4a8e-aa94-30a603632004" providerId="AD" clId="Web-{75D2BEF1-AB69-F628-80D9-E70C8C05FEB9}" dt="2025-04-07T07:24:04.901" v="634" actId="14100"/>
          <ac:spMkLst>
            <pc:docMk/>
            <pc:sldMk cId="2952297952" sldId="286"/>
            <ac:spMk id="33" creationId="{4A3DC4A9-8792-F9CD-8DD8-DC4EE32B693A}"/>
          </ac:spMkLst>
        </pc:spChg>
        <pc:picChg chg="mod">
          <ac:chgData name="Nehad Leithy" userId="S::nleithy@amideast.org::443b9730-6baf-4a8e-aa94-30a603632004" providerId="AD" clId="Web-{75D2BEF1-AB69-F628-80D9-E70C8C05FEB9}" dt="2025-04-07T07:23:52.172" v="629" actId="14100"/>
          <ac:picMkLst>
            <pc:docMk/>
            <pc:sldMk cId="2952297952" sldId="286"/>
            <ac:picMk id="2" creationId="{00000000-0000-0000-0000-000000000000}"/>
          </ac:picMkLst>
        </pc:picChg>
        <pc:picChg chg="mod">
          <ac:chgData name="Nehad Leithy" userId="S::nleithy@amideast.org::443b9730-6baf-4a8e-aa94-30a603632004" providerId="AD" clId="Web-{75D2BEF1-AB69-F628-80D9-E70C8C05FEB9}" dt="2025-04-07T07:24:35.371" v="639" actId="14100"/>
          <ac:picMkLst>
            <pc:docMk/>
            <pc:sldMk cId="2952297952" sldId="286"/>
            <ac:picMk id="16" creationId="{00000000-0000-0000-0000-000000000000}"/>
          </ac:picMkLst>
        </pc:picChg>
        <pc:picChg chg="del">
          <ac:chgData name="Nehad Leithy" userId="S::nleithy@amideast.org::443b9730-6baf-4a8e-aa94-30a603632004" providerId="AD" clId="Web-{75D2BEF1-AB69-F628-80D9-E70C8C05FEB9}" dt="2025-04-07T07:22:58.399" v="626"/>
          <ac:picMkLst>
            <pc:docMk/>
            <pc:sldMk cId="2952297952" sldId="286"/>
            <ac:picMk id="26" creationId="{1418E9E0-ED2D-A46C-49FF-EF631C2C9F9A}"/>
          </ac:picMkLst>
        </pc:picChg>
        <pc:picChg chg="del">
          <ac:chgData name="Nehad Leithy" userId="S::nleithy@amideast.org::443b9730-6baf-4a8e-aa94-30a603632004" providerId="AD" clId="Web-{75D2BEF1-AB69-F628-80D9-E70C8C05FEB9}" dt="2025-04-07T07:24:13.214" v="635"/>
          <ac:picMkLst>
            <pc:docMk/>
            <pc:sldMk cId="2952297952" sldId="286"/>
            <ac:picMk id="27" creationId="{A59F7F61-ABD1-BBBA-EF88-7787B255AD44}"/>
          </ac:picMkLst>
        </pc:picChg>
      </pc:sldChg>
      <pc:sldChg chg="add">
        <pc:chgData name="Nehad Leithy" userId="S::nleithy@amideast.org::443b9730-6baf-4a8e-aa94-30a603632004" providerId="AD" clId="Web-{75D2BEF1-AB69-F628-80D9-E70C8C05FEB9}" dt="2025-04-07T07:29:25.023" v="670"/>
        <pc:sldMkLst>
          <pc:docMk/>
          <pc:sldMk cId="2951935174" sldId="287"/>
        </pc:sldMkLst>
      </pc:sldChg>
      <pc:sldChg chg="addSp delSp modSp add replId">
        <pc:chgData name="Nehad Leithy" userId="S::nleithy@amideast.org::443b9730-6baf-4a8e-aa94-30a603632004" providerId="AD" clId="Web-{75D2BEF1-AB69-F628-80D9-E70C8C05FEB9}" dt="2025-04-07T07:38:30.246" v="708" actId="1076"/>
        <pc:sldMkLst>
          <pc:docMk/>
          <pc:sldMk cId="1246902116" sldId="288"/>
        </pc:sldMkLst>
        <pc:spChg chg="del mod">
          <ac:chgData name="Nehad Leithy" userId="S::nleithy@amideast.org::443b9730-6baf-4a8e-aa94-30a603632004" providerId="AD" clId="Web-{75D2BEF1-AB69-F628-80D9-E70C8C05FEB9}" dt="2025-04-07T07:38:29.715" v="703"/>
          <ac:spMkLst>
            <pc:docMk/>
            <pc:sldMk cId="1246902116" sldId="288"/>
            <ac:spMk id="5" creationId="{B6C608C9-854E-4E20-A9A7-5901DD08B769}"/>
          </ac:spMkLst>
        </pc:spChg>
        <pc:spChg chg="mod">
          <ac:chgData name="Nehad Leithy" userId="S::nleithy@amideast.org::443b9730-6baf-4a8e-aa94-30a603632004" providerId="AD" clId="Web-{75D2BEF1-AB69-F628-80D9-E70C8C05FEB9}" dt="2025-04-07T07:38:30.246" v="708" actId="1076"/>
          <ac:spMkLst>
            <pc:docMk/>
            <pc:sldMk cId="1246902116" sldId="288"/>
            <ac:spMk id="18" creationId="{7742F6BA-60FA-FBB1-E722-0FABF0F2233F}"/>
          </ac:spMkLst>
        </pc:spChg>
        <pc:picChg chg="add mod">
          <ac:chgData name="Nehad Leithy" userId="S::nleithy@amideast.org::443b9730-6baf-4a8e-aa94-30a603632004" providerId="AD" clId="Web-{75D2BEF1-AB69-F628-80D9-E70C8C05FEB9}" dt="2025-04-07T07:38:30.184" v="707" actId="14100"/>
          <ac:picMkLst>
            <pc:docMk/>
            <pc:sldMk cId="1246902116" sldId="288"/>
            <ac:picMk id="4" creationId="{F41688D5-B83C-38FF-FDAD-BFDBE5C1AA54}"/>
          </ac:picMkLst>
        </pc:picChg>
        <pc:picChg chg="del">
          <ac:chgData name="Nehad Leithy" userId="S::nleithy@amideast.org::443b9730-6baf-4a8e-aa94-30a603632004" providerId="AD" clId="Web-{75D2BEF1-AB69-F628-80D9-E70C8C05FEB9}" dt="2025-04-07T07:38:01.745" v="698"/>
          <ac:picMkLst>
            <pc:docMk/>
            <pc:sldMk cId="1246902116" sldId="288"/>
            <ac:picMk id="6" creationId="{6528E64D-FD70-DC90-97FA-686C3EA5951A}"/>
          </ac:picMkLst>
        </pc:picChg>
      </pc:sldChg>
    </pc:docChg>
  </pc:docChgLst>
  <pc:docChgLst>
    <pc:chgData name="Nour Adel" userId="S::nadel@amideast.org::82b80c1e-8bbc-4c1a-aec9-557abbc78574" providerId="AD" clId="Web-{96F6AF80-1328-011B-884C-671DA4FE0042}"/>
    <pc:docChg chg="modSld">
      <pc:chgData name="Nour Adel" userId="S::nadel@amideast.org::82b80c1e-8bbc-4c1a-aec9-557abbc78574" providerId="AD" clId="Web-{96F6AF80-1328-011B-884C-671DA4FE0042}" dt="2023-11-02T09:52:16.435" v="147" actId="20577"/>
      <pc:docMkLst>
        <pc:docMk/>
      </pc:docMkLst>
      <pc:sldChg chg="modSp">
        <pc:chgData name="Nour Adel" userId="S::nadel@amideast.org::82b80c1e-8bbc-4c1a-aec9-557abbc78574" providerId="AD" clId="Web-{96F6AF80-1328-011B-884C-671DA4FE0042}" dt="2023-11-02T09:34:41.905" v="3" actId="20577"/>
        <pc:sldMkLst>
          <pc:docMk/>
          <pc:sldMk cId="1247342727" sldId="270"/>
        </pc:sldMkLst>
      </pc:sldChg>
      <pc:sldChg chg="modSp">
        <pc:chgData name="Nour Adel" userId="S::nadel@amideast.org::82b80c1e-8bbc-4c1a-aec9-557abbc78574" providerId="AD" clId="Web-{96F6AF80-1328-011B-884C-671DA4FE0042}" dt="2023-11-02T09:34:22.294" v="0" actId="20577"/>
        <pc:sldMkLst>
          <pc:docMk/>
          <pc:sldMk cId="1560566638" sldId="271"/>
        </pc:sldMkLst>
      </pc:sldChg>
      <pc:sldChg chg="modSp">
        <pc:chgData name="Nour Adel" userId="S::nadel@amideast.org::82b80c1e-8bbc-4c1a-aec9-557abbc78574" providerId="AD" clId="Web-{96F6AF80-1328-011B-884C-671DA4FE0042}" dt="2023-11-02T09:34:27.248" v="1" actId="20577"/>
        <pc:sldMkLst>
          <pc:docMk/>
          <pc:sldMk cId="3639446656" sldId="272"/>
        </pc:sldMkLst>
      </pc:sldChg>
      <pc:sldChg chg="modSp">
        <pc:chgData name="Nour Adel" userId="S::nadel@amideast.org::82b80c1e-8bbc-4c1a-aec9-557abbc78574" providerId="AD" clId="Web-{96F6AF80-1328-011B-884C-671DA4FE0042}" dt="2023-11-02T09:34:36.545" v="2" actId="20577"/>
        <pc:sldMkLst>
          <pc:docMk/>
          <pc:sldMk cId="3556469404" sldId="273"/>
        </pc:sldMkLst>
      </pc:sldChg>
      <pc:sldChg chg="modSp">
        <pc:chgData name="Nour Adel" userId="S::nadel@amideast.org::82b80c1e-8bbc-4c1a-aec9-557abbc78574" providerId="AD" clId="Web-{96F6AF80-1328-011B-884C-671DA4FE0042}" dt="2023-11-02T09:39:31.567" v="5" actId="20577"/>
        <pc:sldMkLst>
          <pc:docMk/>
          <pc:sldMk cId="2430367349" sldId="274"/>
        </pc:sldMkLst>
      </pc:sldChg>
      <pc:sldChg chg="modSp modCm">
        <pc:chgData name="Nour Adel" userId="S::nadel@amideast.org::82b80c1e-8bbc-4c1a-aec9-557abbc78574" providerId="AD" clId="Web-{96F6AF80-1328-011B-884C-671DA4FE0042}" dt="2023-11-02T09:52:16.435" v="147" actId="20577"/>
        <pc:sldMkLst>
          <pc:docMk/>
          <pc:sldMk cId="774538020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our Adel" userId="S::nadel@amideast.org::82b80c1e-8bbc-4c1a-aec9-557abbc78574" providerId="AD" clId="Web-{96F6AF80-1328-011B-884C-671DA4FE0042}" dt="2023-11-02T09:52:09.216" v="146" actId="20577"/>
              <pc2:cmMkLst xmlns:pc2="http://schemas.microsoft.com/office/powerpoint/2019/9/main/command">
                <pc:docMk/>
                <pc:sldMk cId="774538020" sldId="275"/>
                <pc2:cmMk id="{B18B0787-451E-4672-AE53-D493079B1B7A}"/>
              </pc2:cmMkLst>
            </pc226:cmChg>
          </p:ext>
        </pc:extLst>
      </pc:sldChg>
      <pc:sldChg chg="modSp">
        <pc:chgData name="Nour Adel" userId="S::nadel@amideast.org::82b80c1e-8bbc-4c1a-aec9-557abbc78574" providerId="AD" clId="Web-{96F6AF80-1328-011B-884C-671DA4FE0042}" dt="2023-11-02T09:44:21.713" v="101" actId="20577"/>
        <pc:sldMkLst>
          <pc:docMk/>
          <pc:sldMk cId="2985470792" sldId="276"/>
        </pc:sldMkLst>
      </pc:sldChg>
      <pc:sldChg chg="modSp">
        <pc:chgData name="Nour Adel" userId="S::nadel@amideast.org::82b80c1e-8bbc-4c1a-aec9-557abbc78574" providerId="AD" clId="Web-{96F6AF80-1328-011B-884C-671DA4FE0042}" dt="2023-11-02T09:40:23.587" v="9" actId="20577"/>
        <pc:sldMkLst>
          <pc:docMk/>
          <pc:sldMk cId="3263979896" sldId="278"/>
        </pc:sldMkLst>
      </pc:sldChg>
      <pc:sldChg chg="modSp">
        <pc:chgData name="Nour Adel" userId="S::nadel@amideast.org::82b80c1e-8bbc-4c1a-aec9-557abbc78574" providerId="AD" clId="Web-{96F6AF80-1328-011B-884C-671DA4FE0042}" dt="2023-11-02T09:40:26.962" v="10" actId="20577"/>
        <pc:sldMkLst>
          <pc:docMk/>
          <pc:sldMk cId="2850791106" sldId="279"/>
        </pc:sldMkLst>
      </pc:sldChg>
    </pc:docChg>
  </pc:docChgLst>
  <pc:docChgLst>
    <pc:chgData name="Farida Mohamed" userId="S::fmohamed@amideast.org::c40a0397-3ad9-4b5b-a67b-b931c3d5568a" providerId="AD" clId="Web-{9BEFAF3C-5C60-629E-4B57-0A0E07C20FFF}"/>
    <pc:docChg chg="modSld">
      <pc:chgData name="Farida Mohamed" userId="S::fmohamed@amideast.org::c40a0397-3ad9-4b5b-a67b-b931c3d5568a" providerId="AD" clId="Web-{9BEFAF3C-5C60-629E-4B57-0A0E07C20FFF}" dt="2023-11-12T11:40:54.380" v="182" actId="20577"/>
      <pc:docMkLst>
        <pc:docMk/>
      </pc:docMkLst>
      <pc:sldChg chg="modSp">
        <pc:chgData name="Farida Mohamed" userId="S::fmohamed@amideast.org::c40a0397-3ad9-4b5b-a67b-b931c3d5568a" providerId="AD" clId="Web-{9BEFAF3C-5C60-629E-4B57-0A0E07C20FFF}" dt="2023-11-12T11:40:54.380" v="182" actId="20577"/>
        <pc:sldMkLst>
          <pc:docMk/>
          <pc:sldMk cId="2063146789" sldId="258"/>
        </pc:sldMkLst>
      </pc:sldChg>
      <pc:sldChg chg="modSp">
        <pc:chgData name="Farida Mohamed" userId="S::fmohamed@amideast.org::c40a0397-3ad9-4b5b-a67b-b931c3d5568a" providerId="AD" clId="Web-{9BEFAF3C-5C60-629E-4B57-0A0E07C20FFF}" dt="2023-11-12T11:31:15.244" v="6" actId="20577"/>
        <pc:sldMkLst>
          <pc:docMk/>
          <pc:sldMk cId="774538020" sldId="275"/>
        </pc:sldMkLst>
      </pc:sldChg>
      <pc:sldChg chg="modSp">
        <pc:chgData name="Farida Mohamed" userId="S::fmohamed@amideast.org::c40a0397-3ad9-4b5b-a67b-b931c3d5568a" providerId="AD" clId="Web-{9BEFAF3C-5C60-629E-4B57-0A0E07C20FFF}" dt="2023-11-12T11:31:24.244" v="10" actId="20577"/>
        <pc:sldMkLst>
          <pc:docMk/>
          <pc:sldMk cId="2985470792" sldId="276"/>
        </pc:sldMkLst>
      </pc:sldChg>
      <pc:sldChg chg="modSp">
        <pc:chgData name="Farida Mohamed" userId="S::fmohamed@amideast.org::c40a0397-3ad9-4b5b-a67b-b931c3d5568a" providerId="AD" clId="Web-{9BEFAF3C-5C60-629E-4B57-0A0E07C20FFF}" dt="2023-11-12T11:31:27.447" v="13" actId="20577"/>
        <pc:sldMkLst>
          <pc:docMk/>
          <pc:sldMk cId="2850791106" sldId="279"/>
        </pc:sldMkLst>
      </pc:sldChg>
      <pc:sldChg chg="addSp modSp">
        <pc:chgData name="Farida Mohamed" userId="S::fmohamed@amideast.org::c40a0397-3ad9-4b5b-a67b-b931c3d5568a" providerId="AD" clId="Web-{9BEFAF3C-5C60-629E-4B57-0A0E07C20FFF}" dt="2023-11-12T11:36:06.427" v="82" actId="1076"/>
        <pc:sldMkLst>
          <pc:docMk/>
          <pc:sldMk cId="1901529163" sldId="282"/>
        </pc:sldMkLst>
      </pc:sldChg>
      <pc:sldChg chg="addSp delSp modSp">
        <pc:chgData name="Farida Mohamed" userId="S::fmohamed@amideast.org::c40a0397-3ad9-4b5b-a67b-b931c3d5568a" providerId="AD" clId="Web-{9BEFAF3C-5C60-629E-4B57-0A0E07C20FFF}" dt="2023-11-12T11:39:45.487" v="172"/>
        <pc:sldMkLst>
          <pc:docMk/>
          <pc:sldMk cId="2398604217" sldId="283"/>
        </pc:sldMkLst>
      </pc:sldChg>
    </pc:docChg>
  </pc:docChgLst>
  <pc:docChgLst>
    <pc:chgData name="Nehad Leithy" userId="S::nleithy@amideast.org::443b9730-6baf-4a8e-aa94-30a603632004" providerId="AD" clId="Web-{CA76DC91-59A8-A3E0-E7B0-CF0C720F1E4D}"/>
    <pc:docChg chg="delSld modSld">
      <pc:chgData name="Nehad Leithy" userId="S::nleithy@amideast.org::443b9730-6baf-4a8e-aa94-30a603632004" providerId="AD" clId="Web-{CA76DC91-59A8-A3E0-E7B0-CF0C720F1E4D}" dt="2025-03-08T09:57:14.552" v="9" actId="20577"/>
      <pc:docMkLst>
        <pc:docMk/>
      </pc:docMkLst>
      <pc:sldChg chg="modSp">
        <pc:chgData name="Nehad Leithy" userId="S::nleithy@amideast.org::443b9730-6baf-4a8e-aa94-30a603632004" providerId="AD" clId="Web-{CA76DC91-59A8-A3E0-E7B0-CF0C720F1E4D}" dt="2025-03-08T09:52:15.090" v="1" actId="20577"/>
        <pc:sldMkLst>
          <pc:docMk/>
          <pc:sldMk cId="0" sldId="256"/>
        </pc:sldMkLst>
        <pc:spChg chg="mod">
          <ac:chgData name="Nehad Leithy" userId="S::nleithy@amideast.org::443b9730-6baf-4a8e-aa94-30a603632004" providerId="AD" clId="Web-{CA76DC91-59A8-A3E0-E7B0-CF0C720F1E4D}" dt="2025-03-08T09:52:15.090" v="1" actId="20577"/>
          <ac:spMkLst>
            <pc:docMk/>
            <pc:sldMk cId="0" sldId="256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CA76DC91-59A8-A3E0-E7B0-CF0C720F1E4D}" dt="2025-03-08T09:52:41.606" v="4" actId="20577"/>
        <pc:sldMkLst>
          <pc:docMk/>
          <pc:sldMk cId="2063146789" sldId="258"/>
        </pc:sldMkLst>
        <pc:spChg chg="mod">
          <ac:chgData name="Nehad Leithy" userId="S::nleithy@amideast.org::443b9730-6baf-4a8e-aa94-30a603632004" providerId="AD" clId="Web-{CA76DC91-59A8-A3E0-E7B0-CF0C720F1E4D}" dt="2025-03-08T09:52:41.606" v="4" actId="20577"/>
          <ac:spMkLst>
            <pc:docMk/>
            <pc:sldMk cId="2063146789" sldId="258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CA76DC91-59A8-A3E0-E7B0-CF0C720F1E4D}" dt="2025-03-08T09:57:14.552" v="9" actId="20577"/>
        <pc:sldMkLst>
          <pc:docMk/>
          <pc:sldMk cId="3743858674" sldId="268"/>
        </pc:sldMkLst>
        <pc:spChg chg="mod">
          <ac:chgData name="Nehad Leithy" userId="S::nleithy@amideast.org::443b9730-6baf-4a8e-aa94-30a603632004" providerId="AD" clId="Web-{CA76DC91-59A8-A3E0-E7B0-CF0C720F1E4D}" dt="2025-03-08T09:57:14.552" v="9" actId="20577"/>
          <ac:spMkLst>
            <pc:docMk/>
            <pc:sldMk cId="3743858674" sldId="268"/>
            <ac:spMk id="18" creationId="{00000000-0000-0000-0000-000000000000}"/>
          </ac:spMkLst>
        </pc:spChg>
      </pc:sldChg>
      <pc:sldChg chg="del">
        <pc:chgData name="Nehad Leithy" userId="S::nleithy@amideast.org::443b9730-6baf-4a8e-aa94-30a603632004" providerId="AD" clId="Web-{CA76DC91-59A8-A3E0-E7B0-CF0C720F1E4D}" dt="2025-03-08T09:53:38.421" v="5"/>
        <pc:sldMkLst>
          <pc:docMk/>
          <pc:sldMk cId="1246628366" sldId="281"/>
        </pc:sldMkLst>
      </pc:sldChg>
    </pc:docChg>
  </pc:docChgLst>
  <pc:docChgLst>
    <pc:chgData name="Nour Adel" userId="S::nadel@amideast.org::82b80c1e-8bbc-4c1a-aec9-557abbc78574" providerId="AD" clId="Web-{9F041ED2-A8C8-5873-DC4F-553374A53C2E}"/>
    <pc:docChg chg="mod modSld">
      <pc:chgData name="Nour Adel" userId="S::nadel@amideast.org::82b80c1e-8bbc-4c1a-aec9-557abbc78574" providerId="AD" clId="Web-{9F041ED2-A8C8-5873-DC4F-553374A53C2E}" dt="2023-11-13T14:55:42.992" v="41" actId="20577"/>
      <pc:docMkLst>
        <pc:docMk/>
      </pc:docMkLst>
      <pc:sldChg chg="modSp">
        <pc:chgData name="Nour Adel" userId="S::nadel@amideast.org::82b80c1e-8bbc-4c1a-aec9-557abbc78574" providerId="AD" clId="Web-{9F041ED2-A8C8-5873-DC4F-553374A53C2E}" dt="2023-11-13T14:51:41.970" v="2" actId="20577"/>
        <pc:sldMkLst>
          <pc:docMk/>
          <pc:sldMk cId="270020728" sldId="269"/>
        </pc:sldMkLst>
      </pc:sldChg>
      <pc:sldChg chg="addCm">
        <pc:chgData name="Nour Adel" userId="S::nadel@amideast.org::82b80c1e-8bbc-4c1a-aec9-557abbc78574" providerId="AD" clId="Web-{9F041ED2-A8C8-5873-DC4F-553374A53C2E}" dt="2023-11-13T14:52:52.159" v="4"/>
        <pc:sldMkLst>
          <pc:docMk/>
          <pc:sldMk cId="3639446656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our Adel" userId="S::nadel@amideast.org::82b80c1e-8bbc-4c1a-aec9-557abbc78574" providerId="AD" clId="Web-{9F041ED2-A8C8-5873-DC4F-553374A53C2E}" dt="2023-11-13T14:52:52.159" v="4"/>
              <pc2:cmMkLst xmlns:pc2="http://schemas.microsoft.com/office/powerpoint/2019/9/main/command">
                <pc:docMk/>
                <pc:sldMk cId="3639446656" sldId="272"/>
                <pc2:cmMk id="{D6FB2F1C-A337-41FA-98E5-D69DFBDF1A3B}"/>
              </pc2:cmMkLst>
            </pc226:cmChg>
          </p:ext>
        </pc:extLst>
      </pc:sldChg>
      <pc:sldChg chg="modSp">
        <pc:chgData name="Nour Adel" userId="S::nadel@amideast.org::82b80c1e-8bbc-4c1a-aec9-557abbc78574" providerId="AD" clId="Web-{9F041ED2-A8C8-5873-DC4F-553374A53C2E}" dt="2023-11-13T14:53:44.770" v="25" actId="20577"/>
        <pc:sldMkLst>
          <pc:docMk/>
          <pc:sldMk cId="3556469404" sldId="273"/>
        </pc:sldMkLst>
      </pc:sldChg>
      <pc:sldChg chg="modSp">
        <pc:chgData name="Nour Adel" userId="S::nadel@amideast.org::82b80c1e-8bbc-4c1a-aec9-557abbc78574" providerId="AD" clId="Web-{9F041ED2-A8C8-5873-DC4F-553374A53C2E}" dt="2023-11-13T14:55:42.992" v="41" actId="20577"/>
        <pc:sldMkLst>
          <pc:docMk/>
          <pc:sldMk cId="1626913511" sldId="280"/>
        </pc:sldMkLst>
      </pc:sldChg>
    </pc:docChg>
  </pc:docChgLst>
  <pc:docChgLst>
    <pc:chgData name="Shahinaz Ahmed" userId="S::sahmed@amideast.org::ba6c79c9-2e0e-4727-8e75-4f684b3ce542" providerId="AD" clId="Web-{F979C99F-2E89-F787-8B73-03192ADAD225}"/>
    <pc:docChg chg="modSld">
      <pc:chgData name="Shahinaz Ahmed" userId="S::sahmed@amideast.org::ba6c79c9-2e0e-4727-8e75-4f684b3ce542" providerId="AD" clId="Web-{F979C99F-2E89-F787-8B73-03192ADAD225}" dt="2023-11-13T14:53:23.446" v="8" actId="20577"/>
      <pc:docMkLst>
        <pc:docMk/>
      </pc:docMkLst>
      <pc:sldChg chg="modSp">
        <pc:chgData name="Shahinaz Ahmed" userId="S::sahmed@amideast.org::ba6c79c9-2e0e-4727-8e75-4f684b3ce542" providerId="AD" clId="Web-{F979C99F-2E89-F787-8B73-03192ADAD225}" dt="2023-11-13T14:53:23.446" v="8" actId="20577"/>
        <pc:sldMkLst>
          <pc:docMk/>
          <pc:sldMk cId="3556469404" sldId="273"/>
        </pc:sldMkLst>
      </pc:sldChg>
      <pc:sldChg chg="modSp">
        <pc:chgData name="Shahinaz Ahmed" userId="S::sahmed@amideast.org::ba6c79c9-2e0e-4727-8e75-4f684b3ce542" providerId="AD" clId="Web-{F979C99F-2E89-F787-8B73-03192ADAD225}" dt="2023-11-13T14:47:40.548" v="6" actId="20577"/>
        <pc:sldMkLst>
          <pc:docMk/>
          <pc:sldMk cId="1246628366" sldId="281"/>
        </pc:sldMkLst>
      </pc:sldChg>
    </pc:docChg>
  </pc:docChgLst>
  <pc:docChgLst>
    <pc:chgData name="Nadia Fadel" userId="S::nfadel@amideast.org::afab451b-217a-4814-9084-d96ab0ec7993" providerId="AD" clId="Web-{5D9E5370-8A9E-159C-B8C6-07547422B8A4}"/>
    <pc:docChg chg="modSld sldOrd">
      <pc:chgData name="Nadia Fadel" userId="S::nfadel@amideast.org::afab451b-217a-4814-9084-d96ab0ec7993" providerId="AD" clId="Web-{5D9E5370-8A9E-159C-B8C6-07547422B8A4}" dt="2023-11-13T12:14:01.913" v="603" actId="20577"/>
      <pc:docMkLst>
        <pc:docMk/>
      </pc:docMkLst>
      <pc:sldChg chg="ord">
        <pc:chgData name="Nadia Fadel" userId="S::nfadel@amideast.org::afab451b-217a-4814-9084-d96ab0ec7993" providerId="AD" clId="Web-{5D9E5370-8A9E-159C-B8C6-07547422B8A4}" dt="2023-11-13T12:11:52.925" v="588"/>
        <pc:sldMkLst>
          <pc:docMk/>
          <pc:sldMk cId="2063146789" sldId="258"/>
        </pc:sldMkLst>
      </pc:sldChg>
      <pc:sldChg chg="addSp delSp modSp ord">
        <pc:chgData name="Nadia Fadel" userId="S::nfadel@amideast.org::afab451b-217a-4814-9084-d96ab0ec7993" providerId="AD" clId="Web-{5D9E5370-8A9E-159C-B8C6-07547422B8A4}" dt="2023-11-13T12:14:01.913" v="603" actId="20577"/>
        <pc:sldMkLst>
          <pc:docMk/>
          <pc:sldMk cId="1246628366" sldId="281"/>
        </pc:sldMkLst>
      </pc:sldChg>
    </pc:docChg>
  </pc:docChgLst>
  <pc:docChgLst>
    <pc:chgData name="Nour Adel" userId="S::nadel@amideast.org::82b80c1e-8bbc-4c1a-aec9-557abbc78574" providerId="AD" clId="Web-{5B475C31-61EE-FE25-4FF5-87EDDBDC5EC9}"/>
    <pc:docChg chg="delSld modSld">
      <pc:chgData name="Nour Adel" userId="S::nadel@amideast.org::82b80c1e-8bbc-4c1a-aec9-557abbc78574" providerId="AD" clId="Web-{5B475C31-61EE-FE25-4FF5-87EDDBDC5EC9}" dt="2023-11-12T10:29:23.618" v="107" actId="20577"/>
      <pc:docMkLst>
        <pc:docMk/>
      </pc:docMkLst>
      <pc:sldChg chg="modSp">
        <pc:chgData name="Nour Adel" userId="S::nadel@amideast.org::82b80c1e-8bbc-4c1a-aec9-557abbc78574" providerId="AD" clId="Web-{5B475C31-61EE-FE25-4FF5-87EDDBDC5EC9}" dt="2023-11-12T10:28:15.116" v="98" actId="20577"/>
        <pc:sldMkLst>
          <pc:docMk/>
          <pc:sldMk cId="2063146789" sldId="258"/>
        </pc:sldMkLst>
      </pc:sldChg>
      <pc:sldChg chg="del">
        <pc:chgData name="Nour Adel" userId="S::nadel@amideast.org::82b80c1e-8bbc-4c1a-aec9-557abbc78574" providerId="AD" clId="Web-{5B475C31-61EE-FE25-4FF5-87EDDBDC5EC9}" dt="2023-11-12T10:18:36.908" v="13"/>
        <pc:sldMkLst>
          <pc:docMk/>
          <pc:sldMk cId="1247342727" sldId="270"/>
        </pc:sldMkLst>
      </pc:sldChg>
      <pc:sldChg chg="modSp">
        <pc:chgData name="Nour Adel" userId="S::nadel@amideast.org::82b80c1e-8bbc-4c1a-aec9-557abbc78574" providerId="AD" clId="Web-{5B475C31-61EE-FE25-4FF5-87EDDBDC5EC9}" dt="2023-11-12T10:29:23.618" v="107" actId="20577"/>
        <pc:sldMkLst>
          <pc:docMk/>
          <pc:sldMk cId="2430367349" sldId="274"/>
        </pc:sldMkLst>
      </pc:sldChg>
      <pc:sldChg chg="del">
        <pc:chgData name="Nour Adel" userId="S::nadel@amideast.org::82b80c1e-8bbc-4c1a-aec9-557abbc78574" providerId="AD" clId="Web-{5B475C31-61EE-FE25-4FF5-87EDDBDC5EC9}" dt="2023-11-12T10:17:45.781" v="0"/>
        <pc:sldMkLst>
          <pc:docMk/>
          <pc:sldMk cId="3263979896" sldId="278"/>
        </pc:sldMkLst>
      </pc:sldChg>
    </pc:docChg>
  </pc:docChgLst>
  <pc:docChgLst>
    <pc:chgData name="Nehad Leithy" userId="S::nleithy@amideast.org::443b9730-6baf-4a8e-aa94-30a603632004" providerId="AD" clId="Web-{BE0149E4-6A3B-24B0-86A3-22609455B21E}"/>
    <pc:docChg chg="modSld">
      <pc:chgData name="Nehad Leithy" userId="S::nleithy@amideast.org::443b9730-6baf-4a8e-aa94-30a603632004" providerId="AD" clId="Web-{BE0149E4-6A3B-24B0-86A3-22609455B21E}" dt="2025-03-17T13:25:15.889" v="23" actId="20577"/>
      <pc:docMkLst>
        <pc:docMk/>
      </pc:docMkLst>
      <pc:sldChg chg="modSp">
        <pc:chgData name="Nehad Leithy" userId="S::nleithy@amideast.org::443b9730-6baf-4a8e-aa94-30a603632004" providerId="AD" clId="Web-{BE0149E4-6A3B-24B0-86A3-22609455B21E}" dt="2025-03-17T13:25:15.889" v="23" actId="20577"/>
        <pc:sldMkLst>
          <pc:docMk/>
          <pc:sldMk cId="3743858674" sldId="268"/>
        </pc:sldMkLst>
        <pc:spChg chg="mod">
          <ac:chgData name="Nehad Leithy" userId="S::nleithy@amideast.org::443b9730-6baf-4a8e-aa94-30a603632004" providerId="AD" clId="Web-{BE0149E4-6A3B-24B0-86A3-22609455B21E}" dt="2025-03-17T13:25:15.889" v="23" actId="20577"/>
          <ac:spMkLst>
            <pc:docMk/>
            <pc:sldMk cId="3743858674" sldId="268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3:05.208" v="1" actId="20577"/>
        <pc:sldMkLst>
          <pc:docMk/>
          <pc:sldMk cId="270020728" sldId="269"/>
        </pc:sldMkLst>
        <pc:spChg chg="mod">
          <ac:chgData name="Nehad Leithy" userId="S::nleithy@amideast.org::443b9730-6baf-4a8e-aa94-30a603632004" providerId="AD" clId="Web-{BE0149E4-6A3B-24B0-86A3-22609455B21E}" dt="2025-03-17T13:23:05.208" v="1" actId="20577"/>
          <ac:spMkLst>
            <pc:docMk/>
            <pc:sldMk cId="270020728" sldId="269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3:35.726" v="7" actId="20577"/>
        <pc:sldMkLst>
          <pc:docMk/>
          <pc:sldMk cId="1560566638" sldId="271"/>
        </pc:sldMkLst>
        <pc:spChg chg="mod">
          <ac:chgData name="Nehad Leithy" userId="S::nleithy@amideast.org::443b9730-6baf-4a8e-aa94-30a603632004" providerId="AD" clId="Web-{BE0149E4-6A3B-24B0-86A3-22609455B21E}" dt="2025-03-17T13:23:35.726" v="7" actId="20577"/>
          <ac:spMkLst>
            <pc:docMk/>
            <pc:sldMk cId="1560566638" sldId="271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3:54.211" v="9" actId="20577"/>
        <pc:sldMkLst>
          <pc:docMk/>
          <pc:sldMk cId="3639446656" sldId="272"/>
        </pc:sldMkLst>
        <pc:spChg chg="mod">
          <ac:chgData name="Nehad Leithy" userId="S::nleithy@amideast.org::443b9730-6baf-4a8e-aa94-30a603632004" providerId="AD" clId="Web-{BE0149E4-6A3B-24B0-86A3-22609455B21E}" dt="2025-03-17T13:23:54.211" v="9" actId="20577"/>
          <ac:spMkLst>
            <pc:docMk/>
            <pc:sldMk cId="3639446656" sldId="272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4:38.371" v="14" actId="20577"/>
        <pc:sldMkLst>
          <pc:docMk/>
          <pc:sldMk cId="3556469404" sldId="273"/>
        </pc:sldMkLst>
        <pc:spChg chg="mod">
          <ac:chgData name="Nehad Leithy" userId="S::nleithy@amideast.org::443b9730-6baf-4a8e-aa94-30a603632004" providerId="AD" clId="Web-{BE0149E4-6A3B-24B0-86A3-22609455B21E}" dt="2025-03-17T13:24:38.371" v="14" actId="20577"/>
          <ac:spMkLst>
            <pc:docMk/>
            <pc:sldMk cId="3556469404" sldId="273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4:26.901" v="13" actId="20577"/>
        <pc:sldMkLst>
          <pc:docMk/>
          <pc:sldMk cId="774538020" sldId="275"/>
        </pc:sldMkLst>
        <pc:spChg chg="mod">
          <ac:chgData name="Nehad Leithy" userId="S::nleithy@amideast.org::443b9730-6baf-4a8e-aa94-30a603632004" providerId="AD" clId="Web-{BE0149E4-6A3B-24B0-86A3-22609455B21E}" dt="2025-03-17T13:24:26.901" v="13" actId="20577"/>
          <ac:spMkLst>
            <pc:docMk/>
            <pc:sldMk cId="774538020" sldId="275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4:43.918" v="18" actId="20577"/>
        <pc:sldMkLst>
          <pc:docMk/>
          <pc:sldMk cId="2985470792" sldId="276"/>
        </pc:sldMkLst>
        <pc:spChg chg="mod">
          <ac:chgData name="Nehad Leithy" userId="S::nleithy@amideast.org::443b9730-6baf-4a8e-aa94-30a603632004" providerId="AD" clId="Web-{BE0149E4-6A3B-24B0-86A3-22609455B21E}" dt="2025-03-17T13:24:43.918" v="18" actId="20577"/>
          <ac:spMkLst>
            <pc:docMk/>
            <pc:sldMk cId="2985470792" sldId="276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5:01.216" v="20" actId="20577"/>
        <pc:sldMkLst>
          <pc:docMk/>
          <pc:sldMk cId="2850791106" sldId="279"/>
        </pc:sldMkLst>
        <pc:spChg chg="mod">
          <ac:chgData name="Nehad Leithy" userId="S::nleithy@amideast.org::443b9730-6baf-4a8e-aa94-30a603632004" providerId="AD" clId="Web-{BE0149E4-6A3B-24B0-86A3-22609455B21E}" dt="2025-03-17T13:25:01.216" v="20" actId="20577"/>
          <ac:spMkLst>
            <pc:docMk/>
            <pc:sldMk cId="2850791106" sldId="279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4:14.822" v="11" actId="20577"/>
        <pc:sldMkLst>
          <pc:docMk/>
          <pc:sldMk cId="1626913511" sldId="280"/>
        </pc:sldMkLst>
        <pc:spChg chg="mod">
          <ac:chgData name="Nehad Leithy" userId="S::nleithy@amideast.org::443b9730-6baf-4a8e-aa94-30a603632004" providerId="AD" clId="Web-{BE0149E4-6A3B-24B0-86A3-22609455B21E}" dt="2025-03-17T13:24:14.822" v="11" actId="20577"/>
          <ac:spMkLst>
            <pc:docMk/>
            <pc:sldMk cId="1626913511" sldId="280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4:54.388" v="19" actId="20577"/>
        <pc:sldMkLst>
          <pc:docMk/>
          <pc:sldMk cId="2398604217" sldId="283"/>
        </pc:sldMkLst>
        <pc:spChg chg="mod">
          <ac:chgData name="Nehad Leithy" userId="S::nleithy@amideast.org::443b9730-6baf-4a8e-aa94-30a603632004" providerId="AD" clId="Web-{BE0149E4-6A3B-24B0-86A3-22609455B21E}" dt="2025-03-17T13:24:54.388" v="19" actId="20577"/>
          <ac:spMkLst>
            <pc:docMk/>
            <pc:sldMk cId="2398604217" sldId="283"/>
            <ac:spMk id="15" creationId="{34EA736D-8985-205D-DCC7-4BCA909E72C4}"/>
          </ac:spMkLst>
        </pc:spChg>
      </pc:sldChg>
      <pc:sldChg chg="modSp">
        <pc:chgData name="Nehad Leithy" userId="S::nleithy@amideast.org::443b9730-6baf-4a8e-aa94-30a603632004" providerId="AD" clId="Web-{BE0149E4-6A3B-24B0-86A3-22609455B21E}" dt="2025-03-17T13:23:14.083" v="4" actId="20577"/>
        <pc:sldMkLst>
          <pc:docMk/>
          <pc:sldMk cId="3546576960" sldId="284"/>
        </pc:sldMkLst>
        <pc:spChg chg="mod">
          <ac:chgData name="Nehad Leithy" userId="S::nleithy@amideast.org::443b9730-6baf-4a8e-aa94-30a603632004" providerId="AD" clId="Web-{BE0149E4-6A3B-24B0-86A3-22609455B21E}" dt="2025-03-17T13:23:14.083" v="4" actId="20577"/>
          <ac:spMkLst>
            <pc:docMk/>
            <pc:sldMk cId="3546576960" sldId="284"/>
            <ac:spMk id="15" creationId="{AEE96A75-C0BF-2498-269E-AA95204B28C6}"/>
          </ac:spMkLst>
        </pc:spChg>
      </pc:sldChg>
    </pc:docChg>
  </pc:docChgLst>
  <pc:docChgLst>
    <pc:chgData name="Nour Adel" userId="S::nadel@amideast.org::82b80c1e-8bbc-4c1a-aec9-557abbc78574" providerId="AD" clId="Web-{C865C546-29A6-D67B-4D3F-C0FBB31AD4B3}"/>
    <pc:docChg chg="delSld modSld">
      <pc:chgData name="Nour Adel" userId="S::nadel@amideast.org::82b80c1e-8bbc-4c1a-aec9-557abbc78574" providerId="AD" clId="Web-{C865C546-29A6-D67B-4D3F-C0FBB31AD4B3}" dt="2023-11-19T14:08:49.091" v="51" actId="20577"/>
      <pc:docMkLst>
        <pc:docMk/>
      </pc:docMkLst>
      <pc:sldChg chg="del">
        <pc:chgData name="Nour Adel" userId="S::nadel@amideast.org::82b80c1e-8bbc-4c1a-aec9-557abbc78574" providerId="AD" clId="Web-{C865C546-29A6-D67B-4D3F-C0FBB31AD4B3}" dt="2023-11-19T14:06:16.586" v="2"/>
        <pc:sldMkLst>
          <pc:docMk/>
          <pc:sldMk cId="2430367349" sldId="274"/>
        </pc:sldMkLst>
      </pc:sldChg>
      <pc:sldChg chg="modSp">
        <pc:chgData name="Nour Adel" userId="S::nadel@amideast.org::82b80c1e-8bbc-4c1a-aec9-557abbc78574" providerId="AD" clId="Web-{C865C546-29A6-D67B-4D3F-C0FBB31AD4B3}" dt="2023-11-19T14:08:49.091" v="51" actId="20577"/>
        <pc:sldMkLst>
          <pc:docMk/>
          <pc:sldMk cId="1626913511" sldId="280"/>
        </pc:sldMkLst>
      </pc:sldChg>
      <pc:sldChg chg="delSp modSp">
        <pc:chgData name="Nour Adel" userId="S::nadel@amideast.org::82b80c1e-8bbc-4c1a-aec9-557abbc78574" providerId="AD" clId="Web-{C865C546-29A6-D67B-4D3F-C0FBB31AD4B3}" dt="2023-11-19T14:05:16.615" v="1"/>
        <pc:sldMkLst>
          <pc:docMk/>
          <pc:sldMk cId="1246628366" sldId="281"/>
        </pc:sldMkLst>
      </pc:sldChg>
      <pc:sldChg chg="del">
        <pc:chgData name="Nour Adel" userId="S::nadel@amideast.org::82b80c1e-8bbc-4c1a-aec9-557abbc78574" providerId="AD" clId="Web-{C865C546-29A6-D67B-4D3F-C0FBB31AD4B3}" dt="2023-11-19T14:06:20.414" v="3"/>
        <pc:sldMkLst>
          <pc:docMk/>
          <pc:sldMk cId="1901529163" sldId="282"/>
        </pc:sldMkLst>
      </pc:sldChg>
    </pc:docChg>
  </pc:docChgLst>
  <pc:docChgLst>
    <pc:chgData name="Shahinaz Ahmed, CD Egypt" userId="S::sahmed@amideast.org::ba6c79c9-2e0e-4727-8e75-4f684b3ce542" providerId="AD" clId="Web-{1A31C881-A9EA-0CA6-65F0-2DD8AF956226}"/>
    <pc:docChg chg="mod modSld">
      <pc:chgData name="Shahinaz Ahmed, CD Egypt" userId="S::sahmed@amideast.org::ba6c79c9-2e0e-4727-8e75-4f684b3ce542" providerId="AD" clId="Web-{1A31C881-A9EA-0CA6-65F0-2DD8AF956226}" dt="2023-11-02T08:51:07.366" v="64"/>
      <pc:docMkLst>
        <pc:docMk/>
      </pc:docMkLst>
      <pc:sldChg chg="addCm">
        <pc:chgData name="Shahinaz Ahmed, CD Egypt" userId="S::sahmed@amideast.org::ba6c79c9-2e0e-4727-8e75-4f684b3ce542" providerId="AD" clId="Web-{1A31C881-A9EA-0CA6-65F0-2DD8AF956226}" dt="2023-11-02T08:45:48.463" v="1"/>
        <pc:sldMkLst>
          <pc:docMk/>
          <pc:sldMk cId="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45:48.463" v="1"/>
              <pc2:cmMkLst xmlns:pc2="http://schemas.microsoft.com/office/powerpoint/2019/9/main/command">
                <pc:docMk/>
                <pc:sldMk cId="0" sldId="256"/>
                <pc2:cmMk id="{5B7151CC-0050-4E62-B527-89EDECD1EC35}"/>
              </pc2:cmMkLst>
            </pc226:cmChg>
          </p:ext>
        </pc:extLst>
      </pc:sldChg>
      <pc:sldChg chg="addCm">
        <pc:chgData name="Shahinaz Ahmed, CD Egypt" userId="S::sahmed@amideast.org::ba6c79c9-2e0e-4727-8e75-4f684b3ce542" providerId="AD" clId="Web-{1A31C881-A9EA-0CA6-65F0-2DD8AF956226}" dt="2023-11-02T08:47:38.498" v="24"/>
        <pc:sldMkLst>
          <pc:docMk/>
          <pc:sldMk cId="2063146789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47:38.498" v="24"/>
              <pc2:cmMkLst xmlns:pc2="http://schemas.microsoft.com/office/powerpoint/2019/9/main/command">
                <pc:docMk/>
                <pc:sldMk cId="2063146789" sldId="258"/>
                <pc2:cmMk id="{1AA0D1BB-F3B2-4203-AFE3-A5EFE424DDD3}"/>
              </pc2:cmMkLst>
            </pc226:cmChg>
          </p:ext>
        </pc:extLst>
      </pc:sldChg>
      <pc:sldChg chg="addCm">
        <pc:chgData name="Shahinaz Ahmed, CD Egypt" userId="S::sahmed@amideast.org::ba6c79c9-2e0e-4727-8e75-4f684b3ce542" providerId="AD" clId="Web-{1A31C881-A9EA-0CA6-65F0-2DD8AF956226}" dt="2023-11-02T08:49:32.065" v="60"/>
        <pc:sldMkLst>
          <pc:docMk/>
          <pc:sldMk cId="1247342727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49:32.065" v="60"/>
              <pc2:cmMkLst xmlns:pc2="http://schemas.microsoft.com/office/powerpoint/2019/9/main/command">
                <pc:docMk/>
                <pc:sldMk cId="1247342727" sldId="270"/>
                <pc2:cmMk id="{7D29A10A-2783-43C9-9395-A4B6BF39E580}"/>
              </pc2:cmMkLst>
            </pc226:cmChg>
          </p:ext>
        </pc:extLst>
      </pc:sldChg>
      <pc:sldChg chg="modSp">
        <pc:chgData name="Shahinaz Ahmed, CD Egypt" userId="S::sahmed@amideast.org::ba6c79c9-2e0e-4727-8e75-4f684b3ce542" providerId="AD" clId="Web-{1A31C881-A9EA-0CA6-65F0-2DD8AF956226}" dt="2023-11-02T08:46:58.153" v="20" actId="20577"/>
        <pc:sldMkLst>
          <pc:docMk/>
          <pc:sldMk cId="1560566638" sldId="271"/>
        </pc:sldMkLst>
      </pc:sldChg>
      <pc:sldChg chg="modSp">
        <pc:chgData name="Shahinaz Ahmed, CD Egypt" userId="S::sahmed@amideast.org::ba6c79c9-2e0e-4727-8e75-4f684b3ce542" providerId="AD" clId="Web-{1A31C881-A9EA-0CA6-65F0-2DD8AF956226}" dt="2023-11-02T08:47:04.388" v="23" actId="20577"/>
        <pc:sldMkLst>
          <pc:docMk/>
          <pc:sldMk cId="3639446656" sldId="272"/>
        </pc:sldMkLst>
      </pc:sldChg>
      <pc:sldChg chg="modSp addCm">
        <pc:chgData name="Shahinaz Ahmed, CD Egypt" userId="S::sahmed@amideast.org::ba6c79c9-2e0e-4727-8e75-4f684b3ce542" providerId="AD" clId="Web-{1A31C881-A9EA-0CA6-65F0-2DD8AF956226}" dt="2023-11-02T08:48:47.329" v="59"/>
        <pc:sldMkLst>
          <pc:docMk/>
          <pc:sldMk cId="3556469404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48:47.329" v="59"/>
              <pc2:cmMkLst xmlns:pc2="http://schemas.microsoft.com/office/powerpoint/2019/9/main/command">
                <pc:docMk/>
                <pc:sldMk cId="3556469404" sldId="273"/>
                <pc2:cmMk id="{1895B226-CC1F-4A6A-9304-4C8EF1C69925}"/>
              </pc2:cmMkLst>
            </pc226:cmChg>
          </p:ext>
        </pc:extLst>
      </pc:sldChg>
      <pc:sldChg chg="addCm">
        <pc:chgData name="Shahinaz Ahmed, CD Egypt" userId="S::sahmed@amideast.org::ba6c79c9-2e0e-4727-8e75-4f684b3ce542" providerId="AD" clId="Web-{1A31C881-A9EA-0CA6-65F0-2DD8AF956226}" dt="2023-11-02T08:49:55.129" v="61"/>
        <pc:sldMkLst>
          <pc:docMk/>
          <pc:sldMk cId="2430367349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49:55.129" v="61"/>
              <pc2:cmMkLst xmlns:pc2="http://schemas.microsoft.com/office/powerpoint/2019/9/main/command">
                <pc:docMk/>
                <pc:sldMk cId="2430367349" sldId="274"/>
                <pc2:cmMk id="{7423ED2B-F24F-48A6-ADB7-D4CEC62095CD}"/>
              </pc2:cmMkLst>
            </pc226:cmChg>
          </p:ext>
        </pc:extLst>
      </pc:sldChg>
      <pc:sldChg chg="addCm">
        <pc:chgData name="Shahinaz Ahmed, CD Egypt" userId="S::sahmed@amideast.org::ba6c79c9-2e0e-4727-8e75-4f684b3ce542" providerId="AD" clId="Web-{1A31C881-A9EA-0CA6-65F0-2DD8AF956226}" dt="2023-11-02T08:50:29.474" v="62"/>
        <pc:sldMkLst>
          <pc:docMk/>
          <pc:sldMk cId="774538020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50:29.474" v="62"/>
              <pc2:cmMkLst xmlns:pc2="http://schemas.microsoft.com/office/powerpoint/2019/9/main/command">
                <pc:docMk/>
                <pc:sldMk cId="774538020" sldId="275"/>
                <pc2:cmMk id="{B18B0787-451E-4672-AE53-D493079B1B7A}"/>
              </pc2:cmMkLst>
            </pc226:cmChg>
          </p:ext>
        </pc:extLst>
      </pc:sldChg>
      <pc:sldChg chg="addCm">
        <pc:chgData name="Shahinaz Ahmed, CD Egypt" userId="S::sahmed@amideast.org::ba6c79c9-2e0e-4727-8e75-4f684b3ce542" providerId="AD" clId="Web-{1A31C881-A9EA-0CA6-65F0-2DD8AF956226}" dt="2023-11-02T08:50:54.834" v="63"/>
        <pc:sldMkLst>
          <pc:docMk/>
          <pc:sldMk cId="2985470792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50:54.834" v="63"/>
              <pc2:cmMkLst xmlns:pc2="http://schemas.microsoft.com/office/powerpoint/2019/9/main/command">
                <pc:docMk/>
                <pc:sldMk cId="2985470792" sldId="276"/>
                <pc2:cmMk id="{F3176C35-17E4-4050-8B04-45FEFB6DB591}"/>
              </pc2:cmMkLst>
            </pc226:cmChg>
          </p:ext>
        </pc:extLst>
      </pc:sldChg>
      <pc:sldChg chg="addCm">
        <pc:chgData name="Shahinaz Ahmed, CD Egypt" userId="S::sahmed@amideast.org::ba6c79c9-2e0e-4727-8e75-4f684b3ce542" providerId="AD" clId="Web-{1A31C881-A9EA-0CA6-65F0-2DD8AF956226}" dt="2023-11-02T08:51:07.366" v="64"/>
        <pc:sldMkLst>
          <pc:docMk/>
          <pc:sldMk cId="3263979896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ahinaz Ahmed, CD Egypt" userId="S::sahmed@amideast.org::ba6c79c9-2e0e-4727-8e75-4f684b3ce542" providerId="AD" clId="Web-{1A31C881-A9EA-0CA6-65F0-2DD8AF956226}" dt="2023-11-02T08:51:07.366" v="64"/>
              <pc2:cmMkLst xmlns:pc2="http://schemas.microsoft.com/office/powerpoint/2019/9/main/command">
                <pc:docMk/>
                <pc:sldMk cId="3263979896" sldId="278"/>
                <pc2:cmMk id="{4763C0A9-0B81-4476-957B-132678162091}"/>
              </pc2:cmMkLst>
            </pc226:cmChg>
          </p:ext>
        </pc:extLst>
      </pc:sldChg>
    </pc:docChg>
  </pc:docChgLst>
  <pc:docChgLst>
    <pc:chgData name="Farida Mohamed" userId="S::fmohamed@amideast.org::c40a0397-3ad9-4b5b-a67b-b931c3d5568a" providerId="AD" clId="Web-{6CB9A9C7-276B-3E92-7A39-E868E8ABF29D}"/>
    <pc:docChg chg="addSld modSld modMainMaster">
      <pc:chgData name="Farida Mohamed" userId="S::fmohamed@amideast.org::c40a0397-3ad9-4b5b-a67b-b931c3d5568a" providerId="AD" clId="Web-{6CB9A9C7-276B-3E92-7A39-E868E8ABF29D}" dt="2023-11-12T11:27:31.741" v="599" actId="20577"/>
      <pc:docMkLst>
        <pc:docMk/>
      </pc:docMkLst>
      <pc:sldChg chg="addSp delSp modSp">
        <pc:chgData name="Farida Mohamed" userId="S::fmohamed@amideast.org::c40a0397-3ad9-4b5b-a67b-b931c3d5568a" providerId="AD" clId="Web-{6CB9A9C7-276B-3E92-7A39-E868E8ABF29D}" dt="2023-11-12T10:58:24.450" v="139"/>
        <pc:sldMkLst>
          <pc:docMk/>
          <pc:sldMk cId="0" sldId="256"/>
        </pc:sldMkLst>
      </pc:sldChg>
      <pc:sldChg chg="addSp modSp">
        <pc:chgData name="Farida Mohamed" userId="S::fmohamed@amideast.org::c40a0397-3ad9-4b5b-a67b-b931c3d5568a" providerId="AD" clId="Web-{6CB9A9C7-276B-3E92-7A39-E868E8ABF29D}" dt="2023-11-12T11:24:18.188" v="569" actId="20577"/>
        <pc:sldMkLst>
          <pc:docMk/>
          <pc:sldMk cId="2063146789" sldId="258"/>
        </pc:sldMkLst>
      </pc:sldChg>
      <pc:sldChg chg="addSp modSp">
        <pc:chgData name="Farida Mohamed" userId="S::fmohamed@amideast.org::c40a0397-3ad9-4b5b-a67b-b931c3d5568a" providerId="AD" clId="Web-{6CB9A9C7-276B-3E92-7A39-E868E8ABF29D}" dt="2023-11-12T10:58:27.935" v="140"/>
        <pc:sldMkLst>
          <pc:docMk/>
          <pc:sldMk cId="3743858674" sldId="268"/>
        </pc:sldMkLst>
      </pc:sldChg>
      <pc:sldChg chg="addSp modSp">
        <pc:chgData name="Farida Mohamed" userId="S::fmohamed@amideast.org::c40a0397-3ad9-4b5b-a67b-b931c3d5568a" providerId="AD" clId="Web-{6CB9A9C7-276B-3E92-7A39-E868E8ABF29D}" dt="2023-11-12T10:58:27.935" v="140"/>
        <pc:sldMkLst>
          <pc:docMk/>
          <pc:sldMk cId="270020728" sldId="269"/>
        </pc:sldMkLst>
      </pc:sldChg>
      <pc:sldChg chg="addSp modSp">
        <pc:chgData name="Farida Mohamed" userId="S::fmohamed@amideast.org::c40a0397-3ad9-4b5b-a67b-b931c3d5568a" providerId="AD" clId="Web-{6CB9A9C7-276B-3E92-7A39-E868E8ABF29D}" dt="2023-11-12T10:58:27.935" v="140"/>
        <pc:sldMkLst>
          <pc:docMk/>
          <pc:sldMk cId="1560566638" sldId="271"/>
        </pc:sldMkLst>
      </pc:sldChg>
      <pc:sldChg chg="addSp modSp">
        <pc:chgData name="Farida Mohamed" userId="S::fmohamed@amideast.org::c40a0397-3ad9-4b5b-a67b-b931c3d5568a" providerId="AD" clId="Web-{6CB9A9C7-276B-3E92-7A39-E868E8ABF29D}" dt="2023-11-12T10:58:27.935" v="140"/>
        <pc:sldMkLst>
          <pc:docMk/>
          <pc:sldMk cId="3639446656" sldId="272"/>
        </pc:sldMkLst>
      </pc:sldChg>
      <pc:sldChg chg="addSp modSp">
        <pc:chgData name="Farida Mohamed" userId="S::fmohamed@amideast.org::c40a0397-3ad9-4b5b-a67b-b931c3d5568a" providerId="AD" clId="Web-{6CB9A9C7-276B-3E92-7A39-E868E8ABF29D}" dt="2023-11-12T11:24:42.501" v="571" actId="20577"/>
        <pc:sldMkLst>
          <pc:docMk/>
          <pc:sldMk cId="3556469404" sldId="273"/>
        </pc:sldMkLst>
      </pc:sldChg>
      <pc:sldChg chg="addSp delSp modSp">
        <pc:chgData name="Farida Mohamed" userId="S::fmohamed@amideast.org::c40a0397-3ad9-4b5b-a67b-b931c3d5568a" providerId="AD" clId="Web-{6CB9A9C7-276B-3E92-7A39-E868E8ABF29D}" dt="2023-11-12T10:59:03.420" v="145" actId="20577"/>
        <pc:sldMkLst>
          <pc:docMk/>
          <pc:sldMk cId="2430367349" sldId="274"/>
        </pc:sldMkLst>
      </pc:sldChg>
      <pc:sldChg chg="addSp modSp">
        <pc:chgData name="Farida Mohamed" userId="S::fmohamed@amideast.org::c40a0397-3ad9-4b5b-a67b-b931c3d5568a" providerId="AD" clId="Web-{6CB9A9C7-276B-3E92-7A39-E868E8ABF29D}" dt="2023-11-12T11:26:54.255" v="589" actId="20577"/>
        <pc:sldMkLst>
          <pc:docMk/>
          <pc:sldMk cId="774538020" sldId="275"/>
        </pc:sldMkLst>
      </pc:sldChg>
      <pc:sldChg chg="addSp modSp">
        <pc:chgData name="Farida Mohamed" userId="S::fmohamed@amideast.org::c40a0397-3ad9-4b5b-a67b-b931c3d5568a" providerId="AD" clId="Web-{6CB9A9C7-276B-3E92-7A39-E868E8ABF29D}" dt="2023-11-12T11:26:58.411" v="590" actId="20577"/>
        <pc:sldMkLst>
          <pc:docMk/>
          <pc:sldMk cId="2985470792" sldId="276"/>
        </pc:sldMkLst>
      </pc:sldChg>
      <pc:sldChg chg="addSp modSp">
        <pc:chgData name="Farida Mohamed" userId="S::fmohamed@amideast.org::c40a0397-3ad9-4b5b-a67b-b931c3d5568a" providerId="AD" clId="Web-{6CB9A9C7-276B-3E92-7A39-E868E8ABF29D}" dt="2023-11-12T11:25:31.752" v="574" actId="20577"/>
        <pc:sldMkLst>
          <pc:docMk/>
          <pc:sldMk cId="2850791106" sldId="279"/>
        </pc:sldMkLst>
      </pc:sldChg>
      <pc:sldChg chg="addSp modSp add replId">
        <pc:chgData name="Farida Mohamed" userId="S::fmohamed@amideast.org::c40a0397-3ad9-4b5b-a67b-b931c3d5568a" providerId="AD" clId="Web-{6CB9A9C7-276B-3E92-7A39-E868E8ABF29D}" dt="2023-11-12T11:19:42.444" v="506" actId="1076"/>
        <pc:sldMkLst>
          <pc:docMk/>
          <pc:sldMk cId="1626913511" sldId="280"/>
        </pc:sldMkLst>
      </pc:sldChg>
      <pc:sldChg chg="addSp modSp add replId">
        <pc:chgData name="Farida Mohamed" userId="S::fmohamed@amideast.org::c40a0397-3ad9-4b5b-a67b-b931c3d5568a" providerId="AD" clId="Web-{6CB9A9C7-276B-3E92-7A39-E868E8ABF29D}" dt="2023-11-12T11:07:34.187" v="155" actId="20577"/>
        <pc:sldMkLst>
          <pc:docMk/>
          <pc:sldMk cId="1246628366" sldId="281"/>
        </pc:sldMkLst>
      </pc:sldChg>
      <pc:sldChg chg="delSp modSp add replId">
        <pc:chgData name="Farida Mohamed" userId="S::fmohamed@amideast.org::c40a0397-3ad9-4b5b-a67b-b931c3d5568a" providerId="AD" clId="Web-{6CB9A9C7-276B-3E92-7A39-E868E8ABF29D}" dt="2023-11-12T11:27:02.021" v="591"/>
        <pc:sldMkLst>
          <pc:docMk/>
          <pc:sldMk cId="1901529163" sldId="282"/>
        </pc:sldMkLst>
      </pc:sldChg>
      <pc:sldChg chg="modSp add replId">
        <pc:chgData name="Farida Mohamed" userId="S::fmohamed@amideast.org::c40a0397-3ad9-4b5b-a67b-b931c3d5568a" providerId="AD" clId="Web-{6CB9A9C7-276B-3E92-7A39-E868E8ABF29D}" dt="2023-11-12T11:27:31.741" v="599" actId="20577"/>
        <pc:sldMkLst>
          <pc:docMk/>
          <pc:sldMk cId="2398604217" sldId="283"/>
        </pc:sldMkLst>
      </pc:sldChg>
      <pc:sldMasterChg chg="mod modSldLayout">
        <pc:chgData name="Farida Mohamed" userId="S::fmohamed@amideast.org::c40a0397-3ad9-4b5b-a67b-b931c3d5568a" providerId="AD" clId="Web-{6CB9A9C7-276B-3E92-7A39-E868E8ABF29D}" dt="2023-11-12T10:58:28.466" v="141"/>
        <pc:sldMasterMkLst>
          <pc:docMk/>
          <pc:sldMasterMk cId="2711602623" sldId="2147483690"/>
        </pc:sldMasterMkLst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3329698922" sldId="2147483691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1239549096" sldId="2147483692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2172319751" sldId="2147483693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1279570029" sldId="2147483694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3290775109" sldId="2147483695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1906622910" sldId="2147483696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632000781" sldId="2147483697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2440046427" sldId="2147483698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3789242900" sldId="2147483699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2308309707" sldId="2147483700"/>
          </pc:sldLayoutMkLst>
        </pc:sldLayoutChg>
        <pc:sldLayoutChg chg="mod">
          <pc:chgData name="Farida Mohamed" userId="S::fmohamed@amideast.org::c40a0397-3ad9-4b5b-a67b-b931c3d5568a" providerId="AD" clId="Web-{6CB9A9C7-276B-3E92-7A39-E868E8ABF29D}" dt="2023-11-12T10:58:28.466" v="141"/>
          <pc:sldLayoutMkLst>
            <pc:docMk/>
            <pc:sldMasterMk cId="2711602623" sldId="2147483690"/>
            <pc:sldLayoutMk cId="2528634361" sldId="2147483701"/>
          </pc:sldLayoutMkLst>
        </pc:sldLayoutChg>
      </pc:sldMasterChg>
    </pc:docChg>
  </pc:docChgLst>
  <pc:docChgLst>
    <pc:chgData name="Nadia Fadel" userId="S::nfadel@amideast.org::afab451b-217a-4814-9084-d96ab0ec7993" providerId="AD" clId="Web-{90692D18-05A8-8B41-0204-399B569C32E0}"/>
    <pc:docChg chg="modSld">
      <pc:chgData name="Nadia Fadel" userId="S::nfadel@amideast.org::afab451b-217a-4814-9084-d96ab0ec7993" providerId="AD" clId="Web-{90692D18-05A8-8B41-0204-399B569C32E0}" dt="2023-11-13T09:13:12.221" v="81" actId="14100"/>
      <pc:docMkLst>
        <pc:docMk/>
      </pc:docMkLst>
      <pc:sldChg chg="addSp delSp modSp">
        <pc:chgData name="Nadia Fadel" userId="S::nfadel@amideast.org::afab451b-217a-4814-9084-d96ab0ec7993" providerId="AD" clId="Web-{90692D18-05A8-8B41-0204-399B569C32E0}" dt="2023-11-13T09:13:12.221" v="81" actId="14100"/>
        <pc:sldMkLst>
          <pc:docMk/>
          <pc:sldMk cId="1246628366" sldId="281"/>
        </pc:sldMkLst>
      </pc:sldChg>
    </pc:docChg>
  </pc:docChgLst>
  <pc:docChgLst>
    <pc:chgData name="Nadia Fadel" userId="S::nfadel@amideast.org::afab451b-217a-4814-9084-d96ab0ec7993" providerId="AD" clId="Web-{03EBD30E-5E63-63DD-4FA8-101292253BDF}"/>
    <pc:docChg chg="modSld">
      <pc:chgData name="Nadia Fadel" userId="S::nfadel@amideast.org::afab451b-217a-4814-9084-d96ab0ec7993" providerId="AD" clId="Web-{03EBD30E-5E63-63DD-4FA8-101292253BDF}" dt="2023-11-13T10:06:02.641" v="399"/>
      <pc:docMkLst>
        <pc:docMk/>
      </pc:docMkLst>
      <pc:sldChg chg="modSp">
        <pc:chgData name="Nadia Fadel" userId="S::nfadel@amideast.org::afab451b-217a-4814-9084-d96ab0ec7993" providerId="AD" clId="Web-{03EBD30E-5E63-63DD-4FA8-101292253BDF}" dt="2023-11-13T09:58:57.611" v="192" actId="20577"/>
        <pc:sldMkLst>
          <pc:docMk/>
          <pc:sldMk cId="1560566638" sldId="271"/>
        </pc:sldMkLst>
      </pc:sldChg>
      <pc:sldChg chg="modSp">
        <pc:chgData name="Nadia Fadel" userId="S::nfadel@amideast.org::afab451b-217a-4814-9084-d96ab0ec7993" providerId="AD" clId="Web-{03EBD30E-5E63-63DD-4FA8-101292253BDF}" dt="2023-11-13T09:58:22.296" v="127" actId="20577"/>
        <pc:sldMkLst>
          <pc:docMk/>
          <pc:sldMk cId="3639446656" sldId="272"/>
        </pc:sldMkLst>
      </pc:sldChg>
      <pc:sldChg chg="modSp">
        <pc:chgData name="Nadia Fadel" userId="S::nfadel@amideast.org::afab451b-217a-4814-9084-d96ab0ec7993" providerId="AD" clId="Web-{03EBD30E-5E63-63DD-4FA8-101292253BDF}" dt="2023-11-13T10:06:02.641" v="399"/>
        <pc:sldMkLst>
          <pc:docMk/>
          <pc:sldMk cId="1246628366" sldId="281"/>
        </pc:sldMkLst>
      </pc:sldChg>
    </pc:docChg>
  </pc:docChgLst>
  <pc:docChgLst>
    <pc:chgData name="Nashwa Abdel Aziz" userId="0a55c59c-8190-459b-ba7a-f0a258c2392b" providerId="ADAL" clId="{FB60EBD6-C0B6-4C6B-BF8F-E851EC2A2741}"/>
    <pc:docChg chg="custSel modSld">
      <pc:chgData name="Nashwa Abdel Aziz" userId="0a55c59c-8190-459b-ba7a-f0a258c2392b" providerId="ADAL" clId="{FB60EBD6-C0B6-4C6B-BF8F-E851EC2A2741}" dt="2025-04-07T13:28:08.831" v="0" actId="27636"/>
      <pc:docMkLst>
        <pc:docMk/>
      </pc:docMkLst>
      <pc:sldChg chg="modSp mod">
        <pc:chgData name="Nashwa Abdel Aziz" userId="0a55c59c-8190-459b-ba7a-f0a258c2392b" providerId="ADAL" clId="{FB60EBD6-C0B6-4C6B-BF8F-E851EC2A2741}" dt="2025-04-07T13:28:08.831" v="0" actId="27636"/>
        <pc:sldMkLst>
          <pc:docMk/>
          <pc:sldMk cId="2951935174" sldId="287"/>
        </pc:sldMkLst>
        <pc:spChg chg="mod">
          <ac:chgData name="Nashwa Abdel Aziz" userId="0a55c59c-8190-459b-ba7a-f0a258c2392b" providerId="ADAL" clId="{FB60EBD6-C0B6-4C6B-BF8F-E851EC2A2741}" dt="2025-04-07T13:28:08.831" v="0" actId="27636"/>
          <ac:spMkLst>
            <pc:docMk/>
            <pc:sldMk cId="2951935174" sldId="287"/>
            <ac:spMk id="7" creationId="{E623AC56-3877-D8D7-6773-CB27806D9603}"/>
          </ac:spMkLst>
        </pc:spChg>
      </pc:sldChg>
    </pc:docChg>
  </pc:docChgLst>
  <pc:docChgLst>
    <pc:chgData name="Nehad Leithy" userId="S::nleithy@amideast.org::443b9730-6baf-4a8e-aa94-30a603632004" providerId="AD" clId="Web-{5327270B-7702-F8C3-4A94-6BE5C45C35F3}"/>
    <pc:docChg chg="modSld">
      <pc:chgData name="Nehad Leithy" userId="S::nleithy@amideast.org::443b9730-6baf-4a8e-aa94-30a603632004" providerId="AD" clId="Web-{5327270B-7702-F8C3-4A94-6BE5C45C35F3}" dt="2025-04-07T13:33:50.953" v="131" actId="20577"/>
      <pc:docMkLst>
        <pc:docMk/>
      </pc:docMkLst>
      <pc:sldChg chg="modSp">
        <pc:chgData name="Nehad Leithy" userId="S::nleithy@amideast.org::443b9730-6baf-4a8e-aa94-30a603632004" providerId="AD" clId="Web-{5327270B-7702-F8C3-4A94-6BE5C45C35F3}" dt="2025-04-07T13:33:50.953" v="131" actId="20577"/>
        <pc:sldMkLst>
          <pc:docMk/>
          <pc:sldMk cId="3556469404" sldId="273"/>
        </pc:sldMkLst>
        <pc:spChg chg="mod">
          <ac:chgData name="Nehad Leithy" userId="S::nleithy@amideast.org::443b9730-6baf-4a8e-aa94-30a603632004" providerId="AD" clId="Web-{5327270B-7702-F8C3-4A94-6BE5C45C35F3}" dt="2025-04-07T13:33:50.953" v="131" actId="20577"/>
          <ac:spMkLst>
            <pc:docMk/>
            <pc:sldMk cId="3556469404" sldId="273"/>
            <ac:spMk id="6" creationId="{5DCCE2CC-CFB7-EA0A-5430-4E63640CFB7C}"/>
          </ac:spMkLst>
        </pc:spChg>
      </pc:sldChg>
      <pc:sldChg chg="modSp">
        <pc:chgData name="Nehad Leithy" userId="S::nleithy@amideast.org::443b9730-6baf-4a8e-aa94-30a603632004" providerId="AD" clId="Web-{5327270B-7702-F8C3-4A94-6BE5C45C35F3}" dt="2025-04-07T13:27:46.798" v="110"/>
        <pc:sldMkLst>
          <pc:docMk/>
          <pc:sldMk cId="2985470792" sldId="276"/>
        </pc:sldMkLst>
        <pc:graphicFrameChg chg="mod modGraphic">
          <ac:chgData name="Nehad Leithy" userId="S::nleithy@amideast.org::443b9730-6baf-4a8e-aa94-30a603632004" providerId="AD" clId="Web-{5327270B-7702-F8C3-4A94-6BE5C45C35F3}" dt="2025-04-07T13:27:46.798" v="110"/>
          <ac:graphicFrameMkLst>
            <pc:docMk/>
            <pc:sldMk cId="2985470792" sldId="276"/>
            <ac:graphicFrameMk id="9" creationId="{EBB14ACA-E0D2-9CC3-C1FF-C532D25FD7D8}"/>
          </ac:graphicFrameMkLst>
        </pc:graphicFrameChg>
      </pc:sldChg>
    </pc:docChg>
  </pc:docChgLst>
  <pc:docChgLst>
    <pc:chgData name="Nehad Leithy" userId="S::nleithy@amideast.org::443b9730-6baf-4a8e-aa94-30a603632004" providerId="AD" clId="Web-{A8831F8C-ABD2-5B9C-0298-025C49626808}"/>
    <pc:docChg chg="addSld modSld">
      <pc:chgData name="Nehad Leithy" userId="S::nleithy@amideast.org::443b9730-6baf-4a8e-aa94-30a603632004" providerId="AD" clId="Web-{A8831F8C-ABD2-5B9C-0298-025C49626808}" dt="2025-03-11T12:34:21.566" v="214" actId="20577"/>
      <pc:docMkLst>
        <pc:docMk/>
      </pc:docMkLst>
      <pc:sldChg chg="modSp">
        <pc:chgData name="Nehad Leithy" userId="S::nleithy@amideast.org::443b9730-6baf-4a8e-aa94-30a603632004" providerId="AD" clId="Web-{A8831F8C-ABD2-5B9C-0298-025C49626808}" dt="2025-03-11T12:33:03.703" v="181" actId="20577"/>
        <pc:sldMkLst>
          <pc:docMk/>
          <pc:sldMk cId="2985470792" sldId="276"/>
        </pc:sldMkLst>
        <pc:spChg chg="mod">
          <ac:chgData name="Nehad Leithy" userId="S::nleithy@amideast.org::443b9730-6baf-4a8e-aa94-30a603632004" providerId="AD" clId="Web-{A8831F8C-ABD2-5B9C-0298-025C49626808}" dt="2025-03-11T12:33:03.703" v="181" actId="20577"/>
          <ac:spMkLst>
            <pc:docMk/>
            <pc:sldMk cId="2985470792" sldId="276"/>
            <ac:spMk id="4" creationId="{77A66AC7-CC5B-B4D4-0271-13E48398A771}"/>
          </ac:spMkLst>
        </pc:spChg>
      </pc:sldChg>
      <pc:sldChg chg="modSp">
        <pc:chgData name="Nehad Leithy" userId="S::nleithy@amideast.org::443b9730-6baf-4a8e-aa94-30a603632004" providerId="AD" clId="Web-{A8831F8C-ABD2-5B9C-0298-025C49626808}" dt="2025-03-11T12:31:41.638" v="142" actId="20577"/>
        <pc:sldMkLst>
          <pc:docMk/>
          <pc:sldMk cId="1626913511" sldId="280"/>
        </pc:sldMkLst>
        <pc:graphicFrameChg chg="modGraphic">
          <ac:chgData name="Nehad Leithy" userId="S::nleithy@amideast.org::443b9730-6baf-4a8e-aa94-30a603632004" providerId="AD" clId="Web-{A8831F8C-ABD2-5B9C-0298-025C49626808}" dt="2025-03-11T12:31:41.638" v="142" actId="20577"/>
          <ac:graphicFrameMkLst>
            <pc:docMk/>
            <pc:sldMk cId="1626913511" sldId="280"/>
            <ac:graphicFrameMk id="5" creationId="{8C61BE99-9416-8938-B10F-E351D84EA071}"/>
          </ac:graphicFrameMkLst>
        </pc:graphicFrameChg>
      </pc:sldChg>
      <pc:sldChg chg="modSp add replId">
        <pc:chgData name="Nehad Leithy" userId="S::nleithy@amideast.org::443b9730-6baf-4a8e-aa94-30a603632004" providerId="AD" clId="Web-{A8831F8C-ABD2-5B9C-0298-025C49626808}" dt="2025-03-11T12:34:21.566" v="214" actId="20577"/>
        <pc:sldMkLst>
          <pc:docMk/>
          <pc:sldMk cId="3546576960" sldId="284"/>
        </pc:sldMkLst>
        <pc:spChg chg="mod">
          <ac:chgData name="Nehad Leithy" userId="S::nleithy@amideast.org::443b9730-6baf-4a8e-aa94-30a603632004" providerId="AD" clId="Web-{A8831F8C-ABD2-5B9C-0298-025C49626808}" dt="2025-03-11T12:34:21.566" v="214" actId="20577"/>
          <ac:spMkLst>
            <pc:docMk/>
            <pc:sldMk cId="3546576960" sldId="284"/>
            <ac:spMk id="4" creationId="{C544C18D-857B-0BA5-CB0E-23D72DF2F1A8}"/>
          </ac:spMkLst>
        </pc:spChg>
      </pc:sldChg>
    </pc:docChg>
  </pc:docChgLst>
  <pc:docChgLst>
    <pc:chgData name="Nour Adel" userId="S::nadel@amideast.org::82b80c1e-8bbc-4c1a-aec9-557abbc78574" providerId="AD" clId="Web-{0B3F86C3-A0D7-3537-AF1B-F4F4EA77EE63}"/>
    <pc:docChg chg="modSld">
      <pc:chgData name="Nour Adel" userId="S::nadel@amideast.org::82b80c1e-8bbc-4c1a-aec9-557abbc78574" providerId="AD" clId="Web-{0B3F86C3-A0D7-3537-AF1B-F4F4EA77EE63}" dt="2023-11-13T14:21:20.056" v="138" actId="20577"/>
      <pc:docMkLst>
        <pc:docMk/>
      </pc:docMkLst>
      <pc:sldChg chg="modSp">
        <pc:chgData name="Nour Adel" userId="S::nadel@amideast.org::82b80c1e-8bbc-4c1a-aec9-557abbc78574" providerId="AD" clId="Web-{0B3F86C3-A0D7-3537-AF1B-F4F4EA77EE63}" dt="2023-11-13T14:20:14.320" v="133" actId="20577"/>
        <pc:sldMkLst>
          <pc:docMk/>
          <pc:sldMk cId="2063146789" sldId="258"/>
        </pc:sldMkLst>
      </pc:sldChg>
      <pc:sldChg chg="modSp">
        <pc:chgData name="Nour Adel" userId="S::nadel@amideast.org::82b80c1e-8bbc-4c1a-aec9-557abbc78574" providerId="AD" clId="Web-{0B3F86C3-A0D7-3537-AF1B-F4F4EA77EE63}" dt="2023-11-13T12:14:06.082" v="3" actId="20577"/>
        <pc:sldMkLst>
          <pc:docMk/>
          <pc:sldMk cId="270020728" sldId="269"/>
        </pc:sldMkLst>
      </pc:sldChg>
      <pc:sldChg chg="modSp">
        <pc:chgData name="Nour Adel" userId="S::nadel@amideast.org::82b80c1e-8bbc-4c1a-aec9-557abbc78574" providerId="AD" clId="Web-{0B3F86C3-A0D7-3537-AF1B-F4F4EA77EE63}" dt="2023-11-13T14:19:13.803" v="126" actId="20577"/>
        <pc:sldMkLst>
          <pc:docMk/>
          <pc:sldMk cId="1560566638" sldId="271"/>
        </pc:sldMkLst>
      </pc:sldChg>
      <pc:sldChg chg="modSp">
        <pc:chgData name="Nour Adel" userId="S::nadel@amideast.org::82b80c1e-8bbc-4c1a-aec9-557abbc78574" providerId="AD" clId="Web-{0B3F86C3-A0D7-3537-AF1B-F4F4EA77EE63}" dt="2023-11-13T14:19:28.085" v="128" actId="20577"/>
        <pc:sldMkLst>
          <pc:docMk/>
          <pc:sldMk cId="3639446656" sldId="272"/>
        </pc:sldMkLst>
      </pc:sldChg>
      <pc:sldChg chg="modSp">
        <pc:chgData name="Nour Adel" userId="S::nadel@amideast.org::82b80c1e-8bbc-4c1a-aec9-557abbc78574" providerId="AD" clId="Web-{0B3F86C3-A0D7-3537-AF1B-F4F4EA77EE63}" dt="2023-11-13T14:19:37.632" v="132" actId="20577"/>
        <pc:sldMkLst>
          <pc:docMk/>
          <pc:sldMk cId="3556469404" sldId="273"/>
        </pc:sldMkLst>
      </pc:sldChg>
      <pc:sldChg chg="modSp">
        <pc:chgData name="Nour Adel" userId="S::nadel@amideast.org::82b80c1e-8bbc-4c1a-aec9-557abbc78574" providerId="AD" clId="Web-{0B3F86C3-A0D7-3537-AF1B-F4F4EA77EE63}" dt="2023-11-13T12:45:04.321" v="99" actId="20577"/>
        <pc:sldMkLst>
          <pc:docMk/>
          <pc:sldMk cId="2430367349" sldId="274"/>
        </pc:sldMkLst>
      </pc:sldChg>
      <pc:sldChg chg="modSp">
        <pc:chgData name="Nour Adel" userId="S::nadel@amideast.org::82b80c1e-8bbc-4c1a-aec9-557abbc78574" providerId="AD" clId="Web-{0B3F86C3-A0D7-3537-AF1B-F4F4EA77EE63}" dt="2023-11-13T14:21:20.056" v="138" actId="20577"/>
        <pc:sldMkLst>
          <pc:docMk/>
          <pc:sldMk cId="774538020" sldId="275"/>
        </pc:sldMkLst>
      </pc:sldChg>
      <pc:sldChg chg="modSp">
        <pc:chgData name="Nour Adel" userId="S::nadel@amideast.org::82b80c1e-8bbc-4c1a-aec9-557abbc78574" providerId="AD" clId="Web-{0B3F86C3-A0D7-3537-AF1B-F4F4EA77EE63}" dt="2023-11-13T13:06:18.438" v="124" actId="20577"/>
        <pc:sldMkLst>
          <pc:docMk/>
          <pc:sldMk cId="1626913511" sldId="280"/>
        </pc:sldMkLst>
      </pc:sldChg>
      <pc:sldChg chg="modSp">
        <pc:chgData name="Nour Adel" userId="S::nadel@amideast.org::82b80c1e-8bbc-4c1a-aec9-557abbc78574" providerId="AD" clId="Web-{0B3F86C3-A0D7-3537-AF1B-F4F4EA77EE63}" dt="2023-11-13T12:36:50.242" v="61" actId="20577"/>
        <pc:sldMkLst>
          <pc:docMk/>
          <pc:sldMk cId="1246628366" sldId="281"/>
        </pc:sldMkLst>
      </pc:sldChg>
      <pc:sldChg chg="delSp modSp">
        <pc:chgData name="Nour Adel" userId="S::nadel@amideast.org::82b80c1e-8bbc-4c1a-aec9-557abbc78574" providerId="AD" clId="Web-{0B3F86C3-A0D7-3537-AF1B-F4F4EA77EE63}" dt="2023-11-13T14:20:35.477" v="136" actId="20577"/>
        <pc:sldMkLst>
          <pc:docMk/>
          <pc:sldMk cId="1901529163" sldId="282"/>
        </pc:sldMkLst>
      </pc:sldChg>
    </pc:docChg>
  </pc:docChgLst>
  <pc:docChgLst>
    <pc:chgData name="Nour Adel" userId="S::nadel@amideast.org::82b80c1e-8bbc-4c1a-aec9-557abbc78574" providerId="AD" clId="Web-{F3142AA9-DB0B-9838-20B4-CC3DCCE76CCB}"/>
    <pc:docChg chg="modSld">
      <pc:chgData name="Nour Adel" userId="S::nadel@amideast.org::82b80c1e-8bbc-4c1a-aec9-557abbc78574" providerId="AD" clId="Web-{F3142AA9-DB0B-9838-20B4-CC3DCCE76CCB}" dt="2023-11-13T10:01:03.803" v="8" actId="20577"/>
      <pc:docMkLst>
        <pc:docMk/>
      </pc:docMkLst>
      <pc:sldChg chg="modSp">
        <pc:chgData name="Nour Adel" userId="S::nadel@amideast.org::82b80c1e-8bbc-4c1a-aec9-557abbc78574" providerId="AD" clId="Web-{F3142AA9-DB0B-9838-20B4-CC3DCCE76CCB}" dt="2023-11-13T10:00:27.802" v="7" actId="20577"/>
        <pc:sldMkLst>
          <pc:docMk/>
          <pc:sldMk cId="1560566638" sldId="271"/>
        </pc:sldMkLst>
      </pc:sldChg>
      <pc:sldChg chg="modSp">
        <pc:chgData name="Nour Adel" userId="S::nadel@amideast.org::82b80c1e-8bbc-4c1a-aec9-557abbc78574" providerId="AD" clId="Web-{F3142AA9-DB0B-9838-20B4-CC3DCCE76CCB}" dt="2023-11-13T09:59:42.348" v="2" actId="20577"/>
        <pc:sldMkLst>
          <pc:docMk/>
          <pc:sldMk cId="3639446656" sldId="272"/>
        </pc:sldMkLst>
      </pc:sldChg>
      <pc:sldChg chg="modSp">
        <pc:chgData name="Nour Adel" userId="S::nadel@amideast.org::82b80c1e-8bbc-4c1a-aec9-557abbc78574" providerId="AD" clId="Web-{F3142AA9-DB0B-9838-20B4-CC3DCCE76CCB}" dt="2023-11-13T10:01:03.803" v="8" actId="20577"/>
        <pc:sldMkLst>
          <pc:docMk/>
          <pc:sldMk cId="1246628366" sldId="281"/>
        </pc:sldMkLst>
      </pc:sldChg>
    </pc:docChg>
  </pc:docChgLst>
  <pc:docChgLst>
    <pc:chgData name="Nehad Leithy" userId="S::nleithy@amideast.org::443b9730-6baf-4a8e-aa94-30a603632004" providerId="AD" clId="Web-{28FEBD7D-7511-E6D6-3FC1-8213E1649440}"/>
    <pc:docChg chg="modSld">
      <pc:chgData name="Nehad Leithy" userId="S::nleithy@amideast.org::443b9730-6baf-4a8e-aa94-30a603632004" providerId="AD" clId="Web-{28FEBD7D-7511-E6D6-3FC1-8213E1649440}" dt="2025-04-07T17:51:24.274" v="11"/>
      <pc:docMkLst>
        <pc:docMk/>
      </pc:docMkLst>
      <pc:sldChg chg="modSp">
        <pc:chgData name="Nehad Leithy" userId="S::nleithy@amideast.org::443b9730-6baf-4a8e-aa94-30a603632004" providerId="AD" clId="Web-{28FEBD7D-7511-E6D6-3FC1-8213E1649440}" dt="2025-04-07T17:51:24.274" v="11"/>
        <pc:sldMkLst>
          <pc:docMk/>
          <pc:sldMk cId="2985470792" sldId="276"/>
        </pc:sldMkLst>
        <pc:graphicFrameChg chg="mod modGraphic">
          <ac:chgData name="Nehad Leithy" userId="S::nleithy@amideast.org::443b9730-6baf-4a8e-aa94-30a603632004" providerId="AD" clId="Web-{28FEBD7D-7511-E6D6-3FC1-8213E1649440}" dt="2025-04-07T17:51:24.274" v="11"/>
          <ac:graphicFrameMkLst>
            <pc:docMk/>
            <pc:sldMk cId="2985470792" sldId="276"/>
            <ac:graphicFrameMk id="9" creationId="{EBB14ACA-E0D2-9CC3-C1FF-C532D25FD7D8}"/>
          </ac:graphicFrameMkLst>
        </pc:graphicFrameChg>
      </pc:sldChg>
    </pc:docChg>
  </pc:docChgLst>
  <pc:docChgLst>
    <pc:chgData name="Nour Adel" userId="S::nadel@amideast.org::82b80c1e-8bbc-4c1a-aec9-557abbc78574" providerId="AD" clId="Web-{4789C3D6-57F1-6CB4-DD11-B0A8CB19C179}"/>
    <pc:docChg chg="modSld sldOrd">
      <pc:chgData name="Nour Adel" userId="S::nadel@amideast.org::82b80c1e-8bbc-4c1a-aec9-557abbc78574" providerId="AD" clId="Web-{4789C3D6-57F1-6CB4-DD11-B0A8CB19C179}" dt="2023-11-22T08:44:45.755" v="61" actId="20577"/>
      <pc:docMkLst>
        <pc:docMk/>
      </pc:docMkLst>
      <pc:sldChg chg="modSp ord">
        <pc:chgData name="Nour Adel" userId="S::nadel@amideast.org::82b80c1e-8bbc-4c1a-aec9-557abbc78574" providerId="AD" clId="Web-{4789C3D6-57F1-6CB4-DD11-B0A8CB19C179}" dt="2023-11-22T08:44:02.895" v="45" actId="20577"/>
        <pc:sldMkLst>
          <pc:docMk/>
          <pc:sldMk cId="3556469404" sldId="273"/>
        </pc:sldMkLst>
      </pc:sldChg>
      <pc:sldChg chg="modSp">
        <pc:chgData name="Nour Adel" userId="S::nadel@amideast.org::82b80c1e-8bbc-4c1a-aec9-557abbc78574" providerId="AD" clId="Web-{4789C3D6-57F1-6CB4-DD11-B0A8CB19C179}" dt="2023-11-22T08:42:06.048" v="33" actId="20577"/>
        <pc:sldMkLst>
          <pc:docMk/>
          <pc:sldMk cId="774538020" sldId="275"/>
        </pc:sldMkLst>
      </pc:sldChg>
      <pc:sldChg chg="modSp">
        <pc:chgData name="Nour Adel" userId="S::nadel@amideast.org::82b80c1e-8bbc-4c1a-aec9-557abbc78574" providerId="AD" clId="Web-{4789C3D6-57F1-6CB4-DD11-B0A8CB19C179}" dt="2023-11-22T08:44:45.755" v="61" actId="20577"/>
        <pc:sldMkLst>
          <pc:docMk/>
          <pc:sldMk cId="2985470792" sldId="276"/>
        </pc:sldMkLst>
      </pc:sldChg>
      <pc:sldChg chg="modSp">
        <pc:chgData name="Nour Adel" userId="S::nadel@amideast.org::82b80c1e-8bbc-4c1a-aec9-557abbc78574" providerId="AD" clId="Web-{4789C3D6-57F1-6CB4-DD11-B0A8CB19C179}" dt="2023-11-22T08:41:55.563" v="31" actId="20577"/>
        <pc:sldMkLst>
          <pc:docMk/>
          <pc:sldMk cId="1626913511" sldId="280"/>
        </pc:sldMkLst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7151CC-0050-4E62-B527-89EDECD1EC35}" authorId="{832DEC32-DC6B-2AA7-EA16-EA0CB738A0D4}" created="2023-11-02T08:45:48.463">
    <pc:sldMkLst xmlns:pc="http://schemas.microsoft.com/office/powerpoint/2013/main/command">
      <pc:docMk/>
      <pc:sldMk cId="0" sldId="256"/>
    </pc:sldMkLst>
    <p188:txBody>
      <a:bodyPr/>
      <a:lstStyle/>
      <a:p>
        <a:r>
          <a:rPr lang="en-GB"/>
          <a:t>Add client logo.</a:t>
        </a:r>
      </a:p>
    </p188:txBody>
  </p188:cm>
</p188:cmLst>
</file>

<file path=ppt/comments/modernComment_102_7AF91F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A0D1BB-F3B2-4203-AFE3-A5EFE424DDD3}" authorId="{832DEC32-DC6B-2AA7-EA16-EA0CB738A0D4}" created="2023-11-02T08:47:38.4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3146789" sldId="258"/>
      <ac:spMk id="7" creationId="{F7EAA6E4-9B58-19A7-F5A5-B532F6744A6A}"/>
    </ac:deMkLst>
    <p188:txBody>
      <a:bodyPr/>
      <a:lstStyle/>
      <a:p>
        <a:r>
          <a:rPr lang="en-GB"/>
          <a:t>please match the agenda numbers with the slide numbers</a:t>
        </a:r>
      </a:p>
    </p188:txBody>
  </p188:cm>
</p188:cmLst>
</file>

<file path=ppt/comments/modernComment_110_D8ED8C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FB2F1C-A337-41FA-98E5-D69DFBDF1A3B}" authorId="{943303E6-905E-F160-2C89-770018FD5C12}" created="2023-11-13T14:52:52.159">
    <pc:sldMkLst xmlns:pc="http://schemas.microsoft.com/office/powerpoint/2013/main/command">
      <pc:docMk/>
      <pc:sldMk cId="3639446656" sldId="272"/>
    </pc:sldMkLst>
    <p188:txBody>
      <a:bodyPr/>
      <a:lstStyle/>
      <a:p>
        <a:r>
          <a:rPr lang="en-US"/>
          <a:t>combine slide 5 &amp; 6 in a table</a:t>
        </a:r>
      </a:p>
    </p188:txBody>
  </p188:cm>
</p188:cmLst>
</file>

<file path=ppt/comments/modernComment_111_D3FB6A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95B226-CC1F-4A6A-9304-4C8EF1C69925}" authorId="{832DEC32-DC6B-2AA7-EA16-EA0CB738A0D4}" created="2023-11-02T08:48:47.3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6469404" sldId="273"/>
      <ac:spMk id="6" creationId="{5DCCE2CC-CFB7-EA0A-5430-4E63640CFB7C}"/>
    </ac:deMkLst>
    <p188:txBody>
      <a:bodyPr/>
      <a:lstStyle/>
      <a:p>
        <a:r>
          <a:rPr lang="en-GB"/>
          <a:t>add a paragraph on what is asynchronous learning</a:t>
        </a:r>
      </a:p>
    </p188:txBody>
  </p188:cm>
</p188:cmLst>
</file>

<file path=ppt/comments/modernComment_113_2E2A83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8B0787-451E-4672-AE53-D493079B1B7A}" authorId="{832DEC32-DC6B-2AA7-EA16-EA0CB738A0D4}" created="2023-11-02T08:50:29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4538020" sldId="275"/>
      <ac:spMk id="4" creationId="{77A66AC7-CC5B-B4D4-0271-13E48398A771}"/>
      <ac:txMk cp="46">
        <ac:context len="208" hash="1923447479"/>
      </ac:txMk>
    </ac:txMkLst>
    <p188:pos x="12269358" y="2035858"/>
    <p188:txBody>
      <a:bodyPr/>
      <a:lstStyle/>
      <a:p>
        <a:r>
          <a:rPr lang="en-GB"/>
          <a:t>I'd recommend determining this and having corporates follow this process.</a:t>
        </a:r>
      </a:p>
    </p188:txBody>
  </p188:cm>
</p188:cmLst>
</file>

<file path=ppt/comments/modernComment_114_B1F2AB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176C35-17E4-4050-8B04-45FEFB6DB591}" authorId="{832DEC32-DC6B-2AA7-EA16-EA0CB738A0D4}" created="2023-11-02T08:50:54.8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85470792" sldId="276"/>
      <ac:spMk id="4" creationId="{77A66AC7-CC5B-B4D4-0271-13E48398A771}"/>
    </ac:deMkLst>
    <p188:txBody>
      <a:bodyPr/>
      <a:lstStyle/>
      <a:p>
        <a:r>
          <a:rPr lang="en-GB"/>
          <a:t>we have to determine this we cannot ask the client this.  Please change this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2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80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654C-B493-25AF-7A85-7596C256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C2327-B22E-334A-E3BE-2BA4EF2B6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8A4E2-9BD2-DFB0-2E3D-8FF45CB9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4BE24-E107-6874-9C73-40930E61E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55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86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49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6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A45C-1157-9C17-4B93-22D3888C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49318-B753-95C0-1315-2C5370959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20D7A-CB29-8C10-C1A2-0F437A730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8498-319D-B141-995F-187BEFF35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9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3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5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35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3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2E2A83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aly@amideast.org" TargetMode="External"/><Relationship Id="rId5" Type="http://schemas.openxmlformats.org/officeDocument/2006/relationships/hyperlink" Target="mailto:educationsupportegypt@amideast.org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D3FB6A9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ideastonline.org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B1F2AB4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7AF91F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PU0UsnPUK0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D8ED8C8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310E2F6E-6D6D-6437-6263-73E7B930DFEB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1985" y="5113340"/>
            <a:ext cx="1562100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>
              <a:lnSpc>
                <a:spcPct val="100000"/>
              </a:lnSpc>
              <a:spcBef>
                <a:spcPts val="100"/>
              </a:spcBef>
            </a:pPr>
            <a:r>
              <a:rPr lang="en-US" sz="11500" b="1" spc="-5">
                <a:solidFill>
                  <a:srgbClr val="14259B"/>
                </a:solidFill>
                <a:latin typeface="Aptos" panose="020B0004020202020204" pitchFamily="34" charset="0"/>
                <a:cs typeface="Posterama" panose="020B0504020200020000" pitchFamily="34" charset="0"/>
              </a:rPr>
              <a:t>Kick-off Meeting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3881" y="4813753"/>
            <a:ext cx="10762277" cy="1058650"/>
            <a:chOff x="-324645" y="2222500"/>
            <a:chExt cx="1672539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5" name="Picture 4" descr="A blue and yellow text&#10;&#10;Description automatically generated">
            <a:extLst>
              <a:ext uri="{FF2B5EF4-FFF2-40B4-BE49-F238E27FC236}">
                <a16:creationId xmlns:a16="http://schemas.microsoft.com/office/drawing/2014/main" id="{E5809188-CC85-EC47-09BA-1E9749227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9" y="559846"/>
            <a:ext cx="5684109" cy="304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6DA40-7465-0ED6-3E16-3135B7E6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</a:t>
            </a:fld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431826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3. Your Journey Map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7586" y="4805851"/>
            <a:ext cx="10755834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94DD98-EBD2-4BC2-041E-45B5A3E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10</a:t>
            </a:fld>
            <a:endParaRPr lang="en-GB"/>
          </a:p>
        </p:txBody>
      </p:sp>
      <p:pic>
        <p:nvPicPr>
          <p:cNvPr id="53" name="Picture 52" descr="A diagram of a process&#10;&#10;AI-generated content may be incorrect.">
            <a:extLst>
              <a:ext uri="{FF2B5EF4-FFF2-40B4-BE49-F238E27FC236}">
                <a16:creationId xmlns:a16="http://schemas.microsoft.com/office/drawing/2014/main" id="{C89C4601-C545-4114-10E5-40B25FAD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90" y="1806447"/>
            <a:ext cx="14780496" cy="8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807588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4. </a:t>
            </a: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Communication:</a:t>
            </a:r>
            <a:endParaRPr lang="en-US" sz="72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7592" y="4823345"/>
            <a:ext cx="10773323" cy="1042116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66AC7-CC5B-B4D4-0271-13E48398A771}"/>
              </a:ext>
            </a:extLst>
          </p:cNvPr>
          <p:cNvSpPr txBox="1"/>
          <p:nvPr/>
        </p:nvSpPr>
        <p:spPr>
          <a:xfrm>
            <a:off x="1397047" y="3774452"/>
            <a:ext cx="16216218" cy="6287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C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ommunication via emails is our main channel  </a:t>
            </a: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endParaRPr lang="en-GB" sz="40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b="1" spc="-5">
                <a:solidFill>
                  <a:srgbClr val="14259B"/>
                </a:solidFill>
                <a:latin typeface="Tenorite"/>
                <a:cs typeface="Postera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Heidi Aly - Programs Specialist </a:t>
            </a:r>
            <a:r>
              <a:rPr lang="en-GB" sz="4000" b="1" spc="-5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: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 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haly@amideast.org</a:t>
            </a:r>
          </a:p>
          <a:p>
            <a:pPr>
              <a:lnSpc>
                <a:spcPts val="5400"/>
              </a:lnSpc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 Mobile: 01096564441</a:t>
            </a: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b="1" u="sng" spc="-5">
                <a:solidFill>
                  <a:srgbClr val="14259B"/>
                </a:solidFill>
                <a:latin typeface="Tenorite"/>
                <a:cs typeface="Posterama"/>
              </a:rPr>
              <a:t>Dr. Nehad El </a:t>
            </a:r>
            <a:r>
              <a:rPr lang="en-GB" sz="4000" b="1" u="sng" spc="-5" err="1">
                <a:solidFill>
                  <a:srgbClr val="14259B"/>
                </a:solidFill>
                <a:latin typeface="Tenorite"/>
                <a:cs typeface="Posterama"/>
              </a:rPr>
              <a:t>Leithy</a:t>
            </a:r>
            <a:r>
              <a:rPr lang="en-GB" sz="4000" b="1" u="sng" spc="-5">
                <a:solidFill>
                  <a:srgbClr val="14259B"/>
                </a:solidFill>
                <a:latin typeface="Tenorite"/>
                <a:cs typeface="Posterama"/>
              </a:rPr>
              <a:t> – Programs Manager</a:t>
            </a:r>
            <a:r>
              <a:rPr lang="en-GB" sz="4000" u="sng" spc="-5">
                <a:solidFill>
                  <a:srgbClr val="14259B"/>
                </a:solidFill>
                <a:latin typeface="Tenorite"/>
                <a:cs typeface="Posterama"/>
              </a:rPr>
              <a:t>: nleithy@amideast.org </a:t>
            </a:r>
            <a:endParaRPr lang="en-GB" u="sng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ts val="5400"/>
              </a:lnSpc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 Mobile: 01068130666</a:t>
            </a:r>
            <a:endParaRPr lang="en-GB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ea typeface="Calibri"/>
              <a:cs typeface="Posterama"/>
            </a:endParaRPr>
          </a:p>
          <a:p>
            <a:pPr>
              <a:lnSpc>
                <a:spcPts val="5400"/>
              </a:lnSpc>
            </a:pPr>
            <a:r>
              <a:rPr lang="en-US" sz="4000"/>
              <a:t> </a:t>
            </a:r>
            <a:endParaRPr lang="en-US" sz="4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C048B-4F91-640F-F146-F6D95442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380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3982" y="698596"/>
            <a:ext cx="16719602" cy="17491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Communication:</a:t>
            </a:r>
            <a:endParaRPr lang="en-US"/>
          </a:p>
          <a:p>
            <a:pPr marL="12065" marR="5080">
              <a:spcBef>
                <a:spcPts val="100"/>
              </a:spcBef>
            </a:pPr>
            <a:r>
              <a:rPr lang="en-US" sz="4000" spc="-5">
                <a:solidFill>
                  <a:srgbClr val="14259B"/>
                </a:solidFill>
                <a:latin typeface="Tenorite"/>
                <a:cs typeface="Posterama"/>
              </a:rPr>
              <a:t>Learning Management System (LMS):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6758" y="4873330"/>
            <a:ext cx="10757490" cy="991303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48F161-09FA-8163-43FF-4F069591D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3" y="2607067"/>
            <a:ext cx="7614054" cy="134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CE2CC-CFB7-EA0A-5430-4E63640CFB7C}"/>
              </a:ext>
            </a:extLst>
          </p:cNvPr>
          <p:cNvSpPr txBox="1"/>
          <p:nvPr/>
        </p:nvSpPr>
        <p:spPr>
          <a:xfrm>
            <a:off x="748673" y="4216397"/>
            <a:ext cx="1592580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5" dirty="0" err="1">
                <a:solidFill>
                  <a:srgbClr val="14259B"/>
                </a:solidFill>
                <a:latin typeface="Tenorite"/>
                <a:cs typeface="Posterama"/>
              </a:rPr>
              <a:t>Amideast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</a:rPr>
              <a:t> LMS (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https://AMIDEASTonline.org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</a:rPr>
              <a:t>) is used by all students whether enrolled in a F2F or Online course. It provides students with the tools necessary to participate in the a</a:t>
            </a: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synchronous portion of the course hours. Please join using </a:t>
            </a:r>
            <a:r>
              <a:rPr lang="en-GB" sz="3200" spc="-5">
                <a:solidFill>
                  <a:srgbClr val="14259B"/>
                </a:solidFill>
                <a:latin typeface="Tenorite"/>
                <a:cs typeface="Posterama"/>
              </a:rPr>
              <a:t>this code( ------------</a:t>
            </a:r>
            <a:r>
              <a:rPr lang="en-GB" sz="4400" b="1" spc="-5">
                <a:solidFill>
                  <a:srgbClr val="00B0F0"/>
                </a:solidFill>
                <a:latin typeface="Broadway"/>
                <a:ea typeface="+mn-lt"/>
                <a:cs typeface="+mn-lt"/>
              </a:rPr>
              <a:t>)</a:t>
            </a:r>
            <a:br>
              <a:rPr lang="en-GB" sz="4400" b="1" spc="-5" dirty="0">
                <a:latin typeface="Broadway"/>
                <a:cs typeface="Posterama" panose="020B0504020200020000" pitchFamily="34" charset="0"/>
              </a:rPr>
            </a:br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b="1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Asynchronous learning</a:t>
            </a:r>
            <a:r>
              <a:rPr lang="en-GB" sz="3200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 is a type of online education that does not require real-time interaction and is taken through AMIDEAST LMS (</a:t>
            </a:r>
            <a:r>
              <a:rPr lang="en-GB" sz="3200" spc="-5" dirty="0" err="1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AmideastOnline</a:t>
            </a:r>
            <a:r>
              <a:rPr lang="en-GB" sz="3200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).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b="1" u="sng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Tools provided on LMS: </a:t>
            </a:r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Quiz taking (Written and oral)</a:t>
            </a:r>
            <a:endParaRPr lang="en-GB" dirty="0"/>
          </a:p>
          <a:p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Accessing material</a:t>
            </a:r>
            <a:br>
              <a:rPr lang="en-GB" sz="3200" spc="-5" dirty="0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Session Recordings </a:t>
            </a:r>
            <a:br>
              <a:rPr lang="en-GB" sz="3200" spc="-5" dirty="0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GB" sz="3200" spc="-5" dirty="0">
              <a:solidFill>
                <a:srgbClr val="14259B"/>
              </a:solidFill>
              <a:latin typeface="Tenorite"/>
              <a:cs typeface="Postera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DEC0-F40F-0CD0-18EE-7D6D959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694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807588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5. </a:t>
            </a:r>
            <a:r>
              <a:rPr lang="en-US" sz="6600" spc="-5">
                <a:solidFill>
                  <a:srgbClr val="14259B"/>
                </a:solidFill>
                <a:ea typeface="+mn-lt"/>
                <a:cs typeface="+mn-lt"/>
              </a:rPr>
              <a:t>Reporting &amp; Certificate:</a:t>
            </a:r>
            <a:endParaRPr lang="en-US" sz="7200" spc="-5">
              <a:solidFill>
                <a:srgbClr val="14259B"/>
              </a:solidFill>
              <a:ea typeface="+mn-lt"/>
              <a:cs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20070" y="4788343"/>
            <a:ext cx="10703368" cy="1112120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66AC7-CC5B-B4D4-0271-13E48398A771}"/>
              </a:ext>
            </a:extLst>
          </p:cNvPr>
          <p:cNvSpPr txBox="1"/>
          <p:nvPr/>
        </p:nvSpPr>
        <p:spPr>
          <a:xfrm>
            <a:off x="1397047" y="3774452"/>
            <a:ext cx="16216218" cy="491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Certificate is handed on course last session based on 70% attendance rate &amp; total grade pass rate.</a:t>
            </a: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Final report is sent 4 working days after last day of the term including attendance and final score percentage.</a:t>
            </a: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>
              <a:lnSpc>
                <a:spcPts val="5400"/>
              </a:lnSpc>
            </a:pP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6303-58DC-D730-9AF2-22829E55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26ACF1-25F2-70FA-5B8A-B7A4FF630404}"/>
              </a:ext>
            </a:extLst>
          </p:cNvPr>
          <p:cNvGraphicFramePr>
            <a:graphicFrameLocks noGrp="1"/>
          </p:cNvGraphicFramePr>
          <p:nvPr/>
        </p:nvGraphicFramePr>
        <p:xfrm>
          <a:off x="2011680" y="722376"/>
          <a:ext cx="14986950" cy="10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25">
                  <a:extLst>
                    <a:ext uri="{9D8B030D-6E8A-4147-A177-3AD203B41FA5}">
                      <a16:colId xmlns:a16="http://schemas.microsoft.com/office/drawing/2014/main" val="4178358355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1875521851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134180645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2836252542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377052037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498371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6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154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1A910B-3661-198C-9ED7-EC68D8F93D91}"/>
              </a:ext>
            </a:extLst>
          </p:cNvPr>
          <p:cNvGraphicFramePr>
            <a:graphicFrameLocks noGrp="1"/>
          </p:cNvGraphicFramePr>
          <p:nvPr/>
        </p:nvGraphicFramePr>
        <p:xfrm>
          <a:off x="2011680" y="722376"/>
          <a:ext cx="14986952" cy="5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952">
                  <a:extLst>
                    <a:ext uri="{9D8B030D-6E8A-4147-A177-3AD203B41FA5}">
                      <a16:colId xmlns:a16="http://schemas.microsoft.com/office/drawing/2014/main" val="740008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4532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622222-1EBA-5936-D605-FB148AF59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01658"/>
              </p:ext>
            </p:extLst>
          </p:nvPr>
        </p:nvGraphicFramePr>
        <p:xfrm>
          <a:off x="2111275" y="7361415"/>
          <a:ext cx="13693144" cy="1897380"/>
        </p:xfrm>
        <a:graphic>
          <a:graphicData uri="http://schemas.openxmlformats.org/drawingml/2006/table">
            <a:tbl>
              <a:tblPr/>
              <a:tblGrid>
                <a:gridCol w="1711643">
                  <a:extLst>
                    <a:ext uri="{9D8B030D-6E8A-4147-A177-3AD203B41FA5}">
                      <a16:colId xmlns:a16="http://schemas.microsoft.com/office/drawing/2014/main" val="2457487117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1794739381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1219418060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3045649762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3292213350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4241765801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3602738738"/>
                    </a:ext>
                  </a:extLst>
                </a:gridCol>
                <a:gridCol w="1711643">
                  <a:extLst>
                    <a:ext uri="{9D8B030D-6E8A-4147-A177-3AD203B41FA5}">
                      <a16:colId xmlns:a16="http://schemas.microsoft.com/office/drawing/2014/main" val="2338922706"/>
                    </a:ext>
                  </a:extLst>
                </a:gridCol>
              </a:tblGrid>
              <a:tr h="18973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</a:rPr>
                        <a:t>Attendance &amp; Participation/10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</a:rPr>
                        <a:t>Quiz 1 - Listening/ 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</a:rPr>
                        <a:t>Quiz 2 - Listening/10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</a:rPr>
                        <a:t>Quiz 1 -Speaking/10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</a:rPr>
                        <a:t>Quiz 2 - Speaking/10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</a:rPr>
                        <a:t>Asyncronous Tasks/20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>
                          <a:effectLst/>
                          <a:latin typeface="Times New Roman" panose="02020603050405020304" pitchFamily="18" charset="0"/>
                        </a:rPr>
                        <a:t>Final Project/30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</a:rPr>
                        <a:t>Total/100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9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4707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748673" y="431826"/>
            <a:ext cx="16400847" cy="29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Certificates</a:t>
            </a: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92826" y="4827367"/>
            <a:ext cx="10739510" cy="1062152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94DD98-EBD2-4BC2-041E-45B5A3E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38B77-0988-A197-87FC-17C8DBCCC1AD}"/>
              </a:ext>
            </a:extLst>
          </p:cNvPr>
          <p:cNvSpPr txBox="1"/>
          <p:nvPr/>
        </p:nvSpPr>
        <p:spPr>
          <a:xfrm>
            <a:off x="742063" y="2229243"/>
            <a:ext cx="1516405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Certificates are issued by the end of each round and are sent as a soft copy through an email.</a:t>
            </a:r>
          </a:p>
        </p:txBody>
      </p:sp>
      <p:pic>
        <p:nvPicPr>
          <p:cNvPr id="6" name="Picture 5" descr="A certificate of completion&#10;&#10;Description automatically generated">
            <a:extLst>
              <a:ext uri="{FF2B5EF4-FFF2-40B4-BE49-F238E27FC236}">
                <a16:creationId xmlns:a16="http://schemas.microsoft.com/office/drawing/2014/main" id="{16FC8A51-2D22-8A59-218B-FCEC5A98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281" y="3272294"/>
            <a:ext cx="9949279" cy="69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97EE-8234-1265-DA2C-CBD466DF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>
            <a:extLst>
              <a:ext uri="{FF2B5EF4-FFF2-40B4-BE49-F238E27FC236}">
                <a16:creationId xmlns:a16="http://schemas.microsoft.com/office/drawing/2014/main" id="{7742F6BA-60FA-FBB1-E722-0FABF0F2233F}"/>
              </a:ext>
            </a:extLst>
          </p:cNvPr>
          <p:cNvSpPr txBox="1"/>
          <p:nvPr/>
        </p:nvSpPr>
        <p:spPr>
          <a:xfrm>
            <a:off x="748673" y="1230858"/>
            <a:ext cx="16400847" cy="29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6. Measuring Course Success</a:t>
            </a: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13CC9E-7EC0-EF97-738A-BDE5E8F371A9}"/>
              </a:ext>
            </a:extLst>
          </p:cNvPr>
          <p:cNvGrpSpPr/>
          <p:nvPr/>
        </p:nvGrpSpPr>
        <p:grpSpPr>
          <a:xfrm rot="5400000">
            <a:off x="13092826" y="4827367"/>
            <a:ext cx="10739510" cy="1062152"/>
            <a:chOff x="-324645" y="2222500"/>
            <a:chExt cx="22261686" cy="1302328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ADA01C6C-E677-D126-AA7E-F8D4D6594DAC}"/>
                </a:ext>
              </a:extLst>
            </p:cNvPr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A070EB8-C120-3F4B-B836-16968046B357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66835DB1-256F-7E9E-2F75-BFFDD82597F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F80A04-338D-6139-4730-D45BF0F49886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1229E5-D02C-1409-1953-A65D3C572ACE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178FF7E-9B17-9D97-7419-4D2F48AB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15</a:t>
            </a:fld>
            <a:endParaRPr lang="en-GB"/>
          </a:p>
        </p:txBody>
      </p:sp>
      <p:pic>
        <p:nvPicPr>
          <p:cNvPr id="4" name="Picture 3" descr="A diagram of a course&#10;&#10;AI-generated content may be incorrect.">
            <a:extLst>
              <a:ext uri="{FF2B5EF4-FFF2-40B4-BE49-F238E27FC236}">
                <a16:creationId xmlns:a16="http://schemas.microsoft.com/office/drawing/2014/main" id="{F41688D5-B83C-38FF-FDAD-BFDBE5C1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74" y="2646177"/>
            <a:ext cx="11904255" cy="70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30396" y="3909603"/>
            <a:ext cx="17149519" cy="28880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9. Questions </a:t>
            </a: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12065" marR="5080">
              <a:lnSpc>
                <a:spcPct val="150000"/>
              </a:lnSpc>
            </a:pPr>
            <a:endParaRPr lang="en-US" sz="6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58830" y="4779617"/>
            <a:ext cx="10738345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3603E-3F35-7B1F-D5C9-880E1743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9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6772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3156" y="3746772"/>
            <a:ext cx="15643659" cy="10881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9600" b="1" spc="-5">
                <a:solidFill>
                  <a:srgbClr val="14259B"/>
                </a:solidFill>
                <a:latin typeface="Tenorite"/>
                <a:cs typeface="Posterama"/>
              </a:rPr>
              <a:t>Thank you for choosing </a:t>
            </a:r>
            <a:r>
              <a:rPr lang="en-US" sz="9600" b="1" spc="-5" err="1">
                <a:solidFill>
                  <a:srgbClr val="14259B"/>
                </a:solidFill>
                <a:latin typeface="Tenorite"/>
                <a:cs typeface="Posterama"/>
              </a:rPr>
              <a:t>Amideast</a:t>
            </a:r>
            <a:r>
              <a:rPr lang="en-US" sz="9600" b="1" spc="-5">
                <a:solidFill>
                  <a:srgbClr val="14259B"/>
                </a:solidFill>
                <a:latin typeface="Tenorite"/>
                <a:cs typeface="Posterama"/>
              </a:rPr>
              <a:t>!</a:t>
            </a: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20070" y="4788343"/>
            <a:ext cx="10703368" cy="1112120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4" name="Picture 3" descr="A blue and yellow text&#10;&#10;Description automatically generated">
            <a:extLst>
              <a:ext uri="{FF2B5EF4-FFF2-40B4-BE49-F238E27FC236}">
                <a16:creationId xmlns:a16="http://schemas.microsoft.com/office/drawing/2014/main" id="{8E3C1D06-D9E3-BA56-E000-3855ECA98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56" y="165100"/>
            <a:ext cx="5684109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BEE76-B5A6-92DA-E738-7BC50F1D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E63E2775-6980-6E29-1376-AD08FBF8D672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747897"/>
            <a:ext cx="16334529" cy="6455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8356" y="766394"/>
            <a:ext cx="117574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60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Kick-off Meeting </a:t>
            </a:r>
            <a:r>
              <a:rPr lang="en-US" sz="6000" b="1" spc="-5">
                <a:solidFill>
                  <a:srgbClr val="F8B133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Agenda</a:t>
            </a:r>
            <a:endParaRPr lang="cs-CZ" sz="6000" b="1">
              <a:solidFill>
                <a:srgbClr val="F8B133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53528" y="4731836"/>
            <a:ext cx="10695851" cy="1182582"/>
            <a:chOff x="-257554" y="2199512"/>
            <a:chExt cx="13646456" cy="1306624"/>
          </a:xfrm>
        </p:grpSpPr>
        <p:sp>
          <p:nvSpPr>
            <p:cNvPr id="2" name="object 2"/>
            <p:cNvSpPr/>
            <p:nvPr/>
          </p:nvSpPr>
          <p:spPr>
            <a:xfrm>
              <a:off x="-257554" y="2199512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65606" y="2223145"/>
              <a:ext cx="4526216" cy="1282991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9729967" y="2203200"/>
              <a:ext cx="3658935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7EAA6E4-9B58-19A7-F5A5-B532F6744A6A}"/>
              </a:ext>
            </a:extLst>
          </p:cNvPr>
          <p:cNvSpPr txBox="1"/>
          <p:nvPr/>
        </p:nvSpPr>
        <p:spPr>
          <a:xfrm>
            <a:off x="2059110" y="2007281"/>
            <a:ext cx="13868368" cy="581306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 err="1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Amideast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 Educational Experience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 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   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Posterama"/>
              </a:rPr>
              <a:t>       </a:t>
            </a:r>
            <a:endParaRPr lang="en-US">
              <a:latin typeface="Tenorite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EL  &amp; PST Programs 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      </a:t>
            </a:r>
            <a:endParaRPr lang="en-GB">
              <a:latin typeface="Tenorite"/>
              <a:ea typeface="Calibri"/>
              <a:cs typeface="Calibri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EL Journey Map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Communication Channels 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Reports &amp; Certificates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Measuring Course Success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Questions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EF9E-00AE-EA58-F65F-E028286B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46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31775" y="5000760"/>
            <a:ext cx="9317580" cy="56925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9836" y="1206572"/>
            <a:ext cx="16871652" cy="2358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065" marR="5080" indent="-1143000" defTabSz="457200">
              <a:lnSpc>
                <a:spcPts val="4657"/>
              </a:lnSpc>
              <a:spcBef>
                <a:spcPts val="100"/>
              </a:spcBef>
              <a:buAutoNum type="arabicPeriod"/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Amideast Educational Experience </a:t>
            </a:r>
            <a:endParaRPr lang="en-US"/>
          </a:p>
          <a:p>
            <a:pPr algn="just">
              <a:lnSpc>
                <a:spcPts val="4657"/>
              </a:lnSpc>
              <a:spcBef>
                <a:spcPct val="0"/>
              </a:spcBef>
            </a:pPr>
            <a:endParaRPr lang="en-US" sz="3100" b="1">
              <a:solidFill>
                <a:srgbClr val="00458E"/>
              </a:solidFill>
              <a:latin typeface="Tenorite"/>
            </a:endParaRP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100">
                <a:solidFill>
                  <a:srgbClr val="00458E"/>
                </a:solidFill>
                <a:latin typeface="Tenorite"/>
              </a:rPr>
              <a:t>A leading </a:t>
            </a:r>
            <a:r>
              <a:rPr lang="en-US" sz="3100" b="1">
                <a:solidFill>
                  <a:srgbClr val="00458E"/>
                </a:solidFill>
                <a:latin typeface="Tenorite"/>
              </a:rPr>
              <a:t>American</a:t>
            </a:r>
            <a:r>
              <a:rPr lang="en-US" sz="3100">
                <a:solidFill>
                  <a:srgbClr val="00458E"/>
                </a:solidFill>
                <a:latin typeface="Tenorite"/>
              </a:rPr>
              <a:t> </a:t>
            </a:r>
            <a:r>
              <a:rPr lang="en-US" sz="3100" b="1">
                <a:solidFill>
                  <a:srgbClr val="00458E"/>
                </a:solidFill>
                <a:latin typeface="Tenorite"/>
              </a:rPr>
              <a:t>non-profit</a:t>
            </a:r>
            <a:r>
              <a:rPr lang="en-US" sz="3100">
                <a:solidFill>
                  <a:srgbClr val="00458E"/>
                </a:solidFill>
                <a:latin typeface="Tenorite"/>
              </a:rPr>
              <a:t> organization engaged in international education, training and development activities in the Middle East and North Africa.</a:t>
            </a:r>
            <a:endParaRPr lang="en-US" sz="3100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1867" y="6603150"/>
            <a:ext cx="768865" cy="7688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28509" y="5553003"/>
            <a:ext cx="1153297" cy="1153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42198" y="6884431"/>
            <a:ext cx="487584" cy="487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21594" y="6360398"/>
            <a:ext cx="487584" cy="4875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13198" y="6218716"/>
            <a:ext cx="487584" cy="4875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45606" y="6210438"/>
            <a:ext cx="487584" cy="4875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5014" y="6210438"/>
            <a:ext cx="487584" cy="487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1359" y="6898112"/>
            <a:ext cx="487584" cy="487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5014" y="6987581"/>
            <a:ext cx="487584" cy="4875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47582" y="6499998"/>
            <a:ext cx="487584" cy="4875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91373" y="6499998"/>
            <a:ext cx="487584" cy="48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1712" y="6786682"/>
            <a:ext cx="487584" cy="4875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20" y="4697563"/>
            <a:ext cx="3122629" cy="25894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867" y="7888522"/>
            <a:ext cx="2333182" cy="23331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2398" y="8133589"/>
            <a:ext cx="2243699" cy="22436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4288" y="8171057"/>
            <a:ext cx="2206228" cy="22062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8895" y="5417150"/>
            <a:ext cx="2804403" cy="24261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73324" y="5551995"/>
            <a:ext cx="2767945" cy="1013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4377" b="1">
                <a:solidFill>
                  <a:srgbClr val="FFFFFF"/>
                </a:solidFill>
                <a:latin typeface="Montserrat" panose="00000500000000000000" pitchFamily="2" charset="0"/>
              </a:rPr>
              <a:t>Founded</a:t>
            </a:r>
          </a:p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4377" b="1">
                <a:solidFill>
                  <a:srgbClr val="FFFFFF"/>
                </a:solidFill>
                <a:latin typeface="Montserrat" panose="00000500000000000000" pitchFamily="2" charset="0"/>
              </a:rPr>
              <a:t>in 1951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341" y="8180882"/>
            <a:ext cx="1552557" cy="1568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en-US" sz="2183" b="1">
                <a:solidFill>
                  <a:srgbClr val="FFFFFF"/>
                </a:solidFill>
                <a:latin typeface="Montserrat" panose="00000500000000000000" pitchFamily="2" charset="0"/>
              </a:rPr>
              <a:t>USD 66 MM</a:t>
            </a:r>
          </a:p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en-US" sz="2183" b="1">
                <a:solidFill>
                  <a:srgbClr val="FFFFFF"/>
                </a:solidFill>
                <a:latin typeface="Montserrat" panose="00000500000000000000" pitchFamily="2" charset="0"/>
              </a:rPr>
              <a:t>Annual Portfolio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26290" y="6181650"/>
            <a:ext cx="1668004" cy="864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495" b="1">
                <a:solidFill>
                  <a:srgbClr val="FFFFFF"/>
                </a:solidFill>
                <a:latin typeface="Montserrat" panose="00000500000000000000" pitchFamily="2" charset="0"/>
              </a:rPr>
              <a:t>11 MENA Countries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96704" y="8714085"/>
            <a:ext cx="1552557" cy="938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84"/>
              </a:lnSpc>
              <a:spcBef>
                <a:spcPct val="0"/>
              </a:spcBef>
            </a:pPr>
            <a:r>
              <a:rPr lang="en-US" sz="2702" b="1">
                <a:solidFill>
                  <a:srgbClr val="FFFFFF"/>
                </a:solidFill>
                <a:latin typeface="Montserrat" panose="00000500000000000000" pitchFamily="2" charset="0"/>
              </a:rPr>
              <a:t>20</a:t>
            </a:r>
          </a:p>
          <a:p>
            <a:pPr algn="ctr">
              <a:lnSpc>
                <a:spcPts val="3784"/>
              </a:lnSpc>
              <a:spcBef>
                <a:spcPct val="0"/>
              </a:spcBef>
            </a:pPr>
            <a:r>
              <a:rPr lang="en-US" sz="2702" b="1">
                <a:solidFill>
                  <a:srgbClr val="FFFFFF"/>
                </a:solidFill>
                <a:latin typeface="Montserrat" panose="00000500000000000000" pitchFamily="2" charset="0"/>
              </a:rPr>
              <a:t> Offices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91126" y="8810795"/>
            <a:ext cx="1552557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74"/>
              </a:lnSpc>
              <a:spcBef>
                <a:spcPct val="0"/>
              </a:spcBef>
            </a:pPr>
            <a:r>
              <a:rPr lang="en-US" sz="2911" b="1">
                <a:solidFill>
                  <a:srgbClr val="FFFFFF"/>
                </a:solidFill>
                <a:latin typeface="Montserrat" panose="00000500000000000000" pitchFamily="2" charset="0"/>
              </a:rPr>
              <a:t>1,200 Staff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5B09F5AE-8A5C-A39F-19B0-3827ABAA77FA}"/>
              </a:ext>
            </a:extLst>
          </p:cNvPr>
          <p:cNvSpPr/>
          <p:nvPr/>
        </p:nvSpPr>
        <p:spPr>
          <a:xfrm rot="5400000">
            <a:off x="16226399" y="1592937"/>
            <a:ext cx="4389333" cy="1178693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142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7EA5616E-9DCA-BE3B-09CB-EED531FBD458}"/>
              </a:ext>
            </a:extLst>
          </p:cNvPr>
          <p:cNvSpPr/>
          <p:nvPr/>
        </p:nvSpPr>
        <p:spPr>
          <a:xfrm rot="5400000">
            <a:off x="16634642" y="5543052"/>
            <a:ext cx="3547568" cy="1161193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A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4A3DC4A9-8792-F9CD-8DD8-DC4EE32B693A}"/>
              </a:ext>
            </a:extLst>
          </p:cNvPr>
          <p:cNvSpPr/>
          <p:nvPr/>
        </p:nvSpPr>
        <p:spPr>
          <a:xfrm rot="5400000">
            <a:off x="17008814" y="8718468"/>
            <a:ext cx="2817826" cy="1145381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2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hark&#10;&#10;Description automatically generated">
            <a:extLst>
              <a:ext uri="{FF2B5EF4-FFF2-40B4-BE49-F238E27FC236}">
                <a16:creationId xmlns:a16="http://schemas.microsoft.com/office/drawing/2014/main" id="{821A3CB6-D67D-C85B-7156-0236E56D9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445"/>
            <a:ext cx="19010313" cy="323175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E9FDC4-A2FE-D682-4CD4-36C8FCA9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6" y="3680381"/>
            <a:ext cx="4883447" cy="24269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0E169F-9C0C-9915-783D-37D5BBAF280C}"/>
              </a:ext>
            </a:extLst>
          </p:cNvPr>
          <p:cNvSpPr txBox="1">
            <a:spLocks/>
          </p:cNvSpPr>
          <p:nvPr/>
        </p:nvSpPr>
        <p:spPr>
          <a:xfrm>
            <a:off x="563968" y="8085117"/>
            <a:ext cx="8079383" cy="15208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84" b="1" cap="all" spc="207">
                <a:solidFill>
                  <a:srgbClr val="283A97">
                    <a:lumMod val="95000"/>
                    <a:lumOff val="5000"/>
                  </a:srgbClr>
                </a:solidFill>
                <a:latin typeface="Tw Cen MT" panose="020B0602020104020603" pitchFamily="34" charset="0"/>
                <a:cs typeface="Mangal" panose="02040503050203030202" pitchFamily="18" charset="0"/>
              </a:rPr>
              <a:t>Induction</a:t>
            </a:r>
            <a:r>
              <a:rPr lang="en-US" sz="7484" b="1" cap="all" spc="207">
                <a:solidFill>
                  <a:srgbClr val="283A97">
                    <a:lumMod val="95000"/>
                    <a:lumOff val="5000"/>
                  </a:srgb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endParaRPr lang="en-US" sz="6237" b="1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17E57F-47CF-679D-3F12-E24A9C5E16F0}"/>
              </a:ext>
            </a:extLst>
          </p:cNvPr>
          <p:cNvCxnSpPr/>
          <p:nvPr/>
        </p:nvCxnSpPr>
        <p:spPr>
          <a:xfrm>
            <a:off x="9753810" y="8119037"/>
            <a:ext cx="0" cy="1837664"/>
          </a:xfrm>
          <a:prstGeom prst="line">
            <a:avLst/>
          </a:prstGeom>
          <a:ln w="28575">
            <a:solidFill>
              <a:srgbClr val="00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623AC56-3877-D8D7-6773-CB27806D9603}"/>
              </a:ext>
            </a:extLst>
          </p:cNvPr>
          <p:cNvSpPr txBox="1">
            <a:spLocks/>
          </p:cNvSpPr>
          <p:nvPr/>
        </p:nvSpPr>
        <p:spPr>
          <a:xfrm>
            <a:off x="10395516" y="8277457"/>
            <a:ext cx="7585074" cy="1520825"/>
          </a:xfrm>
          <a:prstGeom prst="rect">
            <a:avLst/>
          </a:prstGeom>
        </p:spPr>
        <p:txBody>
          <a:bodyPr vert="horz" lIns="95052" tIns="47526" rIns="95052" bIns="47526" rtlCol="0" anchor="ctr">
            <a:normAutofit fontScale="85000" lnSpcReduction="10000"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651">
                <a:solidFill>
                  <a:srgbClr val="283A97">
                    <a:lumMod val="95000"/>
                    <a:lumOff val="5000"/>
                  </a:srgbClr>
                </a:solidFill>
                <a:latin typeface="Tw Cen MT"/>
              </a:rPr>
              <a:t>English Language and Training Programs Department</a:t>
            </a:r>
          </a:p>
          <a:p>
            <a:pPr algn="ctr"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495" b="1" i="0" cap="all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MAKING A DIFFERENCE</a:t>
            </a:r>
          </a:p>
          <a:p>
            <a:pPr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599">
                <a:solidFill>
                  <a:srgbClr val="283A97">
                    <a:lumMod val="95000"/>
                    <a:lumOff val="5000"/>
                  </a:srgbClr>
                </a:solidFill>
                <a:latin typeface="Tw Cen MT"/>
              </a:rPr>
              <a:t> 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18E9E0-ED2D-A46C-49FF-EF631C2C9F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l="83864" t="9156" r="555" b="26333"/>
          <a:stretch/>
        </p:blipFill>
        <p:spPr>
          <a:xfrm>
            <a:off x="14252170" y="3267814"/>
            <a:ext cx="3941507" cy="3563721"/>
          </a:xfrm>
          <a:prstGeom prst="rect">
            <a:avLst/>
          </a:prstGeom>
        </p:spPr>
      </p:pic>
      <p:pic>
        <p:nvPicPr>
          <p:cNvPr id="8" name="Online Media 7" title="AMIDEAST Egypt English Language Program">
            <a:hlinkClick r:id="" action="ppaction://media"/>
            <a:extLst>
              <a:ext uri="{FF2B5EF4-FFF2-40B4-BE49-F238E27FC236}">
                <a16:creationId xmlns:a16="http://schemas.microsoft.com/office/drawing/2014/main" id="{ECF1306D-3674-7D25-30FB-895D9CA523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082" y="50"/>
            <a:ext cx="18926152" cy="106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7453811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4" y="1222786"/>
            <a:ext cx="16061206" cy="291874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br>
              <a:rPr lang="en-US" sz="7200" b="1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EL provides a variety of English Language development courses to make sure we match the different needs of students: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11288" y="4797080"/>
            <a:ext cx="10703368" cy="1094619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30C94-EAB2-B05C-F4BF-AAC47FF24CE4}"/>
              </a:ext>
            </a:extLst>
          </p:cNvPr>
          <p:cNvSpPr txBox="1"/>
          <p:nvPr/>
        </p:nvSpPr>
        <p:spPr>
          <a:xfrm>
            <a:off x="1088315" y="4639175"/>
            <a:ext cx="15721564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3565" marR="508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General English Courses: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Focuses on the 4 main skills (Reading, Writing, Speaking and Listening). The General English is divided into 5 stages (Beginner, Elementary, Pre-Intermediate, Intermediate, Upper-Intermediate) and each stage includes 4 levels.</a:t>
            </a:r>
          </a:p>
          <a:p>
            <a:pPr marL="12065" marR="5080" algn="just">
              <a:spcBef>
                <a:spcPts val="100"/>
              </a:spcBef>
            </a:pP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Conversation Courses: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Provides</a:t>
            </a: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intensive focus on the Speaking and Listening skills. The Conversation levels are 6 (Conversation Intermediate 1&amp;2, Conversation Upper-Intermediate 1&amp;2, Conversation Advanced 1&amp;2)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FCE1D-1396-5263-197D-AB22DB42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D9C6-3841-E5C0-0928-BAA68BEE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017D2B18-6955-3471-C6F4-510B8309F7C6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CAEE47F-F808-A842-25DE-4D97BAC8FC56}"/>
              </a:ext>
            </a:extLst>
          </p:cNvPr>
          <p:cNvSpPr txBox="1"/>
          <p:nvPr/>
        </p:nvSpPr>
        <p:spPr>
          <a:xfrm>
            <a:off x="748674" y="1222786"/>
            <a:ext cx="1606120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br>
              <a:rPr lang="en-US" sz="7200" b="1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99C673-294C-4827-3509-7E444EEB135C}"/>
              </a:ext>
            </a:extLst>
          </p:cNvPr>
          <p:cNvGrpSpPr/>
          <p:nvPr/>
        </p:nvGrpSpPr>
        <p:grpSpPr>
          <a:xfrm rot="5400000">
            <a:off x="13117821" y="4785721"/>
            <a:ext cx="10672865" cy="1112120"/>
            <a:chOff x="-324645" y="2222500"/>
            <a:chExt cx="22261686" cy="1302328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C09D7D71-3D0E-E7C6-6E14-19BB2A13B0B2}"/>
                </a:ext>
              </a:extLst>
            </p:cNvPr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B713DEC-5A10-1C66-91EB-E71847F288DA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2697136B-6C09-A29D-C7AC-FBB866859F6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4AA7269F-174A-B082-AD17-2CC590F9FD63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E96A75-C0BF-2498-269E-AA95204B28C6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4C18D-857B-0BA5-CB0E-23D72DF2F1A8}"/>
              </a:ext>
            </a:extLst>
          </p:cNvPr>
          <p:cNvSpPr txBox="1"/>
          <p:nvPr/>
        </p:nvSpPr>
        <p:spPr>
          <a:xfrm>
            <a:off x="754530" y="3140990"/>
            <a:ext cx="16840846" cy="7358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83565" marR="5080" indent="-5715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/>
                <a:cs typeface="Posterama"/>
              </a:rPr>
              <a:t>Business English Courses: 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b="1" spc="-5">
                <a:solidFill>
                  <a:srgbClr val="14259B"/>
                </a:solidFill>
                <a:latin typeface="Tenorite"/>
                <a:cs typeface="Posterama"/>
              </a:rPr>
              <a:t>E</a:t>
            </a: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nglish for the Workplace Program is a course offered to develop English language proficiency in the workplace. The program focuses on the practical everyday communication  often used in the workplace at different levels of proficiency. It applies a task-based approach and tackles a wide range of real workplace challenges for employees in majority of business fields. 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285750" marR="3175" indent="-285750" algn="just">
              <a:lnSpc>
                <a:spcPct val="1500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  The Program is divided into four stages: Pre-Intermediate, Intermediate, Upper Intermediate and             advanced. Each stage is divided into four levels that consist of a combined 30 hours of training, which  include: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350520" marR="3175" indent="-342900" algn="just">
              <a:lnSpc>
                <a:spcPct val="150000"/>
              </a:lnSpc>
              <a:spcBef>
                <a:spcPts val="64"/>
              </a:spcBef>
              <a:buFont typeface="Arial,Sans-Serif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Classroom instructional hours using the textbook In Company 3.0 and supplementary materials.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350520" marR="3175" indent="-342900" algn="just">
              <a:lnSpc>
                <a:spcPct val="150000"/>
              </a:lnSpc>
              <a:spcBef>
                <a:spcPts val="64"/>
              </a:spcBef>
              <a:buFont typeface="Arial,Sans-Serif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A one-day workshop covering a business skill that is relevant to the needs of the class</a:t>
            </a:r>
          </a:p>
          <a:p>
            <a:pPr marL="12065" marR="5080" algn="just">
              <a:spcBef>
                <a:spcPts val="100"/>
              </a:spcBef>
            </a:pPr>
            <a:endParaRPr lang="en-US" sz="3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1DF38-65C6-DCC7-1E58-93D3E5F9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7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07F1A-F013-0266-2360-5272F51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06FD761-7304-BD71-4DAA-397205A685C8}"/>
              </a:ext>
            </a:extLst>
          </p:cNvPr>
          <p:cNvSpPr/>
          <p:nvPr/>
        </p:nvSpPr>
        <p:spPr>
          <a:xfrm rot="5400000">
            <a:off x="16448136" y="1438361"/>
            <a:ext cx="3978931" cy="1112119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142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96086A-8639-059D-FF99-8A689D3B9579}"/>
              </a:ext>
            </a:extLst>
          </p:cNvPr>
          <p:cNvSpPr/>
          <p:nvPr/>
        </p:nvSpPr>
        <p:spPr>
          <a:xfrm rot="5400000">
            <a:off x="16764686" y="5121044"/>
            <a:ext cx="3395791" cy="1128775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A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2D4AEE9-4B10-D7E6-50FC-4CD2A1D05940}"/>
              </a:ext>
            </a:extLst>
          </p:cNvPr>
          <p:cNvSpPr/>
          <p:nvPr/>
        </p:nvSpPr>
        <p:spPr>
          <a:xfrm rot="5400000">
            <a:off x="16761811" y="8501787"/>
            <a:ext cx="3362470" cy="1112119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A8579-3E99-7F6B-631F-3BA7BB4B1838}"/>
              </a:ext>
            </a:extLst>
          </p:cNvPr>
          <p:cNvSpPr txBox="1"/>
          <p:nvPr/>
        </p:nvSpPr>
        <p:spPr>
          <a:xfrm>
            <a:off x="1777825" y="1321356"/>
            <a:ext cx="117961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>
                    <a:lumMod val="76000"/>
                  </a:schemeClr>
                </a:solidFill>
                <a:latin typeface="Tenorite"/>
                <a:ea typeface="Calibri"/>
                <a:cs typeface="Calibri"/>
              </a:rPr>
              <a:t>CEFR Levels </a:t>
            </a:r>
          </a:p>
          <a:p>
            <a:r>
              <a:rPr lang="en-US" sz="4000" b="1">
                <a:solidFill>
                  <a:schemeClr val="accent1">
                    <a:lumMod val="76000"/>
                  </a:schemeClr>
                </a:solidFill>
                <a:latin typeface="Tenorite"/>
                <a:ea typeface="Calibri"/>
                <a:cs typeface="Calibri"/>
              </a:rPr>
              <a:t>Common European Framework of Reference</a:t>
            </a:r>
            <a:r>
              <a:rPr lang="en-US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4CED6A-2CEF-A4FE-716E-182ACB843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5496"/>
              </p:ext>
            </p:extLst>
          </p:nvPr>
        </p:nvGraphicFramePr>
        <p:xfrm>
          <a:off x="2011680" y="3102825"/>
          <a:ext cx="14986951" cy="363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276">
                  <a:extLst>
                    <a:ext uri="{9D8B030D-6E8A-4147-A177-3AD203B41FA5}">
                      <a16:colId xmlns:a16="http://schemas.microsoft.com/office/drawing/2014/main" val="1994184201"/>
                    </a:ext>
                  </a:extLst>
                </a:gridCol>
                <a:gridCol w="12890675">
                  <a:extLst>
                    <a:ext uri="{9D8B030D-6E8A-4147-A177-3AD203B41FA5}">
                      <a16:colId xmlns:a16="http://schemas.microsoft.com/office/drawing/2014/main" val="172622335"/>
                    </a:ext>
                  </a:extLst>
                </a:gridCol>
              </a:tblGrid>
              <a:tr h="51888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Levels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Guided Learning hours to achieve each level from the level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300-400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200-300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4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180-260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7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160-240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2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100-150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82874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Tenorite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Tenorite"/>
                        </a:rPr>
                        <a:t>90-100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4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231900"/>
            <a:ext cx="16400847" cy="88509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We offer three different </a:t>
            </a:r>
            <a:r>
              <a:rPr lang="en-US" sz="3600" b="1" u="sng" spc="-5">
                <a:solidFill>
                  <a:srgbClr val="14259B"/>
                </a:solidFill>
                <a:latin typeface="Tenorite"/>
                <a:cs typeface="Posterama"/>
              </a:rPr>
              <a:t>modalities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 which are Face-to-Face, Online and </a:t>
            </a:r>
            <a:r>
              <a:rPr lang="en-US" sz="3600" spc="-5" err="1">
                <a:solidFill>
                  <a:srgbClr val="14259B"/>
                </a:solidFill>
                <a:latin typeface="Tenorite"/>
                <a:cs typeface="Posterama"/>
              </a:rPr>
              <a:t>Hubrid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: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Face-to-Face/Hybrid Modality: </a:t>
            </a:r>
            <a:br>
              <a:rPr lang="en-US" sz="4400" b="1" u="sng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/>
                <a:cs typeface="Posterama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Provided at AMIDEAST premises.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Duration: 5 Weeks, 2 sessions per week.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Total number of hours: </a:t>
            </a: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30 hours </a:t>
            </a:r>
            <a:r>
              <a:rPr lang="en-GB" sz="2800" spc="-5">
                <a:solidFill>
                  <a:srgbClr val="14259B"/>
                </a:solidFill>
                <a:latin typeface="Tenorite"/>
                <a:cs typeface="Posterama"/>
              </a:rPr>
              <a:t>(25 Face-to-Face Sessions &amp; 5 Asynchronous &amp; Assessments).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Number of hours per session: 2.5 hours.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US" sz="72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76324" y="4779611"/>
            <a:ext cx="10720856" cy="1077118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2CFC-F31C-3B2C-8F66-5F70E7A7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231900"/>
            <a:ext cx="16400847" cy="89740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We offer two different </a:t>
            </a:r>
            <a:r>
              <a:rPr lang="en-US" sz="3600" b="1" u="sng" spc="-5">
                <a:solidFill>
                  <a:srgbClr val="14259B"/>
                </a:solidFill>
                <a:latin typeface="Tenorite"/>
                <a:cs typeface="Posterama"/>
              </a:rPr>
              <a:t>modalities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 which are Face-to-Face and Online: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Online </a:t>
            </a:r>
            <a:r>
              <a:rPr lang="en-US" sz="4400" b="1" u="sng" spc="-5">
                <a:solidFill>
                  <a:srgbClr val="14259B"/>
                </a:solidFill>
                <a:ea typeface="+mn-lt"/>
                <a:cs typeface="+mn-lt"/>
              </a:rPr>
              <a:t>Modality</a:t>
            </a: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: </a:t>
            </a:r>
            <a:br>
              <a:rPr lang="en-US" sz="4400" b="1" u="sng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4400" spc="-5">
                <a:latin typeface="Tenorite"/>
                <a:cs typeface="Posterama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Provided through Zoom Meetings. 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Duration: 5 Weeks, 2 sessions per week.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Total number of hours: </a:t>
            </a: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30 hours </a:t>
            </a:r>
            <a:r>
              <a:rPr lang="en-GB" sz="2800" spc="-5">
                <a:solidFill>
                  <a:srgbClr val="14259B"/>
                </a:solidFill>
                <a:latin typeface="Tenorite"/>
                <a:cs typeface="Posterama"/>
              </a:rPr>
              <a:t>(25 Online Sessions &amp; 5 Assessments &amp; Assignments).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Number of hours per session: 2.5 hours.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US" sz="72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93768" y="4797098"/>
            <a:ext cx="10738345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361D-A5E9-93A7-718E-EDF6B6CA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466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netic Fields - by Lifeliqe autor Michael Carter.pptx" id="{1CD8B0ED-503E-4F9D-BE1F-EA91A594AAD6}" vid="{DDA4976A-1FAE-4427-8059-0A415774D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  <SharedWithUsers xmlns="145a983c-5312-46f9-82e2-e70a15caf99b">
      <UserInfo>
        <DisplayName>Farida Mohamed</DisplayName>
        <AccountId>2925</AccountId>
        <AccountType/>
      </UserInfo>
      <UserInfo>
        <DisplayName>Nadia Fadel</DisplayName>
        <AccountId>105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20" ma:contentTypeDescription="Create a new document." ma:contentTypeScope="" ma:versionID="da70c46946c9e3193c2499b557102d7f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1e83ba46958516c4b8ec850b34814115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4A74CF-B310-4EC2-9417-E388681C3E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CC5DBC-5819-488B-A313-43DDA9DE29E9}">
  <ds:schemaRefs>
    <ds:schemaRef ds:uri="145a983c-5312-46f9-82e2-e70a15caf99b"/>
    <ds:schemaRef ds:uri="5ff90f32-14c0-4474-9363-192e16417c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A16CA6-2BB0-4FDF-A28F-53FDE60E87E2}">
  <ds:schemaRefs>
    <ds:schemaRef ds:uri="145a983c-5312-46f9-82e2-e70a15caf99b"/>
    <ds:schemaRef ds:uri="5ff90f32-14c0-4474-9363-192e16417c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2e88ab8-347b-4941-99f7-07cc9c846e8c}" enabled="1" method="Standard" siteId="{ed66ff77-59e2-4ae4-ba87-3fe9486edc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Magnetism Magnetic Fields</Template>
  <TotalTime>0</TotalTime>
  <Words>845</Words>
  <Application>Microsoft Office PowerPoint</Application>
  <PresentationFormat>Custom</PresentationFormat>
  <Paragraphs>134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Arial,Sans-Serif</vt:lpstr>
      <vt:lpstr>Broadway</vt:lpstr>
      <vt:lpstr>Calibri</vt:lpstr>
      <vt:lpstr>Calibri Light</vt:lpstr>
      <vt:lpstr>Mangal</vt:lpstr>
      <vt:lpstr>Montserrat</vt:lpstr>
      <vt:lpstr>Tenorite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 Mohamed</dc:creator>
  <cp:lastModifiedBy>Heidi Aly</cp:lastModifiedBy>
  <cp:revision>7</cp:revision>
  <dcterms:created xsi:type="dcterms:W3CDTF">2023-10-09T13:27:57Z</dcterms:created>
  <dcterms:modified xsi:type="dcterms:W3CDTF">2025-04-10T12:11:05Z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  <property fmtid="{D5CDD505-2E9C-101B-9397-08002B2CF9AE}" pid="3" name="MediaServiceImageTags">
    <vt:lpwstr/>
  </property>
</Properties>
</file>